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491" r:id="rId5"/>
    <p:sldId id="492" r:id="rId6"/>
    <p:sldId id="493" r:id="rId7"/>
    <p:sldId id="494" r:id="rId8"/>
    <p:sldId id="495" r:id="rId9"/>
    <p:sldId id="496" r:id="rId10"/>
    <p:sldId id="497" r:id="rId11"/>
    <p:sldId id="498" r:id="rId12"/>
    <p:sldId id="499" r:id="rId13"/>
    <p:sldId id="500" r:id="rId14"/>
    <p:sldId id="501" r:id="rId15"/>
    <p:sldId id="502" r:id="rId16"/>
    <p:sldId id="503" r:id="rId17"/>
    <p:sldId id="484" r:id="rId18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080" userDrawn="1">
          <p15:clr>
            <a:srgbClr val="A4A3A4"/>
          </p15:clr>
        </p15:guide>
        <p15:guide id="3" pos="7440" userDrawn="1">
          <p15:clr>
            <a:srgbClr val="A4A3A4"/>
          </p15:clr>
        </p15:guide>
        <p15:guide id="4" pos="4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08F"/>
    <a:srgbClr val="F0F7FC"/>
    <a:srgbClr val="B5D0EF"/>
    <a:srgbClr val="B5D0F0"/>
    <a:srgbClr val="B5D0EE"/>
    <a:srgbClr val="E0E0F1"/>
    <a:srgbClr val="9190AC"/>
    <a:srgbClr val="7F7F7F"/>
    <a:srgbClr val="A0DAB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0"/>
    <p:restoredTop sz="94558"/>
  </p:normalViewPr>
  <p:slideViewPr>
    <p:cSldViewPr snapToGrid="0">
      <p:cViewPr varScale="1">
        <p:scale>
          <a:sx n="102" d="100"/>
          <a:sy n="102" d="100"/>
        </p:scale>
        <p:origin x="942" y="102"/>
      </p:cViewPr>
      <p:guideLst>
        <p:guide orient="horz" pos="2160"/>
        <p:guide orient="horz" pos="4080"/>
        <p:guide pos="7440"/>
        <p:guide pos="497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4439C15-3835-5A80-6827-3E882B9724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DDC084-593C-C332-C9D4-1F61DDB15E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A2BB2-EDE7-A542-B6E7-9F088489FE2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9886F1A-4A44-D6C4-9BBC-18A1F08147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B0776E-9E14-A5EE-2437-93FF3C7574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BC3F7-ADD2-2C49-B309-032F2DA6E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54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8F069-7356-5F43-9DAA-B44E40FC14A8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5F326-0CCC-9F4A-8FBB-2B89D825C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960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5F326-0CCC-9F4A-8FBB-2B89D825C5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5705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9" Type="http://schemas.openxmlformats.org/officeDocument/2006/relationships/image" Target="../media/image46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42" Type="http://schemas.openxmlformats.org/officeDocument/2006/relationships/image" Target="../media/image49.png"/><Relationship Id="rId47" Type="http://schemas.openxmlformats.org/officeDocument/2006/relationships/image" Target="../media/image54.png"/><Relationship Id="rId50" Type="http://schemas.openxmlformats.org/officeDocument/2006/relationships/image" Target="../media/image57.png"/><Relationship Id="rId55" Type="http://schemas.openxmlformats.org/officeDocument/2006/relationships/image" Target="../media/image62.png"/><Relationship Id="rId63" Type="http://schemas.openxmlformats.org/officeDocument/2006/relationships/image" Target="../media/image70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6" Type="http://schemas.openxmlformats.org/officeDocument/2006/relationships/image" Target="../media/image23.png"/><Relationship Id="rId29" Type="http://schemas.openxmlformats.org/officeDocument/2006/relationships/image" Target="../media/image36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47.png"/><Relationship Id="rId45" Type="http://schemas.openxmlformats.org/officeDocument/2006/relationships/image" Target="../media/image52.png"/><Relationship Id="rId53" Type="http://schemas.openxmlformats.org/officeDocument/2006/relationships/image" Target="../media/image60.png"/><Relationship Id="rId58" Type="http://schemas.openxmlformats.org/officeDocument/2006/relationships/image" Target="../media/image65.png"/><Relationship Id="rId5" Type="http://schemas.openxmlformats.org/officeDocument/2006/relationships/image" Target="../media/image12.png"/><Relationship Id="rId61" Type="http://schemas.openxmlformats.org/officeDocument/2006/relationships/image" Target="../media/image68.png"/><Relationship Id="rId19" Type="http://schemas.openxmlformats.org/officeDocument/2006/relationships/image" Target="../media/image2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Relationship Id="rId43" Type="http://schemas.openxmlformats.org/officeDocument/2006/relationships/image" Target="../media/image50.png"/><Relationship Id="rId48" Type="http://schemas.openxmlformats.org/officeDocument/2006/relationships/image" Target="../media/image55.png"/><Relationship Id="rId56" Type="http://schemas.openxmlformats.org/officeDocument/2006/relationships/image" Target="../media/image63.png"/><Relationship Id="rId8" Type="http://schemas.openxmlformats.org/officeDocument/2006/relationships/image" Target="../media/image15.png"/><Relationship Id="rId51" Type="http://schemas.openxmlformats.org/officeDocument/2006/relationships/image" Target="../media/image58.png"/><Relationship Id="rId3" Type="http://schemas.openxmlformats.org/officeDocument/2006/relationships/hyperlink" Target="https://brandhub.axa.com/" TargetMode="External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46" Type="http://schemas.openxmlformats.org/officeDocument/2006/relationships/image" Target="../media/image53.png"/><Relationship Id="rId59" Type="http://schemas.openxmlformats.org/officeDocument/2006/relationships/image" Target="../media/image66.png"/><Relationship Id="rId20" Type="http://schemas.openxmlformats.org/officeDocument/2006/relationships/image" Target="../media/image27.png"/><Relationship Id="rId41" Type="http://schemas.openxmlformats.org/officeDocument/2006/relationships/image" Target="../media/image48.png"/><Relationship Id="rId54" Type="http://schemas.openxmlformats.org/officeDocument/2006/relationships/image" Target="../media/image61.png"/><Relationship Id="rId62" Type="http://schemas.openxmlformats.org/officeDocument/2006/relationships/image" Target="../media/image6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49" Type="http://schemas.openxmlformats.org/officeDocument/2006/relationships/image" Target="../media/image56.png"/><Relationship Id="rId57" Type="http://schemas.openxmlformats.org/officeDocument/2006/relationships/image" Target="../media/image64.png"/><Relationship Id="rId10" Type="http://schemas.openxmlformats.org/officeDocument/2006/relationships/image" Target="../media/image17.png"/><Relationship Id="rId31" Type="http://schemas.openxmlformats.org/officeDocument/2006/relationships/image" Target="../media/image38.png"/><Relationship Id="rId44" Type="http://schemas.openxmlformats.org/officeDocument/2006/relationships/image" Target="../media/image51.png"/><Relationship Id="rId52" Type="http://schemas.openxmlformats.org/officeDocument/2006/relationships/image" Target="../media/image59.png"/><Relationship Id="rId60" Type="http://schemas.openxmlformats.org/officeDocument/2006/relationships/image" Target="../media/image6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uverture_fonds clairs_ple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3F2CE9-9C84-7245-E811-4776B11FB994}"/>
              </a:ext>
            </a:extLst>
          </p:cNvPr>
          <p:cNvSpPr/>
          <p:nvPr userDrawn="1"/>
        </p:nvSpPr>
        <p:spPr>
          <a:xfrm>
            <a:off x="0" y="0"/>
            <a:ext cx="11811000" cy="647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B931B-E5F9-DB50-B324-58DCBDBE4C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0600" y="2079046"/>
            <a:ext cx="8797320" cy="1434877"/>
          </a:xfrm>
          <a:prstGeom prst="rect">
            <a:avLst/>
          </a:prstGeom>
        </p:spPr>
        <p:txBody>
          <a:bodyPr wrap="square" lIns="72000" tIns="36000" rIns="72000" bIns="36000" anchor="ctr">
            <a:normAutofit/>
          </a:bodyPr>
          <a:lstStyle>
            <a:lvl1pPr algn="l">
              <a:defRPr sz="4400" b="0" i="0" baseline="0">
                <a:solidFill>
                  <a:schemeClr val="bg1"/>
                </a:solidFill>
                <a:latin typeface="+mj-lt"/>
                <a:ea typeface="Source Sans Pro SemiBold" panose="020B0503030403020204" pitchFamily="34" charset="0"/>
              </a:defRPr>
            </a:lvl1pPr>
          </a:lstStyle>
          <a:p>
            <a:r>
              <a:rPr lang="en-US" noProof="0" dirty="0"/>
              <a:t>Add the title of your slide in two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933B4-506C-7967-BEB7-114AC43E69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30600" y="3598954"/>
            <a:ext cx="9144000" cy="535259"/>
          </a:xfrm>
          <a:prstGeom prst="rect">
            <a:avLst/>
          </a:prstGeom>
        </p:spPr>
        <p:txBody>
          <a:bodyPr wrap="square" lIns="72000" tIns="36000" rIns="72000" bIns="36000" anchor="ctr">
            <a:normAutofit/>
          </a:bodyPr>
          <a:lstStyle>
            <a:lvl1pPr marL="0" indent="0" algn="l">
              <a:buNone/>
              <a:defRPr sz="2400" cap="all" baseline="0">
                <a:solidFill>
                  <a:schemeClr val="bg1"/>
                </a:solidFill>
                <a:latin typeface="+mn-lt"/>
                <a:ea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Add a subtitle to specify your title 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1057DBC0-0E69-07A3-24B9-57A7FDE3A5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0600" y="4800600"/>
            <a:ext cx="4754563" cy="357188"/>
          </a:xfrm>
        </p:spPr>
        <p:txBody>
          <a:bodyPr wrap="square" lIns="72000" tIns="36000" rIns="72000" bIns="36000" anchor="ctr">
            <a:normAutofit/>
          </a:bodyPr>
          <a:lstStyle>
            <a:lvl1pPr>
              <a:defRPr sz="18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Team name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4E17D180-525B-ACB8-E784-E9C741A54E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30600" y="5285652"/>
            <a:ext cx="4754563" cy="381000"/>
          </a:xfrm>
        </p:spPr>
        <p:txBody>
          <a:bodyPr vert="horz" wrap="square" lIns="72000" tIns="36000" rIns="72000" bIns="36000" rtlCol="0" anchor="ctr">
            <a:normAutofit/>
          </a:bodyPr>
          <a:lstStyle>
            <a:lvl1pPr>
              <a:defRPr lang="fr-FR" sz="1800" smtClean="0">
                <a:solidFill>
                  <a:schemeClr val="bg1"/>
                </a:solidFill>
                <a:latin typeface="+mn-lt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fr-FR"/>
            </a:lvl5pPr>
          </a:lstStyle>
          <a:p>
            <a:pPr lvl="0"/>
            <a:r>
              <a:rPr lang="en-US" noProof="0" dirty="0"/>
              <a:t>Date / Presentation location</a:t>
            </a:r>
          </a:p>
        </p:txBody>
      </p:sp>
    </p:spTree>
    <p:extLst>
      <p:ext uri="{BB962C8B-B14F-4D97-AF65-F5344CB8AC3E}">
        <p14:creationId xmlns:p14="http://schemas.microsoft.com/office/powerpoint/2010/main" val="1914991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">
          <p15:clr>
            <a:srgbClr val="FBAE40"/>
          </p15:clr>
        </p15:guide>
        <p15:guide id="2" pos="7440">
          <p15:clr>
            <a:srgbClr val="FBAE40"/>
          </p15:clr>
        </p15:guide>
        <p15:guide id="3" orient="horz" pos="4080">
          <p15:clr>
            <a:srgbClr val="FBAE40"/>
          </p15:clr>
        </p15:guide>
        <p15:guide id="4" pos="240">
          <p15:clr>
            <a:srgbClr val="FBAE40"/>
          </p15:clr>
        </p15:guide>
        <p15:guide id="5" orient="horz" pos="1071">
          <p15:clr>
            <a:srgbClr val="FBAE40"/>
          </p15:clr>
        </p15:guide>
        <p15:guide id="6" orient="horz" pos="3249">
          <p15:clr>
            <a:srgbClr val="FBAE40"/>
          </p15:clr>
        </p15:guide>
        <p15:guide id="7" pos="1323">
          <p15:clr>
            <a:srgbClr val="5ACBF0"/>
          </p15:clr>
        </p15:guide>
        <p15:guide id="8" pos="1481">
          <p15:clr>
            <a:srgbClr val="5ACBF0"/>
          </p15:clr>
        </p15:guide>
        <p15:guide id="9" pos="2547">
          <p15:clr>
            <a:srgbClr val="5ACBF0"/>
          </p15:clr>
        </p15:guide>
        <p15:guide id="10" pos="2683">
          <p15:clr>
            <a:srgbClr val="5ACBF0"/>
          </p15:clr>
        </p15:guide>
        <p15:guide id="11" pos="3772">
          <p15:clr>
            <a:srgbClr val="5ACBF0"/>
          </p15:clr>
        </p15:guide>
        <p15:guide id="12" pos="3908">
          <p15:clr>
            <a:srgbClr val="5ACBF0"/>
          </p15:clr>
        </p15:guide>
        <p15:guide id="13" pos="4997">
          <p15:clr>
            <a:srgbClr val="5ACBF0"/>
          </p15:clr>
        </p15:guide>
        <p15:guide id="14" pos="5133">
          <p15:clr>
            <a:srgbClr val="5ACBF0"/>
          </p15:clr>
        </p15:guide>
        <p15:guide id="15" pos="6221">
          <p15:clr>
            <a:srgbClr val="5ACBF0"/>
          </p15:clr>
        </p15:guide>
        <p15:guide id="16" pos="6357">
          <p15:clr>
            <a:srgbClr val="5ACBF0"/>
          </p15:clr>
        </p15:guide>
        <p15:guide id="17" pos="76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uverture_fonds sombres_ple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5691FA-7AE4-34FE-B6EA-8E46E8103C47}"/>
              </a:ext>
            </a:extLst>
          </p:cNvPr>
          <p:cNvSpPr/>
          <p:nvPr userDrawn="1"/>
        </p:nvSpPr>
        <p:spPr>
          <a:xfrm>
            <a:off x="0" y="0"/>
            <a:ext cx="11811000" cy="6477000"/>
          </a:xfrm>
          <a:prstGeom prst="rect">
            <a:avLst/>
          </a:prstGeom>
          <a:solidFill>
            <a:srgbClr val="919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69049-322B-6836-62B1-4A7A653A38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0600" y="2079046"/>
            <a:ext cx="9144000" cy="1434877"/>
          </a:xfrm>
          <a:prstGeom prst="rect">
            <a:avLst/>
          </a:prstGeom>
        </p:spPr>
        <p:txBody>
          <a:bodyPr wrap="square" lIns="72000" tIns="36000" rIns="72000" bIns="36000" anchor="ctr">
            <a:normAutofit/>
          </a:bodyPr>
          <a:lstStyle>
            <a:lvl1pPr algn="ctr">
              <a:defRPr sz="4400" b="0" i="0" baseline="0">
                <a:solidFill>
                  <a:schemeClr val="tx1"/>
                </a:solidFill>
                <a:latin typeface="+mj-lt"/>
                <a:ea typeface="Source Sans Pro SemiBold" panose="020B0503030403020204" pitchFamily="34" charset="0"/>
              </a:defRPr>
            </a:lvl1pPr>
          </a:lstStyle>
          <a:p>
            <a:r>
              <a:rPr lang="en-US" noProof="0" dirty="0"/>
              <a:t>Add the title of your slide on two lines 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65943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421E52-0030-8598-487A-71BFEB93A24C}"/>
              </a:ext>
            </a:extLst>
          </p:cNvPr>
          <p:cNvSpPr/>
          <p:nvPr userDrawn="1"/>
        </p:nvSpPr>
        <p:spPr>
          <a:xfrm>
            <a:off x="6384843" y="-26965"/>
            <a:ext cx="5426157" cy="6516000"/>
          </a:xfrm>
          <a:prstGeom prst="rect">
            <a:avLst/>
          </a:prstGeom>
          <a:solidFill>
            <a:srgbClr val="B5D0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MAIF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B931B-E5F9-DB50-B324-58DCBDBE4C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0" y="202346"/>
            <a:ext cx="10985201" cy="59721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 i="0" baseline="0">
                <a:solidFill>
                  <a:schemeClr val="tx1"/>
                </a:solidFill>
                <a:latin typeface="+mj-lt"/>
                <a:ea typeface="Source Sans Pro SemiBold" panose="020B0503030403020204" pitchFamily="34" charset="0"/>
              </a:defRPr>
            </a:lvl1pPr>
          </a:lstStyle>
          <a:p>
            <a:r>
              <a:rPr lang="fr-FR" noProof="0" dirty="0" err="1"/>
              <a:t>Add</a:t>
            </a:r>
            <a:r>
              <a:rPr lang="fr-FR" noProof="0" dirty="0"/>
              <a:t> the </a:t>
            </a:r>
            <a:r>
              <a:rPr lang="fr-FR" noProof="0" dirty="0" err="1"/>
              <a:t>title</a:t>
            </a:r>
            <a:r>
              <a:rPr lang="fr-FR" noProof="0" dirty="0"/>
              <a:t> of </a:t>
            </a:r>
            <a:r>
              <a:rPr lang="fr-FR" noProof="0" dirty="0" err="1"/>
              <a:t>your</a:t>
            </a:r>
            <a:r>
              <a:rPr lang="fr-FR" noProof="0" dirty="0"/>
              <a:t> slide in one line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933B4-506C-7967-BEB7-114AC43E69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" y="876425"/>
            <a:ext cx="10985201" cy="340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2000" b="0" i="0" baseline="0">
                <a:solidFill>
                  <a:schemeClr val="tx1"/>
                </a:solidFill>
                <a:latin typeface="+mn-lt"/>
                <a:ea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noProof="0" dirty="0" err="1"/>
              <a:t>Add</a:t>
            </a:r>
            <a:r>
              <a:rPr lang="fr-FR" noProof="0" dirty="0"/>
              <a:t> a </a:t>
            </a:r>
            <a:r>
              <a:rPr lang="fr-FR" noProof="0" dirty="0" err="1"/>
              <a:t>subtitle</a:t>
            </a:r>
            <a:r>
              <a:rPr lang="fr-FR" noProof="0" dirty="0"/>
              <a:t> to </a:t>
            </a:r>
            <a:r>
              <a:rPr lang="fr-FR" noProof="0" dirty="0" err="1"/>
              <a:t>specify</a:t>
            </a:r>
            <a:r>
              <a:rPr lang="fr-FR" noProof="0" dirty="0"/>
              <a:t> </a:t>
            </a:r>
            <a:r>
              <a:rPr lang="fr-FR" noProof="0" dirty="0" err="1"/>
              <a:t>your</a:t>
            </a:r>
            <a:r>
              <a:rPr lang="fr-FR" noProof="0" dirty="0"/>
              <a:t> </a:t>
            </a:r>
            <a:r>
              <a:rPr lang="fr-FR" noProof="0" dirty="0" err="1"/>
              <a:t>title</a:t>
            </a:r>
            <a:r>
              <a:rPr lang="fr-FR" noProof="0" dirty="0"/>
              <a:t> 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D986936-AC2E-3961-C0EA-0EFB44A9B023}"/>
              </a:ext>
            </a:extLst>
          </p:cNvPr>
          <p:cNvCxnSpPr>
            <a:cxnSpLocks/>
          </p:cNvCxnSpPr>
          <p:nvPr userDrawn="1"/>
        </p:nvCxnSpPr>
        <p:spPr>
          <a:xfrm>
            <a:off x="381000" y="1293482"/>
            <a:ext cx="5394432" cy="0"/>
          </a:xfrm>
          <a:prstGeom prst="line">
            <a:avLst/>
          </a:prstGeom>
          <a:noFill/>
          <a:ln w="19050" cap="flat" cmpd="sng" algn="ctr">
            <a:solidFill>
              <a:srgbClr val="B5D0EE">
                <a:alpha val="80000"/>
              </a:srgbClr>
            </a:solidFill>
            <a:prstDash val="solid"/>
            <a:miter lim="800000"/>
          </a:ln>
          <a:effectLst/>
        </p:spPr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4D58FD6-A989-D269-DD3F-69E9F728A1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832000" y="196052"/>
            <a:ext cx="360000" cy="328284"/>
          </a:xfrm>
        </p:spPr>
        <p:txBody>
          <a:bodyPr/>
          <a:lstStyle>
            <a:lvl1pPr algn="r">
              <a:defRPr sz="1200"/>
            </a:lvl1pPr>
          </a:lstStyle>
          <a:p>
            <a:fld id="{ED308AB1-13E3-C947-9D1A-69F4A6601A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4E30F099-9EAE-4B7E-BB6E-1F25FE0F7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1439862"/>
            <a:ext cx="5791200" cy="4985009"/>
          </a:xfrm>
        </p:spPr>
        <p:txBody>
          <a:bodyPr/>
          <a:lstStyle>
            <a:lvl1pPr>
              <a:defRPr sz="2400" baseline="0">
                <a:solidFill>
                  <a:schemeClr val="tx1"/>
                </a:solidFill>
                <a:latin typeface="+mn-lt"/>
              </a:defRPr>
            </a:lvl1pPr>
            <a:lvl2pPr>
              <a:defRPr sz="2200" baseline="0">
                <a:solidFill>
                  <a:schemeClr val="tx1"/>
                </a:solidFill>
                <a:latin typeface="+mn-lt"/>
              </a:defRPr>
            </a:lvl2pPr>
            <a:lvl3pPr>
              <a:defRPr sz="1800" baseline="0">
                <a:solidFill>
                  <a:schemeClr val="tx1"/>
                </a:solidFill>
                <a:latin typeface="+mn-lt"/>
              </a:defRPr>
            </a:lvl3pPr>
            <a:lvl4pPr>
              <a:defRPr sz="1600" baseline="0">
                <a:solidFill>
                  <a:schemeClr val="tx1"/>
                </a:solidFill>
                <a:latin typeface="+mn-lt"/>
              </a:defRPr>
            </a:lvl4pPr>
            <a:lvl5pPr>
              <a:defRPr sz="14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noProof="0" dirty="0"/>
              <a:t>Click here to modify the text of the masks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7257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F175DD-5F7E-FAB8-5CB8-3B6FCE19E95D}"/>
              </a:ext>
            </a:extLst>
          </p:cNvPr>
          <p:cNvSpPr/>
          <p:nvPr userDrawn="1"/>
        </p:nvSpPr>
        <p:spPr>
          <a:xfrm>
            <a:off x="6384843" y="-26965"/>
            <a:ext cx="5426157" cy="6516000"/>
          </a:xfrm>
          <a:prstGeom prst="rect">
            <a:avLst/>
          </a:prstGeom>
          <a:solidFill>
            <a:srgbClr val="B5D0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fr-FR" kern="0">
              <a:solidFill>
                <a:prstClr val="white"/>
              </a:solidFill>
              <a:latin typeface="MAIF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B931B-E5F9-DB50-B324-58DCBDBE4C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0" y="202346"/>
            <a:ext cx="11151358" cy="1014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 i="0" baseline="0">
                <a:solidFill>
                  <a:schemeClr val="tx1"/>
                </a:solidFill>
                <a:latin typeface="+mj-lt"/>
                <a:ea typeface="Source Sans Pro SemiBold" panose="020B0503030403020204" pitchFamily="34" charset="0"/>
              </a:defRPr>
            </a:lvl1pPr>
          </a:lstStyle>
          <a:p>
            <a:r>
              <a:rPr lang="fr-FR" noProof="0" dirty="0" err="1"/>
              <a:t>Add</a:t>
            </a:r>
            <a:r>
              <a:rPr lang="fr-FR" noProof="0" dirty="0"/>
              <a:t> the </a:t>
            </a:r>
            <a:r>
              <a:rPr lang="fr-FR" noProof="0" dirty="0" err="1"/>
              <a:t>title</a:t>
            </a:r>
            <a:r>
              <a:rPr lang="fr-FR" noProof="0" dirty="0"/>
              <a:t> of </a:t>
            </a:r>
            <a:r>
              <a:rPr lang="fr-FR" noProof="0" dirty="0" err="1"/>
              <a:t>your</a:t>
            </a:r>
            <a:r>
              <a:rPr lang="fr-FR" noProof="0" dirty="0"/>
              <a:t> slide in one line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4D58FD6-A989-D269-DD3F-69E9F728A1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63601" y="196052"/>
            <a:ext cx="428399" cy="328284"/>
          </a:xfrm>
        </p:spPr>
        <p:txBody>
          <a:bodyPr/>
          <a:lstStyle>
            <a:lvl1pPr>
              <a:defRPr sz="1200"/>
            </a:lvl1pPr>
          </a:lstStyle>
          <a:p>
            <a:fld id="{ED308AB1-13E3-C947-9D1A-69F4A6601A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4E30F099-9EAE-4B7E-BB6E-1F25FE0F7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1439862"/>
            <a:ext cx="5791200" cy="5049173"/>
          </a:xfrm>
        </p:spPr>
        <p:txBody>
          <a:bodyPr/>
          <a:lstStyle>
            <a:lvl1pPr>
              <a:buClr>
                <a:schemeClr val="tx1"/>
              </a:buClr>
              <a:defRPr sz="2400" baseline="0">
                <a:solidFill>
                  <a:schemeClr val="tx1"/>
                </a:solidFill>
                <a:latin typeface="+mn-lt"/>
              </a:defRPr>
            </a:lvl1pPr>
            <a:lvl2pPr>
              <a:buClr>
                <a:schemeClr val="tx1"/>
              </a:buClr>
              <a:defRPr sz="2200" baseline="0">
                <a:solidFill>
                  <a:schemeClr val="tx1"/>
                </a:solidFill>
                <a:latin typeface="+mn-lt"/>
              </a:defRPr>
            </a:lvl2pPr>
            <a:lvl3pPr>
              <a:buClr>
                <a:schemeClr val="tx1"/>
              </a:buClr>
              <a:defRPr sz="1800" baseline="0"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1"/>
              </a:buClr>
              <a:defRPr sz="1600" baseline="0">
                <a:solidFill>
                  <a:schemeClr val="tx1"/>
                </a:solidFill>
                <a:latin typeface="+mn-lt"/>
              </a:defRPr>
            </a:lvl4pPr>
            <a:lvl5pPr>
              <a:buClr>
                <a:schemeClr val="tx1"/>
              </a:buClr>
              <a:defRPr sz="14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noProof="0" dirty="0"/>
              <a:t>Click here to modify the text of the masks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D09AA0A-7E23-982B-B0CA-44FCEE56BCF4}"/>
              </a:ext>
            </a:extLst>
          </p:cNvPr>
          <p:cNvCxnSpPr>
            <a:cxnSpLocks/>
          </p:cNvCxnSpPr>
          <p:nvPr userDrawn="1"/>
        </p:nvCxnSpPr>
        <p:spPr>
          <a:xfrm>
            <a:off x="381000" y="1293482"/>
            <a:ext cx="5394432" cy="0"/>
          </a:xfrm>
          <a:prstGeom prst="line">
            <a:avLst/>
          </a:prstGeom>
          <a:noFill/>
          <a:ln w="19050" cap="flat" cmpd="sng" algn="ctr">
            <a:solidFill>
              <a:srgbClr val="B5D0EE">
                <a:alpha val="80000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4244504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685F2BF1-F4D0-3F70-FBDC-8F6D7195A1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153400" y="-1"/>
            <a:ext cx="3657600" cy="6480000"/>
          </a:xfrm>
        </p:spPr>
        <p:txBody>
          <a:bodyPr lIns="180000" tIns="1800000" rIns="180000">
            <a:normAutofit/>
          </a:bodyPr>
          <a:lstStyle>
            <a:lvl1pPr>
              <a:defRPr sz="2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in this area to embed an image, object, table, or graphics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B931B-E5F9-DB50-B324-58DCBDBE4C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733" y="202346"/>
            <a:ext cx="7543067" cy="59721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 i="0" baseline="0">
                <a:solidFill>
                  <a:schemeClr val="tx1"/>
                </a:solidFill>
                <a:latin typeface="+mj-lt"/>
                <a:ea typeface="Source Sans Pro SemiBold" panose="020B0503030403020204" pitchFamily="34" charset="0"/>
              </a:defRPr>
            </a:lvl1pPr>
          </a:lstStyle>
          <a:p>
            <a:r>
              <a:rPr lang="fr-FR" noProof="0" dirty="0" err="1"/>
              <a:t>Add</a:t>
            </a:r>
            <a:r>
              <a:rPr lang="fr-FR" noProof="0" dirty="0"/>
              <a:t> the </a:t>
            </a:r>
            <a:r>
              <a:rPr lang="fr-FR" noProof="0" dirty="0" err="1"/>
              <a:t>title</a:t>
            </a:r>
            <a:r>
              <a:rPr lang="fr-FR" noProof="0" dirty="0"/>
              <a:t> of </a:t>
            </a:r>
            <a:r>
              <a:rPr lang="fr-FR" noProof="0" dirty="0" err="1"/>
              <a:t>your</a:t>
            </a:r>
            <a:r>
              <a:rPr lang="fr-FR" noProof="0" dirty="0"/>
              <a:t> slide </a:t>
            </a:r>
            <a:r>
              <a:rPr lang="fr-FR" noProof="0" dirty="0" err="1"/>
              <a:t>here</a:t>
            </a:r>
            <a:endParaRPr lang="fr-FR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933B4-506C-7967-BEB7-114AC43E69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732" y="876425"/>
            <a:ext cx="7543067" cy="340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2000" b="0" i="0" baseline="0">
                <a:solidFill>
                  <a:schemeClr val="tx1"/>
                </a:solidFill>
                <a:latin typeface="+mn-lt"/>
                <a:ea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noProof="0" dirty="0" err="1"/>
              <a:t>Add</a:t>
            </a:r>
            <a:r>
              <a:rPr lang="fr-FR" noProof="0" dirty="0"/>
              <a:t> a </a:t>
            </a:r>
            <a:r>
              <a:rPr lang="fr-FR" noProof="0" dirty="0" err="1"/>
              <a:t>subtitle</a:t>
            </a:r>
            <a:r>
              <a:rPr lang="fr-FR" noProof="0" dirty="0"/>
              <a:t> to </a:t>
            </a:r>
            <a:r>
              <a:rPr lang="fr-FR" noProof="0" dirty="0" err="1"/>
              <a:t>specify</a:t>
            </a:r>
            <a:r>
              <a:rPr lang="fr-FR" noProof="0" dirty="0"/>
              <a:t> </a:t>
            </a:r>
            <a:r>
              <a:rPr lang="fr-FR" noProof="0" dirty="0" err="1"/>
              <a:t>your</a:t>
            </a:r>
            <a:r>
              <a:rPr lang="fr-FR" noProof="0" dirty="0"/>
              <a:t> </a:t>
            </a:r>
            <a:r>
              <a:rPr lang="fr-FR" noProof="0" dirty="0" err="1"/>
              <a:t>title</a:t>
            </a:r>
            <a:r>
              <a:rPr lang="fr-FR" noProof="0" dirty="0"/>
              <a:t> 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D986936-AC2E-3961-C0EA-0EFB44A9B023}"/>
              </a:ext>
            </a:extLst>
          </p:cNvPr>
          <p:cNvCxnSpPr>
            <a:cxnSpLocks/>
          </p:cNvCxnSpPr>
          <p:nvPr userDrawn="1"/>
        </p:nvCxnSpPr>
        <p:spPr>
          <a:xfrm>
            <a:off x="381732" y="1293482"/>
            <a:ext cx="5505259" cy="0"/>
          </a:xfrm>
          <a:prstGeom prst="line">
            <a:avLst/>
          </a:prstGeom>
          <a:noFill/>
          <a:ln w="19050" cap="flat" cmpd="sng" algn="ctr">
            <a:solidFill>
              <a:srgbClr val="B5D0EE">
                <a:alpha val="80000"/>
              </a:srgbClr>
            </a:solidFill>
            <a:prstDash val="solid"/>
            <a:miter lim="800000"/>
          </a:ln>
          <a:effectLst/>
        </p:spPr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4D58FD6-A989-D269-DD3F-69E9F728A1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832000" y="196052"/>
            <a:ext cx="360000" cy="328284"/>
          </a:xfrm>
        </p:spPr>
        <p:txBody>
          <a:bodyPr/>
          <a:lstStyle>
            <a:lvl1pPr>
              <a:defRPr sz="1200"/>
            </a:lvl1pPr>
          </a:lstStyle>
          <a:p>
            <a:fld id="{ED308AB1-13E3-C947-9D1A-69F4A6601A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4E30F099-9EAE-4B7E-BB6E-1F25FE0F7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1439862"/>
            <a:ext cx="7543800" cy="5036472"/>
          </a:xfrm>
        </p:spPr>
        <p:txBody>
          <a:bodyPr/>
          <a:lstStyle>
            <a:lvl1pPr>
              <a:buClr>
                <a:schemeClr val="tx1"/>
              </a:buClr>
              <a:defRPr sz="2400" baseline="0">
                <a:solidFill>
                  <a:schemeClr val="tx1"/>
                </a:solidFill>
                <a:latin typeface="+mn-lt"/>
              </a:defRPr>
            </a:lvl1pPr>
            <a:lvl2pPr>
              <a:buClr>
                <a:schemeClr val="tx1"/>
              </a:buClr>
              <a:defRPr sz="2200" baseline="0">
                <a:solidFill>
                  <a:schemeClr val="tx1"/>
                </a:solidFill>
                <a:latin typeface="+mn-lt"/>
              </a:defRPr>
            </a:lvl2pPr>
            <a:lvl3pPr>
              <a:buClr>
                <a:schemeClr val="tx1"/>
              </a:buClr>
              <a:defRPr sz="1800" baseline="0"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1"/>
              </a:buClr>
              <a:defRPr sz="1600" baseline="0">
                <a:solidFill>
                  <a:schemeClr val="tx1"/>
                </a:solidFill>
                <a:latin typeface="+mn-lt"/>
              </a:defRPr>
            </a:lvl4pPr>
            <a:lvl5pPr>
              <a:buClr>
                <a:schemeClr val="tx1"/>
              </a:buClr>
              <a:defRPr sz="14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noProof="0" dirty="0"/>
              <a:t>Click here to modify the text of the masks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6EFA697-6BBE-8091-D873-221A31BE0E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82842" y="6548842"/>
            <a:ext cx="237316" cy="23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3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931B-E5F9-DB50-B324-58DCBDBE4C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8515" y="202346"/>
            <a:ext cx="7546286" cy="1014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 i="0" baseline="0">
                <a:solidFill>
                  <a:schemeClr val="tx1"/>
                </a:solidFill>
                <a:latin typeface="+mj-lt"/>
                <a:ea typeface="Source Sans Pro SemiBold" panose="020B0503030403020204" pitchFamily="34" charset="0"/>
              </a:defRPr>
            </a:lvl1pPr>
          </a:lstStyle>
          <a:p>
            <a:r>
              <a:rPr lang="fr-FR" noProof="0" err="1"/>
              <a:t>Add</a:t>
            </a:r>
            <a:r>
              <a:rPr lang="fr-FR" noProof="0"/>
              <a:t> the </a:t>
            </a:r>
            <a:r>
              <a:rPr lang="fr-FR" noProof="0" err="1"/>
              <a:t>title</a:t>
            </a:r>
            <a:r>
              <a:rPr lang="fr-FR" noProof="0"/>
              <a:t> of </a:t>
            </a:r>
            <a:r>
              <a:rPr lang="fr-FR" noProof="0" err="1"/>
              <a:t>your</a:t>
            </a:r>
            <a:r>
              <a:rPr lang="fr-FR" noProof="0"/>
              <a:t> slide </a:t>
            </a:r>
            <a:r>
              <a:rPr lang="fr-FR" noProof="0" err="1"/>
              <a:t>here</a:t>
            </a:r>
            <a:endParaRPr lang="fr-FR" noProof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D986936-AC2E-3961-C0EA-0EFB44A9B023}"/>
              </a:ext>
            </a:extLst>
          </p:cNvPr>
          <p:cNvCxnSpPr>
            <a:cxnSpLocks/>
          </p:cNvCxnSpPr>
          <p:nvPr userDrawn="1"/>
        </p:nvCxnSpPr>
        <p:spPr>
          <a:xfrm>
            <a:off x="378514" y="1293482"/>
            <a:ext cx="5508138" cy="0"/>
          </a:xfrm>
          <a:prstGeom prst="line">
            <a:avLst/>
          </a:prstGeom>
          <a:noFill/>
          <a:ln w="19050" cap="flat" cmpd="sng" algn="ctr">
            <a:solidFill>
              <a:srgbClr val="B5D0EE">
                <a:alpha val="80000"/>
              </a:srgbClr>
            </a:solidFill>
            <a:prstDash val="solid"/>
            <a:miter lim="800000"/>
          </a:ln>
          <a:effectLst/>
        </p:spPr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4D58FD6-A989-D269-DD3F-69E9F728A1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832000" y="196052"/>
            <a:ext cx="360000" cy="328284"/>
          </a:xfrm>
        </p:spPr>
        <p:txBody>
          <a:bodyPr/>
          <a:lstStyle>
            <a:lvl1pPr>
              <a:defRPr sz="1200"/>
            </a:lvl1pPr>
          </a:lstStyle>
          <a:p>
            <a:fld id="{ED308AB1-13E3-C947-9D1A-69F4A6601A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4E30F099-9EAE-4B7E-BB6E-1F25FE0F7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7782" y="1439862"/>
            <a:ext cx="7547012" cy="5036469"/>
          </a:xfrm>
        </p:spPr>
        <p:txBody>
          <a:bodyPr/>
          <a:lstStyle>
            <a:lvl1pPr>
              <a:buClr>
                <a:schemeClr val="tx1"/>
              </a:buClr>
              <a:defRPr sz="2400" baseline="0">
                <a:solidFill>
                  <a:schemeClr val="tx1"/>
                </a:solidFill>
                <a:latin typeface="+mn-lt"/>
              </a:defRPr>
            </a:lvl1pPr>
            <a:lvl2pPr>
              <a:buClr>
                <a:schemeClr val="tx1"/>
              </a:buClr>
              <a:defRPr sz="2200" baseline="0">
                <a:solidFill>
                  <a:schemeClr val="tx1"/>
                </a:solidFill>
                <a:latin typeface="+mn-lt"/>
              </a:defRPr>
            </a:lvl2pPr>
            <a:lvl3pPr>
              <a:buClr>
                <a:schemeClr val="tx1"/>
              </a:buClr>
              <a:defRPr sz="1800" baseline="0"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1"/>
              </a:buClr>
              <a:defRPr sz="1600" baseline="0">
                <a:solidFill>
                  <a:schemeClr val="tx1"/>
                </a:solidFill>
                <a:latin typeface="+mn-lt"/>
              </a:defRPr>
            </a:lvl4pPr>
            <a:lvl5pPr>
              <a:buClr>
                <a:schemeClr val="tx1"/>
              </a:buClr>
              <a:defRPr sz="14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noProof="0" dirty="0"/>
              <a:t>Click here to modify the text of the masks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781432-1EF2-156B-CB4B-7FF6158726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82842" y="6548842"/>
            <a:ext cx="237316" cy="237316"/>
          </a:xfrm>
          <a:prstGeom prst="rect">
            <a:avLst/>
          </a:prstGeom>
        </p:spPr>
      </p:pic>
      <p:sp>
        <p:nvSpPr>
          <p:cNvPr id="10" name="Espace réservé du contenu 14">
            <a:extLst>
              <a:ext uri="{FF2B5EF4-FFF2-40B4-BE49-F238E27FC236}">
                <a16:creationId xmlns:a16="http://schemas.microsoft.com/office/drawing/2014/main" id="{0BB45AAF-5CF0-3B58-91C3-7DF4BAA5F1C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153400" y="-1"/>
            <a:ext cx="3657600" cy="6480000"/>
          </a:xfrm>
        </p:spPr>
        <p:txBody>
          <a:bodyPr lIns="180000" tIns="1800000" rIns="180000">
            <a:normAutofit/>
          </a:bodyPr>
          <a:lstStyle>
            <a:lvl1pPr>
              <a:defRPr sz="2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in this area to embed an image, object, table, or graphics</a:t>
            </a:r>
          </a:p>
        </p:txBody>
      </p:sp>
    </p:spTree>
    <p:extLst>
      <p:ext uri="{BB962C8B-B14F-4D97-AF65-F5344CB8AC3E}">
        <p14:creationId xmlns:p14="http://schemas.microsoft.com/office/powerpoint/2010/main" val="2980764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931B-E5F9-DB50-B324-58DCBDBE4C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86201" y="196052"/>
            <a:ext cx="7724955" cy="59721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i="0" baseline="0">
                <a:solidFill>
                  <a:schemeClr val="tx1"/>
                </a:solidFill>
                <a:latin typeface="+mj-lt"/>
                <a:ea typeface="Source Sans Pro SemiBold" panose="020B0503030403020204" pitchFamily="34" charset="0"/>
              </a:defRPr>
            </a:lvl1pPr>
          </a:lstStyle>
          <a:p>
            <a:r>
              <a:rPr lang="fr-FR" noProof="0" dirty="0" err="1"/>
              <a:t>Add</a:t>
            </a:r>
            <a:r>
              <a:rPr lang="fr-FR" noProof="0" dirty="0"/>
              <a:t> the </a:t>
            </a:r>
            <a:r>
              <a:rPr lang="fr-FR" noProof="0" dirty="0" err="1"/>
              <a:t>title</a:t>
            </a:r>
            <a:r>
              <a:rPr lang="fr-FR" noProof="0" dirty="0"/>
              <a:t> of </a:t>
            </a:r>
            <a:r>
              <a:rPr lang="fr-FR" noProof="0" dirty="0" err="1"/>
              <a:t>your</a:t>
            </a:r>
            <a:r>
              <a:rPr lang="fr-FR" noProof="0" dirty="0"/>
              <a:t> slide </a:t>
            </a:r>
            <a:r>
              <a:rPr lang="fr-FR" noProof="0" dirty="0" err="1"/>
              <a:t>here</a:t>
            </a:r>
            <a:endParaRPr lang="fr-FR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933B4-506C-7967-BEB7-114AC43E69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86200" y="870131"/>
            <a:ext cx="7724956" cy="340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2000" b="0" i="0" baseline="0">
                <a:solidFill>
                  <a:schemeClr val="tx1"/>
                </a:solidFill>
                <a:latin typeface="+mn-lt"/>
                <a:ea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noProof="0" dirty="0" err="1"/>
              <a:t>Add</a:t>
            </a:r>
            <a:r>
              <a:rPr lang="fr-FR" noProof="0" dirty="0"/>
              <a:t> a </a:t>
            </a:r>
            <a:r>
              <a:rPr lang="fr-FR" noProof="0" dirty="0" err="1"/>
              <a:t>subtitle</a:t>
            </a:r>
            <a:r>
              <a:rPr lang="fr-FR" noProof="0" dirty="0"/>
              <a:t> to </a:t>
            </a:r>
            <a:r>
              <a:rPr lang="fr-FR" noProof="0" dirty="0" err="1"/>
              <a:t>specify</a:t>
            </a:r>
            <a:r>
              <a:rPr lang="fr-FR" noProof="0" dirty="0"/>
              <a:t> </a:t>
            </a:r>
            <a:r>
              <a:rPr lang="fr-FR" noProof="0" dirty="0" err="1"/>
              <a:t>your</a:t>
            </a:r>
            <a:r>
              <a:rPr lang="fr-FR" noProof="0" dirty="0"/>
              <a:t> </a:t>
            </a:r>
            <a:r>
              <a:rPr lang="fr-FR" noProof="0" dirty="0" err="1"/>
              <a:t>title</a:t>
            </a:r>
            <a:r>
              <a:rPr lang="fr-FR" noProof="0" dirty="0"/>
              <a:t> 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D986936-AC2E-3961-C0EA-0EFB44A9B023}"/>
              </a:ext>
            </a:extLst>
          </p:cNvPr>
          <p:cNvCxnSpPr>
            <a:cxnSpLocks/>
          </p:cNvCxnSpPr>
          <p:nvPr userDrawn="1"/>
        </p:nvCxnSpPr>
        <p:spPr>
          <a:xfrm>
            <a:off x="3886200" y="1287188"/>
            <a:ext cx="5494027" cy="0"/>
          </a:xfrm>
          <a:prstGeom prst="line">
            <a:avLst/>
          </a:prstGeom>
          <a:noFill/>
          <a:ln w="19050" cap="flat" cmpd="sng" algn="ctr">
            <a:solidFill>
              <a:srgbClr val="B5D0EE">
                <a:alpha val="80000"/>
              </a:srgbClr>
            </a:solidFill>
            <a:prstDash val="solid"/>
            <a:miter lim="800000"/>
          </a:ln>
          <a:effectLst/>
        </p:spPr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4D58FD6-A989-D269-DD3F-69E9F728A1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63601" y="196052"/>
            <a:ext cx="428399" cy="328284"/>
          </a:xfrm>
        </p:spPr>
        <p:txBody>
          <a:bodyPr/>
          <a:lstStyle>
            <a:lvl1pPr>
              <a:defRPr sz="1200"/>
            </a:lvl1pPr>
          </a:lstStyle>
          <a:p>
            <a:fld id="{ED308AB1-13E3-C947-9D1A-69F4A6601A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4E30F099-9EAE-4B7E-BB6E-1F25FE0F7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6200" y="1433254"/>
            <a:ext cx="7724956" cy="5043080"/>
          </a:xfrm>
        </p:spPr>
        <p:txBody>
          <a:bodyPr/>
          <a:lstStyle>
            <a:lvl1pPr>
              <a:buClr>
                <a:schemeClr val="tx1"/>
              </a:buClr>
              <a:defRPr sz="2400" baseline="0">
                <a:solidFill>
                  <a:schemeClr val="tx1"/>
                </a:solidFill>
                <a:latin typeface="+mn-lt"/>
              </a:defRPr>
            </a:lvl1pPr>
            <a:lvl2pPr>
              <a:buClr>
                <a:schemeClr val="tx1"/>
              </a:buClr>
              <a:defRPr sz="2200" baseline="0">
                <a:solidFill>
                  <a:schemeClr val="tx1"/>
                </a:solidFill>
                <a:latin typeface="+mn-lt"/>
              </a:defRPr>
            </a:lvl2pPr>
            <a:lvl3pPr>
              <a:buClr>
                <a:schemeClr val="tx1"/>
              </a:buClr>
              <a:defRPr sz="1800" baseline="0"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1"/>
              </a:buClr>
              <a:defRPr sz="1600" baseline="0">
                <a:solidFill>
                  <a:schemeClr val="tx1"/>
                </a:solidFill>
                <a:latin typeface="+mn-lt"/>
              </a:defRPr>
            </a:lvl4pPr>
            <a:lvl5pPr>
              <a:buClr>
                <a:schemeClr val="tx1"/>
              </a:buClr>
              <a:defRPr sz="14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noProof="0" dirty="0"/>
              <a:t>Click here to modify the text of the masks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D3E5F78-05D5-F07C-901F-2AD4B51A79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82842" y="6548842"/>
            <a:ext cx="237316" cy="237316"/>
          </a:xfrm>
          <a:prstGeom prst="rect">
            <a:avLst/>
          </a:prstGeom>
        </p:spPr>
      </p:pic>
      <p:sp>
        <p:nvSpPr>
          <p:cNvPr id="11" name="Espace réservé du contenu 14">
            <a:extLst>
              <a:ext uri="{FF2B5EF4-FFF2-40B4-BE49-F238E27FC236}">
                <a16:creationId xmlns:a16="http://schemas.microsoft.com/office/drawing/2014/main" id="{5B48FBDA-4715-B939-3E21-D1241C2EAD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3657600" cy="6480000"/>
          </a:xfrm>
        </p:spPr>
        <p:txBody>
          <a:bodyPr lIns="180000" tIns="1800000" rIns="180000">
            <a:normAutofit/>
          </a:bodyPr>
          <a:lstStyle>
            <a:lvl1pPr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in this area to embed an image, object, table, or graphics</a:t>
            </a:r>
          </a:p>
        </p:txBody>
      </p:sp>
    </p:spTree>
    <p:extLst>
      <p:ext uri="{BB962C8B-B14F-4D97-AF65-F5344CB8AC3E}">
        <p14:creationId xmlns:p14="http://schemas.microsoft.com/office/powerpoint/2010/main" val="29054024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931B-E5F9-DB50-B324-58DCBDBE4C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86200" y="195738"/>
            <a:ext cx="7724956" cy="1014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i="0" baseline="0">
                <a:solidFill>
                  <a:schemeClr val="tx1"/>
                </a:solidFill>
                <a:latin typeface="+mj-lt"/>
                <a:ea typeface="Source Sans Pro SemiBold" panose="020B0503030403020204" pitchFamily="34" charset="0"/>
              </a:defRPr>
            </a:lvl1pPr>
          </a:lstStyle>
          <a:p>
            <a:r>
              <a:rPr lang="en-US" noProof="0" dirty="0"/>
              <a:t>Add the title of your slide in one line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4D58FD6-A989-D269-DD3F-69E9F728A1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63601" y="196052"/>
            <a:ext cx="428399" cy="328284"/>
          </a:xfrm>
        </p:spPr>
        <p:txBody>
          <a:bodyPr/>
          <a:lstStyle>
            <a:lvl1pPr>
              <a:defRPr sz="1200"/>
            </a:lvl1pPr>
          </a:lstStyle>
          <a:p>
            <a:fld id="{ED308AB1-13E3-C947-9D1A-69F4A6601A52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B6FD11-BC77-62C2-90A5-5D3B450054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82842" y="6548842"/>
            <a:ext cx="237316" cy="237316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946A0A7-F2D6-43D2-1F11-431876356F09}"/>
              </a:ext>
            </a:extLst>
          </p:cNvPr>
          <p:cNvCxnSpPr>
            <a:cxnSpLocks/>
          </p:cNvCxnSpPr>
          <p:nvPr userDrawn="1"/>
        </p:nvCxnSpPr>
        <p:spPr>
          <a:xfrm>
            <a:off x="3886200" y="1287188"/>
            <a:ext cx="5494027" cy="0"/>
          </a:xfrm>
          <a:prstGeom prst="line">
            <a:avLst/>
          </a:prstGeom>
          <a:noFill/>
          <a:ln w="19050" cap="flat" cmpd="sng" algn="ctr">
            <a:solidFill>
              <a:srgbClr val="B5D0EE">
                <a:alpha val="80000"/>
              </a:srgbClr>
            </a:solidFill>
            <a:prstDash val="solid"/>
            <a:miter lim="800000"/>
          </a:ln>
          <a:effectLst/>
        </p:spPr>
      </p:cxnSp>
      <p:sp>
        <p:nvSpPr>
          <p:cNvPr id="10" name="Espace réservé du texte 11">
            <a:extLst>
              <a:ext uri="{FF2B5EF4-FFF2-40B4-BE49-F238E27FC236}">
                <a16:creationId xmlns:a16="http://schemas.microsoft.com/office/drawing/2014/main" id="{2C98A5EE-CD20-BC10-EA4A-41469460C3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6200" y="1433254"/>
            <a:ext cx="7724956" cy="5043080"/>
          </a:xfrm>
        </p:spPr>
        <p:txBody>
          <a:bodyPr/>
          <a:lstStyle>
            <a:lvl1pPr>
              <a:buClr>
                <a:schemeClr val="tx1"/>
              </a:buClr>
              <a:defRPr sz="2400" baseline="0">
                <a:solidFill>
                  <a:schemeClr val="tx1"/>
                </a:solidFill>
                <a:latin typeface="+mn-lt"/>
              </a:defRPr>
            </a:lvl1pPr>
            <a:lvl2pPr>
              <a:buClr>
                <a:schemeClr val="tx1"/>
              </a:buClr>
              <a:defRPr sz="2200" baseline="0">
                <a:solidFill>
                  <a:schemeClr val="tx1"/>
                </a:solidFill>
                <a:latin typeface="+mn-lt"/>
              </a:defRPr>
            </a:lvl2pPr>
            <a:lvl3pPr>
              <a:buClr>
                <a:schemeClr val="tx1"/>
              </a:buClr>
              <a:defRPr sz="1800" baseline="0"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1"/>
              </a:buClr>
              <a:defRPr sz="1600" baseline="0">
                <a:solidFill>
                  <a:schemeClr val="tx1"/>
                </a:solidFill>
                <a:latin typeface="+mn-lt"/>
              </a:defRPr>
            </a:lvl4pPr>
            <a:lvl5pPr>
              <a:buClr>
                <a:schemeClr val="tx1"/>
              </a:buClr>
              <a:defRPr sz="14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noProof="0" dirty="0"/>
              <a:t>Click here to modify the text of the masks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Espace réservé du contenu 14">
            <a:extLst>
              <a:ext uri="{FF2B5EF4-FFF2-40B4-BE49-F238E27FC236}">
                <a16:creationId xmlns:a16="http://schemas.microsoft.com/office/drawing/2014/main" id="{5957E728-4B72-B40D-58AE-2D41854EC6D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0"/>
            <a:ext cx="3657600" cy="6480000"/>
          </a:xfrm>
        </p:spPr>
        <p:txBody>
          <a:bodyPr lIns="180000" tIns="1800000" rIns="180000">
            <a:normAutofit/>
          </a:bodyPr>
          <a:lstStyle>
            <a:lvl1pPr>
              <a:defRPr sz="2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in this area to embed an image, object, table, or graphics</a:t>
            </a:r>
          </a:p>
        </p:txBody>
      </p:sp>
    </p:spTree>
    <p:extLst>
      <p:ext uri="{BB962C8B-B14F-4D97-AF65-F5344CB8AC3E}">
        <p14:creationId xmlns:p14="http://schemas.microsoft.com/office/powerpoint/2010/main" val="2917576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421E52-0030-8598-487A-71BFEB93A24C}"/>
              </a:ext>
            </a:extLst>
          </p:cNvPr>
          <p:cNvSpPr/>
          <p:nvPr userDrawn="1"/>
        </p:nvSpPr>
        <p:spPr>
          <a:xfrm>
            <a:off x="391632" y="3429000"/>
            <a:ext cx="11413345" cy="3053382"/>
          </a:xfrm>
          <a:prstGeom prst="rect">
            <a:avLst/>
          </a:prstGeom>
          <a:solidFill>
            <a:srgbClr val="B5D0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noProof="0">
              <a:solidFill>
                <a:prstClr val="white"/>
              </a:solidFill>
              <a:latin typeface="MAIF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B931B-E5F9-DB50-B324-58DCBDBE4C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4154" y="202346"/>
            <a:ext cx="11330013" cy="102032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 i="0" baseline="0">
                <a:solidFill>
                  <a:schemeClr val="tx1"/>
                </a:solidFill>
                <a:latin typeface="+mj-lt"/>
                <a:ea typeface="Source Sans Pro SemiBold" panose="020B0503030403020204" pitchFamily="34" charset="0"/>
              </a:defRPr>
            </a:lvl1pPr>
          </a:lstStyle>
          <a:p>
            <a:r>
              <a:rPr lang="fr-FR" noProof="0" err="1"/>
              <a:t>Add</a:t>
            </a:r>
            <a:r>
              <a:rPr lang="fr-FR" noProof="0"/>
              <a:t> the </a:t>
            </a:r>
            <a:r>
              <a:rPr lang="fr-FR" noProof="0" err="1"/>
              <a:t>title</a:t>
            </a:r>
            <a:r>
              <a:rPr lang="fr-FR" noProof="0"/>
              <a:t> of </a:t>
            </a:r>
            <a:r>
              <a:rPr lang="fr-FR" noProof="0" err="1"/>
              <a:t>your</a:t>
            </a:r>
            <a:r>
              <a:rPr lang="fr-FR" noProof="0"/>
              <a:t> slide in one line </a:t>
            </a:r>
            <a:endParaRPr lang="en-US" noProof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D986936-AC2E-3961-C0EA-0EFB44A9B023}"/>
              </a:ext>
            </a:extLst>
          </p:cNvPr>
          <p:cNvCxnSpPr>
            <a:cxnSpLocks/>
          </p:cNvCxnSpPr>
          <p:nvPr userDrawn="1"/>
        </p:nvCxnSpPr>
        <p:spPr>
          <a:xfrm>
            <a:off x="394154" y="1293482"/>
            <a:ext cx="5563757" cy="0"/>
          </a:xfrm>
          <a:prstGeom prst="line">
            <a:avLst/>
          </a:prstGeom>
          <a:noFill/>
          <a:ln w="19050" cap="flat" cmpd="sng" algn="ctr">
            <a:solidFill>
              <a:srgbClr val="B5D0EE">
                <a:alpha val="80000"/>
              </a:srgbClr>
            </a:solidFill>
            <a:prstDash val="solid"/>
            <a:miter lim="800000"/>
          </a:ln>
          <a:effectLst/>
        </p:spPr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4D58FD6-A989-D269-DD3F-69E9F728A1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63601" y="196052"/>
            <a:ext cx="428399" cy="328284"/>
          </a:xfrm>
        </p:spPr>
        <p:txBody>
          <a:bodyPr/>
          <a:lstStyle>
            <a:lvl1pPr>
              <a:defRPr sz="1200"/>
            </a:lvl1pPr>
          </a:lstStyle>
          <a:p>
            <a:fld id="{ED308AB1-13E3-C947-9D1A-69F4A6601A52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110268E-DD44-27CE-249C-429E11B69B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82842" y="6548842"/>
            <a:ext cx="237316" cy="23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65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Pictur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28B77-6947-04BD-3861-779770210B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298" y="159211"/>
            <a:ext cx="11413401" cy="733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noProof="0"/>
              <a:t>Add the title here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F66712-7C41-7EED-9217-479AB744F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02701" y="159211"/>
            <a:ext cx="389299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ED308AB1-13E3-C947-9D1A-69F4A6601A52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26E0E08-79A5-673B-9688-C8A11BDFAB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82842" y="6548842"/>
            <a:ext cx="237316" cy="23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177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Numbe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280E-97AA-DB31-9DDF-BC065A2B25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49287" y="1592508"/>
            <a:ext cx="9598163" cy="2852737"/>
          </a:xfrm>
          <a:prstGeom prst="rect">
            <a:avLst/>
          </a:prstGeom>
        </p:spPr>
        <p:txBody>
          <a:bodyPr anchor="b"/>
          <a:lstStyle>
            <a:lvl1pPr>
              <a:defRPr sz="6000" b="0" i="0">
                <a:solidFill>
                  <a:schemeClr val="bg2"/>
                </a:solidFill>
                <a:latin typeface="+mj-lt"/>
                <a:ea typeface="Source Sans Pro" panose="020B0503030403020204" pitchFamily="34" charset="0"/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5FA10-DD34-A155-B68F-679889F3F81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49287" y="4472233"/>
            <a:ext cx="9598163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 b="0" i="0" baseline="0">
                <a:solidFill>
                  <a:schemeClr val="bg2"/>
                </a:solidFill>
                <a:latin typeface="+mj-lt"/>
                <a:ea typeface="Source Sans Pro SemiBold" panose="020B0503030403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Subtitle or continuation of the 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AE45CE5-75EF-410E-8F1A-B8376DDA1A89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86862" y="2444445"/>
            <a:ext cx="1362425" cy="20277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600" b="0" i="0">
                <a:solidFill>
                  <a:schemeClr val="bg2"/>
                </a:solidFill>
                <a:latin typeface="+mj-lt"/>
                <a:ea typeface="Source Sans Pro" panose="020B0503030403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88875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uverture_fonds clairs_ple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3F2CE9-9C84-7245-E811-4776B11FB994}"/>
              </a:ext>
            </a:extLst>
          </p:cNvPr>
          <p:cNvSpPr/>
          <p:nvPr userDrawn="1"/>
        </p:nvSpPr>
        <p:spPr>
          <a:xfrm>
            <a:off x="0" y="0"/>
            <a:ext cx="11811000" cy="6477000"/>
          </a:xfrm>
          <a:prstGeom prst="rect">
            <a:avLst/>
          </a:prstGeom>
          <a:solidFill>
            <a:srgbClr val="B5D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B931B-E5F9-DB50-B324-58DCBDBE4C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0600" y="2079046"/>
            <a:ext cx="8804940" cy="1434877"/>
          </a:xfrm>
          <a:prstGeom prst="rect">
            <a:avLst/>
          </a:prstGeom>
        </p:spPr>
        <p:txBody>
          <a:bodyPr wrap="square" lIns="72000" tIns="36000" rIns="72000" bIns="36000" anchor="ctr">
            <a:normAutofit/>
          </a:bodyPr>
          <a:lstStyle>
            <a:lvl1pPr algn="l">
              <a:defRPr sz="4400" b="0" i="0" baseline="0">
                <a:solidFill>
                  <a:schemeClr val="tx1"/>
                </a:solidFill>
                <a:latin typeface="+mj-lt"/>
                <a:ea typeface="Source Sans Pro SemiBold" panose="020B0503030403020204" pitchFamily="34" charset="0"/>
              </a:defRPr>
            </a:lvl1pPr>
          </a:lstStyle>
          <a:p>
            <a:r>
              <a:rPr lang="en-US" noProof="0" dirty="0"/>
              <a:t>Add the title of your slide in two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933B4-506C-7967-BEB7-114AC43E69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30600" y="3598954"/>
            <a:ext cx="9144000" cy="535259"/>
          </a:xfrm>
          <a:prstGeom prst="rect">
            <a:avLst/>
          </a:prstGeom>
        </p:spPr>
        <p:txBody>
          <a:bodyPr wrap="square" lIns="72000" tIns="36000" rIns="72000" bIns="36000" anchor="ctr">
            <a:normAutofit/>
          </a:bodyPr>
          <a:lstStyle>
            <a:lvl1pPr marL="0" indent="0" algn="l">
              <a:buNone/>
              <a:defRPr sz="2400" cap="all" baseline="0">
                <a:solidFill>
                  <a:schemeClr val="tx1"/>
                </a:solidFill>
                <a:latin typeface="+mn-lt"/>
                <a:ea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Add a subtitle to specify your title 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1057DBC0-0E69-07A3-24B9-57A7FDE3A5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0600" y="4800600"/>
            <a:ext cx="4754563" cy="357188"/>
          </a:xfrm>
        </p:spPr>
        <p:txBody>
          <a:bodyPr wrap="square" lIns="72000" tIns="36000" rIns="72000" bIns="36000" anchor="ctr">
            <a:normAutofit/>
          </a:bodyPr>
          <a:lstStyle>
            <a:lvl1pPr>
              <a:defRPr sz="18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Team name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4E17D180-525B-ACB8-E784-E9C741A54E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30600" y="5285652"/>
            <a:ext cx="4754563" cy="381000"/>
          </a:xfrm>
        </p:spPr>
        <p:txBody>
          <a:bodyPr vert="horz" wrap="square" lIns="72000" tIns="36000" rIns="72000" bIns="36000" rtlCol="0" anchor="ctr">
            <a:normAutofit/>
          </a:bodyPr>
          <a:lstStyle>
            <a:lvl1pPr>
              <a:defRPr lang="fr-FR" sz="1800" smtClean="0">
                <a:solidFill>
                  <a:schemeClr val="tx1"/>
                </a:solidFill>
                <a:latin typeface="+mn-lt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fr-FR"/>
            </a:lvl5pPr>
          </a:lstStyle>
          <a:p>
            <a:pPr lvl="0"/>
            <a:r>
              <a:rPr lang="en-US" noProof="0" dirty="0"/>
              <a:t>Date / Presentation location</a:t>
            </a:r>
          </a:p>
        </p:txBody>
      </p:sp>
    </p:spTree>
    <p:extLst>
      <p:ext uri="{BB962C8B-B14F-4D97-AF65-F5344CB8AC3E}">
        <p14:creationId xmlns:p14="http://schemas.microsoft.com/office/powerpoint/2010/main" val="38270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">
          <p15:clr>
            <a:srgbClr val="FBAE40"/>
          </p15:clr>
        </p15:guide>
        <p15:guide id="2" pos="7440">
          <p15:clr>
            <a:srgbClr val="FBAE40"/>
          </p15:clr>
        </p15:guide>
        <p15:guide id="3" orient="horz" pos="4080">
          <p15:clr>
            <a:srgbClr val="FBAE40"/>
          </p15:clr>
        </p15:guide>
        <p15:guide id="4" pos="240">
          <p15:clr>
            <a:srgbClr val="FBAE40"/>
          </p15:clr>
        </p15:guide>
        <p15:guide id="5" orient="horz" pos="1071">
          <p15:clr>
            <a:srgbClr val="FBAE40"/>
          </p15:clr>
        </p15:guide>
        <p15:guide id="6" orient="horz" pos="3249">
          <p15:clr>
            <a:srgbClr val="FBAE40"/>
          </p15:clr>
        </p15:guide>
        <p15:guide id="7" pos="1323">
          <p15:clr>
            <a:srgbClr val="5ACBF0"/>
          </p15:clr>
        </p15:guide>
        <p15:guide id="8" pos="1481">
          <p15:clr>
            <a:srgbClr val="5ACBF0"/>
          </p15:clr>
        </p15:guide>
        <p15:guide id="9" pos="2547">
          <p15:clr>
            <a:srgbClr val="5ACBF0"/>
          </p15:clr>
        </p15:guide>
        <p15:guide id="10" pos="2683">
          <p15:clr>
            <a:srgbClr val="5ACBF0"/>
          </p15:clr>
        </p15:guide>
        <p15:guide id="11" pos="3772">
          <p15:clr>
            <a:srgbClr val="5ACBF0"/>
          </p15:clr>
        </p15:guide>
        <p15:guide id="12" pos="3908">
          <p15:clr>
            <a:srgbClr val="5ACBF0"/>
          </p15:clr>
        </p15:guide>
        <p15:guide id="13" pos="4997">
          <p15:clr>
            <a:srgbClr val="5ACBF0"/>
          </p15:clr>
        </p15:guide>
        <p15:guide id="14" pos="5133">
          <p15:clr>
            <a:srgbClr val="5ACBF0"/>
          </p15:clr>
        </p15:guide>
        <p15:guide id="15" pos="6221">
          <p15:clr>
            <a:srgbClr val="5ACBF0"/>
          </p15:clr>
        </p15:guide>
        <p15:guide id="16" pos="6357">
          <p15:clr>
            <a:srgbClr val="5ACBF0"/>
          </p15:clr>
        </p15:guide>
        <p15:guide id="17" pos="76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B5D0EE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39E880-5A71-B679-539D-A49FC2E0BCF6}"/>
              </a:ext>
            </a:extLst>
          </p:cNvPr>
          <p:cNvSpPr/>
          <p:nvPr userDrawn="1"/>
        </p:nvSpPr>
        <p:spPr>
          <a:xfrm>
            <a:off x="0" y="0"/>
            <a:ext cx="11811000" cy="647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85160-7F03-A697-9C1B-89390F0878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298" y="3062258"/>
            <a:ext cx="11413401" cy="733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Closing text</a:t>
            </a:r>
          </a:p>
        </p:txBody>
      </p:sp>
      <p:pic>
        <p:nvPicPr>
          <p:cNvPr id="14" name="Image 7">
            <a:extLst>
              <a:ext uri="{FF2B5EF4-FFF2-40B4-BE49-F238E27FC236}">
                <a16:creationId xmlns:a16="http://schemas.microsoft.com/office/drawing/2014/main" id="{584D0B50-03B8-6458-9A2E-E25C5646C6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671200" y="1284000"/>
            <a:ext cx="849600" cy="8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75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A028BA-49F5-3103-C05B-2007DF05EEDF}"/>
              </a:ext>
            </a:extLst>
          </p:cNvPr>
          <p:cNvSpPr/>
          <p:nvPr userDrawn="1"/>
        </p:nvSpPr>
        <p:spPr>
          <a:xfrm>
            <a:off x="0" y="0"/>
            <a:ext cx="11811000" cy="6477000"/>
          </a:xfrm>
          <a:prstGeom prst="rect">
            <a:avLst/>
          </a:prstGeom>
          <a:solidFill>
            <a:srgbClr val="9190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85160-7F03-A697-9C1B-89390F0878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509" y="3062258"/>
            <a:ext cx="11413401" cy="733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Complete this area with the title</a:t>
            </a:r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B1361831-EC7C-83A5-89E7-FC8B5D7201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71" r="1571"/>
          <a:stretch/>
        </p:blipFill>
        <p:spPr>
          <a:xfrm>
            <a:off x="11855041" y="5105400"/>
            <a:ext cx="284618" cy="80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02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F8A9672-98B2-1325-F595-A81A6032C52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que 3" descr="AXA">
            <a:extLst>
              <a:ext uri="{FF2B5EF4-FFF2-40B4-BE49-F238E27FC236}">
                <a16:creationId xmlns:a16="http://schemas.microsoft.com/office/drawing/2014/main" id="{C90CA6F8-8416-0D73-48D8-FFBC8A2C3F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536" y="457199"/>
            <a:ext cx="666973" cy="666973"/>
          </a:xfrm>
          <a:prstGeom prst="rect">
            <a:avLst/>
          </a:prstGeom>
        </p:spPr>
      </p:pic>
      <p:sp>
        <p:nvSpPr>
          <p:cNvPr id="2" name="Forme en L 1">
            <a:extLst>
              <a:ext uri="{FF2B5EF4-FFF2-40B4-BE49-F238E27FC236}">
                <a16:creationId xmlns:a16="http://schemas.microsoft.com/office/drawing/2014/main" id="{A05DF85A-40E8-3656-52D7-6969FCAB03EA}"/>
              </a:ext>
            </a:extLst>
          </p:cNvPr>
          <p:cNvSpPr/>
          <p:nvPr userDrawn="1"/>
        </p:nvSpPr>
        <p:spPr>
          <a:xfrm flipH="1">
            <a:off x="0" y="1"/>
            <a:ext cx="12192000" cy="6858000"/>
          </a:xfrm>
          <a:prstGeom prst="corner">
            <a:avLst>
              <a:gd name="adj1" fmla="val 5462"/>
              <a:gd name="adj2" fmla="val 549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555596C-305E-2F6F-95F7-A46750F7C68E}"/>
              </a:ext>
            </a:extLst>
          </p:cNvPr>
          <p:cNvSpPr txBox="1">
            <a:spLocks/>
          </p:cNvSpPr>
          <p:nvPr userDrawn="1"/>
        </p:nvSpPr>
        <p:spPr>
          <a:xfrm>
            <a:off x="1066800" y="6542242"/>
            <a:ext cx="9609798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F7F7F"/>
                </a:solidFill>
              </a:rPr>
              <a:t>axamansard.com</a:t>
            </a:r>
          </a:p>
        </p:txBody>
      </p:sp>
    </p:spTree>
    <p:extLst>
      <p:ext uri="{BB962C8B-B14F-4D97-AF65-F5344CB8AC3E}">
        <p14:creationId xmlns:p14="http://schemas.microsoft.com/office/powerpoint/2010/main" val="208055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chart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E547DAAF-7DCF-9BCB-1FDB-D30A2CC66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6800" y="159212"/>
            <a:ext cx="475200" cy="365125"/>
          </a:xfrm>
          <a:prstGeom prst="rect">
            <a:avLst/>
          </a:prstGeom>
        </p:spPr>
        <p:txBody>
          <a:bodyPr anchor="t"/>
          <a:lstStyle>
            <a:lvl1pPr algn="ctr">
              <a:defRPr sz="1100">
                <a:solidFill>
                  <a:srgbClr val="00008F"/>
                </a:solidFill>
              </a:defRPr>
            </a:lvl1pPr>
          </a:lstStyle>
          <a:p>
            <a:fld id="{6A9DB386-8FAF-DB45-A59B-3FA7E9645697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115CB22-C6AF-5FB7-9516-7EE412B70D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35742" y="6501742"/>
            <a:ext cx="237316" cy="237316"/>
          </a:xfrm>
          <a:prstGeom prst="rect">
            <a:avLst/>
          </a:prstGeom>
        </p:spPr>
      </p:pic>
      <p:sp>
        <p:nvSpPr>
          <p:cNvPr id="40" name="Titre 1">
            <a:extLst>
              <a:ext uri="{FF2B5EF4-FFF2-40B4-BE49-F238E27FC236}">
                <a16:creationId xmlns:a16="http://schemas.microsoft.com/office/drawing/2014/main" id="{4B25503E-4DD1-A15D-EFC1-5A49AAD11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346" y="168970"/>
            <a:ext cx="11514454" cy="827553"/>
          </a:xfrm>
        </p:spPr>
        <p:txBody>
          <a:bodyPr anchor="b">
            <a:normAutofit/>
          </a:bodyPr>
          <a:lstStyle>
            <a:lvl1pPr>
              <a:defRPr sz="2800" b="0" i="0">
                <a:solidFill>
                  <a:srgbClr val="00008F"/>
                </a:solidFill>
                <a:latin typeface="+mj-lt"/>
                <a:ea typeface="Source Sans Pro Bold" panose="020B0703030403020204" pitchFamily="34" charset="0"/>
              </a:defRPr>
            </a:lvl1pPr>
          </a:lstStyle>
          <a:p>
            <a:r>
              <a:rPr lang="en-US" noProof="0" dirty="0"/>
              <a:t>Example of a slide with 2 charts</a:t>
            </a:r>
            <a:endParaRPr lang="fr-FR" dirty="0"/>
          </a:p>
        </p:txBody>
      </p:sp>
      <p:sp>
        <p:nvSpPr>
          <p:cNvPr id="41" name="Sous-titre 2">
            <a:extLst>
              <a:ext uri="{FF2B5EF4-FFF2-40B4-BE49-F238E27FC236}">
                <a16:creationId xmlns:a16="http://schemas.microsoft.com/office/drawing/2014/main" id="{E34A6D36-22CC-E460-E36B-51DFB53D938C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202346" y="1082245"/>
            <a:ext cx="11514454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rgbClr val="00008F"/>
                </a:solidFill>
                <a:latin typeface="+mn-lt"/>
                <a:ea typeface="Source Sans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The subtitle specifies your title</a:t>
            </a:r>
          </a:p>
        </p:txBody>
      </p:sp>
      <p:sp>
        <p:nvSpPr>
          <p:cNvPr id="56" name="Espace réservé du graphique 53">
            <a:extLst>
              <a:ext uri="{FF2B5EF4-FFF2-40B4-BE49-F238E27FC236}">
                <a16:creationId xmlns:a16="http://schemas.microsoft.com/office/drawing/2014/main" id="{3D14602F-2FFD-9A02-0BBD-0A5E66C32318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387551" y="2166811"/>
            <a:ext cx="4674896" cy="36089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Chart</a:t>
            </a:r>
          </a:p>
        </p:txBody>
      </p:sp>
      <p:sp>
        <p:nvSpPr>
          <p:cNvPr id="63" name="Espace réservé du graphique 53">
            <a:extLst>
              <a:ext uri="{FF2B5EF4-FFF2-40B4-BE49-F238E27FC236}">
                <a16:creationId xmlns:a16="http://schemas.microsoft.com/office/drawing/2014/main" id="{593C036D-C53A-A4BE-DA11-DD3227B955F4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201904" y="2166811"/>
            <a:ext cx="5055896" cy="36089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Chart</a:t>
            </a:r>
          </a:p>
        </p:txBody>
      </p:sp>
      <p:sp>
        <p:nvSpPr>
          <p:cNvPr id="4" name="Espace réservé du texte 9">
            <a:extLst>
              <a:ext uri="{FF2B5EF4-FFF2-40B4-BE49-F238E27FC236}">
                <a16:creationId xmlns:a16="http://schemas.microsoft.com/office/drawing/2014/main" id="{27BF368D-F7C6-DDC3-5740-6CAEF5CCC0B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1904" y="1806145"/>
            <a:ext cx="5055896" cy="360666"/>
          </a:xfrm>
        </p:spPr>
        <p:txBody>
          <a:bodyPr>
            <a:normAutofit/>
          </a:bodyPr>
          <a:lstStyle>
            <a:lvl1pPr algn="ctr">
              <a:defRPr sz="2130" b="0">
                <a:latin typeface="+mj-lt"/>
              </a:defRPr>
            </a:lvl1pPr>
          </a:lstStyle>
          <a:p>
            <a:pPr lvl="0"/>
            <a:r>
              <a:rPr lang="fr-FR" dirty="0"/>
              <a:t>Chart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E0D6E213-8D2E-DE2F-2955-ADBF53857D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87551" y="1806145"/>
            <a:ext cx="4674896" cy="360666"/>
          </a:xfrm>
        </p:spPr>
        <p:txBody>
          <a:bodyPr>
            <a:normAutofit/>
          </a:bodyPr>
          <a:lstStyle>
            <a:lvl1pPr algn="ctr">
              <a:defRPr sz="2130" b="0">
                <a:latin typeface="+mj-lt"/>
              </a:defRPr>
            </a:lvl1pPr>
          </a:lstStyle>
          <a:p>
            <a:pPr lvl="0"/>
            <a:r>
              <a:rPr lang="fr-FR"/>
              <a:t>Chart </a:t>
            </a:r>
            <a:r>
              <a:rPr lang="fr-FR" err="1"/>
              <a:t>title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7195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E547DAAF-7DCF-9BCB-1FDB-D30A2CC66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6800" y="159212"/>
            <a:ext cx="475200" cy="365125"/>
          </a:xfrm>
          <a:prstGeom prst="rect">
            <a:avLst/>
          </a:prstGeom>
        </p:spPr>
        <p:txBody>
          <a:bodyPr anchor="t"/>
          <a:lstStyle>
            <a:lvl1pPr algn="ctr">
              <a:defRPr sz="1100">
                <a:solidFill>
                  <a:srgbClr val="00008F"/>
                </a:solidFill>
              </a:defRPr>
            </a:lvl1pPr>
          </a:lstStyle>
          <a:p>
            <a:fld id="{6A9DB386-8FAF-DB45-A59B-3FA7E9645697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115CB22-C6AF-5FB7-9516-7EE412B70D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35742" y="6501742"/>
            <a:ext cx="237316" cy="237316"/>
          </a:xfrm>
          <a:prstGeom prst="rect">
            <a:avLst/>
          </a:prstGeom>
        </p:spPr>
      </p:pic>
      <p:sp>
        <p:nvSpPr>
          <p:cNvPr id="40" name="Titre 1">
            <a:extLst>
              <a:ext uri="{FF2B5EF4-FFF2-40B4-BE49-F238E27FC236}">
                <a16:creationId xmlns:a16="http://schemas.microsoft.com/office/drawing/2014/main" id="{4B25503E-4DD1-A15D-EFC1-5A49AAD11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346" y="168970"/>
            <a:ext cx="11514454" cy="827553"/>
          </a:xfrm>
        </p:spPr>
        <p:txBody>
          <a:bodyPr anchor="b">
            <a:normAutofit/>
          </a:bodyPr>
          <a:lstStyle>
            <a:lvl1pPr>
              <a:defRPr sz="2800" b="0" i="0">
                <a:solidFill>
                  <a:srgbClr val="00008F"/>
                </a:solidFill>
                <a:latin typeface="+mj-lt"/>
                <a:ea typeface="Source Sans Pro Bold" panose="020B0703030403020204" pitchFamily="34" charset="0"/>
              </a:defRPr>
            </a:lvl1pPr>
          </a:lstStyle>
          <a:p>
            <a:r>
              <a:rPr lang="en-US" noProof="0" dirty="0"/>
              <a:t>Example of a slide with 1 chart and 1 text bloc</a:t>
            </a:r>
            <a:endParaRPr lang="fr-FR" dirty="0"/>
          </a:p>
        </p:txBody>
      </p:sp>
      <p:sp>
        <p:nvSpPr>
          <p:cNvPr id="41" name="Sous-titre 2">
            <a:extLst>
              <a:ext uri="{FF2B5EF4-FFF2-40B4-BE49-F238E27FC236}">
                <a16:creationId xmlns:a16="http://schemas.microsoft.com/office/drawing/2014/main" id="{E34A6D36-22CC-E460-E36B-51DFB53D938C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202346" y="1082245"/>
            <a:ext cx="11514454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rgbClr val="00008F"/>
                </a:solidFill>
                <a:latin typeface="+mn-lt"/>
                <a:ea typeface="Source Sans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The subtitle specifies your title</a:t>
            </a:r>
          </a:p>
        </p:txBody>
      </p:sp>
      <p:sp>
        <p:nvSpPr>
          <p:cNvPr id="54" name="Espace réservé du graphique 53">
            <a:extLst>
              <a:ext uri="{FF2B5EF4-FFF2-40B4-BE49-F238E27FC236}">
                <a16:creationId xmlns:a16="http://schemas.microsoft.com/office/drawing/2014/main" id="{C642FC4D-CC5E-052F-638C-2DB605688153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201904" y="2166811"/>
            <a:ext cx="5894096" cy="36089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Chart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ECC965-F8E4-4045-8783-2210EC9CC01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477000" y="2166938"/>
            <a:ext cx="5240338" cy="3608387"/>
          </a:xfrm>
        </p:spPr>
        <p:txBody>
          <a:bodyPr anchor="ctr">
            <a:normAutofit/>
          </a:bodyPr>
          <a:lstStyle>
            <a:lvl1pPr>
              <a:defRPr sz="1860"/>
            </a:lvl1pPr>
            <a:lvl2pPr>
              <a:defRPr sz="1860"/>
            </a:lvl2pPr>
            <a:lvl3pPr>
              <a:defRPr sz="1860"/>
            </a:lvl3pPr>
            <a:lvl4pPr>
              <a:defRPr sz="1860"/>
            </a:lvl4pPr>
            <a:lvl5pPr>
              <a:defRPr sz="1860"/>
            </a:lvl5pPr>
          </a:lstStyle>
          <a:p>
            <a:pPr lvl="0"/>
            <a:r>
              <a:rPr lang="fr-FR" dirty="0"/>
              <a:t>Click </a:t>
            </a:r>
            <a:r>
              <a:rPr lang="fr-FR" dirty="0" err="1"/>
              <a:t>here</a:t>
            </a:r>
            <a:r>
              <a:rPr lang="fr-FR" dirty="0"/>
              <a:t> to </a:t>
            </a:r>
            <a:r>
              <a:rPr lang="fr-FR" dirty="0" err="1"/>
              <a:t>modify</a:t>
            </a:r>
            <a:r>
              <a:rPr lang="fr-FR" dirty="0"/>
              <a:t> the </a:t>
            </a:r>
            <a:r>
              <a:rPr lang="fr-FR" dirty="0" err="1"/>
              <a:t>text</a:t>
            </a:r>
            <a:r>
              <a:rPr lang="fr-FR" dirty="0"/>
              <a:t> of the </a:t>
            </a:r>
            <a:r>
              <a:rPr lang="fr-FR" dirty="0" err="1"/>
              <a:t>masks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err="1"/>
              <a:t>level</a:t>
            </a:r>
            <a:endParaRPr lang="fr-FR" dirty="0"/>
          </a:p>
          <a:p>
            <a:pPr lvl="2"/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3"/>
            <a:r>
              <a:rPr lang="fr-FR" dirty="0"/>
              <a:t>Forth </a:t>
            </a:r>
            <a:r>
              <a:rPr lang="fr-FR" dirty="0" err="1"/>
              <a:t>level</a:t>
            </a:r>
            <a:endParaRPr lang="fr-FR" dirty="0"/>
          </a:p>
          <a:p>
            <a:pPr lvl="4"/>
            <a:r>
              <a:rPr lang="fr-FR" dirty="0" err="1"/>
              <a:t>Fifth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6885545F-675C-EC52-702F-7FCD828FD61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1904" y="1806145"/>
            <a:ext cx="5894096" cy="360666"/>
          </a:xfrm>
        </p:spPr>
        <p:txBody>
          <a:bodyPr>
            <a:normAutofit/>
          </a:bodyPr>
          <a:lstStyle>
            <a:lvl1pPr algn="ctr">
              <a:defRPr sz="2130" b="0">
                <a:latin typeface="+mj-lt"/>
              </a:defRPr>
            </a:lvl1pPr>
          </a:lstStyle>
          <a:p>
            <a:pPr lvl="0"/>
            <a:r>
              <a:rPr lang="fr-FR" dirty="0"/>
              <a:t>Chart </a:t>
            </a:r>
            <a:r>
              <a:rPr lang="fr-FR" dirty="0" err="1"/>
              <a:t>title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47851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Wol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E547DAAF-7DCF-9BCB-1FDB-D30A2CC66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6800" y="159212"/>
            <a:ext cx="475200" cy="365125"/>
          </a:xfrm>
          <a:prstGeom prst="rect">
            <a:avLst/>
          </a:prstGeom>
        </p:spPr>
        <p:txBody>
          <a:bodyPr anchor="t"/>
          <a:lstStyle>
            <a:lvl1pPr algn="ctr">
              <a:defRPr sz="1100">
                <a:solidFill>
                  <a:srgbClr val="00008F"/>
                </a:solidFill>
              </a:defRPr>
            </a:lvl1pPr>
          </a:lstStyle>
          <a:p>
            <a:fld id="{6A9DB386-8FAF-DB45-A59B-3FA7E9645697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115CB22-C6AF-5FB7-9516-7EE412B70D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35742" y="6501742"/>
            <a:ext cx="237316" cy="237316"/>
          </a:xfrm>
          <a:prstGeom prst="rect">
            <a:avLst/>
          </a:prstGeom>
        </p:spPr>
      </p:pic>
      <p:sp>
        <p:nvSpPr>
          <p:cNvPr id="40" name="Titre 1">
            <a:extLst>
              <a:ext uri="{FF2B5EF4-FFF2-40B4-BE49-F238E27FC236}">
                <a16:creationId xmlns:a16="http://schemas.microsoft.com/office/drawing/2014/main" id="{4B25503E-4DD1-A15D-EFC1-5A49AAD11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346" y="168970"/>
            <a:ext cx="11514454" cy="827553"/>
          </a:xfrm>
        </p:spPr>
        <p:txBody>
          <a:bodyPr anchor="b">
            <a:normAutofit/>
          </a:bodyPr>
          <a:lstStyle>
            <a:lvl1pPr>
              <a:defRPr sz="2800" b="0" i="0">
                <a:solidFill>
                  <a:srgbClr val="00008F"/>
                </a:solidFill>
                <a:latin typeface="+mj-lt"/>
                <a:ea typeface="Source Sans Pro Bold" panose="020B0703030403020204" pitchFamily="34" charset="0"/>
              </a:defRPr>
            </a:lvl1pPr>
          </a:lstStyle>
          <a:p>
            <a:r>
              <a:rPr lang="en-US" noProof="0" dirty="0"/>
              <a:t>Add a title</a:t>
            </a:r>
            <a:endParaRPr lang="fr-FR" dirty="0"/>
          </a:p>
        </p:txBody>
      </p:sp>
      <p:sp>
        <p:nvSpPr>
          <p:cNvPr id="41" name="Sous-titre 2">
            <a:extLst>
              <a:ext uri="{FF2B5EF4-FFF2-40B4-BE49-F238E27FC236}">
                <a16:creationId xmlns:a16="http://schemas.microsoft.com/office/drawing/2014/main" id="{E34A6D36-22CC-E460-E36B-51DFB53D938C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202346" y="1082245"/>
            <a:ext cx="11514454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rgbClr val="00008F"/>
                </a:solidFill>
                <a:latin typeface="+mn-lt"/>
                <a:ea typeface="Source Sans Pro Light" panose="020B04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The subtitle specifies your title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2EC016F3-81A8-589E-81B8-3D4E50F548FF}"/>
              </a:ext>
            </a:extLst>
          </p:cNvPr>
          <p:cNvGrpSpPr/>
          <p:nvPr userDrawn="1"/>
        </p:nvGrpSpPr>
        <p:grpSpPr>
          <a:xfrm>
            <a:off x="1655833" y="1533092"/>
            <a:ext cx="9126614" cy="5012630"/>
            <a:chOff x="1655833" y="1533092"/>
            <a:chExt cx="9126614" cy="5012630"/>
          </a:xfrm>
        </p:grpSpPr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B38402A6-DB7A-F475-3C37-CA5C61E8346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55833" y="1533092"/>
              <a:ext cx="9126614" cy="5012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Line 6">
              <a:extLst>
                <a:ext uri="{FF2B5EF4-FFF2-40B4-BE49-F238E27FC236}">
                  <a16:creationId xmlns:a16="http://schemas.microsoft.com/office/drawing/2014/main" id="{8B1E0FB4-1E35-4746-82BC-4E8BB25A1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0613" y="4715452"/>
              <a:ext cx="1649" cy="1649"/>
            </a:xfrm>
            <a:prstGeom prst="line">
              <a:avLst/>
            </a:pr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Rectangle 7">
              <a:extLst>
                <a:ext uri="{FF2B5EF4-FFF2-40B4-BE49-F238E27FC236}">
                  <a16:creationId xmlns:a16="http://schemas.microsoft.com/office/drawing/2014/main" id="{A4094C04-5721-4214-33F9-1A3687B60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0384" y="4692368"/>
              <a:ext cx="1649" cy="1649"/>
            </a:xfrm>
            <a:prstGeom prst="rect">
              <a:avLst/>
            </a:pr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8">
              <a:extLst>
                <a:ext uri="{FF2B5EF4-FFF2-40B4-BE49-F238E27FC236}">
                  <a16:creationId xmlns:a16="http://schemas.microsoft.com/office/drawing/2014/main" id="{FD440D1E-6070-C634-F518-2C851717A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6765" y="3800317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9">
              <a:extLst>
                <a:ext uri="{FF2B5EF4-FFF2-40B4-BE49-F238E27FC236}">
                  <a16:creationId xmlns:a16="http://schemas.microsoft.com/office/drawing/2014/main" id="{90FAB18F-CE12-5783-E039-C82F963D5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628" y="4540670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10">
              <a:extLst>
                <a:ext uri="{FF2B5EF4-FFF2-40B4-BE49-F238E27FC236}">
                  <a16:creationId xmlns:a16="http://schemas.microsoft.com/office/drawing/2014/main" id="{894C3C9A-75DE-6C5E-3ACD-545D0972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7940" y="4621465"/>
              <a:ext cx="11542" cy="8244"/>
            </a:xfrm>
            <a:custGeom>
              <a:avLst/>
              <a:gdLst/>
              <a:ahLst/>
              <a:cxnLst>
                <a:cxn ang="0">
                  <a:pos x="7" y="5"/>
                </a:cxn>
                <a:cxn ang="0">
                  <a:pos x="0" y="0"/>
                </a:cxn>
                <a:cxn ang="0">
                  <a:pos x="7" y="5"/>
                </a:cxn>
                <a:cxn ang="0">
                  <a:pos x="7" y="5"/>
                </a:cxn>
              </a:cxnLst>
              <a:rect l="0" t="0" r="r" b="b"/>
              <a:pathLst>
                <a:path w="7" h="5">
                  <a:moveTo>
                    <a:pt x="7" y="5"/>
                  </a:moveTo>
                  <a:lnTo>
                    <a:pt x="0" y="0"/>
                  </a:lnTo>
                  <a:lnTo>
                    <a:pt x="7" y="5"/>
                  </a:lnTo>
                  <a:lnTo>
                    <a:pt x="7" y="5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Rectangle 11">
              <a:extLst>
                <a:ext uri="{FF2B5EF4-FFF2-40B4-BE49-F238E27FC236}">
                  <a16:creationId xmlns:a16="http://schemas.microsoft.com/office/drawing/2014/main" id="{EF046382-F290-13CD-98E3-27C10175A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8521" y="3795371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12">
              <a:extLst>
                <a:ext uri="{FF2B5EF4-FFF2-40B4-BE49-F238E27FC236}">
                  <a16:creationId xmlns:a16="http://schemas.microsoft.com/office/drawing/2014/main" id="{3CD02AF6-001C-0BDE-5861-6E285D755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2253" y="4784705"/>
              <a:ext cx="8244" cy="24733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15">
                  <a:moveTo>
                    <a:pt x="5" y="0"/>
                  </a:moveTo>
                  <a:lnTo>
                    <a:pt x="0" y="1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Rectangle 13">
              <a:extLst>
                <a:ext uri="{FF2B5EF4-FFF2-40B4-BE49-F238E27FC236}">
                  <a16:creationId xmlns:a16="http://schemas.microsoft.com/office/drawing/2014/main" id="{D7BD5145-E955-F1D5-E779-91EC0493D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8521" y="3795371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Rectangle 14">
              <a:extLst>
                <a:ext uri="{FF2B5EF4-FFF2-40B4-BE49-F238E27FC236}">
                  <a16:creationId xmlns:a16="http://schemas.microsoft.com/office/drawing/2014/main" id="{29907893-370F-D865-B55F-8F1960502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0384" y="4692368"/>
              <a:ext cx="54413" cy="1649"/>
            </a:xfrm>
            <a:prstGeom prst="rect">
              <a:avLst/>
            </a:pr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Rectangle 15">
              <a:extLst>
                <a:ext uri="{FF2B5EF4-FFF2-40B4-BE49-F238E27FC236}">
                  <a16:creationId xmlns:a16="http://schemas.microsoft.com/office/drawing/2014/main" id="{AEAA72FF-F597-FDA3-2804-D0492172E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7882" y="4698963"/>
              <a:ext cx="3298" cy="1649"/>
            </a:xfrm>
            <a:prstGeom prst="rect">
              <a:avLst/>
            </a:pr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Rectangle 16">
              <a:extLst>
                <a:ext uri="{FF2B5EF4-FFF2-40B4-BE49-F238E27FC236}">
                  <a16:creationId xmlns:a16="http://schemas.microsoft.com/office/drawing/2014/main" id="{52B1B47B-CECD-8504-DFA1-8E487D3DF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9169" y="4723696"/>
              <a:ext cx="3298" cy="1649"/>
            </a:xfrm>
            <a:prstGeom prst="rect">
              <a:avLst/>
            </a:pr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Freeform 17">
              <a:extLst>
                <a:ext uri="{FF2B5EF4-FFF2-40B4-BE49-F238E27FC236}">
                  <a16:creationId xmlns:a16="http://schemas.microsoft.com/office/drawing/2014/main" id="{B7464C34-E9B7-33BF-B942-8F84BAEE2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895" y="4672581"/>
              <a:ext cx="16489" cy="19787"/>
            </a:xfrm>
            <a:custGeom>
              <a:avLst/>
              <a:gdLst/>
              <a:ahLst/>
              <a:cxnLst>
                <a:cxn ang="0">
                  <a:pos x="10" y="12"/>
                </a:cxn>
                <a:cxn ang="0">
                  <a:pos x="0" y="0"/>
                </a:cxn>
                <a:cxn ang="0">
                  <a:pos x="10" y="12"/>
                </a:cxn>
                <a:cxn ang="0">
                  <a:pos x="10" y="12"/>
                </a:cxn>
              </a:cxnLst>
              <a:rect l="0" t="0" r="r" b="b"/>
              <a:pathLst>
                <a:path w="10" h="12">
                  <a:moveTo>
                    <a:pt x="10" y="12"/>
                  </a:moveTo>
                  <a:lnTo>
                    <a:pt x="0" y="0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Freeform 18">
              <a:extLst>
                <a:ext uri="{FF2B5EF4-FFF2-40B4-BE49-F238E27FC236}">
                  <a16:creationId xmlns:a16="http://schemas.microsoft.com/office/drawing/2014/main" id="{67F667B8-6322-53BC-8702-5C3A8B2C5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6765" y="3800317"/>
              <a:ext cx="11542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19">
              <a:extLst>
                <a:ext uri="{FF2B5EF4-FFF2-40B4-BE49-F238E27FC236}">
                  <a16:creationId xmlns:a16="http://schemas.microsoft.com/office/drawing/2014/main" id="{6AF510D0-E502-4B8D-C49F-BBC40F240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9875" y="4652794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20">
              <a:extLst>
                <a:ext uri="{FF2B5EF4-FFF2-40B4-BE49-F238E27FC236}">
                  <a16:creationId xmlns:a16="http://schemas.microsoft.com/office/drawing/2014/main" id="{309244FC-1772-D048-1099-F62AF8D8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1630" y="4641252"/>
              <a:ext cx="8244" cy="82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5" y="5"/>
                  </a:lnTo>
                  <a:lnTo>
                    <a:pt x="5" y="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Rectangle 21">
              <a:extLst>
                <a:ext uri="{FF2B5EF4-FFF2-40B4-BE49-F238E27FC236}">
                  <a16:creationId xmlns:a16="http://schemas.microsoft.com/office/drawing/2014/main" id="{E6E40B7D-F87F-AEC1-BC2D-51601FCB7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6765" y="3800317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22">
              <a:extLst>
                <a:ext uri="{FF2B5EF4-FFF2-40B4-BE49-F238E27FC236}">
                  <a16:creationId xmlns:a16="http://schemas.microsoft.com/office/drawing/2014/main" id="{B410997C-6DE6-ACDA-657A-95BA925B5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018" y="4166371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Freeform 23">
              <a:extLst>
                <a:ext uri="{FF2B5EF4-FFF2-40B4-BE49-F238E27FC236}">
                  <a16:creationId xmlns:a16="http://schemas.microsoft.com/office/drawing/2014/main" id="{49F9C736-2775-6B4C-D822-860D27FA0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9499" y="3520006"/>
              <a:ext cx="4947" cy="6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89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24">
              <a:extLst>
                <a:ext uri="{FF2B5EF4-FFF2-40B4-BE49-F238E27FC236}">
                  <a16:creationId xmlns:a16="http://schemas.microsoft.com/office/drawing/2014/main" id="{CFA7D755-4F8A-5519-0541-56434A204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3839" y="3219908"/>
              <a:ext cx="8244" cy="115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0" y="0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lnTo>
                    <a:pt x="5" y="7"/>
                  </a:lnTo>
                  <a:lnTo>
                    <a:pt x="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Rectangle 25">
              <a:extLst>
                <a:ext uri="{FF2B5EF4-FFF2-40B4-BE49-F238E27FC236}">
                  <a16:creationId xmlns:a16="http://schemas.microsoft.com/office/drawing/2014/main" id="{FCCDCBB2-48C9-3026-7D97-2B862656D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9875" y="4652794"/>
              <a:ext cx="1649" cy="1649"/>
            </a:xfrm>
            <a:prstGeom prst="rect">
              <a:avLst/>
            </a:pr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Freeform 26">
              <a:extLst>
                <a:ext uri="{FF2B5EF4-FFF2-40B4-BE49-F238E27FC236}">
                  <a16:creationId xmlns:a16="http://schemas.microsoft.com/office/drawing/2014/main" id="{5BCE5FD2-1E7F-0217-DE3C-177645D15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6257" y="4664336"/>
              <a:ext cx="54413" cy="478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2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3" h="29">
                  <a:moveTo>
                    <a:pt x="0" y="0"/>
                  </a:moveTo>
                  <a:lnTo>
                    <a:pt x="33" y="2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Oval 27">
              <a:extLst>
                <a:ext uri="{FF2B5EF4-FFF2-40B4-BE49-F238E27FC236}">
                  <a16:creationId xmlns:a16="http://schemas.microsoft.com/office/drawing/2014/main" id="{9D32E0C3-2B02-C71C-6385-019B06B60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7628" y="4540670"/>
              <a:ext cx="1649" cy="1649"/>
            </a:xfrm>
            <a:prstGeom prst="ellipse">
              <a:avLst/>
            </a:pr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Rectangle 28">
              <a:extLst>
                <a:ext uri="{FF2B5EF4-FFF2-40B4-BE49-F238E27FC236}">
                  <a16:creationId xmlns:a16="http://schemas.microsoft.com/office/drawing/2014/main" id="{C4EECB9F-66ED-4CA7-028B-B58C80372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6257" y="4664336"/>
              <a:ext cx="1649" cy="1649"/>
            </a:xfrm>
            <a:prstGeom prst="rect">
              <a:avLst/>
            </a:pr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Freeform 29">
              <a:extLst>
                <a:ext uri="{FF2B5EF4-FFF2-40B4-BE49-F238E27FC236}">
                  <a16:creationId xmlns:a16="http://schemas.microsoft.com/office/drawing/2014/main" id="{63F50D97-199B-2BA1-7085-64807E1FE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1632" y="3417775"/>
              <a:ext cx="186325" cy="93987"/>
            </a:xfrm>
            <a:custGeom>
              <a:avLst/>
              <a:gdLst/>
              <a:ahLst/>
              <a:cxnLst>
                <a:cxn ang="0">
                  <a:pos x="48" y="20"/>
                </a:cxn>
                <a:cxn ang="0">
                  <a:pos x="47" y="20"/>
                </a:cxn>
                <a:cxn ang="0">
                  <a:pos x="47" y="19"/>
                </a:cxn>
                <a:cxn ang="0">
                  <a:pos x="47" y="15"/>
                </a:cxn>
                <a:cxn ang="0">
                  <a:pos x="45" y="13"/>
                </a:cxn>
                <a:cxn ang="0">
                  <a:pos x="45" y="13"/>
                </a:cxn>
                <a:cxn ang="0">
                  <a:pos x="45" y="10"/>
                </a:cxn>
                <a:cxn ang="0">
                  <a:pos x="40" y="10"/>
                </a:cxn>
                <a:cxn ang="0">
                  <a:pos x="40" y="10"/>
                </a:cxn>
                <a:cxn ang="0">
                  <a:pos x="36" y="2"/>
                </a:cxn>
                <a:cxn ang="0">
                  <a:pos x="32" y="2"/>
                </a:cxn>
                <a:cxn ang="0">
                  <a:pos x="32" y="6"/>
                </a:cxn>
                <a:cxn ang="0">
                  <a:pos x="32" y="7"/>
                </a:cxn>
                <a:cxn ang="0">
                  <a:pos x="32" y="7"/>
                </a:cxn>
                <a:cxn ang="0">
                  <a:pos x="31" y="6"/>
                </a:cxn>
                <a:cxn ang="0">
                  <a:pos x="29" y="1"/>
                </a:cxn>
                <a:cxn ang="0">
                  <a:pos x="25" y="0"/>
                </a:cxn>
                <a:cxn ang="0">
                  <a:pos x="23" y="5"/>
                </a:cxn>
                <a:cxn ang="0">
                  <a:pos x="23" y="5"/>
                </a:cxn>
                <a:cxn ang="0">
                  <a:pos x="23" y="5"/>
                </a:cxn>
                <a:cxn ang="0">
                  <a:pos x="23" y="5"/>
                </a:cxn>
                <a:cxn ang="0">
                  <a:pos x="23" y="3"/>
                </a:cxn>
                <a:cxn ang="0">
                  <a:pos x="21" y="6"/>
                </a:cxn>
                <a:cxn ang="0">
                  <a:pos x="21" y="6"/>
                </a:cxn>
                <a:cxn ang="0">
                  <a:pos x="21" y="6"/>
                </a:cxn>
                <a:cxn ang="0">
                  <a:pos x="20" y="6"/>
                </a:cxn>
                <a:cxn ang="0">
                  <a:pos x="20" y="4"/>
                </a:cxn>
                <a:cxn ang="0">
                  <a:pos x="17" y="8"/>
                </a:cxn>
                <a:cxn ang="0">
                  <a:pos x="14" y="10"/>
                </a:cxn>
                <a:cxn ang="0">
                  <a:pos x="4" y="17"/>
                </a:cxn>
                <a:cxn ang="0">
                  <a:pos x="0" y="22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7" y="19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1" y="22"/>
                </a:cxn>
                <a:cxn ang="0">
                  <a:pos x="26" y="14"/>
                </a:cxn>
                <a:cxn ang="0">
                  <a:pos x="27" y="14"/>
                </a:cxn>
                <a:cxn ang="0">
                  <a:pos x="27" y="14"/>
                </a:cxn>
                <a:cxn ang="0">
                  <a:pos x="27" y="15"/>
                </a:cxn>
                <a:cxn ang="0">
                  <a:pos x="23" y="20"/>
                </a:cxn>
                <a:cxn ang="0">
                  <a:pos x="23" y="21"/>
                </a:cxn>
                <a:cxn ang="0">
                  <a:pos x="25" y="20"/>
                </a:cxn>
                <a:cxn ang="0">
                  <a:pos x="26" y="20"/>
                </a:cxn>
                <a:cxn ang="0">
                  <a:pos x="26" y="20"/>
                </a:cxn>
                <a:cxn ang="0">
                  <a:pos x="30" y="24"/>
                </a:cxn>
                <a:cxn ang="0">
                  <a:pos x="34" y="24"/>
                </a:cxn>
                <a:cxn ang="0">
                  <a:pos x="37" y="21"/>
                </a:cxn>
                <a:cxn ang="0">
                  <a:pos x="44" y="21"/>
                </a:cxn>
                <a:cxn ang="0">
                  <a:pos x="44" y="21"/>
                </a:cxn>
                <a:cxn ang="0">
                  <a:pos x="45" y="23"/>
                </a:cxn>
                <a:cxn ang="0">
                  <a:pos x="48" y="24"/>
                </a:cxn>
                <a:cxn ang="0">
                  <a:pos x="48" y="20"/>
                </a:cxn>
              </a:cxnLst>
              <a:rect l="0" t="0" r="r" b="b"/>
              <a:pathLst>
                <a:path w="48" h="24">
                  <a:moveTo>
                    <a:pt x="48" y="20"/>
                  </a:moveTo>
                  <a:cubicBezTo>
                    <a:pt x="47" y="20"/>
                    <a:pt x="47" y="20"/>
                    <a:pt x="47" y="20"/>
                  </a:cubicBezTo>
                  <a:cubicBezTo>
                    <a:pt x="47" y="20"/>
                    <a:pt x="47" y="20"/>
                    <a:pt x="47" y="19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0" y="10"/>
                    <a:pt x="40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1" y="7"/>
                    <a:pt x="31" y="6"/>
                    <a:pt x="31" y="6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9"/>
                    <a:pt x="7" y="19"/>
                  </a:cubicBezTo>
                  <a:cubicBezTo>
                    <a:pt x="7" y="19"/>
                    <a:pt x="7" y="20"/>
                    <a:pt x="7" y="2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5"/>
                    <a:pt x="27" y="15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44" y="21"/>
                    <a:pt x="44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8" y="24"/>
                    <a:pt x="48" y="24"/>
                    <a:pt x="48" y="24"/>
                  </a:cubicBezTo>
                  <a:lnTo>
                    <a:pt x="48" y="20"/>
                  </a:lnTo>
                  <a:close/>
                </a:path>
              </a:pathLst>
            </a:custGeom>
            <a:solidFill>
              <a:schemeClr val="bg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Freeform 30">
              <a:extLst>
                <a:ext uri="{FF2B5EF4-FFF2-40B4-BE49-F238E27FC236}">
                  <a16:creationId xmlns:a16="http://schemas.microsoft.com/office/drawing/2014/main" id="{D41369E2-1B06-700D-BD42-94AB4798B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9875" y="4652794"/>
              <a:ext cx="3298" cy="32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Freeform 31">
              <a:extLst>
                <a:ext uri="{FF2B5EF4-FFF2-40B4-BE49-F238E27FC236}">
                  <a16:creationId xmlns:a16="http://schemas.microsoft.com/office/drawing/2014/main" id="{AF0DD6FD-40F5-A735-FF89-9F8151ED2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983" y="4621465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Freeform 32">
              <a:extLst>
                <a:ext uri="{FF2B5EF4-FFF2-40B4-BE49-F238E27FC236}">
                  <a16:creationId xmlns:a16="http://schemas.microsoft.com/office/drawing/2014/main" id="{1D3DBD6B-4488-CE90-F846-B92D27F52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173" y="4656092"/>
              <a:ext cx="23084" cy="82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0" y="0"/>
                </a:cxn>
              </a:cxnLst>
              <a:rect l="0" t="0" r="r" b="b"/>
              <a:pathLst>
                <a:path w="14" h="5">
                  <a:moveTo>
                    <a:pt x="0" y="0"/>
                  </a:moveTo>
                  <a:lnTo>
                    <a:pt x="14" y="5"/>
                  </a:lnTo>
                  <a:lnTo>
                    <a:pt x="14" y="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Freeform 33">
              <a:extLst>
                <a:ext uri="{FF2B5EF4-FFF2-40B4-BE49-F238E27FC236}">
                  <a16:creationId xmlns:a16="http://schemas.microsoft.com/office/drawing/2014/main" id="{DF3A01CB-429B-BD95-20CE-DB31C420F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628" y="4540670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Rectangle 34">
              <a:extLst>
                <a:ext uri="{FF2B5EF4-FFF2-40B4-BE49-F238E27FC236}">
                  <a16:creationId xmlns:a16="http://schemas.microsoft.com/office/drawing/2014/main" id="{519C10E7-7825-D5B8-AAF5-4A6D08270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0637" y="4961137"/>
              <a:ext cx="1649" cy="1649"/>
            </a:xfrm>
            <a:prstGeom prst="rect">
              <a:avLst/>
            </a:pr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Freeform 35">
              <a:extLst>
                <a:ext uri="{FF2B5EF4-FFF2-40B4-BE49-F238E27FC236}">
                  <a16:creationId xmlns:a16="http://schemas.microsoft.com/office/drawing/2014/main" id="{6A8E0F6A-4455-8EA6-6191-10B08CB6A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050" y="4886937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Freeform 36">
              <a:extLst>
                <a:ext uri="{FF2B5EF4-FFF2-40B4-BE49-F238E27FC236}">
                  <a16:creationId xmlns:a16="http://schemas.microsoft.com/office/drawing/2014/main" id="{BDF67F0D-C16D-A6F4-B96E-AD18CE935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7019" y="5104590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Freeform 37">
              <a:extLst>
                <a:ext uri="{FF2B5EF4-FFF2-40B4-BE49-F238E27FC236}">
                  <a16:creationId xmlns:a16="http://schemas.microsoft.com/office/drawing/2014/main" id="{3396F1C4-2CEF-453A-45AE-AFBF56BDA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7446" y="4961137"/>
              <a:ext cx="13191" cy="37925"/>
            </a:xfrm>
            <a:custGeom>
              <a:avLst/>
              <a:gdLst/>
              <a:ahLst/>
              <a:cxnLst>
                <a:cxn ang="0">
                  <a:pos x="0" y="23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0" y="23"/>
                </a:cxn>
              </a:cxnLst>
              <a:rect l="0" t="0" r="r" b="b"/>
              <a:pathLst>
                <a:path w="8" h="23">
                  <a:moveTo>
                    <a:pt x="0" y="23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23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Freeform 38">
              <a:extLst>
                <a:ext uri="{FF2B5EF4-FFF2-40B4-BE49-F238E27FC236}">
                  <a16:creationId xmlns:a16="http://schemas.microsoft.com/office/drawing/2014/main" id="{0B123F72-F850-D1A5-8B84-BE03834A4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584" y="6413810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Freeform 39">
              <a:extLst>
                <a:ext uri="{FF2B5EF4-FFF2-40B4-BE49-F238E27FC236}">
                  <a16:creationId xmlns:a16="http://schemas.microsoft.com/office/drawing/2014/main" id="{D227D2F3-6539-C0FF-30CF-38A74083E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637" y="4952892"/>
              <a:ext cx="6596" cy="8244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4" y="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4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Freeform 40">
              <a:extLst>
                <a:ext uri="{FF2B5EF4-FFF2-40B4-BE49-F238E27FC236}">
                  <a16:creationId xmlns:a16="http://schemas.microsoft.com/office/drawing/2014/main" id="{D39AEA47-C764-2FD9-8E14-F86B5560F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5381" y="3234748"/>
              <a:ext cx="4947" cy="11542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7"/>
                </a:cxn>
              </a:cxnLst>
              <a:rect l="0" t="0" r="r" b="b"/>
              <a:pathLst>
                <a:path w="3" h="7">
                  <a:moveTo>
                    <a:pt x="3" y="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7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41">
              <a:extLst>
                <a:ext uri="{FF2B5EF4-FFF2-40B4-BE49-F238E27FC236}">
                  <a16:creationId xmlns:a16="http://schemas.microsoft.com/office/drawing/2014/main" id="{032561B4-E36B-091A-B5E4-0C6DCA9C2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321" y="4083927"/>
              <a:ext cx="3298" cy="164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1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0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1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Freeform 42">
              <a:extLst>
                <a:ext uri="{FF2B5EF4-FFF2-40B4-BE49-F238E27FC236}">
                  <a16:creationId xmlns:a16="http://schemas.microsoft.com/office/drawing/2014/main" id="{08AFF168-A6F4-17E4-73DF-8D3C0D5FC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890" y="4392269"/>
              <a:ext cx="8244" cy="313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9"/>
                </a:cxn>
                <a:cxn ang="0">
                  <a:pos x="5" y="19"/>
                </a:cxn>
                <a:cxn ang="0">
                  <a:pos x="0" y="0"/>
                </a:cxn>
              </a:cxnLst>
              <a:rect l="0" t="0" r="r" b="b"/>
              <a:pathLst>
                <a:path w="5" h="19">
                  <a:moveTo>
                    <a:pt x="0" y="0"/>
                  </a:moveTo>
                  <a:lnTo>
                    <a:pt x="5" y="19"/>
                  </a:lnTo>
                  <a:lnTo>
                    <a:pt x="5" y="1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Freeform 43">
              <a:extLst>
                <a:ext uri="{FF2B5EF4-FFF2-40B4-BE49-F238E27FC236}">
                  <a16:creationId xmlns:a16="http://schemas.microsoft.com/office/drawing/2014/main" id="{51470494-75C8-02BC-D86F-735EF086C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9876" y="4844066"/>
              <a:ext cx="3298" cy="32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Freeform 44">
              <a:extLst>
                <a:ext uri="{FF2B5EF4-FFF2-40B4-BE49-F238E27FC236}">
                  <a16:creationId xmlns:a16="http://schemas.microsoft.com/office/drawing/2014/main" id="{6EDBB1FC-99F8-93A9-30FB-ED8288241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4911" y="4956190"/>
              <a:ext cx="8244" cy="115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0" y="0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lnTo>
                    <a:pt x="5" y="7"/>
                  </a:lnTo>
                  <a:lnTo>
                    <a:pt x="5" y="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Freeform 45">
              <a:extLst>
                <a:ext uri="{FF2B5EF4-FFF2-40B4-BE49-F238E27FC236}">
                  <a16:creationId xmlns:a16="http://schemas.microsoft.com/office/drawing/2014/main" id="{351E6D59-79E5-7C6E-3A08-780F40762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6472" y="4852310"/>
              <a:ext cx="1649" cy="32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Freeform 46">
              <a:extLst>
                <a:ext uri="{FF2B5EF4-FFF2-40B4-BE49-F238E27FC236}">
                  <a16:creationId xmlns:a16="http://schemas.microsoft.com/office/drawing/2014/main" id="{5F41E720-F502-8715-B0CA-A76E3E489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9751" y="4999061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Rectangle 47">
              <a:extLst>
                <a:ext uri="{FF2B5EF4-FFF2-40B4-BE49-F238E27FC236}">
                  <a16:creationId xmlns:a16="http://schemas.microsoft.com/office/drawing/2014/main" id="{DFE42E37-9514-F46A-3F68-AE17919A3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9267" y="3745904"/>
              <a:ext cx="1649" cy="1649"/>
            </a:xfrm>
            <a:prstGeom prst="rect">
              <a:avLst/>
            </a:pr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Freeform 48">
              <a:extLst>
                <a:ext uri="{FF2B5EF4-FFF2-40B4-BE49-F238E27FC236}">
                  <a16:creationId xmlns:a16="http://schemas.microsoft.com/office/drawing/2014/main" id="{4BFE8E15-7329-CEEF-BDDF-C2EE30858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2255" y="6519339"/>
              <a:ext cx="11542" cy="164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Freeform 49">
              <a:extLst>
                <a:ext uri="{FF2B5EF4-FFF2-40B4-BE49-F238E27FC236}">
                  <a16:creationId xmlns:a16="http://schemas.microsoft.com/office/drawing/2014/main" id="{78FEA434-EBFD-1EE6-0AC1-260FD3D16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6183" y="3722819"/>
              <a:ext cx="23084" cy="230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0" y="0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14" y="14"/>
                  </a:lnTo>
                  <a:lnTo>
                    <a:pt x="14" y="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0" name="Freeform 50">
              <a:extLst>
                <a:ext uri="{FF2B5EF4-FFF2-40B4-BE49-F238E27FC236}">
                  <a16:creationId xmlns:a16="http://schemas.microsoft.com/office/drawing/2014/main" id="{8E1D5ABC-FE56-0E4D-FA26-D496C8882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267" y="3745904"/>
              <a:ext cx="14840" cy="19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" h="12">
                  <a:moveTo>
                    <a:pt x="0" y="0"/>
                  </a:moveTo>
                  <a:lnTo>
                    <a:pt x="9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Freeform 51">
              <a:extLst>
                <a:ext uri="{FF2B5EF4-FFF2-40B4-BE49-F238E27FC236}">
                  <a16:creationId xmlns:a16="http://schemas.microsoft.com/office/drawing/2014/main" id="{4E3D20BC-7DC9-C256-1E4B-023E09712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3156" y="4967732"/>
              <a:ext cx="6596" cy="247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15"/>
                </a:cxn>
                <a:cxn ang="0">
                  <a:pos x="4" y="15"/>
                </a:cxn>
                <a:cxn ang="0">
                  <a:pos x="0" y="0"/>
                </a:cxn>
              </a:cxnLst>
              <a:rect l="0" t="0" r="r" b="b"/>
              <a:pathLst>
                <a:path w="4" h="15">
                  <a:moveTo>
                    <a:pt x="0" y="0"/>
                  </a:moveTo>
                  <a:lnTo>
                    <a:pt x="0" y="0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Freeform 52">
              <a:extLst>
                <a:ext uri="{FF2B5EF4-FFF2-40B4-BE49-F238E27FC236}">
                  <a16:creationId xmlns:a16="http://schemas.microsoft.com/office/drawing/2014/main" id="{6A298B5A-8AD2-E7D7-9C06-9A07AFD91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1045" y="5073261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Rectangle 53">
              <a:extLst>
                <a:ext uri="{FF2B5EF4-FFF2-40B4-BE49-F238E27FC236}">
                  <a16:creationId xmlns:a16="http://schemas.microsoft.com/office/drawing/2014/main" id="{3162A278-5E59-CBEA-0B8E-7AABFAB17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3156" y="4967732"/>
              <a:ext cx="1649" cy="1649"/>
            </a:xfrm>
            <a:prstGeom prst="rect">
              <a:avLst/>
            </a:pr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Freeform 54">
              <a:extLst>
                <a:ext uri="{FF2B5EF4-FFF2-40B4-BE49-F238E27FC236}">
                  <a16:creationId xmlns:a16="http://schemas.microsoft.com/office/drawing/2014/main" id="{9975E13C-F404-E659-EDCE-C3E49035E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4953" y="4886937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Freeform 55">
              <a:extLst>
                <a:ext uri="{FF2B5EF4-FFF2-40B4-BE49-F238E27FC236}">
                  <a16:creationId xmlns:a16="http://schemas.microsoft.com/office/drawing/2014/main" id="{512DC5A1-4743-773C-5398-2CB422BC1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6183" y="3671704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Freeform 56">
              <a:extLst>
                <a:ext uri="{FF2B5EF4-FFF2-40B4-BE49-F238E27FC236}">
                  <a16:creationId xmlns:a16="http://schemas.microsoft.com/office/drawing/2014/main" id="{4B1E3D78-6F6D-5EC0-AC74-41D08779B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584" y="6511095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Rectangle 57">
              <a:extLst>
                <a:ext uri="{FF2B5EF4-FFF2-40B4-BE49-F238E27FC236}">
                  <a16:creationId xmlns:a16="http://schemas.microsoft.com/office/drawing/2014/main" id="{5E3BD451-7636-2799-8715-C37EC7FA9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9560" y="5004008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8" name="Freeform 58">
              <a:extLst>
                <a:ext uri="{FF2B5EF4-FFF2-40B4-BE49-F238E27FC236}">
                  <a16:creationId xmlns:a16="http://schemas.microsoft.com/office/drawing/2014/main" id="{F72EE11F-5226-2E33-804A-E02278C71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6183" y="3671704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9" name="Freeform 59">
              <a:extLst>
                <a:ext uri="{FF2B5EF4-FFF2-40B4-BE49-F238E27FC236}">
                  <a16:creationId xmlns:a16="http://schemas.microsoft.com/office/drawing/2014/main" id="{1F30226F-8C11-5178-3F3A-407F6C955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3157" y="6514393"/>
              <a:ext cx="3298" cy="8244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5"/>
                </a:cxn>
              </a:cxnLst>
              <a:rect l="0" t="0" r="r" b="b"/>
              <a:pathLst>
                <a:path w="2" h="5">
                  <a:moveTo>
                    <a:pt x="2" y="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0" name="Freeform 60">
              <a:extLst>
                <a:ext uri="{FF2B5EF4-FFF2-40B4-BE49-F238E27FC236}">
                  <a16:creationId xmlns:a16="http://schemas.microsoft.com/office/drawing/2014/main" id="{8E856727-36CB-D2E5-ADE4-07A61D86B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6183" y="3671704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1" name="Freeform 61">
              <a:extLst>
                <a:ext uri="{FF2B5EF4-FFF2-40B4-BE49-F238E27FC236}">
                  <a16:creationId xmlns:a16="http://schemas.microsoft.com/office/drawing/2014/main" id="{ECDB8389-81A5-54D5-074E-23F233940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615" y="6511095"/>
              <a:ext cx="6596" cy="164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2" name="Freeform 62">
              <a:extLst>
                <a:ext uri="{FF2B5EF4-FFF2-40B4-BE49-F238E27FC236}">
                  <a16:creationId xmlns:a16="http://schemas.microsoft.com/office/drawing/2014/main" id="{B7DF1A99-9509-9496-205A-A94553DBA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0828" y="3648619"/>
              <a:ext cx="8244" cy="659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1" y="0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3" name="Oval 63">
              <a:extLst>
                <a:ext uri="{FF2B5EF4-FFF2-40B4-BE49-F238E27FC236}">
                  <a16:creationId xmlns:a16="http://schemas.microsoft.com/office/drawing/2014/main" id="{8BB6471F-76A0-2D81-9031-F56A2BA58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8564" y="3971802"/>
              <a:ext cx="1649" cy="1649"/>
            </a:xfrm>
            <a:prstGeom prst="ellipse">
              <a:avLst/>
            </a:pr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Freeform 64">
              <a:extLst>
                <a:ext uri="{FF2B5EF4-FFF2-40B4-BE49-F238E27FC236}">
                  <a16:creationId xmlns:a16="http://schemas.microsoft.com/office/drawing/2014/main" id="{839F243E-6974-690D-5D1E-0809037B5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564" y="3971802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Freeform 65">
              <a:extLst>
                <a:ext uri="{FF2B5EF4-FFF2-40B4-BE49-F238E27FC236}">
                  <a16:creationId xmlns:a16="http://schemas.microsoft.com/office/drawing/2014/main" id="{4DECB1B5-E863-11EF-4270-D7576B383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2239" y="3437561"/>
              <a:ext cx="11542" cy="1649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0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6E689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Freeform 66">
              <a:extLst>
                <a:ext uri="{FF2B5EF4-FFF2-40B4-BE49-F238E27FC236}">
                  <a16:creationId xmlns:a16="http://schemas.microsoft.com/office/drawing/2014/main" id="{F55E8007-C444-AFCB-98A9-909D8363C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564" y="3971802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Freeform 67">
              <a:extLst>
                <a:ext uri="{FF2B5EF4-FFF2-40B4-BE49-F238E27FC236}">
                  <a16:creationId xmlns:a16="http://schemas.microsoft.com/office/drawing/2014/main" id="{76E5E318-3AF2-ED4A-2A3F-576296370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3410" y="4933106"/>
              <a:ext cx="46169" cy="12861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0"/>
                </a:cxn>
                <a:cxn ang="0">
                  <a:pos x="1" y="13"/>
                </a:cxn>
                <a:cxn ang="0">
                  <a:pos x="1" y="18"/>
                </a:cxn>
                <a:cxn ang="0">
                  <a:pos x="3" y="22"/>
                </a:cxn>
                <a:cxn ang="0">
                  <a:pos x="8" y="25"/>
                </a:cxn>
                <a:cxn ang="0">
                  <a:pos x="9" y="29"/>
                </a:cxn>
                <a:cxn ang="0">
                  <a:pos x="9" y="29"/>
                </a:cxn>
                <a:cxn ang="0">
                  <a:pos x="9" y="29"/>
                </a:cxn>
                <a:cxn ang="0">
                  <a:pos x="9" y="32"/>
                </a:cxn>
                <a:cxn ang="0">
                  <a:pos x="11" y="33"/>
                </a:cxn>
                <a:cxn ang="0">
                  <a:pos x="12" y="32"/>
                </a:cxn>
                <a:cxn ang="0">
                  <a:pos x="8" y="25"/>
                </a:cxn>
                <a:cxn ang="0">
                  <a:pos x="8" y="22"/>
                </a:cxn>
                <a:cxn ang="0">
                  <a:pos x="4" y="18"/>
                </a:cxn>
                <a:cxn ang="0">
                  <a:pos x="3" y="18"/>
                </a:cxn>
                <a:cxn ang="0">
                  <a:pos x="4" y="1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1" y="0"/>
                </a:cxn>
              </a:cxnLst>
              <a:rect l="0" t="0" r="r" b="b"/>
              <a:pathLst>
                <a:path w="12" h="33">
                  <a:moveTo>
                    <a:pt x="1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lnTo>
                    <a:pt x="1" y="0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Freeform 68">
              <a:extLst>
                <a:ext uri="{FF2B5EF4-FFF2-40B4-BE49-F238E27FC236}">
                  <a16:creationId xmlns:a16="http://schemas.microsoft.com/office/drawing/2014/main" id="{ABB0E2D3-EA29-3DF9-76B6-8892D6259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6281" y="5058421"/>
              <a:ext cx="3298" cy="32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Freeform 69">
              <a:extLst>
                <a:ext uri="{FF2B5EF4-FFF2-40B4-BE49-F238E27FC236}">
                  <a16:creationId xmlns:a16="http://schemas.microsoft.com/office/drawing/2014/main" id="{E3276F3F-2692-EC69-363E-6EBFF264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3779" y="5089750"/>
              <a:ext cx="26382" cy="117071"/>
            </a:xfrm>
            <a:custGeom>
              <a:avLst/>
              <a:gdLst/>
              <a:ahLst/>
              <a:cxnLst>
                <a:cxn ang="0">
                  <a:pos x="5" y="25"/>
                </a:cxn>
                <a:cxn ang="0">
                  <a:pos x="5" y="25"/>
                </a:cxn>
                <a:cxn ang="0">
                  <a:pos x="4" y="18"/>
                </a:cxn>
                <a:cxn ang="0">
                  <a:pos x="6" y="12"/>
                </a:cxn>
                <a:cxn ang="0">
                  <a:pos x="4" y="9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2" y="4"/>
                </a:cxn>
                <a:cxn ang="0">
                  <a:pos x="2" y="13"/>
                </a:cxn>
                <a:cxn ang="0">
                  <a:pos x="0" y="17"/>
                </a:cxn>
                <a:cxn ang="0">
                  <a:pos x="4" y="27"/>
                </a:cxn>
                <a:cxn ang="0">
                  <a:pos x="4" y="29"/>
                </a:cxn>
                <a:cxn ang="0">
                  <a:pos x="5" y="28"/>
                </a:cxn>
                <a:cxn ang="0">
                  <a:pos x="5" y="28"/>
                </a:cxn>
                <a:cxn ang="0">
                  <a:pos x="6" y="28"/>
                </a:cxn>
                <a:cxn ang="0">
                  <a:pos x="7" y="30"/>
                </a:cxn>
                <a:cxn ang="0">
                  <a:pos x="5" y="25"/>
                </a:cxn>
              </a:cxnLst>
              <a:rect l="0" t="0" r="r" b="b"/>
              <a:pathLst>
                <a:path w="7" h="30">
                  <a:moveTo>
                    <a:pt x="5" y="25"/>
                  </a:moveTo>
                  <a:cubicBezTo>
                    <a:pt x="5" y="25"/>
                    <a:pt x="5" y="25"/>
                    <a:pt x="5" y="25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7" y="30"/>
                    <a:pt x="7" y="30"/>
                    <a:pt x="7" y="30"/>
                  </a:cubicBezTo>
                  <a:lnTo>
                    <a:pt x="5" y="25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Freeform 70">
              <a:extLst>
                <a:ext uri="{FF2B5EF4-FFF2-40B4-BE49-F238E27FC236}">
                  <a16:creationId xmlns:a16="http://schemas.microsoft.com/office/drawing/2014/main" id="{FCC0B898-F9A7-4691-35D8-44F89B544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6143" y="4656092"/>
              <a:ext cx="11542" cy="19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12">
                  <a:moveTo>
                    <a:pt x="0" y="0"/>
                  </a:moveTo>
                  <a:lnTo>
                    <a:pt x="7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Freeform 71">
              <a:extLst>
                <a:ext uri="{FF2B5EF4-FFF2-40B4-BE49-F238E27FC236}">
                  <a16:creationId xmlns:a16="http://schemas.microsoft.com/office/drawing/2014/main" id="{E9A99803-5A6F-2E71-F85C-BEF5EE84A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7290" y="4835821"/>
              <a:ext cx="13191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0" y="0"/>
                    <a:pt x="2" y="0"/>
                    <a:pt x="3" y="0"/>
                  </a:cubicBezTo>
                  <a:cubicBezTo>
                    <a:pt x="2" y="0"/>
                    <a:pt x="0" y="0"/>
                    <a:pt x="0" y="0"/>
                  </a:cubicBez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Freeform 72">
              <a:extLst>
                <a:ext uri="{FF2B5EF4-FFF2-40B4-BE49-F238E27FC236}">
                  <a16:creationId xmlns:a16="http://schemas.microsoft.com/office/drawing/2014/main" id="{0471AFBE-F073-454B-9323-2FEA3B050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9365" y="4835821"/>
              <a:ext cx="65956" cy="7420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5" y="1"/>
                </a:cxn>
                <a:cxn ang="0">
                  <a:pos x="1" y="3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5"/>
                </a:cxn>
                <a:cxn ang="0">
                  <a:pos x="0" y="19"/>
                </a:cxn>
                <a:cxn ang="0">
                  <a:pos x="2" y="18"/>
                </a:cxn>
                <a:cxn ang="0">
                  <a:pos x="2" y="16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5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7" y="18"/>
                </a:cxn>
                <a:cxn ang="0">
                  <a:pos x="7" y="19"/>
                </a:cxn>
                <a:cxn ang="0">
                  <a:pos x="8" y="17"/>
                </a:cxn>
                <a:cxn ang="0">
                  <a:pos x="8" y="17"/>
                </a:cxn>
                <a:cxn ang="0">
                  <a:pos x="12" y="16"/>
                </a:cxn>
                <a:cxn ang="0">
                  <a:pos x="9" y="15"/>
                </a:cxn>
                <a:cxn ang="0">
                  <a:pos x="9" y="15"/>
                </a:cxn>
                <a:cxn ang="0">
                  <a:pos x="9" y="14"/>
                </a:cxn>
                <a:cxn ang="0">
                  <a:pos x="15" y="8"/>
                </a:cxn>
                <a:cxn ang="0">
                  <a:pos x="14" y="7"/>
                </a:cxn>
                <a:cxn ang="0">
                  <a:pos x="14" y="6"/>
                </a:cxn>
                <a:cxn ang="0">
                  <a:pos x="15" y="5"/>
                </a:cxn>
                <a:cxn ang="0">
                  <a:pos x="17" y="4"/>
                </a:cxn>
                <a:cxn ang="0">
                  <a:pos x="15" y="4"/>
                </a:cxn>
                <a:cxn ang="0">
                  <a:pos x="14" y="3"/>
                </a:cxn>
                <a:cxn ang="0">
                  <a:pos x="14" y="0"/>
                </a:cxn>
                <a:cxn ang="0">
                  <a:pos x="13" y="0"/>
                </a:cxn>
              </a:cxnLst>
              <a:rect l="0" t="0" r="r" b="b"/>
              <a:pathLst>
                <a:path w="17" h="19">
                  <a:moveTo>
                    <a:pt x="13" y="0"/>
                  </a:moveTo>
                  <a:cubicBezTo>
                    <a:pt x="12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9" y="14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6"/>
                    <a:pt x="14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5" y="4"/>
                    <a:pt x="15" y="4"/>
                  </a:cubicBezTo>
                  <a:cubicBezTo>
                    <a:pt x="15" y="4"/>
                    <a:pt x="15" y="4"/>
                    <a:pt x="14" y="3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Freeform 73">
              <a:extLst>
                <a:ext uri="{FF2B5EF4-FFF2-40B4-BE49-F238E27FC236}">
                  <a16:creationId xmlns:a16="http://schemas.microsoft.com/office/drawing/2014/main" id="{1A25EABC-A473-C3C5-30E0-936013363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5324" y="3440859"/>
              <a:ext cx="23084" cy="4947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4" y="3"/>
                </a:cxn>
              </a:cxnLst>
              <a:rect l="0" t="0" r="r" b="b"/>
              <a:pathLst>
                <a:path w="14" h="3">
                  <a:moveTo>
                    <a:pt x="14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4" y="3"/>
                  </a:lnTo>
                  <a:close/>
                </a:path>
              </a:pathLst>
            </a:custGeom>
            <a:solidFill>
              <a:srgbClr val="E6E689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Freeform 74">
              <a:extLst>
                <a:ext uri="{FF2B5EF4-FFF2-40B4-BE49-F238E27FC236}">
                  <a16:creationId xmlns:a16="http://schemas.microsoft.com/office/drawing/2014/main" id="{89254D2B-1986-3D6D-EDAF-DA1E85232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110" y="3417775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89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Freeform 75">
              <a:extLst>
                <a:ext uri="{FF2B5EF4-FFF2-40B4-BE49-F238E27FC236}">
                  <a16:creationId xmlns:a16="http://schemas.microsoft.com/office/drawing/2014/main" id="{B8936F54-46F4-E137-3459-6C63D84B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9365" y="4847363"/>
              <a:ext cx="3298" cy="1978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0"/>
                </a:cxn>
              </a:cxnLst>
              <a:rect l="0" t="0" r="r" b="b"/>
              <a:pathLst>
                <a:path w="2" h="12">
                  <a:moveTo>
                    <a:pt x="2" y="0"/>
                  </a:moveTo>
                  <a:lnTo>
                    <a:pt x="0" y="12"/>
                  </a:lnTo>
                  <a:lnTo>
                    <a:pt x="0" y="12"/>
                  </a:lnTo>
                  <a:lnTo>
                    <a:pt x="2" y="0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Freeform 76">
              <a:extLst>
                <a:ext uri="{FF2B5EF4-FFF2-40B4-BE49-F238E27FC236}">
                  <a16:creationId xmlns:a16="http://schemas.microsoft.com/office/drawing/2014/main" id="{41F0B469-A976-125B-A853-B7FC76CCD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9365" y="4867150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Freeform 77">
              <a:extLst>
                <a:ext uri="{FF2B5EF4-FFF2-40B4-BE49-F238E27FC236}">
                  <a16:creationId xmlns:a16="http://schemas.microsoft.com/office/drawing/2014/main" id="{B8D7E6AC-CAC3-3AD8-6DB1-C226802C9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9365" y="4867150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Freeform 78">
              <a:extLst>
                <a:ext uri="{FF2B5EF4-FFF2-40B4-BE49-F238E27FC236}">
                  <a16:creationId xmlns:a16="http://schemas.microsoft.com/office/drawing/2014/main" id="{42E00546-5B7F-69E1-B965-4E9A812A7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3779" y="3994886"/>
              <a:ext cx="8244" cy="11542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5" y="0"/>
                </a:cxn>
              </a:cxnLst>
              <a:rect l="0" t="0" r="r" b="b"/>
              <a:pathLst>
                <a:path w="5" h="7">
                  <a:moveTo>
                    <a:pt x="5" y="0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5" y="0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Freeform 79">
              <a:extLst>
                <a:ext uri="{FF2B5EF4-FFF2-40B4-BE49-F238E27FC236}">
                  <a16:creationId xmlns:a16="http://schemas.microsoft.com/office/drawing/2014/main" id="{39F5B85D-5AD4-9D24-A0CF-45B253712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999" y="3153952"/>
              <a:ext cx="3298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Freeform 80">
              <a:extLst>
                <a:ext uri="{FF2B5EF4-FFF2-40B4-BE49-F238E27FC236}">
                  <a16:creationId xmlns:a16="http://schemas.microsoft.com/office/drawing/2014/main" id="{C4EBC7E0-139B-212A-8795-4D68FA216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8036" y="5046879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Freeform 81">
              <a:extLst>
                <a:ext uri="{FF2B5EF4-FFF2-40B4-BE49-F238E27FC236}">
                  <a16:creationId xmlns:a16="http://schemas.microsoft.com/office/drawing/2014/main" id="{60E440F6-9AAF-48E2-3F76-DCCAE6325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992" y="4867150"/>
              <a:ext cx="23084" cy="23084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4" y="0"/>
                </a:cxn>
                <a:cxn ang="0">
                  <a:pos x="0" y="14"/>
                </a:cxn>
                <a:cxn ang="0">
                  <a:pos x="14" y="0"/>
                </a:cxn>
              </a:cxnLst>
              <a:rect l="0" t="0" r="r" b="b"/>
              <a:pathLst>
                <a:path w="14" h="14">
                  <a:moveTo>
                    <a:pt x="14" y="0"/>
                  </a:moveTo>
                  <a:lnTo>
                    <a:pt x="14" y="0"/>
                  </a:lnTo>
                  <a:lnTo>
                    <a:pt x="0" y="14"/>
                  </a:lnTo>
                  <a:lnTo>
                    <a:pt x="14" y="0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Freeform 82">
              <a:extLst>
                <a:ext uri="{FF2B5EF4-FFF2-40B4-BE49-F238E27FC236}">
                  <a16:creationId xmlns:a16="http://schemas.microsoft.com/office/drawing/2014/main" id="{F7B7F240-0139-08F3-F148-605DE0593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3664" y="3483730"/>
              <a:ext cx="206111" cy="359458"/>
            </a:xfrm>
            <a:custGeom>
              <a:avLst/>
              <a:gdLst/>
              <a:ahLst/>
              <a:cxnLst>
                <a:cxn ang="0">
                  <a:pos x="23" y="59"/>
                </a:cxn>
                <a:cxn ang="0">
                  <a:pos x="24" y="61"/>
                </a:cxn>
                <a:cxn ang="0">
                  <a:pos x="24" y="62"/>
                </a:cxn>
                <a:cxn ang="0">
                  <a:pos x="21" y="61"/>
                </a:cxn>
                <a:cxn ang="0">
                  <a:pos x="17" y="72"/>
                </a:cxn>
                <a:cxn ang="0">
                  <a:pos x="17" y="73"/>
                </a:cxn>
                <a:cxn ang="0">
                  <a:pos x="15" y="72"/>
                </a:cxn>
                <a:cxn ang="0">
                  <a:pos x="16" y="84"/>
                </a:cxn>
                <a:cxn ang="0">
                  <a:pos x="27" y="90"/>
                </a:cxn>
                <a:cxn ang="0">
                  <a:pos x="43" y="90"/>
                </a:cxn>
                <a:cxn ang="0">
                  <a:pos x="47" y="86"/>
                </a:cxn>
                <a:cxn ang="0">
                  <a:pos x="47" y="85"/>
                </a:cxn>
                <a:cxn ang="0">
                  <a:pos x="48" y="73"/>
                </a:cxn>
                <a:cxn ang="0">
                  <a:pos x="44" y="70"/>
                </a:cxn>
                <a:cxn ang="0">
                  <a:pos x="46" y="68"/>
                </a:cxn>
                <a:cxn ang="0">
                  <a:pos x="44" y="66"/>
                </a:cxn>
                <a:cxn ang="0">
                  <a:pos x="45" y="65"/>
                </a:cxn>
                <a:cxn ang="0">
                  <a:pos x="41" y="65"/>
                </a:cxn>
                <a:cxn ang="0">
                  <a:pos x="40" y="65"/>
                </a:cxn>
                <a:cxn ang="0">
                  <a:pos x="39" y="61"/>
                </a:cxn>
                <a:cxn ang="0">
                  <a:pos x="41" y="54"/>
                </a:cxn>
                <a:cxn ang="0">
                  <a:pos x="40" y="54"/>
                </a:cxn>
                <a:cxn ang="0">
                  <a:pos x="38" y="48"/>
                </a:cxn>
                <a:cxn ang="0">
                  <a:pos x="39" y="41"/>
                </a:cxn>
                <a:cxn ang="0">
                  <a:pos x="30" y="37"/>
                </a:cxn>
                <a:cxn ang="0">
                  <a:pos x="22" y="25"/>
                </a:cxn>
                <a:cxn ang="0">
                  <a:pos x="23" y="24"/>
                </a:cxn>
                <a:cxn ang="0">
                  <a:pos x="30" y="20"/>
                </a:cxn>
                <a:cxn ang="0">
                  <a:pos x="31" y="18"/>
                </a:cxn>
                <a:cxn ang="0">
                  <a:pos x="34" y="18"/>
                </a:cxn>
                <a:cxn ang="0">
                  <a:pos x="36" y="16"/>
                </a:cxn>
                <a:cxn ang="0">
                  <a:pos x="52" y="17"/>
                </a:cxn>
                <a:cxn ang="0">
                  <a:pos x="52" y="17"/>
                </a:cxn>
                <a:cxn ang="0">
                  <a:pos x="52" y="15"/>
                </a:cxn>
                <a:cxn ang="0">
                  <a:pos x="43" y="3"/>
                </a:cxn>
                <a:cxn ang="0">
                  <a:pos x="34" y="1"/>
                </a:cxn>
                <a:cxn ang="0">
                  <a:pos x="24" y="3"/>
                </a:cxn>
                <a:cxn ang="0">
                  <a:pos x="16" y="7"/>
                </a:cxn>
                <a:cxn ang="0">
                  <a:pos x="16" y="8"/>
                </a:cxn>
                <a:cxn ang="0">
                  <a:pos x="10" y="13"/>
                </a:cxn>
                <a:cxn ang="0">
                  <a:pos x="10" y="13"/>
                </a:cxn>
                <a:cxn ang="0">
                  <a:pos x="8" y="8"/>
                </a:cxn>
                <a:cxn ang="0">
                  <a:pos x="7" y="9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5" y="17"/>
                </a:cxn>
                <a:cxn ang="0">
                  <a:pos x="3" y="27"/>
                </a:cxn>
                <a:cxn ang="0">
                  <a:pos x="6" y="30"/>
                </a:cxn>
                <a:cxn ang="0">
                  <a:pos x="6" y="30"/>
                </a:cxn>
                <a:cxn ang="0">
                  <a:pos x="6" y="38"/>
                </a:cxn>
                <a:cxn ang="0">
                  <a:pos x="12" y="48"/>
                </a:cxn>
                <a:cxn ang="0">
                  <a:pos x="19" y="58"/>
                </a:cxn>
              </a:cxnLst>
              <a:rect l="0" t="0" r="r" b="b"/>
              <a:pathLst>
                <a:path w="53" h="92">
                  <a:moveTo>
                    <a:pt x="19" y="58"/>
                  </a:moveTo>
                  <a:cubicBezTo>
                    <a:pt x="23" y="59"/>
                    <a:pt x="23" y="59"/>
                    <a:pt x="23" y="5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4" y="61"/>
                    <a:pt x="24" y="61"/>
                    <a:pt x="24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17" y="72"/>
                    <a:pt x="17" y="73"/>
                    <a:pt x="17" y="7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7" y="73"/>
                    <a:pt x="17" y="73"/>
                    <a:pt x="17" y="73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6"/>
                    <a:pt x="47" y="86"/>
                    <a:pt x="47" y="85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1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4"/>
                    <a:pt x="40" y="54"/>
                    <a:pt x="41" y="54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40" y="54"/>
                    <a:pt x="40" y="54"/>
                    <a:pt x="40" y="54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3" y="24"/>
                    <a:pt x="23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6"/>
                    <a:pt x="52" y="19"/>
                    <a:pt x="52" y="19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9" y="1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7" y="30"/>
                    <a:pt x="7" y="30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9" y="58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3" name="Freeform 83">
              <a:extLst>
                <a:ext uri="{FF2B5EF4-FFF2-40B4-BE49-F238E27FC236}">
                  <a16:creationId xmlns:a16="http://schemas.microsoft.com/office/drawing/2014/main" id="{FD08A30F-3BBB-FB06-D4D3-2B37009D0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8036" y="4789652"/>
              <a:ext cx="14840" cy="23084"/>
            </a:xfrm>
            <a:custGeom>
              <a:avLst/>
              <a:gdLst/>
              <a:ahLst/>
              <a:cxnLst>
                <a:cxn ang="0">
                  <a:pos x="9" y="7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9" y="7"/>
                </a:cxn>
              </a:cxnLst>
              <a:rect l="0" t="0" r="r" b="b"/>
              <a:pathLst>
                <a:path w="9" h="14">
                  <a:moveTo>
                    <a:pt x="9" y="7"/>
                  </a:moveTo>
                  <a:lnTo>
                    <a:pt x="9" y="0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9" y="7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4" name="Freeform 84">
              <a:extLst>
                <a:ext uri="{FF2B5EF4-FFF2-40B4-BE49-F238E27FC236}">
                  <a16:creationId xmlns:a16="http://schemas.microsoft.com/office/drawing/2014/main" id="{53747FD9-B7B9-3633-7DD8-DFEC1F5A7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0005" y="4952892"/>
              <a:ext cx="8244" cy="395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10"/>
                </a:cxn>
                <a:cxn ang="0">
                  <a:pos x="0" y="0"/>
                </a:cxn>
              </a:cxnLst>
              <a:rect l="0" t="0" r="r" b="b"/>
              <a:pathLst>
                <a:path w="2" h="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0"/>
                    <a:pt x="2" y="10"/>
                    <a:pt x="2" y="1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5" name="Rectangle 85">
              <a:extLst>
                <a:ext uri="{FF2B5EF4-FFF2-40B4-BE49-F238E27FC236}">
                  <a16:creationId xmlns:a16="http://schemas.microsoft.com/office/drawing/2014/main" id="{DEA672DA-3C99-9DBE-2939-8C7405BE5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8036" y="5046879"/>
              <a:ext cx="1649" cy="1649"/>
            </a:xfrm>
            <a:prstGeom prst="rect">
              <a:avLst/>
            </a:pr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6" name="Freeform 86">
              <a:extLst>
                <a:ext uri="{FF2B5EF4-FFF2-40B4-BE49-F238E27FC236}">
                  <a16:creationId xmlns:a16="http://schemas.microsoft.com/office/drawing/2014/main" id="{3143A196-19DD-5A5C-1A32-B19AEFB51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8036" y="5046879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7" name="Freeform 87">
              <a:extLst>
                <a:ext uri="{FF2B5EF4-FFF2-40B4-BE49-F238E27FC236}">
                  <a16:creationId xmlns:a16="http://schemas.microsoft.com/office/drawing/2014/main" id="{3A35C18D-8F70-672F-C51D-4F83D28AD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3410" y="4933106"/>
              <a:ext cx="3298" cy="3957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4">
                  <a:moveTo>
                    <a:pt x="2" y="0"/>
                  </a:moveTo>
                  <a:lnTo>
                    <a:pt x="0" y="2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8" name="Freeform 88">
              <a:extLst>
                <a:ext uri="{FF2B5EF4-FFF2-40B4-BE49-F238E27FC236}">
                  <a16:creationId xmlns:a16="http://schemas.microsoft.com/office/drawing/2014/main" id="{AA66D6D4-9BA7-BEB8-9FB9-023769DDC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3779" y="5089750"/>
              <a:ext cx="11542" cy="32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7" y="2"/>
                </a:cxn>
                <a:cxn ang="0">
                  <a:pos x="0" y="0"/>
                </a:cxn>
              </a:cxnLst>
              <a:rect l="0" t="0" r="r" b="b"/>
              <a:pathLst>
                <a:path w="7" h="2">
                  <a:moveTo>
                    <a:pt x="0" y="0"/>
                  </a:moveTo>
                  <a:lnTo>
                    <a:pt x="0" y="0"/>
                  </a:lnTo>
                  <a:lnTo>
                    <a:pt x="7" y="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9" name="Freeform 89">
              <a:extLst>
                <a:ext uri="{FF2B5EF4-FFF2-40B4-BE49-F238E27FC236}">
                  <a16:creationId xmlns:a16="http://schemas.microsoft.com/office/drawing/2014/main" id="{5066DAF2-432D-7419-92B1-D1674A76E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8619" y="5124377"/>
              <a:ext cx="8244" cy="11542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0" y="0"/>
                </a:cxn>
                <a:cxn ang="0">
                  <a:pos x="5" y="7"/>
                </a:cxn>
                <a:cxn ang="0">
                  <a:pos x="5" y="7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lnTo>
                    <a:pt x="0" y="0"/>
                  </a:lnTo>
                  <a:lnTo>
                    <a:pt x="5" y="7"/>
                  </a:lnTo>
                  <a:lnTo>
                    <a:pt x="5" y="7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0" name="Freeform 90">
              <a:extLst>
                <a:ext uri="{FF2B5EF4-FFF2-40B4-BE49-F238E27FC236}">
                  <a16:creationId xmlns:a16="http://schemas.microsoft.com/office/drawing/2014/main" id="{1B8A1E4A-1940-819D-407B-108A4A9A9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272" y="3585961"/>
              <a:ext cx="93987" cy="39573"/>
            </a:xfrm>
            <a:custGeom>
              <a:avLst/>
              <a:gdLst/>
              <a:ahLst/>
              <a:cxnLst>
                <a:cxn ang="0">
                  <a:pos x="18" y="3"/>
                </a:cxn>
                <a:cxn ang="0">
                  <a:pos x="17" y="3"/>
                </a:cxn>
                <a:cxn ang="0">
                  <a:pos x="17" y="4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7"/>
                </a:cxn>
                <a:cxn ang="0">
                  <a:pos x="0" y="10"/>
                </a:cxn>
                <a:cxn ang="0">
                  <a:pos x="4" y="10"/>
                </a:cxn>
                <a:cxn ang="0">
                  <a:pos x="10" y="8"/>
                </a:cxn>
                <a:cxn ang="0">
                  <a:pos x="18" y="9"/>
                </a:cxn>
                <a:cxn ang="0">
                  <a:pos x="23" y="8"/>
                </a:cxn>
                <a:cxn ang="0">
                  <a:pos x="22" y="5"/>
                </a:cxn>
                <a:cxn ang="0">
                  <a:pos x="22" y="5"/>
                </a:cxn>
                <a:cxn ang="0">
                  <a:pos x="23" y="4"/>
                </a:cxn>
                <a:cxn ang="0">
                  <a:pos x="22" y="3"/>
                </a:cxn>
                <a:cxn ang="0">
                  <a:pos x="21" y="3"/>
                </a:cxn>
                <a:cxn ang="0">
                  <a:pos x="21" y="3"/>
                </a:cxn>
                <a:cxn ang="0">
                  <a:pos x="22" y="1"/>
                </a:cxn>
                <a:cxn ang="0">
                  <a:pos x="21" y="3"/>
                </a:cxn>
                <a:cxn ang="0">
                  <a:pos x="24" y="0"/>
                </a:cxn>
                <a:cxn ang="0">
                  <a:pos x="18" y="3"/>
                </a:cxn>
                <a:cxn ang="0">
                  <a:pos x="18" y="3"/>
                </a:cxn>
                <a:cxn ang="0">
                  <a:pos x="18" y="3"/>
                </a:cxn>
              </a:cxnLst>
              <a:rect l="0" t="0" r="r" b="b"/>
              <a:pathLst>
                <a:path w="24" h="10">
                  <a:moveTo>
                    <a:pt x="18" y="3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0" y="5"/>
                    <a:pt x="10" y="5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1" name="Freeform 91">
              <a:extLst>
                <a:ext uri="{FF2B5EF4-FFF2-40B4-BE49-F238E27FC236}">
                  <a16:creationId xmlns:a16="http://schemas.microsoft.com/office/drawing/2014/main" id="{5CAA26FC-5826-61BC-8F5C-16D6EE123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9285" y="3643673"/>
              <a:ext cx="108827" cy="39573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4" y="1"/>
                </a:cxn>
                <a:cxn ang="0">
                  <a:pos x="6" y="7"/>
                </a:cxn>
                <a:cxn ang="0">
                  <a:pos x="6" y="7"/>
                </a:cxn>
                <a:cxn ang="0">
                  <a:pos x="2" y="7"/>
                </a:cxn>
                <a:cxn ang="0">
                  <a:pos x="0" y="9"/>
                </a:cxn>
                <a:cxn ang="0">
                  <a:pos x="2" y="10"/>
                </a:cxn>
                <a:cxn ang="0">
                  <a:pos x="10" y="10"/>
                </a:cxn>
                <a:cxn ang="0">
                  <a:pos x="22" y="4"/>
                </a:cxn>
                <a:cxn ang="0">
                  <a:pos x="28" y="0"/>
                </a:cxn>
                <a:cxn ang="0">
                  <a:pos x="21" y="0"/>
                </a:cxn>
                <a:cxn ang="0">
                  <a:pos x="18" y="2"/>
                </a:cxn>
              </a:cxnLst>
              <a:rect l="0" t="0" r="r" b="b"/>
              <a:pathLst>
                <a:path w="28" h="10">
                  <a:moveTo>
                    <a:pt x="18" y="2"/>
                  </a:move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18" y="2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2" name="Freeform 92">
              <a:extLst>
                <a:ext uri="{FF2B5EF4-FFF2-40B4-BE49-F238E27FC236}">
                  <a16:creationId xmlns:a16="http://schemas.microsoft.com/office/drawing/2014/main" id="{77E7C8CB-B68E-AE02-2D31-E96FE0CA5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6921" y="3605748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3" name="Freeform 93">
              <a:extLst>
                <a:ext uri="{FF2B5EF4-FFF2-40B4-BE49-F238E27FC236}">
                  <a16:creationId xmlns:a16="http://schemas.microsoft.com/office/drawing/2014/main" id="{81A9FE32-4EF0-B247-FF93-EDF2966A9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6101" y="4298283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4" name="Freeform 94">
              <a:extLst>
                <a:ext uri="{FF2B5EF4-FFF2-40B4-BE49-F238E27FC236}">
                  <a16:creationId xmlns:a16="http://schemas.microsoft.com/office/drawing/2014/main" id="{31D87BBE-EDDB-48A4-EB4C-66EF1CE3D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6101" y="4298283"/>
              <a:ext cx="4947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5" name="Freeform 95">
              <a:extLst>
                <a:ext uri="{FF2B5EF4-FFF2-40B4-BE49-F238E27FC236}">
                  <a16:creationId xmlns:a16="http://schemas.microsoft.com/office/drawing/2014/main" id="{7AC8D5B0-99B2-73D3-257D-D1767D365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5560" y="3886060"/>
              <a:ext cx="23084" cy="8244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0" y="0"/>
                </a:cxn>
                <a:cxn ang="0">
                  <a:pos x="14" y="5"/>
                </a:cxn>
                <a:cxn ang="0">
                  <a:pos x="14" y="5"/>
                </a:cxn>
              </a:cxnLst>
              <a:rect l="0" t="0" r="r" b="b"/>
              <a:pathLst>
                <a:path w="14" h="5">
                  <a:moveTo>
                    <a:pt x="14" y="5"/>
                  </a:moveTo>
                  <a:lnTo>
                    <a:pt x="0" y="0"/>
                  </a:lnTo>
                  <a:lnTo>
                    <a:pt x="14" y="5"/>
                  </a:lnTo>
                  <a:lnTo>
                    <a:pt x="14" y="5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6" name="Freeform 96">
              <a:extLst>
                <a:ext uri="{FF2B5EF4-FFF2-40B4-BE49-F238E27FC236}">
                  <a16:creationId xmlns:a16="http://schemas.microsoft.com/office/drawing/2014/main" id="{151FBBE9-60DD-5B7B-803E-E0F045934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3227" y="3877815"/>
              <a:ext cx="11542" cy="824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5"/>
                </a:cxn>
                <a:cxn ang="0">
                  <a:pos x="7" y="2"/>
                </a:cxn>
                <a:cxn ang="0">
                  <a:pos x="7" y="0"/>
                </a:cxn>
              </a:cxnLst>
              <a:rect l="0" t="0" r="r" b="b"/>
              <a:pathLst>
                <a:path w="7" h="5">
                  <a:moveTo>
                    <a:pt x="7" y="0"/>
                  </a:moveTo>
                  <a:lnTo>
                    <a:pt x="0" y="5"/>
                  </a:lnTo>
                  <a:lnTo>
                    <a:pt x="7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7" name="Freeform 97">
              <a:extLst>
                <a:ext uri="{FF2B5EF4-FFF2-40B4-BE49-F238E27FC236}">
                  <a16:creationId xmlns:a16="http://schemas.microsoft.com/office/drawing/2014/main" id="{B05407C1-83D8-B170-346B-713F7EDB9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4855" y="3543090"/>
              <a:ext cx="14840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cubicBezTo>
                    <a:pt x="1" y="0"/>
                    <a:pt x="4" y="0"/>
                    <a:pt x="4" y="0"/>
                  </a:cubicBezTo>
                  <a:cubicBezTo>
                    <a:pt x="4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8" name="Rectangle 98">
              <a:extLst>
                <a:ext uri="{FF2B5EF4-FFF2-40B4-BE49-F238E27FC236}">
                  <a16:creationId xmlns:a16="http://schemas.microsoft.com/office/drawing/2014/main" id="{FCCD909A-6226-0873-5528-DDDD636F8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0965" y="3709628"/>
              <a:ext cx="1649" cy="1649"/>
            </a:xfrm>
            <a:prstGeom prst="rect">
              <a:avLst/>
            </a:pr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9" name="Rectangle 99">
              <a:extLst>
                <a:ext uri="{FF2B5EF4-FFF2-40B4-BE49-F238E27FC236}">
                  <a16:creationId xmlns:a16="http://schemas.microsoft.com/office/drawing/2014/main" id="{D182976C-45EE-642A-04CD-2DA510150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1048" y="4501096"/>
              <a:ext cx="1649" cy="8244"/>
            </a:xfrm>
            <a:prstGeom prst="rect">
              <a:avLst/>
            </a:pr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0" name="Rectangle 100">
              <a:extLst>
                <a:ext uri="{FF2B5EF4-FFF2-40B4-BE49-F238E27FC236}">
                  <a16:creationId xmlns:a16="http://schemas.microsoft.com/office/drawing/2014/main" id="{2E991FC0-E665-75F9-386B-42DA94ABD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8644" y="3894304"/>
              <a:ext cx="1649" cy="1649"/>
            </a:xfrm>
            <a:prstGeom prst="rect">
              <a:avLst/>
            </a:pr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1" name="Freeform 101">
              <a:extLst>
                <a:ext uri="{FF2B5EF4-FFF2-40B4-BE49-F238E27FC236}">
                  <a16:creationId xmlns:a16="http://schemas.microsoft.com/office/drawing/2014/main" id="{B3B0CD14-0B0E-936F-DE3E-97EDD2551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0965" y="3709628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2" name="Freeform 102">
              <a:extLst>
                <a:ext uri="{FF2B5EF4-FFF2-40B4-BE49-F238E27FC236}">
                  <a16:creationId xmlns:a16="http://schemas.microsoft.com/office/drawing/2014/main" id="{B0F0A084-1871-72D6-AA2B-A837C7D25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5561" y="3526601"/>
              <a:ext cx="3298" cy="4947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3" name="Freeform 103">
              <a:extLst>
                <a:ext uri="{FF2B5EF4-FFF2-40B4-BE49-F238E27FC236}">
                  <a16:creationId xmlns:a16="http://schemas.microsoft.com/office/drawing/2014/main" id="{ED1EAE59-9CF4-5B77-44E0-293EF95F3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081" y="3668406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4" name="Freeform 104">
              <a:extLst>
                <a:ext uri="{FF2B5EF4-FFF2-40B4-BE49-F238E27FC236}">
                  <a16:creationId xmlns:a16="http://schemas.microsoft.com/office/drawing/2014/main" id="{7ED3A957-AA3A-90D9-4D4C-084E5B3DD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2214" y="3520006"/>
              <a:ext cx="207760" cy="159942"/>
            </a:xfrm>
            <a:custGeom>
              <a:avLst/>
              <a:gdLst/>
              <a:ahLst/>
              <a:cxnLst>
                <a:cxn ang="0">
                  <a:pos x="40" y="19"/>
                </a:cxn>
                <a:cxn ang="0">
                  <a:pos x="41" y="9"/>
                </a:cxn>
                <a:cxn ang="0">
                  <a:pos x="41" y="9"/>
                </a:cxn>
                <a:cxn ang="0">
                  <a:pos x="44" y="9"/>
                </a:cxn>
                <a:cxn ang="0">
                  <a:pos x="45" y="12"/>
                </a:cxn>
                <a:cxn ang="0">
                  <a:pos x="45" y="12"/>
                </a:cxn>
                <a:cxn ang="0">
                  <a:pos x="46" y="14"/>
                </a:cxn>
                <a:cxn ang="0">
                  <a:pos x="47" y="14"/>
                </a:cxn>
                <a:cxn ang="0">
                  <a:pos x="51" y="15"/>
                </a:cxn>
                <a:cxn ang="0">
                  <a:pos x="51" y="12"/>
                </a:cxn>
                <a:cxn ang="0">
                  <a:pos x="51" y="12"/>
                </a:cxn>
                <a:cxn ang="0">
                  <a:pos x="51" y="11"/>
                </a:cxn>
                <a:cxn ang="0">
                  <a:pos x="51" y="8"/>
                </a:cxn>
                <a:cxn ang="0">
                  <a:pos x="39" y="2"/>
                </a:cxn>
                <a:cxn ang="0">
                  <a:pos x="40" y="6"/>
                </a:cxn>
                <a:cxn ang="0">
                  <a:pos x="39" y="7"/>
                </a:cxn>
                <a:cxn ang="0">
                  <a:pos x="39" y="7"/>
                </a:cxn>
                <a:cxn ang="0">
                  <a:pos x="31" y="3"/>
                </a:cxn>
                <a:cxn ang="0">
                  <a:pos x="38" y="3"/>
                </a:cxn>
                <a:cxn ang="0">
                  <a:pos x="39" y="2"/>
                </a:cxn>
                <a:cxn ang="0">
                  <a:pos x="25" y="0"/>
                </a:cxn>
                <a:cxn ang="0">
                  <a:pos x="26" y="3"/>
                </a:cxn>
                <a:cxn ang="0">
                  <a:pos x="22" y="2"/>
                </a:cxn>
                <a:cxn ang="0">
                  <a:pos x="21" y="4"/>
                </a:cxn>
                <a:cxn ang="0">
                  <a:pos x="20" y="4"/>
                </a:cxn>
                <a:cxn ang="0">
                  <a:pos x="8" y="6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1" y="13"/>
                </a:cxn>
                <a:cxn ang="0">
                  <a:pos x="3" y="13"/>
                </a:cxn>
                <a:cxn ang="0">
                  <a:pos x="5" y="9"/>
                </a:cxn>
                <a:cxn ang="0">
                  <a:pos x="5" y="9"/>
                </a:cxn>
                <a:cxn ang="0">
                  <a:pos x="6" y="10"/>
                </a:cxn>
                <a:cxn ang="0">
                  <a:pos x="1" y="28"/>
                </a:cxn>
                <a:cxn ang="0">
                  <a:pos x="3" y="40"/>
                </a:cxn>
                <a:cxn ang="0">
                  <a:pos x="8" y="39"/>
                </a:cxn>
                <a:cxn ang="0">
                  <a:pos x="10" y="29"/>
                </a:cxn>
                <a:cxn ang="0">
                  <a:pos x="10" y="15"/>
                </a:cxn>
                <a:cxn ang="0">
                  <a:pos x="14" y="10"/>
                </a:cxn>
                <a:cxn ang="0">
                  <a:pos x="15" y="11"/>
                </a:cxn>
                <a:cxn ang="0">
                  <a:pos x="16" y="12"/>
                </a:cxn>
                <a:cxn ang="0">
                  <a:pos x="16" y="9"/>
                </a:cxn>
                <a:cxn ang="0">
                  <a:pos x="19" y="5"/>
                </a:cxn>
                <a:cxn ang="0">
                  <a:pos x="23" y="5"/>
                </a:cxn>
                <a:cxn ang="0">
                  <a:pos x="29" y="9"/>
                </a:cxn>
                <a:cxn ang="0">
                  <a:pos x="27" y="23"/>
                </a:cxn>
                <a:cxn ang="0">
                  <a:pos x="30" y="21"/>
                </a:cxn>
                <a:cxn ang="0">
                  <a:pos x="33" y="20"/>
                </a:cxn>
                <a:cxn ang="0">
                  <a:pos x="33" y="20"/>
                </a:cxn>
                <a:cxn ang="0">
                  <a:pos x="40" y="26"/>
                </a:cxn>
              </a:cxnLst>
              <a:rect l="0" t="0" r="r" b="b"/>
              <a:pathLst>
                <a:path w="53" h="41">
                  <a:moveTo>
                    <a:pt x="40" y="26"/>
                  </a:moveTo>
                  <a:cubicBezTo>
                    <a:pt x="40" y="19"/>
                    <a:pt x="40" y="19"/>
                    <a:pt x="40" y="19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1" y="9"/>
                    <a:pt x="43" y="9"/>
                    <a:pt x="43" y="9"/>
                  </a:cubicBezTo>
                  <a:cubicBezTo>
                    <a:pt x="43" y="9"/>
                    <a:pt x="44" y="9"/>
                    <a:pt x="44" y="9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5" y="12"/>
                    <a:pt x="45" y="12"/>
                    <a:pt x="45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0" y="2"/>
                    <a:pt x="40" y="3"/>
                    <a:pt x="40" y="3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2" y="2"/>
                    <a:pt x="22" y="2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6" y="29"/>
                    <a:pt x="36" y="29"/>
                    <a:pt x="36" y="29"/>
                  </a:cubicBezTo>
                  <a:lnTo>
                    <a:pt x="40" y="26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5" name="Freeform 105">
              <a:extLst>
                <a:ext uri="{FF2B5EF4-FFF2-40B4-BE49-F238E27FC236}">
                  <a16:creationId xmlns:a16="http://schemas.microsoft.com/office/drawing/2014/main" id="{10D6D55F-9BCF-3C7B-B558-659B31D88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0924" y="3834944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" name="Freeform 106">
              <a:extLst>
                <a:ext uri="{FF2B5EF4-FFF2-40B4-BE49-F238E27FC236}">
                  <a16:creationId xmlns:a16="http://schemas.microsoft.com/office/drawing/2014/main" id="{551F65E6-1B15-16A6-4864-F088FB087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0968" y="3106134"/>
              <a:ext cx="1649" cy="494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7" name="Freeform 107">
              <a:extLst>
                <a:ext uri="{FF2B5EF4-FFF2-40B4-BE49-F238E27FC236}">
                  <a16:creationId xmlns:a16="http://schemas.microsoft.com/office/drawing/2014/main" id="{4EB6A955-C226-29E9-5378-12A9E92FD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2723" y="3091294"/>
              <a:ext cx="4947" cy="148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0" y="0"/>
                </a:cxn>
              </a:cxnLst>
              <a:rect l="0" t="0" r="r" b="b"/>
              <a:pathLst>
                <a:path w="3" h="9">
                  <a:moveTo>
                    <a:pt x="0" y="0"/>
                  </a:moveTo>
                  <a:lnTo>
                    <a:pt x="3" y="9"/>
                  </a:lnTo>
                  <a:lnTo>
                    <a:pt x="3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8" name="Freeform 108">
              <a:extLst>
                <a:ext uri="{FF2B5EF4-FFF2-40B4-BE49-F238E27FC236}">
                  <a16:creationId xmlns:a16="http://schemas.microsoft.com/office/drawing/2014/main" id="{D5B0D3C9-258C-BA46-49A4-0A9C56C8C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0965" y="3709628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9" name="Freeform 109">
              <a:extLst>
                <a:ext uri="{FF2B5EF4-FFF2-40B4-BE49-F238E27FC236}">
                  <a16:creationId xmlns:a16="http://schemas.microsoft.com/office/drawing/2014/main" id="{08C20576-1E87-5450-255A-7CBA7968D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1103" y="3909144"/>
              <a:ext cx="1649" cy="115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0" name="Freeform 110">
              <a:extLst>
                <a:ext uri="{FF2B5EF4-FFF2-40B4-BE49-F238E27FC236}">
                  <a16:creationId xmlns:a16="http://schemas.microsoft.com/office/drawing/2014/main" id="{0A003E80-A0E4-C800-2A3C-88ECF35DC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8644" y="3886060"/>
              <a:ext cx="19787" cy="824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2" y="0"/>
                </a:cxn>
              </a:cxnLst>
              <a:rect l="0" t="0" r="r" b="b"/>
              <a:pathLst>
                <a:path w="12" h="5">
                  <a:moveTo>
                    <a:pt x="12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12" y="0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1" name="Freeform 111">
              <a:extLst>
                <a:ext uri="{FF2B5EF4-FFF2-40B4-BE49-F238E27FC236}">
                  <a16:creationId xmlns:a16="http://schemas.microsoft.com/office/drawing/2014/main" id="{F2A9C9B1-2123-5320-6629-1BC3E5D4B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0924" y="3834944"/>
              <a:ext cx="4947" cy="164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2" name="Rectangle 112">
              <a:extLst>
                <a:ext uri="{FF2B5EF4-FFF2-40B4-BE49-F238E27FC236}">
                  <a16:creationId xmlns:a16="http://schemas.microsoft.com/office/drawing/2014/main" id="{9AF46AB2-B171-76E5-AA8F-5784FBABA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052" y="3125921"/>
              <a:ext cx="1649" cy="1649"/>
            </a:xfrm>
            <a:prstGeom prst="rect">
              <a:avLst/>
            </a:pr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3" name="Freeform 113">
              <a:extLst>
                <a:ext uri="{FF2B5EF4-FFF2-40B4-BE49-F238E27FC236}">
                  <a16:creationId xmlns:a16="http://schemas.microsoft.com/office/drawing/2014/main" id="{41982684-D82E-A4C0-D394-E1000BF91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772" y="2342697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89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4" name="Freeform 114">
              <a:extLst>
                <a:ext uri="{FF2B5EF4-FFF2-40B4-BE49-F238E27FC236}">
                  <a16:creationId xmlns:a16="http://schemas.microsoft.com/office/drawing/2014/main" id="{8CA6436E-24D7-4F3E-3F25-98E241988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37" y="4303229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14146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5" name="Rectangle 115">
              <a:extLst>
                <a:ext uri="{FF2B5EF4-FFF2-40B4-BE49-F238E27FC236}">
                  <a16:creationId xmlns:a16="http://schemas.microsoft.com/office/drawing/2014/main" id="{81E55411-288D-EC60-F317-98E148A40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3796" y="3173739"/>
              <a:ext cx="1649" cy="1649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6" name="Rectangle 116">
              <a:extLst>
                <a:ext uri="{FF2B5EF4-FFF2-40B4-BE49-F238E27FC236}">
                  <a16:creationId xmlns:a16="http://schemas.microsoft.com/office/drawing/2014/main" id="{D0894D83-4600-1EAF-FB6B-E309C7B45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3796" y="3173739"/>
              <a:ext cx="4947" cy="1649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7" name="Freeform 117">
              <a:extLst>
                <a:ext uri="{FF2B5EF4-FFF2-40B4-BE49-F238E27FC236}">
                  <a16:creationId xmlns:a16="http://schemas.microsoft.com/office/drawing/2014/main" id="{79FE908E-C2CF-10AC-35F9-69F40FF7E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902" y="3117676"/>
              <a:ext cx="3298" cy="13191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1" y="3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8" name="Freeform 118">
              <a:extLst>
                <a:ext uri="{FF2B5EF4-FFF2-40B4-BE49-F238E27FC236}">
                  <a16:creationId xmlns:a16="http://schemas.microsoft.com/office/drawing/2014/main" id="{0943930A-DDE1-C5C2-560F-7E13FD8E7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488" y="3157250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9" name="Freeform 119">
              <a:extLst>
                <a:ext uri="{FF2B5EF4-FFF2-40B4-BE49-F238E27FC236}">
                  <a16:creationId xmlns:a16="http://schemas.microsoft.com/office/drawing/2014/main" id="{5D4E6561-6CFA-E7E1-F389-6121671C5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796" y="3173739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0" name="Freeform 120">
              <a:extLst>
                <a:ext uri="{FF2B5EF4-FFF2-40B4-BE49-F238E27FC236}">
                  <a16:creationId xmlns:a16="http://schemas.microsoft.com/office/drawing/2014/main" id="{11EF6AA9-3F46-4F60-049F-D856544CF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320" y="1770532"/>
              <a:ext cx="11542" cy="16489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" y="0"/>
                </a:cxn>
                <a:cxn ang="0">
                  <a:pos x="0" y="10"/>
                </a:cxn>
                <a:cxn ang="0">
                  <a:pos x="0" y="10"/>
                </a:cxn>
              </a:cxnLst>
              <a:rect l="0" t="0" r="r" b="b"/>
              <a:pathLst>
                <a:path w="7" h="10">
                  <a:moveTo>
                    <a:pt x="0" y="10"/>
                  </a:moveTo>
                  <a:lnTo>
                    <a:pt x="7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1" name="Freeform 121">
              <a:extLst>
                <a:ext uri="{FF2B5EF4-FFF2-40B4-BE49-F238E27FC236}">
                  <a16:creationId xmlns:a16="http://schemas.microsoft.com/office/drawing/2014/main" id="{589C3247-418B-AA15-0E5C-F323CE5A3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1924" y="4664336"/>
              <a:ext cx="14840" cy="19787"/>
            </a:xfrm>
            <a:custGeom>
              <a:avLst/>
              <a:gdLst/>
              <a:ahLst/>
              <a:cxnLst>
                <a:cxn ang="0">
                  <a:pos x="9" y="12"/>
                </a:cxn>
                <a:cxn ang="0">
                  <a:pos x="0" y="0"/>
                </a:cxn>
                <a:cxn ang="0">
                  <a:pos x="9" y="12"/>
                </a:cxn>
                <a:cxn ang="0">
                  <a:pos x="9" y="12"/>
                </a:cxn>
              </a:cxnLst>
              <a:rect l="0" t="0" r="r" b="b"/>
              <a:pathLst>
                <a:path w="9" h="12">
                  <a:moveTo>
                    <a:pt x="9" y="12"/>
                  </a:moveTo>
                  <a:lnTo>
                    <a:pt x="0" y="0"/>
                  </a:lnTo>
                  <a:lnTo>
                    <a:pt x="9" y="12"/>
                  </a:lnTo>
                  <a:lnTo>
                    <a:pt x="9" y="12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2" name="Freeform 122">
              <a:extLst>
                <a:ext uri="{FF2B5EF4-FFF2-40B4-BE49-F238E27FC236}">
                  <a16:creationId xmlns:a16="http://schemas.microsoft.com/office/drawing/2014/main" id="{BA2F245E-93AB-7552-72C4-1192F504E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1390" y="4801194"/>
              <a:ext cx="4947" cy="3298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3" name="Rectangle 123">
              <a:extLst>
                <a:ext uri="{FF2B5EF4-FFF2-40B4-BE49-F238E27FC236}">
                  <a16:creationId xmlns:a16="http://schemas.microsoft.com/office/drawing/2014/main" id="{8B3A3B09-C787-BF0B-52CD-B8F4E06F9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9538" y="3185281"/>
              <a:ext cx="1649" cy="6596"/>
            </a:xfrm>
            <a:prstGeom prst="rect">
              <a:avLst/>
            </a:pr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4" name="Rectangle 124">
              <a:extLst>
                <a:ext uri="{FF2B5EF4-FFF2-40B4-BE49-F238E27FC236}">
                  <a16:creationId xmlns:a16="http://schemas.microsoft.com/office/drawing/2014/main" id="{9D12B388-A7A6-4424-1EF1-9D2CCA2B8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4581" y="4804492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5" name="Line 125">
              <a:extLst>
                <a:ext uri="{FF2B5EF4-FFF2-40B4-BE49-F238E27FC236}">
                  <a16:creationId xmlns:a16="http://schemas.microsoft.com/office/drawing/2014/main" id="{A3383E1F-1C5C-FB16-D4FC-1E2256843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5731" y="4169669"/>
              <a:ext cx="1649" cy="1649"/>
            </a:xfrm>
            <a:prstGeom prst="line">
              <a:avLst/>
            </a:pr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6" name="Rectangle 126">
              <a:extLst>
                <a:ext uri="{FF2B5EF4-FFF2-40B4-BE49-F238E27FC236}">
                  <a16:creationId xmlns:a16="http://schemas.microsoft.com/office/drawing/2014/main" id="{228A642B-F5F7-4521-DCC7-9D5091CE4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1588" y="4049300"/>
              <a:ext cx="1649" cy="3298"/>
            </a:xfrm>
            <a:prstGeom prst="rect">
              <a:avLst/>
            </a:pr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7" name="Rectangle 127">
              <a:extLst>
                <a:ext uri="{FF2B5EF4-FFF2-40B4-BE49-F238E27FC236}">
                  <a16:creationId xmlns:a16="http://schemas.microsoft.com/office/drawing/2014/main" id="{D144138A-BC3B-E743-601F-3331432BF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1588" y="4049300"/>
              <a:ext cx="1649" cy="1649"/>
            </a:xfrm>
            <a:prstGeom prst="rect">
              <a:avLst/>
            </a:pr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8" name="Freeform 128">
              <a:extLst>
                <a:ext uri="{FF2B5EF4-FFF2-40B4-BE49-F238E27FC236}">
                  <a16:creationId xmlns:a16="http://schemas.microsoft.com/office/drawing/2014/main" id="{0E609972-37C9-5383-CC85-9749AA831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5240" y="3612344"/>
              <a:ext cx="13191" cy="494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8" y="0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6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9" name="Freeform 129">
              <a:extLst>
                <a:ext uri="{FF2B5EF4-FFF2-40B4-BE49-F238E27FC236}">
                  <a16:creationId xmlns:a16="http://schemas.microsoft.com/office/drawing/2014/main" id="{E65E2299-0F4B-BACC-2B1F-E2D6B5492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1588" y="4069087"/>
              <a:ext cx="4947" cy="19787"/>
            </a:xfrm>
            <a:custGeom>
              <a:avLst/>
              <a:gdLst/>
              <a:ahLst/>
              <a:cxnLst>
                <a:cxn ang="0">
                  <a:pos x="3" y="12"/>
                </a:cxn>
                <a:cxn ang="0">
                  <a:pos x="0" y="0"/>
                </a:cxn>
                <a:cxn ang="0">
                  <a:pos x="3" y="12"/>
                </a:cxn>
                <a:cxn ang="0">
                  <a:pos x="3" y="12"/>
                </a:cxn>
              </a:cxnLst>
              <a:rect l="0" t="0" r="r" b="b"/>
              <a:pathLst>
                <a:path w="3" h="12">
                  <a:moveTo>
                    <a:pt x="3" y="12"/>
                  </a:moveTo>
                  <a:lnTo>
                    <a:pt x="0" y="0"/>
                  </a:lnTo>
                  <a:lnTo>
                    <a:pt x="3" y="12"/>
                  </a:lnTo>
                  <a:lnTo>
                    <a:pt x="3" y="12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0" name="Rectangle 130">
              <a:extLst>
                <a:ext uri="{FF2B5EF4-FFF2-40B4-BE49-F238E27FC236}">
                  <a16:creationId xmlns:a16="http://schemas.microsoft.com/office/drawing/2014/main" id="{2A02EA2E-B996-F7C1-63F9-328ACAD4F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7413" y="3168792"/>
              <a:ext cx="1649" cy="1649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1" name="Freeform 131">
              <a:extLst>
                <a:ext uri="{FF2B5EF4-FFF2-40B4-BE49-F238E27FC236}">
                  <a16:creationId xmlns:a16="http://schemas.microsoft.com/office/drawing/2014/main" id="{C241B521-FBF5-4AA0-029F-129522FC5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7413" y="3168792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2" name="Freeform 132">
              <a:extLst>
                <a:ext uri="{FF2B5EF4-FFF2-40B4-BE49-F238E27FC236}">
                  <a16:creationId xmlns:a16="http://schemas.microsoft.com/office/drawing/2014/main" id="{0D9B8F29-3D98-128E-C018-93893F1F6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9538" y="3196823"/>
              <a:ext cx="28031" cy="23084"/>
            </a:xfrm>
            <a:custGeom>
              <a:avLst/>
              <a:gdLst/>
              <a:ahLst/>
              <a:cxnLst>
                <a:cxn ang="0">
                  <a:pos x="17" y="14"/>
                </a:cxn>
                <a:cxn ang="0">
                  <a:pos x="17" y="1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7" y="14"/>
                </a:cxn>
              </a:cxnLst>
              <a:rect l="0" t="0" r="r" b="b"/>
              <a:pathLst>
                <a:path w="17" h="14">
                  <a:moveTo>
                    <a:pt x="17" y="14"/>
                  </a:moveTo>
                  <a:lnTo>
                    <a:pt x="17" y="14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3" name="Freeform 133">
              <a:extLst>
                <a:ext uri="{FF2B5EF4-FFF2-40B4-BE49-F238E27FC236}">
                  <a16:creationId xmlns:a16="http://schemas.microsoft.com/office/drawing/2014/main" id="{90996E73-D674-9854-60E1-2E401C856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7413" y="3168792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4" name="Freeform 134">
              <a:extLst>
                <a:ext uri="{FF2B5EF4-FFF2-40B4-BE49-F238E27FC236}">
                  <a16:creationId xmlns:a16="http://schemas.microsoft.com/office/drawing/2014/main" id="{66F20F1F-4A93-0A99-8FC5-3D24E7F5D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2721" y="2900023"/>
              <a:ext cx="47818" cy="8244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0" y="5"/>
                </a:cxn>
              </a:cxnLst>
              <a:rect l="0" t="0" r="r" b="b"/>
              <a:pathLst>
                <a:path w="29" h="5">
                  <a:moveTo>
                    <a:pt x="0" y="5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0" y="5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5" name="Freeform 135">
              <a:extLst>
                <a:ext uri="{FF2B5EF4-FFF2-40B4-BE49-F238E27FC236}">
                  <a16:creationId xmlns:a16="http://schemas.microsoft.com/office/drawing/2014/main" id="{B1B8F1D6-B0A1-748A-8001-B13C7934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535" y="4088873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6" name="Freeform 136">
              <a:extLst>
                <a:ext uri="{FF2B5EF4-FFF2-40B4-BE49-F238E27FC236}">
                  <a16:creationId xmlns:a16="http://schemas.microsoft.com/office/drawing/2014/main" id="{162674CC-6330-43CF-2FF6-844CCE7A2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956" y="3686544"/>
              <a:ext cx="3298" cy="164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7" name="Freeform 137">
              <a:extLst>
                <a:ext uri="{FF2B5EF4-FFF2-40B4-BE49-F238E27FC236}">
                  <a16:creationId xmlns:a16="http://schemas.microsoft.com/office/drawing/2014/main" id="{EC6A56B0-E3DC-59BD-69D7-A9430BCC0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3485" y="1907390"/>
              <a:ext cx="8244" cy="31329"/>
            </a:xfrm>
            <a:custGeom>
              <a:avLst/>
              <a:gdLst/>
              <a:ahLst/>
              <a:cxnLst>
                <a:cxn ang="0">
                  <a:pos x="5" y="1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5" y="19"/>
                </a:cxn>
              </a:cxnLst>
              <a:rect l="0" t="0" r="r" b="b"/>
              <a:pathLst>
                <a:path w="5" h="19">
                  <a:moveTo>
                    <a:pt x="5" y="19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8" name="Freeform 138">
              <a:extLst>
                <a:ext uri="{FF2B5EF4-FFF2-40B4-BE49-F238E27FC236}">
                  <a16:creationId xmlns:a16="http://schemas.microsoft.com/office/drawing/2014/main" id="{9B6B2B12-BA78-6B4C-8087-7F97A5D5D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081" y="2942894"/>
              <a:ext cx="3298" cy="4947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0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lnTo>
                    <a:pt x="0" y="0"/>
                  </a:lnTo>
                  <a:lnTo>
                    <a:pt x="2" y="3"/>
                  </a:lnTo>
                  <a:lnTo>
                    <a:pt x="2" y="3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9" name="Freeform 139">
              <a:extLst>
                <a:ext uri="{FF2B5EF4-FFF2-40B4-BE49-F238E27FC236}">
                  <a16:creationId xmlns:a16="http://schemas.microsoft.com/office/drawing/2014/main" id="{F15BF924-A048-4C58-D0B5-3EF9A5D0F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7159" y="3826700"/>
              <a:ext cx="8244" cy="494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"/>
                </a:cxn>
                <a:cxn ang="0">
                  <a:pos x="2" y="0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1" y="1"/>
                    <a:pt x="2" y="0"/>
                  </a:cubicBez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0" name="Freeform 140">
              <a:extLst>
                <a:ext uri="{FF2B5EF4-FFF2-40B4-BE49-F238E27FC236}">
                  <a16:creationId xmlns:a16="http://schemas.microsoft.com/office/drawing/2014/main" id="{FDB8441F-9976-D7DE-D597-1B604E36A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4245" y="3655215"/>
              <a:ext cx="28031" cy="28031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0" y="17"/>
                </a:cxn>
              </a:cxnLst>
              <a:rect l="0" t="0" r="r" b="b"/>
              <a:pathLst>
                <a:path w="17" h="17">
                  <a:moveTo>
                    <a:pt x="0" y="17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0" y="17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1" name="Freeform 141">
              <a:extLst>
                <a:ext uri="{FF2B5EF4-FFF2-40B4-BE49-F238E27FC236}">
                  <a16:creationId xmlns:a16="http://schemas.microsoft.com/office/drawing/2014/main" id="{9F6F49C0-3B17-B71E-D8DE-729C69479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2916" y="3783828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2" name="Freeform 142">
              <a:extLst>
                <a:ext uri="{FF2B5EF4-FFF2-40B4-BE49-F238E27FC236}">
                  <a16:creationId xmlns:a16="http://schemas.microsoft.com/office/drawing/2014/main" id="{BEF09156-5863-CE4F-F5C3-3A573FB43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2253" y="3691490"/>
              <a:ext cx="8244" cy="3298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5" y="2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2"/>
                  </a:lnTo>
                  <a:close/>
                </a:path>
              </a:pathLst>
            </a:custGeom>
            <a:solidFill>
              <a:schemeClr val="accent6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3" name="Freeform 143">
              <a:extLst>
                <a:ext uri="{FF2B5EF4-FFF2-40B4-BE49-F238E27FC236}">
                  <a16:creationId xmlns:a16="http://schemas.microsoft.com/office/drawing/2014/main" id="{47078537-033B-DE8A-A84E-14E09648A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6946" y="3609046"/>
              <a:ext cx="18138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0"/>
                </a:cxn>
                <a:cxn ang="0">
                  <a:pos x="0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cubicBezTo>
                    <a:pt x="1" y="0"/>
                    <a:pt x="3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196AA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4" name="Freeform 144">
              <a:extLst>
                <a:ext uri="{FF2B5EF4-FFF2-40B4-BE49-F238E27FC236}">
                  <a16:creationId xmlns:a16="http://schemas.microsoft.com/office/drawing/2014/main" id="{AAE7366C-5C1E-967C-B213-8D51FCE32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138" y="3242992"/>
              <a:ext cx="4947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5" name="Oval 145">
              <a:extLst>
                <a:ext uri="{FF2B5EF4-FFF2-40B4-BE49-F238E27FC236}">
                  <a16:creationId xmlns:a16="http://schemas.microsoft.com/office/drawing/2014/main" id="{07DFDD2A-0C03-6E65-8ABC-BE1F57646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1866" y="4286740"/>
              <a:ext cx="1649" cy="1649"/>
            </a:xfrm>
            <a:prstGeom prst="ellipse">
              <a:avLst/>
            </a:pr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6" name="Freeform 146">
              <a:extLst>
                <a:ext uri="{FF2B5EF4-FFF2-40B4-BE49-F238E27FC236}">
                  <a16:creationId xmlns:a16="http://schemas.microsoft.com/office/drawing/2014/main" id="{B31C58A3-DFD3-2B66-609F-4AB416A17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1866" y="4286740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7" name="Oval 147">
              <a:extLst>
                <a:ext uri="{FF2B5EF4-FFF2-40B4-BE49-F238E27FC236}">
                  <a16:creationId xmlns:a16="http://schemas.microsoft.com/office/drawing/2014/main" id="{91733261-BB56-4E7F-CA2B-0AB1DE620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5223" y="2911565"/>
              <a:ext cx="1649" cy="1649"/>
            </a:xfrm>
            <a:prstGeom prst="ellipse">
              <a:avLst/>
            </a:pr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8" name="Freeform 148">
              <a:extLst>
                <a:ext uri="{FF2B5EF4-FFF2-40B4-BE49-F238E27FC236}">
                  <a16:creationId xmlns:a16="http://schemas.microsoft.com/office/drawing/2014/main" id="{50A8EF85-9793-56D4-EFE1-E2E93BC3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5223" y="2916512"/>
              <a:ext cx="8244" cy="148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9">
                  <a:moveTo>
                    <a:pt x="0" y="0"/>
                  </a:moveTo>
                  <a:lnTo>
                    <a:pt x="5" y="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9" name="Freeform 149">
              <a:extLst>
                <a:ext uri="{FF2B5EF4-FFF2-40B4-BE49-F238E27FC236}">
                  <a16:creationId xmlns:a16="http://schemas.microsoft.com/office/drawing/2014/main" id="{789F5ED7-D522-447B-D38A-4538B9036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1866" y="4286740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0" name="Freeform 150">
              <a:extLst>
                <a:ext uri="{FF2B5EF4-FFF2-40B4-BE49-F238E27FC236}">
                  <a16:creationId xmlns:a16="http://schemas.microsoft.com/office/drawing/2014/main" id="{FEAAD8EA-50F7-B89F-2AA3-7FC1A6093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6396" y="2354240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1" name="Freeform 151">
              <a:extLst>
                <a:ext uri="{FF2B5EF4-FFF2-40B4-BE49-F238E27FC236}">
                  <a16:creationId xmlns:a16="http://schemas.microsoft.com/office/drawing/2014/main" id="{6CA86781-7C79-1377-01DB-298B5BB53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778" y="3168792"/>
              <a:ext cx="13191" cy="1978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8" y="0"/>
                </a:cxn>
              </a:cxnLst>
              <a:rect l="0" t="0" r="r" b="b"/>
              <a:pathLst>
                <a:path w="8" h="12">
                  <a:moveTo>
                    <a:pt x="8" y="0"/>
                  </a:moveTo>
                  <a:lnTo>
                    <a:pt x="0" y="12"/>
                  </a:lnTo>
                  <a:lnTo>
                    <a:pt x="0" y="12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2" name="Freeform 152">
              <a:extLst>
                <a:ext uri="{FF2B5EF4-FFF2-40B4-BE49-F238E27FC236}">
                  <a16:creationId xmlns:a16="http://schemas.microsoft.com/office/drawing/2014/main" id="{FEE69997-62E5-8076-64B7-CA15BD67C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0005" y="2339400"/>
              <a:ext cx="31329" cy="329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"/>
                </a:cxn>
                <a:cxn ang="0">
                  <a:pos x="8" y="0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cubicBezTo>
                    <a:pt x="8" y="0"/>
                    <a:pt x="0" y="1"/>
                    <a:pt x="0" y="1"/>
                  </a:cubicBezTo>
                  <a:cubicBezTo>
                    <a:pt x="0" y="1"/>
                    <a:pt x="8" y="0"/>
                    <a:pt x="8" y="0"/>
                  </a:cubicBez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3" name="Rectangle 153">
              <a:extLst>
                <a:ext uri="{FF2B5EF4-FFF2-40B4-BE49-F238E27FC236}">
                  <a16:creationId xmlns:a16="http://schemas.microsoft.com/office/drawing/2014/main" id="{561AFC3C-6EE9-6442-C5CE-60C722AA5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1303" y="2382271"/>
              <a:ext cx="1649" cy="3298"/>
            </a:xfrm>
            <a:prstGeom prst="rect">
              <a:avLst/>
            </a:pr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4" name="Rectangle 154">
              <a:extLst>
                <a:ext uri="{FF2B5EF4-FFF2-40B4-BE49-F238E27FC236}">
                  <a16:creationId xmlns:a16="http://schemas.microsoft.com/office/drawing/2014/main" id="{EF622C64-D857-A065-ADE7-977587357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5223" y="2911565"/>
              <a:ext cx="1649" cy="1649"/>
            </a:xfrm>
            <a:prstGeom prst="rect">
              <a:avLst/>
            </a:pr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5" name="Freeform 155">
              <a:extLst>
                <a:ext uri="{FF2B5EF4-FFF2-40B4-BE49-F238E27FC236}">
                  <a16:creationId xmlns:a16="http://schemas.microsoft.com/office/drawing/2014/main" id="{11E39623-3596-9B6E-448B-0FE4111A1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3156" y="3114378"/>
              <a:ext cx="6596" cy="32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6" name="Freeform 156">
              <a:extLst>
                <a:ext uri="{FF2B5EF4-FFF2-40B4-BE49-F238E27FC236}">
                  <a16:creationId xmlns:a16="http://schemas.microsoft.com/office/drawing/2014/main" id="{A05B5A1C-37B9-530E-42E7-E424C7C98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4755" y="3605748"/>
              <a:ext cx="34627" cy="26382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1" y="0"/>
                </a:cxn>
                <a:cxn ang="0">
                  <a:pos x="21" y="0"/>
                </a:cxn>
                <a:cxn ang="0">
                  <a:pos x="0" y="16"/>
                </a:cxn>
              </a:cxnLst>
              <a:rect l="0" t="0" r="r" b="b"/>
              <a:pathLst>
                <a:path w="21" h="16">
                  <a:moveTo>
                    <a:pt x="0" y="16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0" y="16"/>
                  </a:lnTo>
                  <a:close/>
                </a:path>
              </a:pathLst>
            </a:custGeom>
            <a:noFill/>
            <a:ln w="3175" cap="rnd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7" name="Rectangle 157">
              <a:extLst>
                <a:ext uri="{FF2B5EF4-FFF2-40B4-BE49-F238E27FC236}">
                  <a16:creationId xmlns:a16="http://schemas.microsoft.com/office/drawing/2014/main" id="{2876A40B-8481-F794-4301-3B9FEBB9C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7700" y="4169669"/>
              <a:ext cx="1649" cy="19787"/>
            </a:xfrm>
            <a:prstGeom prst="rect">
              <a:avLst/>
            </a:pr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8" name="Freeform 158">
              <a:extLst>
                <a:ext uri="{FF2B5EF4-FFF2-40B4-BE49-F238E27FC236}">
                  <a16:creationId xmlns:a16="http://schemas.microsoft.com/office/drawing/2014/main" id="{FD88BC6C-D4B5-8E46-8B25-8B7110055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084" y="3823402"/>
              <a:ext cx="19787" cy="82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5">
                  <a:moveTo>
                    <a:pt x="0" y="0"/>
                  </a:moveTo>
                  <a:lnTo>
                    <a:pt x="12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9" name="Freeform 159">
              <a:extLst>
                <a:ext uri="{FF2B5EF4-FFF2-40B4-BE49-F238E27FC236}">
                  <a16:creationId xmlns:a16="http://schemas.microsoft.com/office/drawing/2014/main" id="{905D4A1E-A2CA-D4EB-6716-E6C2A28FA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137" y="3214961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0" name="Freeform 160">
              <a:extLst>
                <a:ext uri="{FF2B5EF4-FFF2-40B4-BE49-F238E27FC236}">
                  <a16:creationId xmlns:a16="http://schemas.microsoft.com/office/drawing/2014/main" id="{12719661-3C26-A992-FE59-AD2331C78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7955" y="3114378"/>
              <a:ext cx="4947" cy="164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1" name="Freeform 161">
              <a:extLst>
                <a:ext uri="{FF2B5EF4-FFF2-40B4-BE49-F238E27FC236}">
                  <a16:creationId xmlns:a16="http://schemas.microsoft.com/office/drawing/2014/main" id="{A5E2EB6C-A993-2B25-3C30-FE3CF8534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7700" y="4154829"/>
              <a:ext cx="1649" cy="1484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0" y="9"/>
                </a:cxn>
              </a:cxnLst>
              <a:rect l="0" t="0" r="r" b="b"/>
              <a:pathLst>
                <a:path h="9">
                  <a:moveTo>
                    <a:pt x="0" y="9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2" name="Freeform 162">
              <a:extLst>
                <a:ext uri="{FF2B5EF4-FFF2-40B4-BE49-F238E27FC236}">
                  <a16:creationId xmlns:a16="http://schemas.microsoft.com/office/drawing/2014/main" id="{7FCFA0CD-7D37-5681-5C93-9D8DD9808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999" y="3823402"/>
              <a:ext cx="23084" cy="329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1"/>
                </a:cxn>
              </a:cxnLst>
              <a:rect l="0" t="0" r="r" b="b"/>
              <a:pathLst>
                <a:path w="6" h="1">
                  <a:moveTo>
                    <a:pt x="0" y="1"/>
                  </a:moveTo>
                  <a:cubicBezTo>
                    <a:pt x="2" y="1"/>
                    <a:pt x="5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1"/>
                    <a:pt x="2" y="1"/>
                    <a:pt x="0" y="1"/>
                  </a:cubicBez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3" name="Freeform 163">
              <a:extLst>
                <a:ext uri="{FF2B5EF4-FFF2-40B4-BE49-F238E27FC236}">
                  <a16:creationId xmlns:a16="http://schemas.microsoft.com/office/drawing/2014/main" id="{21AB13AB-7E6D-F629-9D61-C2E028F1D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4799" y="3087996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4" name="Rectangle 164">
              <a:extLst>
                <a:ext uri="{FF2B5EF4-FFF2-40B4-BE49-F238E27FC236}">
                  <a16:creationId xmlns:a16="http://schemas.microsoft.com/office/drawing/2014/main" id="{A9F6EC67-BCF3-5ABD-4B8A-FA73F6915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5084" y="3823402"/>
              <a:ext cx="1649" cy="1649"/>
            </a:xfrm>
            <a:prstGeom prst="rect">
              <a:avLst/>
            </a:pr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5" name="Rectangle 165">
              <a:extLst>
                <a:ext uri="{FF2B5EF4-FFF2-40B4-BE49-F238E27FC236}">
                  <a16:creationId xmlns:a16="http://schemas.microsoft.com/office/drawing/2014/main" id="{1F384705-EBE1-046F-56F5-37DF9F12A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7700" y="4169669"/>
              <a:ext cx="1649" cy="1649"/>
            </a:xfrm>
            <a:prstGeom prst="rect">
              <a:avLst/>
            </a:pr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6" name="Freeform 166">
              <a:extLst>
                <a:ext uri="{FF2B5EF4-FFF2-40B4-BE49-F238E27FC236}">
                  <a16:creationId xmlns:a16="http://schemas.microsoft.com/office/drawing/2014/main" id="{3FFEBB14-F807-1345-D07B-A49BE459B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8135" y="4423598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7" name="Rectangle 167">
              <a:extLst>
                <a:ext uri="{FF2B5EF4-FFF2-40B4-BE49-F238E27FC236}">
                  <a16:creationId xmlns:a16="http://schemas.microsoft.com/office/drawing/2014/main" id="{1A90FD6E-27D4-4167-7FC8-133056477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0555" y="3651917"/>
              <a:ext cx="1649" cy="1649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8" name="Freeform 168">
              <a:extLst>
                <a:ext uri="{FF2B5EF4-FFF2-40B4-BE49-F238E27FC236}">
                  <a16:creationId xmlns:a16="http://schemas.microsoft.com/office/drawing/2014/main" id="{E3F59007-59F2-1B4E-60EC-DECDE815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0555" y="3651917"/>
              <a:ext cx="3298" cy="32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9" name="Freeform 169">
              <a:extLst>
                <a:ext uri="{FF2B5EF4-FFF2-40B4-BE49-F238E27FC236}">
                  <a16:creationId xmlns:a16="http://schemas.microsoft.com/office/drawing/2014/main" id="{08139D79-492C-8E16-DD6F-44E2E2930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9426" y="3251236"/>
              <a:ext cx="3298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0" name="Rectangle 170">
              <a:extLst>
                <a:ext uri="{FF2B5EF4-FFF2-40B4-BE49-F238E27FC236}">
                  <a16:creationId xmlns:a16="http://schemas.microsoft.com/office/drawing/2014/main" id="{969FDA22-E4D1-267E-6876-A075F6B94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135" y="4423598"/>
              <a:ext cx="1649" cy="1649"/>
            </a:xfrm>
            <a:prstGeom prst="rect">
              <a:avLst/>
            </a:pr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1" name="Freeform 171">
              <a:extLst>
                <a:ext uri="{FF2B5EF4-FFF2-40B4-BE49-F238E27FC236}">
                  <a16:creationId xmlns:a16="http://schemas.microsoft.com/office/drawing/2014/main" id="{5699F072-E079-B7C6-A152-B67C54D5D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70" y="3242992"/>
              <a:ext cx="6596" cy="32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4" y="0"/>
                </a:cxn>
              </a:cxnLst>
              <a:rect l="0" t="0" r="r" b="b"/>
              <a:pathLst>
                <a:path w="4" h="2">
                  <a:moveTo>
                    <a:pt x="4" y="0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2" name="Freeform 172">
              <a:extLst>
                <a:ext uri="{FF2B5EF4-FFF2-40B4-BE49-F238E27FC236}">
                  <a16:creationId xmlns:a16="http://schemas.microsoft.com/office/drawing/2014/main" id="{E2ED2700-C0EA-2D56-5E4D-FBD4BAACC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0555" y="3640375"/>
              <a:ext cx="1649" cy="11542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3" name="Rectangle 173">
              <a:extLst>
                <a:ext uri="{FF2B5EF4-FFF2-40B4-BE49-F238E27FC236}">
                  <a16:creationId xmlns:a16="http://schemas.microsoft.com/office/drawing/2014/main" id="{1EA5B473-E378-187B-544D-2F7E226A7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4189" y="2276742"/>
              <a:ext cx="1649" cy="1649"/>
            </a:xfrm>
            <a:prstGeom prst="rect">
              <a:avLst/>
            </a:pr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4" name="Rectangle 174">
              <a:extLst>
                <a:ext uri="{FF2B5EF4-FFF2-40B4-BE49-F238E27FC236}">
                  <a16:creationId xmlns:a16="http://schemas.microsoft.com/office/drawing/2014/main" id="{1D471396-B8C6-10A5-1157-B5332FD51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4189" y="2276742"/>
              <a:ext cx="1649" cy="1649"/>
            </a:xfrm>
            <a:prstGeom prst="rect">
              <a:avLst/>
            </a:pr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5" name="Freeform 175">
              <a:extLst>
                <a:ext uri="{FF2B5EF4-FFF2-40B4-BE49-F238E27FC236}">
                  <a16:creationId xmlns:a16="http://schemas.microsoft.com/office/drawing/2014/main" id="{CA808952-81DC-84AB-DACA-37F8A3C2A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1957" y="4407109"/>
              <a:ext cx="31329" cy="8244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9" y="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9" h="5">
                  <a:moveTo>
                    <a:pt x="0" y="5"/>
                  </a:moveTo>
                  <a:lnTo>
                    <a:pt x="19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6" name="Rectangle 176">
              <a:extLst>
                <a:ext uri="{FF2B5EF4-FFF2-40B4-BE49-F238E27FC236}">
                  <a16:creationId xmlns:a16="http://schemas.microsoft.com/office/drawing/2014/main" id="{5A700245-653E-9062-462F-CC418574D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5240" y="3617290"/>
              <a:ext cx="1649" cy="1649"/>
            </a:xfrm>
            <a:prstGeom prst="rect">
              <a:avLst/>
            </a:prstGeom>
            <a:solidFill>
              <a:schemeClr val="accent6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7" name="Rectangle 177">
              <a:extLst>
                <a:ext uri="{FF2B5EF4-FFF2-40B4-BE49-F238E27FC236}">
                  <a16:creationId xmlns:a16="http://schemas.microsoft.com/office/drawing/2014/main" id="{CA8DCF98-8B16-9A63-9E31-31B62CABA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097" y="3091294"/>
              <a:ext cx="1649" cy="3298"/>
            </a:xfrm>
            <a:prstGeom prst="rect">
              <a:avLst/>
            </a:pr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8" name="Freeform 178">
              <a:extLst>
                <a:ext uri="{FF2B5EF4-FFF2-40B4-BE49-F238E27FC236}">
                  <a16:creationId xmlns:a16="http://schemas.microsoft.com/office/drawing/2014/main" id="{46734D7E-99B2-3E44-FAC6-85F3C0C02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6535" y="4088873"/>
              <a:ext cx="11542" cy="18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11">
                  <a:moveTo>
                    <a:pt x="0" y="0"/>
                  </a:moveTo>
                  <a:lnTo>
                    <a:pt x="7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9" name="Freeform 179">
              <a:extLst>
                <a:ext uri="{FF2B5EF4-FFF2-40B4-BE49-F238E27FC236}">
                  <a16:creationId xmlns:a16="http://schemas.microsoft.com/office/drawing/2014/main" id="{E0FB7BE9-C387-FC63-A256-356A8139B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104" y="4158127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0" name="Freeform 180">
              <a:extLst>
                <a:ext uri="{FF2B5EF4-FFF2-40B4-BE49-F238E27FC236}">
                  <a16:creationId xmlns:a16="http://schemas.microsoft.com/office/drawing/2014/main" id="{46B11AAA-263D-F20C-8FC9-A68D3D4C9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6413" y="3122623"/>
              <a:ext cx="11542" cy="8244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5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1" name="Rectangle 181">
              <a:extLst>
                <a:ext uri="{FF2B5EF4-FFF2-40B4-BE49-F238E27FC236}">
                  <a16:creationId xmlns:a16="http://schemas.microsoft.com/office/drawing/2014/main" id="{0B2ED0BB-5DA6-ED29-94DA-1FC796A53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5595" y="3214961"/>
              <a:ext cx="11542" cy="1649"/>
            </a:xfrm>
            <a:prstGeom prst="rect">
              <a:avLst/>
            </a:pr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2" name="Freeform 182">
              <a:extLst>
                <a:ext uri="{FF2B5EF4-FFF2-40B4-BE49-F238E27FC236}">
                  <a16:creationId xmlns:a16="http://schemas.microsoft.com/office/drawing/2014/main" id="{A13F2D1B-085B-793B-0EBC-BED821274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7159" y="3675002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196AA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3" name="Freeform 183">
              <a:extLst>
                <a:ext uri="{FF2B5EF4-FFF2-40B4-BE49-F238E27FC236}">
                  <a16:creationId xmlns:a16="http://schemas.microsoft.com/office/drawing/2014/main" id="{4A0123E0-A95C-0BF5-0AD8-B357B7D29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3328" y="3609046"/>
              <a:ext cx="131911" cy="8244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0" y="0"/>
                </a:cxn>
                <a:cxn ang="0">
                  <a:pos x="34" y="2"/>
                </a:cxn>
              </a:cxnLst>
              <a:rect l="0" t="0" r="r" b="b"/>
              <a:pathLst>
                <a:path w="34" h="2">
                  <a:moveTo>
                    <a:pt x="34" y="2"/>
                  </a:moveTo>
                  <a:cubicBezTo>
                    <a:pt x="32" y="2"/>
                    <a:pt x="11" y="1"/>
                    <a:pt x="0" y="0"/>
                  </a:cubicBezTo>
                  <a:cubicBezTo>
                    <a:pt x="11" y="1"/>
                    <a:pt x="32" y="2"/>
                    <a:pt x="34" y="2"/>
                  </a:cubicBezTo>
                  <a:close/>
                </a:path>
              </a:pathLst>
            </a:custGeom>
            <a:solidFill>
              <a:srgbClr val="E196AA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4" name="Freeform 184">
              <a:extLst>
                <a:ext uri="{FF2B5EF4-FFF2-40B4-BE49-F238E27FC236}">
                  <a16:creationId xmlns:a16="http://schemas.microsoft.com/office/drawing/2014/main" id="{7A928748-2D73-DFE4-765B-43E28619C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4515" y="4967732"/>
              <a:ext cx="4947" cy="8244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3" y="0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5" name="Freeform 185">
              <a:extLst>
                <a:ext uri="{FF2B5EF4-FFF2-40B4-BE49-F238E27FC236}">
                  <a16:creationId xmlns:a16="http://schemas.microsoft.com/office/drawing/2014/main" id="{5DDE7080-86B0-A834-7DE3-CD21B79DE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183" y="6265410"/>
              <a:ext cx="1649" cy="39573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0" y="0"/>
                </a:cxn>
                <a:cxn ang="0">
                  <a:pos x="0" y="24"/>
                </a:cxn>
                <a:cxn ang="0">
                  <a:pos x="0" y="24"/>
                </a:cxn>
              </a:cxnLst>
              <a:rect l="0" t="0" r="r" b="b"/>
              <a:pathLst>
                <a:path h="24">
                  <a:moveTo>
                    <a:pt x="0" y="24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6" name="Freeform 186">
              <a:extLst>
                <a:ext uri="{FF2B5EF4-FFF2-40B4-BE49-F238E27FC236}">
                  <a16:creationId xmlns:a16="http://schemas.microsoft.com/office/drawing/2014/main" id="{DC6FA1DD-F2A1-AC45-7C87-D8709BC1F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6946" y="3609046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196AA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7" name="Freeform 187">
              <a:extLst>
                <a:ext uri="{FF2B5EF4-FFF2-40B4-BE49-F238E27FC236}">
                  <a16:creationId xmlns:a16="http://schemas.microsoft.com/office/drawing/2014/main" id="{DB28AB34-D324-90B8-18AD-FBEDAEA35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7569" y="3211663"/>
              <a:ext cx="3298" cy="329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8" name="Freeform 188">
              <a:extLst>
                <a:ext uri="{FF2B5EF4-FFF2-40B4-BE49-F238E27FC236}">
                  <a16:creationId xmlns:a16="http://schemas.microsoft.com/office/drawing/2014/main" id="{448A12F6-0A5F-D67B-6383-CA562DF1F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1886" y="6308281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9" name="Freeform 189">
              <a:extLst>
                <a:ext uri="{FF2B5EF4-FFF2-40B4-BE49-F238E27FC236}">
                  <a16:creationId xmlns:a16="http://schemas.microsoft.com/office/drawing/2014/main" id="{587D212B-31F1-7A4E-3E45-6780B4ADD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4458" y="3952015"/>
              <a:ext cx="8244" cy="11542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1"/>
                </a:cxn>
              </a:cxnLst>
              <a:rect l="0" t="0" r="r" b="b"/>
              <a:pathLst>
                <a:path w="2" h="3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0" name="Freeform 190">
              <a:extLst>
                <a:ext uri="{FF2B5EF4-FFF2-40B4-BE49-F238E27FC236}">
                  <a16:creationId xmlns:a16="http://schemas.microsoft.com/office/drawing/2014/main" id="{AAC36BA9-7FDF-B356-F4C5-130193BB5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533" y="4784705"/>
              <a:ext cx="37925" cy="82445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" y="16"/>
                </a:cxn>
                <a:cxn ang="0">
                  <a:pos x="5" y="21"/>
                </a:cxn>
                <a:cxn ang="0">
                  <a:pos x="6" y="21"/>
                </a:cxn>
                <a:cxn ang="0">
                  <a:pos x="6" y="21"/>
                </a:cxn>
                <a:cxn ang="0">
                  <a:pos x="6" y="20"/>
                </a:cxn>
                <a:cxn ang="0">
                  <a:pos x="4" y="16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9" y="13"/>
                </a:cxn>
                <a:cxn ang="0">
                  <a:pos x="6" y="10"/>
                </a:cxn>
                <a:cxn ang="0">
                  <a:pos x="9" y="8"/>
                </a:cxn>
                <a:cxn ang="0">
                  <a:pos x="9" y="7"/>
                </a:cxn>
                <a:cxn ang="0">
                  <a:pos x="9" y="6"/>
                </a:cxn>
                <a:cxn ang="0">
                  <a:pos x="9" y="6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6" y="4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3"/>
                </a:cxn>
                <a:cxn ang="0">
                  <a:pos x="0" y="7"/>
                </a:cxn>
              </a:cxnLst>
              <a:rect l="0" t="0" r="r" b="b"/>
              <a:pathLst>
                <a:path w="10" h="21">
                  <a:moveTo>
                    <a:pt x="0" y="7"/>
                  </a:moveTo>
                  <a:cubicBezTo>
                    <a:pt x="2" y="16"/>
                    <a:pt x="2" y="16"/>
                    <a:pt x="2" y="16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9" y="13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1" name="Freeform 191">
              <a:extLst>
                <a:ext uri="{FF2B5EF4-FFF2-40B4-BE49-F238E27FC236}">
                  <a16:creationId xmlns:a16="http://schemas.microsoft.com/office/drawing/2014/main" id="{266B7CC2-832B-181C-ADBF-C4D158381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4671" y="4773163"/>
              <a:ext cx="16489" cy="19787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4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1" y="5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2" name="Freeform 192">
              <a:extLst>
                <a:ext uri="{FF2B5EF4-FFF2-40B4-BE49-F238E27FC236}">
                  <a16:creationId xmlns:a16="http://schemas.microsoft.com/office/drawing/2014/main" id="{493435F4-BC36-D9CB-C18E-203BA8F6A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828" y="6402268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3" name="Freeform 193">
              <a:extLst>
                <a:ext uri="{FF2B5EF4-FFF2-40B4-BE49-F238E27FC236}">
                  <a16:creationId xmlns:a16="http://schemas.microsoft.com/office/drawing/2014/main" id="{8AFD5EFF-5DD2-FB77-6A2B-09585D3C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8560" y="4181211"/>
              <a:ext cx="47818" cy="93987"/>
            </a:xfrm>
            <a:custGeom>
              <a:avLst/>
              <a:gdLst/>
              <a:ahLst/>
              <a:cxnLst>
                <a:cxn ang="0">
                  <a:pos x="5" y="24"/>
                </a:cxn>
                <a:cxn ang="0">
                  <a:pos x="5" y="24"/>
                </a:cxn>
                <a:cxn ang="0">
                  <a:pos x="5" y="24"/>
                </a:cxn>
                <a:cxn ang="0">
                  <a:pos x="12" y="4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0" y="12"/>
                </a:cxn>
                <a:cxn ang="0">
                  <a:pos x="0" y="17"/>
                </a:cxn>
                <a:cxn ang="0">
                  <a:pos x="5" y="24"/>
                </a:cxn>
                <a:cxn ang="0">
                  <a:pos x="5" y="24"/>
                </a:cxn>
              </a:cxnLst>
              <a:rect l="0" t="0" r="r" b="b"/>
              <a:pathLst>
                <a:path w="12" h="24">
                  <a:moveTo>
                    <a:pt x="5" y="24"/>
                  </a:move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4" name="Freeform 194">
              <a:extLst>
                <a:ext uri="{FF2B5EF4-FFF2-40B4-BE49-F238E27FC236}">
                  <a16:creationId xmlns:a16="http://schemas.microsoft.com/office/drawing/2014/main" id="{9096F2D9-D318-B897-8F58-6365D9FAE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084" y="3609046"/>
              <a:ext cx="8244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196AA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5" name="Freeform 195">
              <a:extLst>
                <a:ext uri="{FF2B5EF4-FFF2-40B4-BE49-F238E27FC236}">
                  <a16:creationId xmlns:a16="http://schemas.microsoft.com/office/drawing/2014/main" id="{23622599-0ABA-204D-4C2C-D5F3EC23B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1431" y="4454927"/>
              <a:ext cx="8244" cy="1484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2" y="4"/>
                </a:cxn>
                <a:cxn ang="0">
                  <a:pos x="2" y="3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" h="4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6" name="Freeform 196">
              <a:extLst>
                <a:ext uri="{FF2B5EF4-FFF2-40B4-BE49-F238E27FC236}">
                  <a16:creationId xmlns:a16="http://schemas.microsoft.com/office/drawing/2014/main" id="{8B1279AA-3B8F-8D27-6D63-77220632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828" y="6397321"/>
              <a:ext cx="1649" cy="494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1"/>
                    <a:pt x="0" y="0"/>
                  </a:cubicBezTo>
                  <a:cubicBezTo>
                    <a:pt x="0" y="1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7" name="Freeform 197">
              <a:extLst>
                <a:ext uri="{FF2B5EF4-FFF2-40B4-BE49-F238E27FC236}">
                  <a16:creationId xmlns:a16="http://schemas.microsoft.com/office/drawing/2014/main" id="{CE7B0227-4E1E-209C-C6C1-1321183B2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0315" y="4360940"/>
              <a:ext cx="113774" cy="163240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5" y="29"/>
                </a:cxn>
                <a:cxn ang="0">
                  <a:pos x="5" y="30"/>
                </a:cxn>
                <a:cxn ang="0">
                  <a:pos x="6" y="27"/>
                </a:cxn>
                <a:cxn ang="0">
                  <a:pos x="6" y="31"/>
                </a:cxn>
                <a:cxn ang="0">
                  <a:pos x="6" y="34"/>
                </a:cxn>
                <a:cxn ang="0">
                  <a:pos x="11" y="34"/>
                </a:cxn>
                <a:cxn ang="0">
                  <a:pos x="14" y="33"/>
                </a:cxn>
                <a:cxn ang="0">
                  <a:pos x="19" y="37"/>
                </a:cxn>
                <a:cxn ang="0">
                  <a:pos x="19" y="37"/>
                </a:cxn>
                <a:cxn ang="0">
                  <a:pos x="19" y="33"/>
                </a:cxn>
                <a:cxn ang="0">
                  <a:pos x="27" y="40"/>
                </a:cxn>
                <a:cxn ang="0">
                  <a:pos x="26" y="40"/>
                </a:cxn>
                <a:cxn ang="0">
                  <a:pos x="28" y="42"/>
                </a:cxn>
                <a:cxn ang="0">
                  <a:pos x="28" y="42"/>
                </a:cxn>
                <a:cxn ang="0">
                  <a:pos x="29" y="38"/>
                </a:cxn>
                <a:cxn ang="0">
                  <a:pos x="27" y="37"/>
                </a:cxn>
                <a:cxn ang="0">
                  <a:pos x="27" y="34"/>
                </a:cxn>
                <a:cxn ang="0">
                  <a:pos x="27" y="33"/>
                </a:cxn>
                <a:cxn ang="0">
                  <a:pos x="23" y="31"/>
                </a:cxn>
                <a:cxn ang="0">
                  <a:pos x="22" y="32"/>
                </a:cxn>
                <a:cxn ang="0">
                  <a:pos x="19" y="29"/>
                </a:cxn>
                <a:cxn ang="0">
                  <a:pos x="19" y="29"/>
                </a:cxn>
                <a:cxn ang="0">
                  <a:pos x="16" y="30"/>
                </a:cxn>
                <a:cxn ang="0">
                  <a:pos x="15" y="32"/>
                </a:cxn>
                <a:cxn ang="0">
                  <a:pos x="11" y="23"/>
                </a:cxn>
                <a:cxn ang="0">
                  <a:pos x="16" y="18"/>
                </a:cxn>
                <a:cxn ang="0">
                  <a:pos x="18" y="12"/>
                </a:cxn>
                <a:cxn ang="0">
                  <a:pos x="17" y="2"/>
                </a:cxn>
                <a:cxn ang="0">
                  <a:pos x="15" y="1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7"/>
                </a:cxn>
                <a:cxn ang="0">
                  <a:pos x="0" y="17"/>
                </a:cxn>
              </a:cxnLst>
              <a:rect l="0" t="0" r="r" b="b"/>
              <a:pathLst>
                <a:path w="29" h="42">
                  <a:moveTo>
                    <a:pt x="0" y="17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29"/>
                    <a:pt x="6" y="29"/>
                    <a:pt x="6" y="29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10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7"/>
                    <a:pt x="20" y="37"/>
                    <a:pt x="19" y="37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7" y="34"/>
                    <a:pt x="27" y="34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2"/>
                    <a:pt x="22" y="32"/>
                    <a:pt x="22" y="32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6" y="1"/>
                    <a:pt x="16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" name="Freeform 198">
              <a:extLst>
                <a:ext uri="{FF2B5EF4-FFF2-40B4-BE49-F238E27FC236}">
                  <a16:creationId xmlns:a16="http://schemas.microsoft.com/office/drawing/2014/main" id="{59319FA3-9AB8-C639-40CC-3C797081B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6706" y="4318069"/>
              <a:ext cx="62658" cy="54413"/>
            </a:xfrm>
            <a:custGeom>
              <a:avLst/>
              <a:gdLst/>
              <a:ahLst/>
              <a:cxnLst>
                <a:cxn ang="0">
                  <a:pos x="15" y="2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6" y="2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7" y="14"/>
                </a:cxn>
                <a:cxn ang="0">
                  <a:pos x="7" y="14"/>
                </a:cxn>
                <a:cxn ang="0">
                  <a:pos x="8" y="14"/>
                </a:cxn>
                <a:cxn ang="0">
                  <a:pos x="13" y="10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5" y="2"/>
                </a:cxn>
              </a:cxnLst>
              <a:rect l="0" t="0" r="r" b="b"/>
              <a:pathLst>
                <a:path w="16" h="14">
                  <a:moveTo>
                    <a:pt x="15" y="2"/>
                  </a:moveTo>
                  <a:cubicBezTo>
                    <a:pt x="15" y="2"/>
                    <a:pt x="15" y="1"/>
                    <a:pt x="14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lnTo>
                    <a:pt x="15" y="2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" name="Rectangle 199">
              <a:extLst>
                <a:ext uri="{FF2B5EF4-FFF2-40B4-BE49-F238E27FC236}">
                  <a16:creationId xmlns:a16="http://schemas.microsoft.com/office/drawing/2014/main" id="{47575EA3-90B5-5443-9C54-9A08ED219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428" y="6331366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" name="Rectangle 200">
              <a:extLst>
                <a:ext uri="{FF2B5EF4-FFF2-40B4-BE49-F238E27FC236}">
                  <a16:creationId xmlns:a16="http://schemas.microsoft.com/office/drawing/2014/main" id="{CD95884D-CF0C-7A32-EB11-B7099D029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828" y="6397321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" name="Freeform 201">
              <a:extLst>
                <a:ext uri="{FF2B5EF4-FFF2-40B4-BE49-F238E27FC236}">
                  <a16:creationId xmlns:a16="http://schemas.microsoft.com/office/drawing/2014/main" id="{2263CDC9-6C3E-D1AF-A70A-24AD43213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6977" y="4789652"/>
              <a:ext cx="11542" cy="8244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2"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2" name="Freeform 202">
              <a:extLst>
                <a:ext uri="{FF2B5EF4-FFF2-40B4-BE49-F238E27FC236}">
                  <a16:creationId xmlns:a16="http://schemas.microsoft.com/office/drawing/2014/main" id="{B2F8D9CD-D184-9E74-85BD-FEA603438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5902" y="4738537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3" name="Freeform 203">
              <a:extLst>
                <a:ext uri="{FF2B5EF4-FFF2-40B4-BE49-F238E27FC236}">
                  <a16:creationId xmlns:a16="http://schemas.microsoft.com/office/drawing/2014/main" id="{8C264733-B023-53C9-BDC5-9606B6432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7723" y="4863852"/>
              <a:ext cx="14840" cy="2308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4" name="Freeform 204">
              <a:extLst>
                <a:ext uri="{FF2B5EF4-FFF2-40B4-BE49-F238E27FC236}">
                  <a16:creationId xmlns:a16="http://schemas.microsoft.com/office/drawing/2014/main" id="{E82FD9B0-375D-840F-5409-60C23965B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7034" y="4698963"/>
              <a:ext cx="277014" cy="293503"/>
            </a:xfrm>
            <a:custGeom>
              <a:avLst/>
              <a:gdLst/>
              <a:ahLst/>
              <a:cxnLst>
                <a:cxn ang="0">
                  <a:pos x="70" y="75"/>
                </a:cxn>
                <a:cxn ang="0">
                  <a:pos x="70" y="74"/>
                </a:cxn>
                <a:cxn ang="0">
                  <a:pos x="71" y="56"/>
                </a:cxn>
                <a:cxn ang="0">
                  <a:pos x="68" y="52"/>
                </a:cxn>
                <a:cxn ang="0">
                  <a:pos x="64" y="50"/>
                </a:cxn>
                <a:cxn ang="0">
                  <a:pos x="62" y="48"/>
                </a:cxn>
                <a:cxn ang="0">
                  <a:pos x="60" y="43"/>
                </a:cxn>
                <a:cxn ang="0">
                  <a:pos x="55" y="41"/>
                </a:cxn>
                <a:cxn ang="0">
                  <a:pos x="56" y="38"/>
                </a:cxn>
                <a:cxn ang="0">
                  <a:pos x="55" y="38"/>
                </a:cxn>
                <a:cxn ang="0">
                  <a:pos x="57" y="36"/>
                </a:cxn>
                <a:cxn ang="0">
                  <a:pos x="54" y="33"/>
                </a:cxn>
                <a:cxn ang="0">
                  <a:pos x="54" y="33"/>
                </a:cxn>
                <a:cxn ang="0">
                  <a:pos x="52" y="33"/>
                </a:cxn>
                <a:cxn ang="0">
                  <a:pos x="52" y="29"/>
                </a:cxn>
                <a:cxn ang="0">
                  <a:pos x="47" y="28"/>
                </a:cxn>
                <a:cxn ang="0">
                  <a:pos x="46" y="27"/>
                </a:cxn>
                <a:cxn ang="0">
                  <a:pos x="46" y="28"/>
                </a:cxn>
                <a:cxn ang="0">
                  <a:pos x="41" y="25"/>
                </a:cxn>
                <a:cxn ang="0">
                  <a:pos x="39" y="22"/>
                </a:cxn>
                <a:cxn ang="0">
                  <a:pos x="38" y="22"/>
                </a:cxn>
                <a:cxn ang="0">
                  <a:pos x="36" y="22"/>
                </a:cxn>
                <a:cxn ang="0">
                  <a:pos x="21" y="9"/>
                </a:cxn>
                <a:cxn ang="0">
                  <a:pos x="16" y="3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3" y="6"/>
                </a:cxn>
                <a:cxn ang="0">
                  <a:pos x="13" y="14"/>
                </a:cxn>
                <a:cxn ang="0">
                  <a:pos x="17" y="21"/>
                </a:cxn>
                <a:cxn ang="0">
                  <a:pos x="22" y="23"/>
                </a:cxn>
                <a:cxn ang="0">
                  <a:pos x="27" y="35"/>
                </a:cxn>
                <a:cxn ang="0">
                  <a:pos x="30" y="37"/>
                </a:cxn>
                <a:cxn ang="0">
                  <a:pos x="38" y="52"/>
                </a:cxn>
                <a:cxn ang="0">
                  <a:pos x="48" y="63"/>
                </a:cxn>
                <a:cxn ang="0">
                  <a:pos x="62" y="75"/>
                </a:cxn>
                <a:cxn ang="0">
                  <a:pos x="62" y="75"/>
                </a:cxn>
                <a:cxn ang="0">
                  <a:pos x="63" y="73"/>
                </a:cxn>
                <a:cxn ang="0">
                  <a:pos x="65" y="74"/>
                </a:cxn>
                <a:cxn ang="0">
                  <a:pos x="65" y="74"/>
                </a:cxn>
                <a:cxn ang="0">
                  <a:pos x="69" y="74"/>
                </a:cxn>
              </a:cxnLst>
              <a:rect l="0" t="0" r="r" b="b"/>
              <a:pathLst>
                <a:path w="71" h="75">
                  <a:moveTo>
                    <a:pt x="69" y="74"/>
                  </a:moveTo>
                  <a:cubicBezTo>
                    <a:pt x="69" y="75"/>
                    <a:pt x="70" y="75"/>
                    <a:pt x="70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9" y="52"/>
                    <a:pt x="68" y="52"/>
                    <a:pt x="68" y="52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50"/>
                    <a:pt x="64" y="49"/>
                    <a:pt x="64" y="49"/>
                  </a:cubicBezTo>
                  <a:cubicBezTo>
                    <a:pt x="62" y="48"/>
                    <a:pt x="62" y="48"/>
                    <a:pt x="62" y="48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0"/>
                    <a:pt x="52" y="29"/>
                    <a:pt x="52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7" y="28"/>
                    <a:pt x="47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8" y="52"/>
                    <a:pt x="38" y="52"/>
                    <a:pt x="38" y="52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62" y="75"/>
                    <a:pt x="62" y="75"/>
                    <a:pt x="62" y="75"/>
                  </a:cubicBezTo>
                  <a:cubicBezTo>
                    <a:pt x="62" y="75"/>
                    <a:pt x="62" y="75"/>
                    <a:pt x="62" y="75"/>
                  </a:cubicBezTo>
                  <a:cubicBezTo>
                    <a:pt x="62" y="75"/>
                    <a:pt x="62" y="75"/>
                    <a:pt x="62" y="75"/>
                  </a:cubicBezTo>
                  <a:cubicBezTo>
                    <a:pt x="63" y="75"/>
                    <a:pt x="63" y="75"/>
                    <a:pt x="63" y="74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67" y="73"/>
                    <a:pt x="67" y="73"/>
                    <a:pt x="67" y="73"/>
                  </a:cubicBezTo>
                  <a:lnTo>
                    <a:pt x="69" y="74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" name="Freeform 205">
              <a:extLst>
                <a:ext uri="{FF2B5EF4-FFF2-40B4-BE49-F238E27FC236}">
                  <a16:creationId xmlns:a16="http://schemas.microsoft.com/office/drawing/2014/main" id="{87991AA7-6AC0-F7C3-8C5A-78F654D81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0964" y="4878692"/>
              <a:ext cx="42871" cy="39573"/>
            </a:xfrm>
            <a:custGeom>
              <a:avLst/>
              <a:gdLst/>
              <a:ahLst/>
              <a:cxnLst>
                <a:cxn ang="0">
                  <a:pos x="6" y="9"/>
                </a:cxn>
                <a:cxn ang="0">
                  <a:pos x="6" y="9"/>
                </a:cxn>
                <a:cxn ang="0">
                  <a:pos x="10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1" y="7"/>
                </a:cxn>
                <a:cxn ang="0">
                  <a:pos x="11" y="6"/>
                </a:cxn>
                <a:cxn ang="0">
                  <a:pos x="8" y="6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4" y="5"/>
                </a:cxn>
                <a:cxn ang="0">
                  <a:pos x="6" y="9"/>
                </a:cxn>
              </a:cxnLst>
              <a:rect l="0" t="0" r="r" b="b"/>
              <a:pathLst>
                <a:path w="11" h="10"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4" y="5"/>
                    <a:pt x="4" y="5"/>
                    <a:pt x="4" y="5"/>
                  </a:cubicBezTo>
                  <a:lnTo>
                    <a:pt x="6" y="9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6" name="Freeform 207">
              <a:extLst>
                <a:ext uri="{FF2B5EF4-FFF2-40B4-BE49-F238E27FC236}">
                  <a16:creationId xmlns:a16="http://schemas.microsoft.com/office/drawing/2014/main" id="{CE9EDF9E-1ACC-6C65-8287-51AC1E98B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1177" y="4809439"/>
              <a:ext cx="8244" cy="11542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2" y="3"/>
                </a:cxn>
                <a:cxn ang="0">
                  <a:pos x="2" y="1"/>
                </a:cxn>
              </a:cxnLst>
              <a:rect l="0" t="0" r="r" b="b"/>
              <a:pathLst>
                <a:path w="2" h="3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7" name="Freeform 208">
              <a:extLst>
                <a:ext uri="{FF2B5EF4-FFF2-40B4-BE49-F238E27FC236}">
                  <a16:creationId xmlns:a16="http://schemas.microsoft.com/office/drawing/2014/main" id="{8532882B-7BFD-3F51-2377-28A8E469B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3465" y="4797897"/>
              <a:ext cx="14840" cy="11542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3" y="3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3" y="3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8" name="Freeform 209">
              <a:extLst>
                <a:ext uri="{FF2B5EF4-FFF2-40B4-BE49-F238E27FC236}">
                  <a16:creationId xmlns:a16="http://schemas.microsoft.com/office/drawing/2014/main" id="{306C92F3-1A38-8183-0AC1-6E9585586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4261" y="4987520"/>
              <a:ext cx="239089" cy="79147"/>
            </a:xfrm>
            <a:custGeom>
              <a:avLst/>
              <a:gdLst/>
              <a:ahLst/>
              <a:cxnLst>
                <a:cxn ang="0">
                  <a:pos x="60" y="20"/>
                </a:cxn>
                <a:cxn ang="0">
                  <a:pos x="60" y="20"/>
                </a:cxn>
                <a:cxn ang="0">
                  <a:pos x="61" y="20"/>
                </a:cxn>
                <a:cxn ang="0">
                  <a:pos x="60" y="17"/>
                </a:cxn>
                <a:cxn ang="0">
                  <a:pos x="60" y="13"/>
                </a:cxn>
                <a:cxn ang="0">
                  <a:pos x="60" y="13"/>
                </a:cxn>
                <a:cxn ang="0">
                  <a:pos x="50" y="12"/>
                </a:cxn>
                <a:cxn ang="0">
                  <a:pos x="47" y="7"/>
                </a:cxn>
                <a:cxn ang="0">
                  <a:pos x="40" y="5"/>
                </a:cxn>
                <a:cxn ang="0">
                  <a:pos x="38" y="5"/>
                </a:cxn>
                <a:cxn ang="0">
                  <a:pos x="37" y="4"/>
                </a:cxn>
                <a:cxn ang="0">
                  <a:pos x="37" y="3"/>
                </a:cxn>
                <a:cxn ang="0">
                  <a:pos x="37" y="3"/>
                </a:cxn>
                <a:cxn ang="0">
                  <a:pos x="35" y="5"/>
                </a:cxn>
                <a:cxn ang="0">
                  <a:pos x="33" y="7"/>
                </a:cxn>
                <a:cxn ang="0">
                  <a:pos x="24" y="6"/>
                </a:cxn>
                <a:cxn ang="0">
                  <a:pos x="20" y="3"/>
                </a:cxn>
                <a:cxn ang="0">
                  <a:pos x="14" y="2"/>
                </a:cxn>
                <a:cxn ang="0">
                  <a:pos x="14" y="1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0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2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7"/>
                </a:cxn>
                <a:cxn ang="0">
                  <a:pos x="8" y="8"/>
                </a:cxn>
                <a:cxn ang="0">
                  <a:pos x="7" y="9"/>
                </a:cxn>
                <a:cxn ang="0">
                  <a:pos x="7" y="9"/>
                </a:cxn>
                <a:cxn ang="0">
                  <a:pos x="7" y="9"/>
                </a:cxn>
                <a:cxn ang="0">
                  <a:pos x="11" y="11"/>
                </a:cxn>
                <a:cxn ang="0">
                  <a:pos x="21" y="13"/>
                </a:cxn>
                <a:cxn ang="0">
                  <a:pos x="23" y="12"/>
                </a:cxn>
                <a:cxn ang="0">
                  <a:pos x="29" y="13"/>
                </a:cxn>
                <a:cxn ang="0">
                  <a:pos x="36" y="16"/>
                </a:cxn>
                <a:cxn ang="0">
                  <a:pos x="42" y="17"/>
                </a:cxn>
                <a:cxn ang="0">
                  <a:pos x="45" y="17"/>
                </a:cxn>
                <a:cxn ang="0">
                  <a:pos x="48" y="17"/>
                </a:cxn>
                <a:cxn ang="0">
                  <a:pos x="51" y="17"/>
                </a:cxn>
                <a:cxn ang="0">
                  <a:pos x="60" y="20"/>
                </a:cxn>
                <a:cxn ang="0">
                  <a:pos x="60" y="20"/>
                </a:cxn>
              </a:cxnLst>
              <a:rect l="0" t="0" r="r" b="b"/>
              <a:pathLst>
                <a:path w="61" h="20">
                  <a:moveTo>
                    <a:pt x="60" y="20"/>
                  </a:moveTo>
                  <a:cubicBezTo>
                    <a:pt x="60" y="20"/>
                    <a:pt x="60" y="20"/>
                    <a:pt x="60" y="2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1"/>
                    <a:pt x="14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1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0"/>
                    <a:pt x="60" y="20"/>
                    <a:pt x="60" y="2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9" name="Freeform 210">
              <a:extLst>
                <a:ext uri="{FF2B5EF4-FFF2-40B4-BE49-F238E27FC236}">
                  <a16:creationId xmlns:a16="http://schemas.microsoft.com/office/drawing/2014/main" id="{F16956A0-305D-01BE-028B-46A02DE24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3523" y="4766568"/>
              <a:ext cx="19787" cy="1813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1" y="0"/>
                </a:cxn>
              </a:cxnLst>
              <a:rect l="0" t="0" r="r" b="b"/>
              <a:pathLst>
                <a:path w="5" h="5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0" name="Freeform 211">
              <a:extLst>
                <a:ext uri="{FF2B5EF4-FFF2-40B4-BE49-F238E27FC236}">
                  <a16:creationId xmlns:a16="http://schemas.microsoft.com/office/drawing/2014/main" id="{2F150109-56BA-6235-DD39-11D233AC6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4515" y="4980924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1" name="Freeform 212">
              <a:extLst>
                <a:ext uri="{FF2B5EF4-FFF2-40B4-BE49-F238E27FC236}">
                  <a16:creationId xmlns:a16="http://schemas.microsoft.com/office/drawing/2014/main" id="{06466C58-8339-3403-3C6D-003DEE68C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7200" y="3414477"/>
              <a:ext cx="194569" cy="93987"/>
            </a:xfrm>
            <a:custGeom>
              <a:avLst/>
              <a:gdLst/>
              <a:ahLst/>
              <a:cxnLst>
                <a:cxn ang="0">
                  <a:pos x="44" y="20"/>
                </a:cxn>
                <a:cxn ang="0">
                  <a:pos x="46" y="19"/>
                </a:cxn>
                <a:cxn ang="0">
                  <a:pos x="46" y="12"/>
                </a:cxn>
                <a:cxn ang="0">
                  <a:pos x="47" y="12"/>
                </a:cxn>
                <a:cxn ang="0">
                  <a:pos x="50" y="12"/>
                </a:cxn>
                <a:cxn ang="0">
                  <a:pos x="50" y="9"/>
                </a:cxn>
                <a:cxn ang="0">
                  <a:pos x="50" y="9"/>
                </a:cxn>
                <a:cxn ang="0">
                  <a:pos x="50" y="8"/>
                </a:cxn>
                <a:cxn ang="0">
                  <a:pos x="48" y="2"/>
                </a:cxn>
                <a:cxn ang="0">
                  <a:pos x="48" y="2"/>
                </a:cxn>
                <a:cxn ang="0">
                  <a:pos x="37" y="0"/>
                </a:cxn>
                <a:cxn ang="0">
                  <a:pos x="34" y="3"/>
                </a:cxn>
                <a:cxn ang="0">
                  <a:pos x="29" y="2"/>
                </a:cxn>
                <a:cxn ang="0">
                  <a:pos x="29" y="3"/>
                </a:cxn>
                <a:cxn ang="0">
                  <a:pos x="23" y="7"/>
                </a:cxn>
                <a:cxn ang="0">
                  <a:pos x="24" y="13"/>
                </a:cxn>
                <a:cxn ang="0">
                  <a:pos x="24" y="13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22" y="14"/>
                </a:cxn>
                <a:cxn ang="0">
                  <a:pos x="19" y="13"/>
                </a:cxn>
                <a:cxn ang="0">
                  <a:pos x="12" y="15"/>
                </a:cxn>
                <a:cxn ang="0">
                  <a:pos x="7" y="14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3" y="14"/>
                </a:cxn>
                <a:cxn ang="0">
                  <a:pos x="1" y="15"/>
                </a:cxn>
                <a:cxn ang="0">
                  <a:pos x="0" y="15"/>
                </a:cxn>
                <a:cxn ang="0">
                  <a:pos x="1" y="19"/>
                </a:cxn>
                <a:cxn ang="0">
                  <a:pos x="2" y="19"/>
                </a:cxn>
                <a:cxn ang="0">
                  <a:pos x="6" y="21"/>
                </a:cxn>
                <a:cxn ang="0">
                  <a:pos x="6" y="20"/>
                </a:cxn>
                <a:cxn ang="0">
                  <a:pos x="6" y="20"/>
                </a:cxn>
                <a:cxn ang="0">
                  <a:pos x="18" y="18"/>
                </a:cxn>
                <a:cxn ang="0">
                  <a:pos x="18" y="18"/>
                </a:cxn>
                <a:cxn ang="0">
                  <a:pos x="21" y="22"/>
                </a:cxn>
                <a:cxn ang="0">
                  <a:pos x="28" y="24"/>
                </a:cxn>
                <a:cxn ang="0">
                  <a:pos x="34" y="24"/>
                </a:cxn>
                <a:cxn ang="0">
                  <a:pos x="44" y="20"/>
                </a:cxn>
              </a:cxnLst>
              <a:rect l="0" t="0" r="r" b="b"/>
              <a:pathLst>
                <a:path w="50" h="24">
                  <a:moveTo>
                    <a:pt x="44" y="20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46" y="12"/>
                    <a:pt x="47" y="12"/>
                    <a:pt x="47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9"/>
                    <a:pt x="50" y="8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3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2" y="19"/>
                    <a:pt x="2" y="19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8" y="24"/>
                    <a:pt x="34" y="24"/>
                    <a:pt x="34" y="24"/>
                  </a:cubicBezTo>
                  <a:lnTo>
                    <a:pt x="44" y="20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2" name="Freeform 213">
              <a:extLst>
                <a:ext uri="{FF2B5EF4-FFF2-40B4-BE49-F238E27FC236}">
                  <a16:creationId xmlns:a16="http://schemas.microsoft.com/office/drawing/2014/main" id="{BFE0F263-44D2-B48A-B640-202B4A74D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266" y="3368308"/>
              <a:ext cx="19787" cy="23084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4" y="6"/>
                </a:cxn>
                <a:cxn ang="0">
                  <a:pos x="5" y="4"/>
                </a:cxn>
                <a:cxn ang="0">
                  <a:pos x="3" y="0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4"/>
                    <a:pt x="5" y="4"/>
                    <a:pt x="5" y="4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3" name="Freeform 214">
              <a:extLst>
                <a:ext uri="{FF2B5EF4-FFF2-40B4-BE49-F238E27FC236}">
                  <a16:creationId xmlns:a16="http://schemas.microsoft.com/office/drawing/2014/main" id="{033E1019-34B7-B6B1-B257-324054A0C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8150" y="4801195"/>
              <a:ext cx="23084" cy="2638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0"/>
                </a:cxn>
              </a:cxnLst>
              <a:rect l="0" t="0" r="r" b="b"/>
              <a:pathLst>
                <a:path w="6" h="7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4" name="Freeform 215">
              <a:extLst>
                <a:ext uri="{FF2B5EF4-FFF2-40B4-BE49-F238E27FC236}">
                  <a16:creationId xmlns:a16="http://schemas.microsoft.com/office/drawing/2014/main" id="{F5D8686E-0CFD-EA38-9FF2-260E52339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9112" y="3379851"/>
              <a:ext cx="74200" cy="34627"/>
            </a:xfrm>
            <a:custGeom>
              <a:avLst/>
              <a:gdLst/>
              <a:ahLst/>
              <a:cxnLst>
                <a:cxn ang="0">
                  <a:pos x="19" y="8"/>
                </a:cxn>
                <a:cxn ang="0">
                  <a:pos x="19" y="8"/>
                </a:cxn>
                <a:cxn ang="0">
                  <a:pos x="17" y="5"/>
                </a:cxn>
                <a:cxn ang="0">
                  <a:pos x="13" y="3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6" y="4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15" y="9"/>
                </a:cxn>
                <a:cxn ang="0">
                  <a:pos x="15" y="9"/>
                </a:cxn>
                <a:cxn ang="0">
                  <a:pos x="18" y="8"/>
                </a:cxn>
                <a:cxn ang="0">
                  <a:pos x="19" y="8"/>
                </a:cxn>
              </a:cxnLst>
              <a:rect l="0" t="0" r="r" b="b"/>
              <a:pathLst>
                <a:path w="19" h="9"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8" y="8"/>
                    <a:pt x="18" y="8"/>
                  </a:cubicBezTo>
                  <a:cubicBezTo>
                    <a:pt x="18" y="8"/>
                    <a:pt x="19" y="8"/>
                    <a:pt x="19" y="8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5" name="Freeform 216">
              <a:extLst>
                <a:ext uri="{FF2B5EF4-FFF2-40B4-BE49-F238E27FC236}">
                  <a16:creationId xmlns:a16="http://schemas.microsoft.com/office/drawing/2014/main" id="{3FB4893B-60FE-3F3D-53AC-5FA755661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9790" y="4789653"/>
              <a:ext cx="4947" cy="164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6" name="Freeform 217">
              <a:extLst>
                <a:ext uri="{FF2B5EF4-FFF2-40B4-BE49-F238E27FC236}">
                  <a16:creationId xmlns:a16="http://schemas.microsoft.com/office/drawing/2014/main" id="{82A06814-B4E9-9BB9-AFEE-8C5C34AC2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4737" y="4664337"/>
              <a:ext cx="244036" cy="15169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32"/>
                </a:cxn>
                <a:cxn ang="0">
                  <a:pos x="6" y="39"/>
                </a:cxn>
                <a:cxn ang="0">
                  <a:pos x="18" y="35"/>
                </a:cxn>
                <a:cxn ang="0">
                  <a:pos x="25" y="37"/>
                </a:cxn>
                <a:cxn ang="0">
                  <a:pos x="32" y="35"/>
                </a:cxn>
                <a:cxn ang="0">
                  <a:pos x="40" y="17"/>
                </a:cxn>
                <a:cxn ang="0">
                  <a:pos x="49" y="17"/>
                </a:cxn>
                <a:cxn ang="0">
                  <a:pos x="52" y="18"/>
                </a:cxn>
                <a:cxn ang="0">
                  <a:pos x="52" y="19"/>
                </a:cxn>
                <a:cxn ang="0">
                  <a:pos x="55" y="19"/>
                </a:cxn>
                <a:cxn ang="0">
                  <a:pos x="55" y="19"/>
                </a:cxn>
                <a:cxn ang="0">
                  <a:pos x="59" y="17"/>
                </a:cxn>
                <a:cxn ang="0">
                  <a:pos x="57" y="14"/>
                </a:cxn>
                <a:cxn ang="0">
                  <a:pos x="63" y="12"/>
                </a:cxn>
                <a:cxn ang="0">
                  <a:pos x="63" y="11"/>
                </a:cxn>
                <a:cxn ang="0">
                  <a:pos x="55" y="8"/>
                </a:cxn>
                <a:cxn ang="0">
                  <a:pos x="55" y="6"/>
                </a:cxn>
                <a:cxn ang="0">
                  <a:pos x="53" y="7"/>
                </a:cxn>
                <a:cxn ang="0">
                  <a:pos x="53" y="3"/>
                </a:cxn>
                <a:cxn ang="0">
                  <a:pos x="49" y="0"/>
                </a:cxn>
                <a:cxn ang="0">
                  <a:pos x="49" y="0"/>
                </a:cxn>
                <a:cxn ang="0">
                  <a:pos x="47" y="2"/>
                </a:cxn>
                <a:cxn ang="0">
                  <a:pos x="47" y="0"/>
                </a:cxn>
                <a:cxn ang="0">
                  <a:pos x="46" y="0"/>
                </a:cxn>
                <a:cxn ang="0">
                  <a:pos x="38" y="10"/>
                </a:cxn>
                <a:cxn ang="0">
                  <a:pos x="38" y="12"/>
                </a:cxn>
                <a:cxn ang="0">
                  <a:pos x="36" y="14"/>
                </a:cxn>
                <a:cxn ang="0">
                  <a:pos x="35" y="14"/>
                </a:cxn>
                <a:cxn ang="0">
                  <a:pos x="35" y="14"/>
                </a:cxn>
                <a:cxn ang="0">
                  <a:pos x="32" y="19"/>
                </a:cxn>
                <a:cxn ang="0">
                  <a:pos x="29" y="15"/>
                </a:cxn>
                <a:cxn ang="0">
                  <a:pos x="28" y="16"/>
                </a:cxn>
                <a:cxn ang="0">
                  <a:pos x="21" y="25"/>
                </a:cxn>
                <a:cxn ang="0">
                  <a:pos x="13" y="27"/>
                </a:cxn>
                <a:cxn ang="0">
                  <a:pos x="10" y="30"/>
                </a:cxn>
                <a:cxn ang="0">
                  <a:pos x="9" y="35"/>
                </a:cxn>
                <a:cxn ang="0">
                  <a:pos x="1" y="32"/>
                </a:cxn>
                <a:cxn ang="0">
                  <a:pos x="0" y="32"/>
                </a:cxn>
              </a:cxnLst>
              <a:rect l="0" t="0" r="r" b="b"/>
              <a:pathLst>
                <a:path w="63" h="39">
                  <a:moveTo>
                    <a:pt x="0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8"/>
                    <a:pt x="52" y="19"/>
                    <a:pt x="52" y="19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3" y="12"/>
                    <a:pt x="63" y="11"/>
                    <a:pt x="63" y="11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7"/>
                    <a:pt x="55" y="7"/>
                    <a:pt x="55" y="6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53" y="7"/>
                    <a:pt x="53" y="7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4"/>
                    <a:pt x="53" y="4"/>
                    <a:pt x="53" y="3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9" y="15"/>
                    <a:pt x="28" y="15"/>
                  </a:cubicBezTo>
                  <a:cubicBezTo>
                    <a:pt x="28" y="15"/>
                    <a:pt x="28" y="15"/>
                    <a:pt x="28" y="16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7" name="Rectangle 218">
              <a:extLst>
                <a:ext uri="{FF2B5EF4-FFF2-40B4-BE49-F238E27FC236}">
                  <a16:creationId xmlns:a16="http://schemas.microsoft.com/office/drawing/2014/main" id="{48F942F9-4B09-B85D-4396-258AFA1B4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9267" y="3632131"/>
              <a:ext cx="1649" cy="1649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8" name="Freeform 219">
              <a:extLst>
                <a:ext uri="{FF2B5EF4-FFF2-40B4-BE49-F238E27FC236}">
                  <a16:creationId xmlns:a16="http://schemas.microsoft.com/office/drawing/2014/main" id="{A9ADD58C-8617-AE13-5570-1E1EF3F72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3331" y="2763165"/>
              <a:ext cx="19787" cy="24733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1" y="6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1" y="6"/>
                </a:cxn>
              </a:cxnLst>
              <a:rect l="0" t="0" r="r" b="b"/>
              <a:pathLst>
                <a:path w="5" h="6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1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9" name="Freeform 220">
              <a:extLst>
                <a:ext uri="{FF2B5EF4-FFF2-40B4-BE49-F238E27FC236}">
                  <a16:creationId xmlns:a16="http://schemas.microsoft.com/office/drawing/2014/main" id="{95DE8330-065D-4843-5448-0F8B83C3C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3564" y="4712155"/>
              <a:ext cx="37925" cy="26382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" y="3"/>
                </a:cxn>
                <a:cxn ang="0">
                  <a:pos x="4" y="7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10" y="0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1" y="3"/>
                </a:cxn>
              </a:cxnLst>
              <a:rect l="0" t="0" r="r" b="b"/>
              <a:pathLst>
                <a:path w="10" h="7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0" name="Freeform 221">
              <a:extLst>
                <a:ext uri="{FF2B5EF4-FFF2-40B4-BE49-F238E27FC236}">
                  <a16:creationId xmlns:a16="http://schemas.microsoft.com/office/drawing/2014/main" id="{0A5B7C8C-EA60-3F7B-9FFE-47FB15E5C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457" y="3465593"/>
              <a:ext cx="108827" cy="61009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22" y="2"/>
                </a:cxn>
                <a:cxn ang="0">
                  <a:pos x="18" y="0"/>
                </a:cxn>
                <a:cxn ang="0">
                  <a:pos x="10" y="1"/>
                </a:cxn>
                <a:cxn ang="0">
                  <a:pos x="6" y="1"/>
                </a:cxn>
                <a:cxn ang="0">
                  <a:pos x="0" y="12"/>
                </a:cxn>
                <a:cxn ang="0">
                  <a:pos x="1" y="14"/>
                </a:cxn>
                <a:cxn ang="0">
                  <a:pos x="2" y="12"/>
                </a:cxn>
                <a:cxn ang="0">
                  <a:pos x="3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7" y="16"/>
                </a:cxn>
                <a:cxn ang="0">
                  <a:pos x="12" y="16"/>
                </a:cxn>
                <a:cxn ang="0">
                  <a:pos x="16" y="12"/>
                </a:cxn>
                <a:cxn ang="0">
                  <a:pos x="16" y="12"/>
                </a:cxn>
                <a:cxn ang="0">
                  <a:pos x="16" y="12"/>
                </a:cxn>
                <a:cxn ang="0">
                  <a:pos x="16" y="12"/>
                </a:cxn>
                <a:cxn ang="0">
                  <a:pos x="19" y="16"/>
                </a:cxn>
                <a:cxn ang="0">
                  <a:pos x="21" y="11"/>
                </a:cxn>
                <a:cxn ang="0">
                  <a:pos x="21" y="11"/>
                </a:cxn>
                <a:cxn ang="0">
                  <a:pos x="22" y="11"/>
                </a:cxn>
                <a:cxn ang="0">
                  <a:pos x="26" y="12"/>
                </a:cxn>
                <a:cxn ang="0">
                  <a:pos x="26" y="10"/>
                </a:cxn>
                <a:cxn ang="0">
                  <a:pos x="26" y="9"/>
                </a:cxn>
                <a:cxn ang="0">
                  <a:pos x="28" y="9"/>
                </a:cxn>
                <a:cxn ang="0">
                  <a:pos x="28" y="8"/>
                </a:cxn>
                <a:cxn ang="0">
                  <a:pos x="24" y="6"/>
                </a:cxn>
                <a:cxn ang="0">
                  <a:pos x="23" y="6"/>
                </a:cxn>
              </a:cxnLst>
              <a:rect l="0" t="0" r="r" b="b"/>
              <a:pathLst>
                <a:path w="28" h="16">
                  <a:moveTo>
                    <a:pt x="23" y="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0" y="0"/>
                    <a:pt x="10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2" y="11"/>
                    <a:pt x="22" y="11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9"/>
                    <a:pt x="26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3" y="6"/>
                    <a:pt x="23" y="6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1" name="Freeform 222">
              <a:extLst>
                <a:ext uri="{FF2B5EF4-FFF2-40B4-BE49-F238E27FC236}">
                  <a16:creationId xmlns:a16="http://schemas.microsoft.com/office/drawing/2014/main" id="{2DDCB90B-F5F5-0CFF-C5AA-0AC502461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1431" y="4967733"/>
              <a:ext cx="11542" cy="1319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2" name="Freeform 223">
              <a:extLst>
                <a:ext uri="{FF2B5EF4-FFF2-40B4-BE49-F238E27FC236}">
                  <a16:creationId xmlns:a16="http://schemas.microsoft.com/office/drawing/2014/main" id="{DC81F0BD-B223-3298-8874-B8134FE28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9462" y="5104591"/>
              <a:ext cx="14840" cy="16489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4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4"/>
                </a:cxn>
              </a:cxnLst>
              <a:rect l="0" t="0" r="r" b="b"/>
              <a:pathLst>
                <a:path w="4" h="4">
                  <a:moveTo>
                    <a:pt x="1" y="4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3" name="Freeform 224">
              <a:extLst>
                <a:ext uri="{FF2B5EF4-FFF2-40B4-BE49-F238E27FC236}">
                  <a16:creationId xmlns:a16="http://schemas.microsoft.com/office/drawing/2014/main" id="{1B328755-6DA3-AFC7-E481-E1E9204B0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573" y="4852311"/>
              <a:ext cx="265472" cy="220951"/>
            </a:xfrm>
            <a:custGeom>
              <a:avLst/>
              <a:gdLst/>
              <a:ahLst/>
              <a:cxnLst>
                <a:cxn ang="0">
                  <a:pos x="66" y="42"/>
                </a:cxn>
                <a:cxn ang="0">
                  <a:pos x="66" y="14"/>
                </a:cxn>
                <a:cxn ang="0">
                  <a:pos x="67" y="14"/>
                </a:cxn>
                <a:cxn ang="0">
                  <a:pos x="67" y="14"/>
                </a:cxn>
                <a:cxn ang="0">
                  <a:pos x="46" y="6"/>
                </a:cxn>
                <a:cxn ang="0">
                  <a:pos x="45" y="6"/>
                </a:cxn>
                <a:cxn ang="0">
                  <a:pos x="40" y="11"/>
                </a:cxn>
                <a:cxn ang="0">
                  <a:pos x="35" y="12"/>
                </a:cxn>
                <a:cxn ang="0">
                  <a:pos x="28" y="19"/>
                </a:cxn>
                <a:cxn ang="0">
                  <a:pos x="25" y="14"/>
                </a:cxn>
                <a:cxn ang="0">
                  <a:pos x="24" y="14"/>
                </a:cxn>
                <a:cxn ang="0">
                  <a:pos x="23" y="14"/>
                </a:cxn>
                <a:cxn ang="0">
                  <a:pos x="23" y="15"/>
                </a:cxn>
                <a:cxn ang="0">
                  <a:pos x="22" y="6"/>
                </a:cxn>
                <a:cxn ang="0">
                  <a:pos x="20" y="2"/>
                </a:cxn>
                <a:cxn ang="0">
                  <a:pos x="13" y="0"/>
                </a:cxn>
                <a:cxn ang="0">
                  <a:pos x="2" y="3"/>
                </a:cxn>
                <a:cxn ang="0">
                  <a:pos x="1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5" y="8"/>
                </a:cxn>
                <a:cxn ang="0">
                  <a:pos x="7" y="12"/>
                </a:cxn>
                <a:cxn ang="0">
                  <a:pos x="19" y="11"/>
                </a:cxn>
                <a:cxn ang="0">
                  <a:pos x="18" y="14"/>
                </a:cxn>
                <a:cxn ang="0">
                  <a:pos x="12" y="15"/>
                </a:cxn>
                <a:cxn ang="0">
                  <a:pos x="7" y="16"/>
                </a:cxn>
                <a:cxn ang="0">
                  <a:pos x="7" y="17"/>
                </a:cxn>
                <a:cxn ang="0">
                  <a:pos x="12" y="19"/>
                </a:cxn>
                <a:cxn ang="0">
                  <a:pos x="13" y="24"/>
                </a:cxn>
                <a:cxn ang="0">
                  <a:pos x="17" y="23"/>
                </a:cxn>
                <a:cxn ang="0">
                  <a:pos x="19" y="21"/>
                </a:cxn>
                <a:cxn ang="0">
                  <a:pos x="22" y="24"/>
                </a:cxn>
                <a:cxn ang="0">
                  <a:pos x="25" y="24"/>
                </a:cxn>
                <a:cxn ang="0">
                  <a:pos x="37" y="29"/>
                </a:cxn>
                <a:cxn ang="0">
                  <a:pos x="51" y="40"/>
                </a:cxn>
                <a:cxn ang="0">
                  <a:pos x="50" y="43"/>
                </a:cxn>
                <a:cxn ang="0">
                  <a:pos x="52" y="44"/>
                </a:cxn>
                <a:cxn ang="0">
                  <a:pos x="51" y="45"/>
                </a:cxn>
                <a:cxn ang="0">
                  <a:pos x="52" y="46"/>
                </a:cxn>
                <a:cxn ang="0">
                  <a:pos x="48" y="45"/>
                </a:cxn>
                <a:cxn ang="0">
                  <a:pos x="45" y="52"/>
                </a:cxn>
                <a:cxn ang="0">
                  <a:pos x="45" y="52"/>
                </a:cxn>
                <a:cxn ang="0">
                  <a:pos x="53" y="52"/>
                </a:cxn>
                <a:cxn ang="0">
                  <a:pos x="59" y="50"/>
                </a:cxn>
                <a:cxn ang="0">
                  <a:pos x="68" y="57"/>
                </a:cxn>
              </a:cxnLst>
              <a:rect l="0" t="0" r="r" b="b"/>
              <a:pathLst>
                <a:path w="68" h="57">
                  <a:moveTo>
                    <a:pt x="67" y="57"/>
                  </a:moveTo>
                  <a:cubicBezTo>
                    <a:pt x="66" y="42"/>
                    <a:pt x="66" y="42"/>
                    <a:pt x="66" y="42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4"/>
                    <a:pt x="67" y="14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5" y="12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7" y="24"/>
                    <a:pt x="17" y="24"/>
                  </a:cubicBezTo>
                  <a:cubicBezTo>
                    <a:pt x="17" y="24"/>
                    <a:pt x="17" y="23"/>
                    <a:pt x="17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4"/>
                    <a:pt x="22" y="24"/>
                    <a:pt x="23" y="24"/>
                  </a:cubicBezTo>
                  <a:cubicBezTo>
                    <a:pt x="23" y="24"/>
                    <a:pt x="25" y="24"/>
                    <a:pt x="25" y="24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50" y="42"/>
                    <a:pt x="50" y="42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5"/>
                    <a:pt x="51" y="45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8" y="45"/>
                    <a:pt x="48" y="45"/>
                    <a:pt x="48" y="46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5" y="52"/>
                    <a:pt x="52" y="52"/>
                    <a:pt x="52" y="52"/>
                  </a:cubicBezTo>
                  <a:cubicBezTo>
                    <a:pt x="52" y="52"/>
                    <a:pt x="53" y="52"/>
                    <a:pt x="53" y="52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68" y="57"/>
                    <a:pt x="68" y="57"/>
                    <a:pt x="68" y="57"/>
                  </a:cubicBezTo>
                  <a:cubicBezTo>
                    <a:pt x="68" y="57"/>
                    <a:pt x="68" y="57"/>
                    <a:pt x="68" y="57"/>
                  </a:cubicBezTo>
                  <a:cubicBezTo>
                    <a:pt x="68" y="57"/>
                    <a:pt x="68" y="57"/>
                    <a:pt x="67" y="57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4" name="Freeform 225">
              <a:extLst>
                <a:ext uri="{FF2B5EF4-FFF2-40B4-BE49-F238E27FC236}">
                  <a16:creationId xmlns:a16="http://schemas.microsoft.com/office/drawing/2014/main" id="{082DBA4E-F45A-C96F-B73E-3C69BD8D8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5844" y="5046880"/>
              <a:ext cx="11542" cy="1484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2" y="4"/>
                    <a:pt x="2" y="4"/>
                    <a:pt x="2" y="3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5" name="Freeform 226">
              <a:extLst>
                <a:ext uri="{FF2B5EF4-FFF2-40B4-BE49-F238E27FC236}">
                  <a16:creationId xmlns:a16="http://schemas.microsoft.com/office/drawing/2014/main" id="{EFA35A6D-B258-D45D-4954-77EAF877C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8018" y="4975977"/>
              <a:ext cx="14840" cy="28031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4" y="7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1" y="5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3" y="7"/>
                </a:cxn>
                <a:cxn ang="0">
                  <a:pos x="3" y="7"/>
                </a:cxn>
              </a:cxnLst>
              <a:rect l="0" t="0" r="r" b="b"/>
              <a:pathLst>
                <a:path w="4" h="7"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6" name="Freeform 227">
              <a:extLst>
                <a:ext uri="{FF2B5EF4-FFF2-40B4-BE49-F238E27FC236}">
                  <a16:creationId xmlns:a16="http://schemas.microsoft.com/office/drawing/2014/main" id="{64013789-881E-A615-35DB-3E287349C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9462" y="4870448"/>
              <a:ext cx="6596" cy="1154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7" name="Freeform 228">
              <a:extLst>
                <a:ext uri="{FF2B5EF4-FFF2-40B4-BE49-F238E27FC236}">
                  <a16:creationId xmlns:a16="http://schemas.microsoft.com/office/drawing/2014/main" id="{A646F9D5-0D87-EB03-1484-31E67AAE9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2275" y="4875395"/>
              <a:ext cx="3298" cy="32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8" name="Freeform 229">
              <a:extLst>
                <a:ext uri="{FF2B5EF4-FFF2-40B4-BE49-F238E27FC236}">
                  <a16:creationId xmlns:a16="http://schemas.microsoft.com/office/drawing/2014/main" id="{92F94AC3-083F-6660-3A69-7FA7B002C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3071" y="4992466"/>
              <a:ext cx="16489" cy="26382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3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4" h="7">
                  <a:moveTo>
                    <a:pt x="2" y="2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1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9" name="Freeform 230">
              <a:extLst>
                <a:ext uri="{FF2B5EF4-FFF2-40B4-BE49-F238E27FC236}">
                  <a16:creationId xmlns:a16="http://schemas.microsoft.com/office/drawing/2014/main" id="{3B34F08D-D20A-1B26-77A7-8054226AE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7386" y="4881991"/>
              <a:ext cx="24733" cy="13191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6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6" y="1"/>
                </a:cxn>
                <a:cxn ang="0">
                  <a:pos x="6" y="1"/>
                </a:cxn>
              </a:cxnLst>
              <a:rect l="0" t="0" r="r" b="b"/>
              <a:pathLst>
                <a:path w="6" h="3">
                  <a:moveTo>
                    <a:pt x="6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0" name="Freeform 231">
              <a:extLst>
                <a:ext uri="{FF2B5EF4-FFF2-40B4-BE49-F238E27FC236}">
                  <a16:creationId xmlns:a16="http://schemas.microsoft.com/office/drawing/2014/main" id="{B94F8056-B915-C903-E044-AD047CE18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6960" y="5030391"/>
              <a:ext cx="26382" cy="16489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4" y="3"/>
                </a:cxn>
                <a:cxn ang="0">
                  <a:pos x="7" y="2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7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1" name="Freeform 232">
              <a:extLst>
                <a:ext uri="{FF2B5EF4-FFF2-40B4-BE49-F238E27FC236}">
                  <a16:creationId xmlns:a16="http://schemas.microsoft.com/office/drawing/2014/main" id="{7442AE03-CA63-B735-0F20-7CD0EAB69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6689" y="4975977"/>
              <a:ext cx="11542" cy="164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2" name="Freeform 233">
              <a:extLst>
                <a:ext uri="{FF2B5EF4-FFF2-40B4-BE49-F238E27FC236}">
                  <a16:creationId xmlns:a16="http://schemas.microsoft.com/office/drawing/2014/main" id="{9DFF5E66-6CC5-12AA-DE12-A6013641E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1004" y="4555510"/>
              <a:ext cx="19787" cy="46169"/>
            </a:xfrm>
            <a:custGeom>
              <a:avLst/>
              <a:gdLst/>
              <a:ahLst/>
              <a:cxnLst>
                <a:cxn ang="0">
                  <a:pos x="1" y="12"/>
                </a:cxn>
                <a:cxn ang="0">
                  <a:pos x="1" y="12"/>
                </a:cxn>
                <a:cxn ang="0">
                  <a:pos x="5" y="6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9"/>
                </a:cxn>
                <a:cxn ang="0">
                  <a:pos x="0" y="12"/>
                </a:cxn>
                <a:cxn ang="0">
                  <a:pos x="1" y="12"/>
                </a:cxn>
                <a:cxn ang="0">
                  <a:pos x="1" y="12"/>
                </a:cxn>
              </a:cxnLst>
              <a:rect l="0" t="0" r="r" b="b"/>
              <a:pathLst>
                <a:path w="5" h="12"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3" name="Freeform 234">
              <a:extLst>
                <a:ext uri="{FF2B5EF4-FFF2-40B4-BE49-F238E27FC236}">
                  <a16:creationId xmlns:a16="http://schemas.microsoft.com/office/drawing/2014/main" id="{AE8DB99A-B16A-0D0B-448A-017F32D3E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5204" y="3943771"/>
              <a:ext cx="18138" cy="1154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1" y="0"/>
                </a:cxn>
              </a:cxnLst>
              <a:rect l="0" t="0" r="r" b="b"/>
              <a:pathLst>
                <a:path w="5" h="3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4" name="Freeform 235">
              <a:extLst>
                <a:ext uri="{FF2B5EF4-FFF2-40B4-BE49-F238E27FC236}">
                  <a16:creationId xmlns:a16="http://schemas.microsoft.com/office/drawing/2014/main" id="{825A4F52-86C1-C08E-1B77-4C24C836C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7329" y="4863853"/>
              <a:ext cx="11542" cy="11542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2" y="3"/>
                </a:cxn>
                <a:cxn ang="0">
                  <a:pos x="3" y="2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3" y="2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5" name="Freeform 236">
              <a:extLst>
                <a:ext uri="{FF2B5EF4-FFF2-40B4-BE49-F238E27FC236}">
                  <a16:creationId xmlns:a16="http://schemas.microsoft.com/office/drawing/2014/main" id="{D3708292-D971-C2D1-6B3A-402A4748C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5417" y="4886937"/>
              <a:ext cx="23084" cy="824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6" name="Freeform 237">
              <a:extLst>
                <a:ext uri="{FF2B5EF4-FFF2-40B4-BE49-F238E27FC236}">
                  <a16:creationId xmlns:a16="http://schemas.microsoft.com/office/drawing/2014/main" id="{DC9EE36F-8191-AD27-3AB3-CE705BF08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7386" y="5046880"/>
              <a:ext cx="19787" cy="115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7" name="Freeform 238">
              <a:extLst>
                <a:ext uri="{FF2B5EF4-FFF2-40B4-BE49-F238E27FC236}">
                  <a16:creationId xmlns:a16="http://schemas.microsoft.com/office/drawing/2014/main" id="{1D2EDD5D-A4B8-4C1D-31D4-46A133D77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533" y="4875395"/>
              <a:ext cx="18138" cy="11542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5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5" y="2"/>
                </a:cxn>
                <a:cxn ang="0">
                  <a:pos x="5" y="2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cubicBezTo>
                    <a:pt x="5" y="2"/>
                    <a:pt x="5" y="1"/>
                    <a:pt x="5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8" name="Freeform 239">
              <a:extLst>
                <a:ext uri="{FF2B5EF4-FFF2-40B4-BE49-F238E27FC236}">
                  <a16:creationId xmlns:a16="http://schemas.microsoft.com/office/drawing/2014/main" id="{BD8C6FFF-A9BB-C85C-1154-AF251E91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6057" y="4520883"/>
              <a:ext cx="24733" cy="2308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2" y="3"/>
                </a:cxn>
                <a:cxn ang="0">
                  <a:pos x="5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4"/>
                </a:cxn>
                <a:cxn ang="0">
                  <a:pos x="1" y="0"/>
                </a:cxn>
              </a:cxnLst>
              <a:rect l="0" t="0" r="r" b="b"/>
              <a:pathLst>
                <a:path w="6" h="6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4"/>
                    <a:pt x="6" y="4"/>
                    <a:pt x="6" y="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9" name="Freeform 240">
              <a:extLst>
                <a:ext uri="{FF2B5EF4-FFF2-40B4-BE49-F238E27FC236}">
                  <a16:creationId xmlns:a16="http://schemas.microsoft.com/office/drawing/2014/main" id="{A36EA66A-F296-99FF-8A6D-8FDB228B6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586" y="4852311"/>
              <a:ext cx="16489" cy="148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3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3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" name="Freeform 241">
              <a:extLst>
                <a:ext uri="{FF2B5EF4-FFF2-40B4-BE49-F238E27FC236}">
                  <a16:creationId xmlns:a16="http://schemas.microsoft.com/office/drawing/2014/main" id="{35124D64-1F8B-3F9C-1921-5FB0CDCD5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4515" y="4961137"/>
              <a:ext cx="1649" cy="1484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9"/>
                </a:cxn>
                <a:cxn ang="0">
                  <a:pos x="0" y="0"/>
                </a:cxn>
                <a:cxn ang="0">
                  <a:pos x="0" y="9"/>
                </a:cxn>
              </a:cxnLst>
              <a:rect l="0" t="0" r="r" b="b"/>
              <a:pathLst>
                <a:path h="9">
                  <a:moveTo>
                    <a:pt x="0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1" name="Freeform 242">
              <a:extLst>
                <a:ext uri="{FF2B5EF4-FFF2-40B4-BE49-F238E27FC236}">
                  <a16:creationId xmlns:a16="http://schemas.microsoft.com/office/drawing/2014/main" id="{796B1A28-5D34-0CC9-3EA6-F7001CE9D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4515" y="4949595"/>
              <a:ext cx="16489" cy="3792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" y="9"/>
                </a:cxn>
                <a:cxn ang="0">
                  <a:pos x="1" y="10"/>
                </a:cxn>
                <a:cxn ang="0">
                  <a:pos x="1" y="10"/>
                </a:cxn>
                <a:cxn ang="0">
                  <a:pos x="1" y="9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3" y="5"/>
                </a:cxn>
                <a:cxn ang="0">
                  <a:pos x="4" y="4"/>
                </a:cxn>
                <a:cxn ang="0">
                  <a:pos x="4" y="3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8"/>
                </a:cxn>
              </a:cxnLst>
              <a:rect l="0" t="0" r="r" b="b"/>
              <a:pathLst>
                <a:path w="4" h="10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9"/>
                    <a:pt x="1" y="9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2" name="Freeform 243">
              <a:extLst>
                <a:ext uri="{FF2B5EF4-FFF2-40B4-BE49-F238E27FC236}">
                  <a16:creationId xmlns:a16="http://schemas.microsoft.com/office/drawing/2014/main" id="{3DD90A33-A5DB-31CB-A884-0896094F1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7977" y="4924862"/>
              <a:ext cx="11542" cy="19787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5"/>
                </a:cxn>
                <a:cxn ang="0">
                  <a:pos x="3" y="4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3" name="Freeform 244">
              <a:extLst>
                <a:ext uri="{FF2B5EF4-FFF2-40B4-BE49-F238E27FC236}">
                  <a16:creationId xmlns:a16="http://schemas.microsoft.com/office/drawing/2014/main" id="{E3E3874A-C566-9747-77D0-C208484B7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2177" y="5078209"/>
              <a:ext cx="49467" cy="26382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4" y="4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12" y="6"/>
                </a:cxn>
                <a:cxn ang="0">
                  <a:pos x="13" y="5"/>
                </a:cxn>
                <a:cxn ang="0">
                  <a:pos x="13" y="5"/>
                </a:cxn>
                <a:cxn ang="0">
                  <a:pos x="11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1" y="4"/>
                </a:cxn>
              </a:cxnLst>
              <a:rect l="0" t="0" r="r" b="b"/>
              <a:pathLst>
                <a:path w="13" h="7">
                  <a:moveTo>
                    <a:pt x="1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4" name="Freeform 245">
              <a:extLst>
                <a:ext uri="{FF2B5EF4-FFF2-40B4-BE49-F238E27FC236}">
                  <a16:creationId xmlns:a16="http://schemas.microsoft.com/office/drawing/2014/main" id="{EB03E48C-0859-EC53-11B7-2269F4F45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817" y="5046880"/>
              <a:ext cx="65956" cy="26382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2" y="7"/>
                </a:cxn>
                <a:cxn ang="0">
                  <a:pos x="12" y="4"/>
                </a:cxn>
                <a:cxn ang="0">
                  <a:pos x="13" y="5"/>
                </a:cxn>
                <a:cxn ang="0">
                  <a:pos x="13" y="5"/>
                </a:cxn>
                <a:cxn ang="0">
                  <a:pos x="13" y="5"/>
                </a:cxn>
                <a:cxn ang="0">
                  <a:pos x="16" y="4"/>
                </a:cxn>
                <a:cxn ang="0">
                  <a:pos x="17" y="4"/>
                </a:cxn>
                <a:cxn ang="0">
                  <a:pos x="17" y="4"/>
                </a:cxn>
                <a:cxn ang="0">
                  <a:pos x="15" y="1"/>
                </a:cxn>
                <a:cxn ang="0">
                  <a:pos x="15" y="1"/>
                </a:cxn>
                <a:cxn ang="0">
                  <a:pos x="15" y="1"/>
                </a:cxn>
                <a:cxn ang="0">
                  <a:pos x="14" y="1"/>
                </a:cxn>
                <a:cxn ang="0">
                  <a:pos x="13" y="2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0" y="1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9" y="3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2" y="7"/>
                </a:cxn>
                <a:cxn ang="0">
                  <a:pos x="2" y="7"/>
                </a:cxn>
              </a:cxnLst>
              <a:rect l="0" t="0" r="r" b="b"/>
              <a:pathLst>
                <a:path w="17" h="7"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4" y="1"/>
                    <a:pt x="14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1"/>
                    <a:pt x="10" y="1"/>
                    <a:pt x="10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5" name="Freeform 246">
              <a:extLst>
                <a:ext uri="{FF2B5EF4-FFF2-40B4-BE49-F238E27FC236}">
                  <a16:creationId xmlns:a16="http://schemas.microsoft.com/office/drawing/2014/main" id="{3CD0F2E5-27CF-81B6-4D66-3739E990B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1373" y="4929808"/>
              <a:ext cx="8244" cy="1154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1"/>
                </a:cxn>
              </a:cxnLst>
              <a:rect l="0" t="0" r="r" b="b"/>
              <a:pathLst>
                <a:path w="2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6" name="Freeform 247">
              <a:extLst>
                <a:ext uri="{FF2B5EF4-FFF2-40B4-BE49-F238E27FC236}">
                  <a16:creationId xmlns:a16="http://schemas.microsoft.com/office/drawing/2014/main" id="{40715EC4-5B0B-4454-098E-90DB81447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0946" y="3928931"/>
              <a:ext cx="61009" cy="8904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8" y="0"/>
                </a:cxn>
                <a:cxn ang="0">
                  <a:pos x="1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" y="7"/>
                </a:cxn>
                <a:cxn ang="0">
                  <a:pos x="1" y="7"/>
                </a:cxn>
                <a:cxn ang="0">
                  <a:pos x="1" y="7"/>
                </a:cxn>
                <a:cxn ang="0">
                  <a:pos x="1" y="8"/>
                </a:cxn>
                <a:cxn ang="0">
                  <a:pos x="1" y="11"/>
                </a:cxn>
                <a:cxn ang="0">
                  <a:pos x="1" y="11"/>
                </a:cxn>
                <a:cxn ang="0">
                  <a:pos x="1" y="11"/>
                </a:cxn>
                <a:cxn ang="0">
                  <a:pos x="5" y="11"/>
                </a:cxn>
                <a:cxn ang="0">
                  <a:pos x="5" y="10"/>
                </a:cxn>
                <a:cxn ang="0">
                  <a:pos x="5" y="8"/>
                </a:cxn>
                <a:cxn ang="0">
                  <a:pos x="6" y="9"/>
                </a:cxn>
                <a:cxn ang="0">
                  <a:pos x="6" y="12"/>
                </a:cxn>
                <a:cxn ang="0">
                  <a:pos x="4" y="15"/>
                </a:cxn>
                <a:cxn ang="0">
                  <a:pos x="4" y="20"/>
                </a:cxn>
                <a:cxn ang="0">
                  <a:pos x="5" y="20"/>
                </a:cxn>
                <a:cxn ang="0">
                  <a:pos x="7" y="22"/>
                </a:cxn>
                <a:cxn ang="0">
                  <a:pos x="7" y="22"/>
                </a:cxn>
                <a:cxn ang="0">
                  <a:pos x="7" y="22"/>
                </a:cxn>
                <a:cxn ang="0">
                  <a:pos x="7" y="21"/>
                </a:cxn>
                <a:cxn ang="0">
                  <a:pos x="8" y="18"/>
                </a:cxn>
                <a:cxn ang="0">
                  <a:pos x="8" y="18"/>
                </a:cxn>
                <a:cxn ang="0">
                  <a:pos x="8" y="22"/>
                </a:cxn>
                <a:cxn ang="0">
                  <a:pos x="8" y="23"/>
                </a:cxn>
                <a:cxn ang="0">
                  <a:pos x="8" y="23"/>
                </a:cxn>
                <a:cxn ang="0">
                  <a:pos x="8" y="23"/>
                </a:cxn>
                <a:cxn ang="0">
                  <a:pos x="12" y="20"/>
                </a:cxn>
                <a:cxn ang="0">
                  <a:pos x="16" y="9"/>
                </a:cxn>
                <a:cxn ang="0">
                  <a:pos x="16" y="9"/>
                </a:cxn>
                <a:cxn ang="0">
                  <a:pos x="15" y="6"/>
                </a:cxn>
                <a:cxn ang="0">
                  <a:pos x="15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1" y="2"/>
                </a:cxn>
                <a:cxn ang="0">
                  <a:pos x="9" y="0"/>
                </a:cxn>
                <a:cxn ang="0">
                  <a:pos x="8" y="0"/>
                </a:cxn>
              </a:cxnLst>
              <a:rect l="0" t="0" r="r" b="b"/>
              <a:pathLst>
                <a:path w="16" h="23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8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5" y="11"/>
                    <a:pt x="5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5" y="2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1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1" y="2"/>
                    <a:pt x="11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7" name="Freeform 248">
              <a:extLst>
                <a:ext uri="{FF2B5EF4-FFF2-40B4-BE49-F238E27FC236}">
                  <a16:creationId xmlns:a16="http://schemas.microsoft.com/office/drawing/2014/main" id="{47458383-BEB5-265E-EF29-3B085C933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6057" y="4875395"/>
              <a:ext cx="13191" cy="659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2" y="2"/>
                </a:cxn>
              </a:cxnLst>
              <a:rect l="0" t="0" r="r" b="b"/>
              <a:pathLst>
                <a:path w="3" h="2">
                  <a:moveTo>
                    <a:pt x="2" y="2"/>
                  </a:moveTo>
                  <a:cubicBezTo>
                    <a:pt x="2" y="2"/>
                    <a:pt x="2" y="2"/>
                    <a:pt x="2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2" y="2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8" name="Freeform 249">
              <a:extLst>
                <a:ext uri="{FF2B5EF4-FFF2-40B4-BE49-F238E27FC236}">
                  <a16:creationId xmlns:a16="http://schemas.microsoft.com/office/drawing/2014/main" id="{DC3DA62E-2A14-AE8B-DACD-685704371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2760" y="4941351"/>
              <a:ext cx="8244" cy="824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1" y="0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9" name="Freeform 250">
              <a:extLst>
                <a:ext uri="{FF2B5EF4-FFF2-40B4-BE49-F238E27FC236}">
                  <a16:creationId xmlns:a16="http://schemas.microsoft.com/office/drawing/2014/main" id="{96FE5DDC-AAC8-BD20-9AB1-3176F9639E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084" y="4840768"/>
              <a:ext cx="24733" cy="14840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3" y="4"/>
                </a:cxn>
                <a:cxn ang="0">
                  <a:pos x="4" y="4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3" y="4"/>
                </a:cxn>
              </a:cxnLst>
              <a:rect l="0" t="0" r="r" b="b"/>
              <a:pathLst>
                <a:path w="6" h="4"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0" name="Rectangle 251">
              <a:extLst>
                <a:ext uri="{FF2B5EF4-FFF2-40B4-BE49-F238E27FC236}">
                  <a16:creationId xmlns:a16="http://schemas.microsoft.com/office/drawing/2014/main" id="{6BD37B7A-22AB-48EA-1B93-C9189C066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7329" y="5139218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1" name="Freeform 252">
              <a:extLst>
                <a:ext uri="{FF2B5EF4-FFF2-40B4-BE49-F238E27FC236}">
                  <a16:creationId xmlns:a16="http://schemas.microsoft.com/office/drawing/2014/main" id="{C4346BA7-24F6-4892-BDC1-5CA11ECA8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084" y="5132622"/>
              <a:ext cx="4947" cy="32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2" name="Freeform 253">
              <a:extLst>
                <a:ext uri="{FF2B5EF4-FFF2-40B4-BE49-F238E27FC236}">
                  <a16:creationId xmlns:a16="http://schemas.microsoft.com/office/drawing/2014/main" id="{EF391379-DCDE-32D7-A529-F00F9FC21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4244" y="4881991"/>
              <a:ext cx="14840" cy="13191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4" y="3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4" y="0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3" name="Freeform 254">
              <a:extLst>
                <a:ext uri="{FF2B5EF4-FFF2-40B4-BE49-F238E27FC236}">
                  <a16:creationId xmlns:a16="http://schemas.microsoft.com/office/drawing/2014/main" id="{A0EA0F90-64A4-008C-BB86-A07914577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7698" y="4858906"/>
              <a:ext cx="28031" cy="1648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3" y="0"/>
                </a:cxn>
              </a:cxnLst>
              <a:rect l="0" t="0" r="r" b="b"/>
              <a:pathLst>
                <a:path w="7" h="4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6" y="3"/>
                    <a:pt x="6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4" name="Freeform 255">
              <a:extLst>
                <a:ext uri="{FF2B5EF4-FFF2-40B4-BE49-F238E27FC236}">
                  <a16:creationId xmlns:a16="http://schemas.microsoft.com/office/drawing/2014/main" id="{A99CA79A-E147-BE7E-64E4-F2CDFBA6A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4827" y="3912442"/>
              <a:ext cx="8244" cy="49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5" y="3"/>
                  </a:lnTo>
                  <a:lnTo>
                    <a:pt x="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5" name="Freeform 256">
              <a:extLst>
                <a:ext uri="{FF2B5EF4-FFF2-40B4-BE49-F238E27FC236}">
                  <a16:creationId xmlns:a16="http://schemas.microsoft.com/office/drawing/2014/main" id="{A153A563-0740-4B2D-A8A3-A75915792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7197" y="6164828"/>
              <a:ext cx="34627" cy="18138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1" y="2"/>
                </a:cxn>
              </a:cxnLst>
              <a:rect l="0" t="0" r="r" b="b"/>
              <a:pathLst>
                <a:path w="9" h="5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6" name="Freeform 257">
              <a:extLst>
                <a:ext uri="{FF2B5EF4-FFF2-40B4-BE49-F238E27FC236}">
                  <a16:creationId xmlns:a16="http://schemas.microsoft.com/office/drawing/2014/main" id="{77072C90-1EF4-A67D-9D02-8583B9179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2858" y="3909145"/>
              <a:ext cx="3298" cy="1154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0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7">
                  <a:moveTo>
                    <a:pt x="0" y="2"/>
                  </a:moveTo>
                  <a:lnTo>
                    <a:pt x="2" y="0"/>
                  </a:lnTo>
                  <a:lnTo>
                    <a:pt x="0" y="7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7" name="Freeform 258">
              <a:extLst>
                <a:ext uri="{FF2B5EF4-FFF2-40B4-BE49-F238E27FC236}">
                  <a16:creationId xmlns:a16="http://schemas.microsoft.com/office/drawing/2014/main" id="{A621BC2E-44BE-FBE0-16F7-F96CF721C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9166" y="6153286"/>
              <a:ext cx="3298" cy="6596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1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8" name="Freeform 259">
              <a:extLst>
                <a:ext uri="{FF2B5EF4-FFF2-40B4-BE49-F238E27FC236}">
                  <a16:creationId xmlns:a16="http://schemas.microsoft.com/office/drawing/2014/main" id="{C3073043-7C98-DF65-3BD0-F2F70F687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9560" y="3912442"/>
              <a:ext cx="6596" cy="824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1" y="2"/>
                </a:cxn>
                <a:cxn ang="0">
                  <a:pos x="1" y="0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9" name="Freeform 260">
              <a:extLst>
                <a:ext uri="{FF2B5EF4-FFF2-40B4-BE49-F238E27FC236}">
                  <a16:creationId xmlns:a16="http://schemas.microsoft.com/office/drawing/2014/main" id="{9F3EFB2C-8C41-EDE8-57CA-96E0BB9D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2463" y="6156584"/>
              <a:ext cx="1649" cy="824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0" name="Freeform 261">
              <a:extLst>
                <a:ext uri="{FF2B5EF4-FFF2-40B4-BE49-F238E27FC236}">
                  <a16:creationId xmlns:a16="http://schemas.microsoft.com/office/drawing/2014/main" id="{EEC26002-46A2-450E-5B3E-D65FCD2D0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2250" y="5962015"/>
              <a:ext cx="131911" cy="154996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4" y="31"/>
                </a:cxn>
                <a:cxn ang="0">
                  <a:pos x="4" y="31"/>
                </a:cxn>
                <a:cxn ang="0">
                  <a:pos x="10" y="30"/>
                </a:cxn>
                <a:cxn ang="0">
                  <a:pos x="22" y="20"/>
                </a:cxn>
                <a:cxn ang="0">
                  <a:pos x="25" y="12"/>
                </a:cxn>
                <a:cxn ang="0">
                  <a:pos x="29" y="9"/>
                </a:cxn>
                <a:cxn ang="0">
                  <a:pos x="30" y="5"/>
                </a:cxn>
                <a:cxn ang="0">
                  <a:pos x="33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33" y="0"/>
                </a:cxn>
                <a:cxn ang="0">
                  <a:pos x="30" y="5"/>
                </a:cxn>
                <a:cxn ang="0">
                  <a:pos x="29" y="9"/>
                </a:cxn>
                <a:cxn ang="0">
                  <a:pos x="25" y="12"/>
                </a:cxn>
                <a:cxn ang="0">
                  <a:pos x="22" y="20"/>
                </a:cxn>
                <a:cxn ang="0">
                  <a:pos x="10" y="30"/>
                </a:cxn>
                <a:cxn ang="0">
                  <a:pos x="4" y="31"/>
                </a:cxn>
                <a:cxn ang="0">
                  <a:pos x="4" y="31"/>
                </a:cxn>
                <a:cxn ang="0">
                  <a:pos x="0" y="38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0" y="38"/>
                </a:cxn>
              </a:cxnLst>
              <a:rect l="0" t="0" r="r" b="b"/>
              <a:pathLst>
                <a:path w="34" h="40">
                  <a:moveTo>
                    <a:pt x="0" y="38"/>
                  </a:move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3" y="0"/>
                    <a:pt x="33" y="0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1" name="Freeform 262">
              <a:extLst>
                <a:ext uri="{FF2B5EF4-FFF2-40B4-BE49-F238E27FC236}">
                  <a16:creationId xmlns:a16="http://schemas.microsoft.com/office/drawing/2014/main" id="{86CCA193-C323-E4CB-6737-5E878FA28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9166" y="6128553"/>
              <a:ext cx="8244" cy="2473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2" y="4"/>
                </a:cxn>
                <a:cxn ang="0">
                  <a:pos x="2" y="2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5"/>
                </a:cxn>
              </a:cxnLst>
              <a:rect l="0" t="0" r="r" b="b"/>
              <a:pathLst>
                <a:path w="2" h="6">
                  <a:moveTo>
                    <a:pt x="0" y="5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2" name="Freeform 263">
              <a:extLst>
                <a:ext uri="{FF2B5EF4-FFF2-40B4-BE49-F238E27FC236}">
                  <a16:creationId xmlns:a16="http://schemas.microsoft.com/office/drawing/2014/main" id="{62DBC763-F709-1EE4-0428-E1F109A60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0708" y="6113713"/>
              <a:ext cx="8244" cy="1484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3"/>
                </a:cxn>
              </a:cxnLst>
              <a:rect l="0" t="0" r="r" b="b"/>
              <a:pathLst>
                <a:path w="2" h="4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3" name="Freeform 264">
              <a:extLst>
                <a:ext uri="{FF2B5EF4-FFF2-40B4-BE49-F238E27FC236}">
                  <a16:creationId xmlns:a16="http://schemas.microsoft.com/office/drawing/2014/main" id="{2204BAF9-F8C1-EED8-578D-9F8E58302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7353" y="5976855"/>
              <a:ext cx="18138" cy="1154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4" y="0"/>
                </a:cxn>
              </a:cxnLst>
              <a:rect l="0" t="0" r="r" b="b"/>
              <a:pathLst>
                <a:path w="5" h="3">
                  <a:moveTo>
                    <a:pt x="4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4" name="Freeform 265">
              <a:extLst>
                <a:ext uri="{FF2B5EF4-FFF2-40B4-BE49-F238E27FC236}">
                  <a16:creationId xmlns:a16="http://schemas.microsoft.com/office/drawing/2014/main" id="{9326381E-E74D-2719-97ED-2F92BAE8B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4481" y="6085681"/>
              <a:ext cx="6596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5" name="Freeform 266">
              <a:extLst>
                <a:ext uri="{FF2B5EF4-FFF2-40B4-BE49-F238E27FC236}">
                  <a16:creationId xmlns:a16="http://schemas.microsoft.com/office/drawing/2014/main" id="{581BEC46-FC24-DB6B-2DD6-FF3976562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6156" y="3920687"/>
              <a:ext cx="4947" cy="164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" name="Freeform 267">
              <a:extLst>
                <a:ext uri="{FF2B5EF4-FFF2-40B4-BE49-F238E27FC236}">
                  <a16:creationId xmlns:a16="http://schemas.microsoft.com/office/drawing/2014/main" id="{0D209227-3706-CC0A-69C0-08C22D1E2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5403" y="3826700"/>
              <a:ext cx="6596" cy="164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" name="Freeform 268">
              <a:extLst>
                <a:ext uri="{FF2B5EF4-FFF2-40B4-BE49-F238E27FC236}">
                  <a16:creationId xmlns:a16="http://schemas.microsoft.com/office/drawing/2014/main" id="{7D9FB805-ED61-F51F-169C-286EB231B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8075" y="4910022"/>
              <a:ext cx="77498" cy="31329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7" y="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12" y="5"/>
                </a:cxn>
                <a:cxn ang="0">
                  <a:pos x="19" y="8"/>
                </a:cxn>
                <a:cxn ang="0">
                  <a:pos x="19" y="8"/>
                </a:cxn>
                <a:cxn ang="0">
                  <a:pos x="19" y="8"/>
                </a:cxn>
                <a:cxn ang="0">
                  <a:pos x="19" y="8"/>
                </a:cxn>
                <a:cxn ang="0">
                  <a:pos x="20" y="7"/>
                </a:cxn>
                <a:cxn ang="0">
                  <a:pos x="20" y="6"/>
                </a:cxn>
                <a:cxn ang="0">
                  <a:pos x="17" y="2"/>
                </a:cxn>
                <a:cxn ang="0">
                  <a:pos x="17" y="2"/>
                </a:cxn>
                <a:cxn ang="0">
                  <a:pos x="11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0" h="8">
                  <a:moveTo>
                    <a:pt x="2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" y="6"/>
                    <a:pt x="1" y="6"/>
                    <a:pt x="1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6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" name="Rectangle 269">
              <a:extLst>
                <a:ext uri="{FF2B5EF4-FFF2-40B4-BE49-F238E27FC236}">
                  <a16:creationId xmlns:a16="http://schemas.microsoft.com/office/drawing/2014/main" id="{FB927EE0-9994-2EEE-181C-2914784CF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102" y="3909145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" name="Freeform 270">
              <a:extLst>
                <a:ext uri="{FF2B5EF4-FFF2-40B4-BE49-F238E27FC236}">
                  <a16:creationId xmlns:a16="http://schemas.microsoft.com/office/drawing/2014/main" id="{AB55F64E-9E70-66B8-1396-F7B9E2370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8018" y="3905847"/>
              <a:ext cx="6596" cy="6596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0" name="Freeform 271">
              <a:extLst>
                <a:ext uri="{FF2B5EF4-FFF2-40B4-BE49-F238E27FC236}">
                  <a16:creationId xmlns:a16="http://schemas.microsoft.com/office/drawing/2014/main" id="{1B1FBA20-4F09-30C6-9808-BC7D70BB8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566" y="6074139"/>
              <a:ext cx="19787" cy="82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1" name="Freeform 272">
              <a:extLst>
                <a:ext uri="{FF2B5EF4-FFF2-40B4-BE49-F238E27FC236}">
                  <a16:creationId xmlns:a16="http://schemas.microsoft.com/office/drawing/2014/main" id="{550F119B-0BFB-600E-E4F1-B78726D87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71" y="3546389"/>
              <a:ext cx="154996" cy="145102"/>
            </a:xfrm>
            <a:custGeom>
              <a:avLst/>
              <a:gdLst/>
              <a:ahLst/>
              <a:cxnLst>
                <a:cxn ang="0">
                  <a:pos x="4" y="20"/>
                </a:cxn>
                <a:cxn ang="0">
                  <a:pos x="4" y="20"/>
                </a:cxn>
                <a:cxn ang="0">
                  <a:pos x="4" y="23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0" y="29"/>
                </a:cxn>
                <a:cxn ang="0">
                  <a:pos x="0" y="30"/>
                </a:cxn>
                <a:cxn ang="0">
                  <a:pos x="2" y="32"/>
                </a:cxn>
                <a:cxn ang="0">
                  <a:pos x="2" y="36"/>
                </a:cxn>
                <a:cxn ang="0">
                  <a:pos x="2" y="37"/>
                </a:cxn>
                <a:cxn ang="0">
                  <a:pos x="2" y="37"/>
                </a:cxn>
                <a:cxn ang="0">
                  <a:pos x="2" y="37"/>
                </a:cxn>
                <a:cxn ang="0">
                  <a:pos x="9" y="33"/>
                </a:cxn>
                <a:cxn ang="0">
                  <a:pos x="9" y="33"/>
                </a:cxn>
                <a:cxn ang="0">
                  <a:pos x="9" y="33"/>
                </a:cxn>
                <a:cxn ang="0">
                  <a:pos x="5" y="30"/>
                </a:cxn>
                <a:cxn ang="0">
                  <a:pos x="4" y="29"/>
                </a:cxn>
                <a:cxn ang="0">
                  <a:pos x="5" y="28"/>
                </a:cxn>
                <a:cxn ang="0">
                  <a:pos x="9" y="28"/>
                </a:cxn>
                <a:cxn ang="0">
                  <a:pos x="14" y="27"/>
                </a:cxn>
                <a:cxn ang="0">
                  <a:pos x="22" y="32"/>
                </a:cxn>
                <a:cxn ang="0">
                  <a:pos x="22" y="32"/>
                </a:cxn>
                <a:cxn ang="0">
                  <a:pos x="23" y="32"/>
                </a:cxn>
                <a:cxn ang="0">
                  <a:pos x="23" y="32"/>
                </a:cxn>
                <a:cxn ang="0">
                  <a:pos x="27" y="25"/>
                </a:cxn>
                <a:cxn ang="0">
                  <a:pos x="39" y="20"/>
                </a:cxn>
                <a:cxn ang="0">
                  <a:pos x="40" y="19"/>
                </a:cxn>
                <a:cxn ang="0">
                  <a:pos x="40" y="19"/>
                </a:cxn>
                <a:cxn ang="0">
                  <a:pos x="40" y="18"/>
                </a:cxn>
                <a:cxn ang="0">
                  <a:pos x="37" y="19"/>
                </a:cxn>
                <a:cxn ang="0">
                  <a:pos x="35" y="16"/>
                </a:cxn>
                <a:cxn ang="0">
                  <a:pos x="37" y="12"/>
                </a:cxn>
                <a:cxn ang="0">
                  <a:pos x="37" y="11"/>
                </a:cxn>
                <a:cxn ang="0">
                  <a:pos x="37" y="11"/>
                </a:cxn>
                <a:cxn ang="0">
                  <a:pos x="36" y="11"/>
                </a:cxn>
                <a:cxn ang="0">
                  <a:pos x="34" y="13"/>
                </a:cxn>
                <a:cxn ang="0">
                  <a:pos x="31" y="14"/>
                </a:cxn>
                <a:cxn ang="0">
                  <a:pos x="24" y="11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3" y="7"/>
                </a:cxn>
                <a:cxn ang="0">
                  <a:pos x="12" y="13"/>
                </a:cxn>
                <a:cxn ang="0">
                  <a:pos x="10" y="16"/>
                </a:cxn>
                <a:cxn ang="0">
                  <a:pos x="10" y="19"/>
                </a:cxn>
                <a:cxn ang="0">
                  <a:pos x="10" y="21"/>
                </a:cxn>
                <a:cxn ang="0">
                  <a:pos x="4" y="20"/>
                </a:cxn>
                <a:cxn ang="0">
                  <a:pos x="4" y="20"/>
                </a:cxn>
              </a:cxnLst>
              <a:rect l="0" t="0" r="r" b="b"/>
              <a:pathLst>
                <a:path w="40" h="37">
                  <a:moveTo>
                    <a:pt x="4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30"/>
                    <a:pt x="0" y="30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9"/>
                    <a:pt x="40" y="18"/>
                    <a:pt x="40" y="18"/>
                  </a:cubicBezTo>
                  <a:cubicBezTo>
                    <a:pt x="40" y="18"/>
                    <a:pt x="37" y="19"/>
                    <a:pt x="37" y="19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2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6" y="11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2" name="Freeform 273">
              <a:extLst>
                <a:ext uri="{FF2B5EF4-FFF2-40B4-BE49-F238E27FC236}">
                  <a16:creationId xmlns:a16="http://schemas.microsoft.com/office/drawing/2014/main" id="{A7A28D5B-B967-DB58-9450-155B2BEA5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573" y="4870448"/>
              <a:ext cx="3298" cy="494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3" name="Freeform 274">
              <a:extLst>
                <a:ext uri="{FF2B5EF4-FFF2-40B4-BE49-F238E27FC236}">
                  <a16:creationId xmlns:a16="http://schemas.microsoft.com/office/drawing/2014/main" id="{E312F385-E47D-7430-D9D0-33B2D072F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7386" y="4547266"/>
              <a:ext cx="24733" cy="42871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2" y="5"/>
                </a:cxn>
                <a:cxn ang="0">
                  <a:pos x="2" y="9"/>
                </a:cxn>
                <a:cxn ang="0">
                  <a:pos x="4" y="11"/>
                </a:cxn>
                <a:cxn ang="0">
                  <a:pos x="4" y="11"/>
                </a:cxn>
                <a:cxn ang="0">
                  <a:pos x="4" y="11"/>
                </a:cxn>
                <a:cxn ang="0">
                  <a:pos x="4" y="10"/>
                </a:cxn>
                <a:cxn ang="0">
                  <a:pos x="5" y="9"/>
                </a:cxn>
                <a:cxn ang="0">
                  <a:pos x="6" y="9"/>
                </a:cxn>
                <a:cxn ang="0">
                  <a:pos x="6" y="9"/>
                </a:cxn>
                <a:cxn ang="0">
                  <a:pos x="6" y="9"/>
                </a:cxn>
                <a:cxn ang="0">
                  <a:pos x="4" y="3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5"/>
                </a:cxn>
              </a:cxnLst>
              <a:rect l="0" t="0" r="r" b="b"/>
              <a:pathLst>
                <a:path w="6" h="11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0"/>
                    <a:pt x="4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4" name="Freeform 275">
              <a:extLst>
                <a:ext uri="{FF2B5EF4-FFF2-40B4-BE49-F238E27FC236}">
                  <a16:creationId xmlns:a16="http://schemas.microsoft.com/office/drawing/2014/main" id="{A45411C6-69A1-7248-7DC4-A242E6CED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6804" y="4497799"/>
              <a:ext cx="31329" cy="34627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8" y="2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2" y="2"/>
                </a:cxn>
                <a:cxn ang="0">
                  <a:pos x="5" y="9"/>
                </a:cxn>
                <a:cxn ang="0">
                  <a:pos x="5" y="9"/>
                </a:cxn>
                <a:cxn ang="0">
                  <a:pos x="6" y="9"/>
                </a:cxn>
                <a:cxn ang="0">
                  <a:pos x="6" y="9"/>
                </a:cxn>
                <a:cxn ang="0">
                  <a:pos x="7" y="8"/>
                </a:cxn>
                <a:cxn ang="0">
                  <a:pos x="8" y="8"/>
                </a:cxn>
              </a:cxnLst>
              <a:rect l="0" t="0" r="r" b="b"/>
              <a:pathLst>
                <a:path w="8" h="9">
                  <a:moveTo>
                    <a:pt x="8" y="8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7" y="2"/>
                    <a:pt x="7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8" y="8"/>
                    <a:pt x="8" y="8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5" name="Freeform 276">
              <a:extLst>
                <a:ext uri="{FF2B5EF4-FFF2-40B4-BE49-F238E27FC236}">
                  <a16:creationId xmlns:a16="http://schemas.microsoft.com/office/drawing/2014/main" id="{7A0E69F5-4599-5963-312D-3C31EDE5F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2546" y="4583541"/>
              <a:ext cx="23084" cy="1484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6" name="Freeform 277">
              <a:extLst>
                <a:ext uri="{FF2B5EF4-FFF2-40B4-BE49-F238E27FC236}">
                  <a16:creationId xmlns:a16="http://schemas.microsoft.com/office/drawing/2014/main" id="{965394D6-D99D-F9F4-0D2D-996AA899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5417" y="4575297"/>
              <a:ext cx="8244" cy="19787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2" y="5"/>
                </a:cxn>
                <a:cxn ang="0">
                  <a:pos x="2" y="4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2" y="5"/>
                </a:cxn>
              </a:cxnLst>
              <a:rect l="0" t="0" r="r" b="b"/>
              <a:pathLst>
                <a:path w="2" h="5">
                  <a:moveTo>
                    <a:pt x="2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2" y="5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7" name="Freeform 278">
              <a:extLst>
                <a:ext uri="{FF2B5EF4-FFF2-40B4-BE49-F238E27FC236}">
                  <a16:creationId xmlns:a16="http://schemas.microsoft.com/office/drawing/2014/main" id="{E964D137-379C-53A5-82F4-BD967799A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1431" y="4672581"/>
              <a:ext cx="16489" cy="824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4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1" y="2"/>
                </a:cxn>
              </a:cxnLst>
              <a:rect l="0" t="0" r="r" b="b"/>
              <a:pathLst>
                <a:path w="4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8" name="Freeform 279">
              <a:extLst>
                <a:ext uri="{FF2B5EF4-FFF2-40B4-BE49-F238E27FC236}">
                  <a16:creationId xmlns:a16="http://schemas.microsoft.com/office/drawing/2014/main" id="{6F9831AF-A014-00C0-262F-DE5DB49D1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6377" y="4520883"/>
              <a:ext cx="6596" cy="1154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9" name="Freeform 280">
              <a:extLst>
                <a:ext uri="{FF2B5EF4-FFF2-40B4-BE49-F238E27FC236}">
                  <a16:creationId xmlns:a16="http://schemas.microsoft.com/office/drawing/2014/main" id="{4623CF64-0F1C-D567-30C9-3D8227CEA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5490" y="5981801"/>
              <a:ext cx="4947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0" name="Freeform 281">
              <a:extLst>
                <a:ext uri="{FF2B5EF4-FFF2-40B4-BE49-F238E27FC236}">
                  <a16:creationId xmlns:a16="http://schemas.microsoft.com/office/drawing/2014/main" id="{C936BC20-231F-1125-1E9E-B1D316D95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1431" y="4497799"/>
              <a:ext cx="11542" cy="6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" name="Freeform 282">
              <a:extLst>
                <a:ext uri="{FF2B5EF4-FFF2-40B4-BE49-F238E27FC236}">
                  <a16:creationId xmlns:a16="http://schemas.microsoft.com/office/drawing/2014/main" id="{55685EB1-2AA9-E1C8-8ACD-68638784B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2800" y="3554633"/>
              <a:ext cx="8244" cy="8244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2" name="Freeform 283">
              <a:extLst>
                <a:ext uri="{FF2B5EF4-FFF2-40B4-BE49-F238E27FC236}">
                  <a16:creationId xmlns:a16="http://schemas.microsoft.com/office/drawing/2014/main" id="{F7B86CCB-A1B0-4E65-464F-ADFF72372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4359" y="4552212"/>
              <a:ext cx="62658" cy="77498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3" y="6"/>
                </a:cxn>
                <a:cxn ang="0">
                  <a:pos x="2" y="16"/>
                </a:cxn>
                <a:cxn ang="0">
                  <a:pos x="0" y="19"/>
                </a:cxn>
                <a:cxn ang="0">
                  <a:pos x="0" y="20"/>
                </a:cxn>
                <a:cxn ang="0">
                  <a:pos x="1" y="20"/>
                </a:cxn>
                <a:cxn ang="0">
                  <a:pos x="1" y="20"/>
                </a:cxn>
                <a:cxn ang="0">
                  <a:pos x="6" y="17"/>
                </a:cxn>
                <a:cxn ang="0">
                  <a:pos x="11" y="12"/>
                </a:cxn>
                <a:cxn ang="0">
                  <a:pos x="11" y="10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16" h="20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3" name="Freeform 284">
              <a:extLst>
                <a:ext uri="{FF2B5EF4-FFF2-40B4-BE49-F238E27FC236}">
                  <a16:creationId xmlns:a16="http://schemas.microsoft.com/office/drawing/2014/main" id="{614084FC-24AC-BC75-8CFF-F005B4B4F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8871" y="4863853"/>
              <a:ext cx="4947" cy="6596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3" y="0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4" name="Freeform 285">
              <a:extLst>
                <a:ext uri="{FF2B5EF4-FFF2-40B4-BE49-F238E27FC236}">
                  <a16:creationId xmlns:a16="http://schemas.microsoft.com/office/drawing/2014/main" id="{AB453270-3724-205E-2718-B44BF9EDB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6377" y="4540670"/>
              <a:ext cx="29680" cy="37925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1" y="10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4" y="1"/>
                </a:cxn>
              </a:cxnLst>
              <a:rect l="0" t="0" r="r" b="b"/>
              <a:pathLst>
                <a:path w="8" h="10">
                  <a:moveTo>
                    <a:pt x="4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5" name="Freeform 286">
              <a:extLst>
                <a:ext uri="{FF2B5EF4-FFF2-40B4-BE49-F238E27FC236}">
                  <a16:creationId xmlns:a16="http://schemas.microsoft.com/office/drawing/2014/main" id="{39B21A63-93DC-E254-90AF-7C4D5573B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7230" y="4797897"/>
              <a:ext cx="164889" cy="189623"/>
            </a:xfrm>
            <a:custGeom>
              <a:avLst/>
              <a:gdLst/>
              <a:ahLst/>
              <a:cxnLst>
                <a:cxn ang="0">
                  <a:pos x="3" y="20"/>
                </a:cxn>
                <a:cxn ang="0">
                  <a:pos x="0" y="29"/>
                </a:cxn>
                <a:cxn ang="0">
                  <a:pos x="2" y="35"/>
                </a:cxn>
                <a:cxn ang="0">
                  <a:pos x="5" y="38"/>
                </a:cxn>
                <a:cxn ang="0">
                  <a:pos x="3" y="46"/>
                </a:cxn>
                <a:cxn ang="0">
                  <a:pos x="6" y="49"/>
                </a:cxn>
                <a:cxn ang="0">
                  <a:pos x="11" y="47"/>
                </a:cxn>
                <a:cxn ang="0">
                  <a:pos x="10" y="32"/>
                </a:cxn>
                <a:cxn ang="0">
                  <a:pos x="14" y="29"/>
                </a:cxn>
                <a:cxn ang="0">
                  <a:pos x="14" y="33"/>
                </a:cxn>
                <a:cxn ang="0">
                  <a:pos x="18" y="38"/>
                </a:cxn>
                <a:cxn ang="0">
                  <a:pos x="19" y="43"/>
                </a:cxn>
                <a:cxn ang="0">
                  <a:pos x="20" y="43"/>
                </a:cxn>
                <a:cxn ang="0">
                  <a:pos x="26" y="40"/>
                </a:cxn>
                <a:cxn ang="0">
                  <a:pos x="26" y="38"/>
                </a:cxn>
                <a:cxn ang="0">
                  <a:pos x="25" y="38"/>
                </a:cxn>
                <a:cxn ang="0">
                  <a:pos x="24" y="32"/>
                </a:cxn>
                <a:cxn ang="0">
                  <a:pos x="18" y="24"/>
                </a:cxn>
                <a:cxn ang="0">
                  <a:pos x="23" y="22"/>
                </a:cxn>
                <a:cxn ang="0">
                  <a:pos x="30" y="18"/>
                </a:cxn>
                <a:cxn ang="0">
                  <a:pos x="30" y="17"/>
                </a:cxn>
                <a:cxn ang="0">
                  <a:pos x="30" y="15"/>
                </a:cxn>
                <a:cxn ang="0">
                  <a:pos x="28" y="14"/>
                </a:cxn>
                <a:cxn ang="0">
                  <a:pos x="21" y="16"/>
                </a:cxn>
                <a:cxn ang="0">
                  <a:pos x="21" y="17"/>
                </a:cxn>
                <a:cxn ang="0">
                  <a:pos x="18" y="17"/>
                </a:cxn>
                <a:cxn ang="0">
                  <a:pos x="12" y="20"/>
                </a:cxn>
                <a:cxn ang="0">
                  <a:pos x="10" y="10"/>
                </a:cxn>
                <a:cxn ang="0">
                  <a:pos x="16" y="8"/>
                </a:cxn>
                <a:cxn ang="0">
                  <a:pos x="36" y="9"/>
                </a:cxn>
                <a:cxn ang="0">
                  <a:pos x="42" y="2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27" y="5"/>
                </a:cxn>
                <a:cxn ang="0">
                  <a:pos x="13" y="3"/>
                </a:cxn>
                <a:cxn ang="0">
                  <a:pos x="11" y="6"/>
                </a:cxn>
                <a:cxn ang="0">
                  <a:pos x="9" y="6"/>
                </a:cxn>
                <a:cxn ang="0">
                  <a:pos x="5" y="12"/>
                </a:cxn>
              </a:cxnLst>
              <a:rect l="0" t="0" r="r" b="b"/>
              <a:pathLst>
                <a:path w="42" h="49">
                  <a:moveTo>
                    <a:pt x="6" y="15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5"/>
                    <a:pt x="1" y="35"/>
                    <a:pt x="2" y="35"/>
                  </a:cubicBezTo>
                  <a:cubicBezTo>
                    <a:pt x="2" y="35"/>
                    <a:pt x="4" y="34"/>
                    <a:pt x="4" y="34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8"/>
                    <a:pt x="5" y="49"/>
                    <a:pt x="6" y="49"/>
                  </a:cubicBezTo>
                  <a:cubicBezTo>
                    <a:pt x="6" y="49"/>
                    <a:pt x="11" y="48"/>
                    <a:pt x="11" y="48"/>
                  </a:cubicBezTo>
                  <a:cubicBezTo>
                    <a:pt x="11" y="48"/>
                    <a:pt x="11" y="48"/>
                    <a:pt x="11" y="47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3"/>
                    <a:pt x="14" y="33"/>
                    <a:pt x="14" y="33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8" y="43"/>
                    <a:pt x="19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5"/>
                    <a:pt x="28" y="14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1" y="16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9" y="17"/>
                    <a:pt x="19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35" y="9"/>
                    <a:pt x="35" y="9"/>
                  </a:cubicBezTo>
                  <a:cubicBezTo>
                    <a:pt x="35" y="9"/>
                    <a:pt x="36" y="9"/>
                    <a:pt x="36" y="9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2"/>
                    <a:pt x="42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0" y="5"/>
                    <a:pt x="10" y="5"/>
                  </a:cubicBezTo>
                  <a:cubicBezTo>
                    <a:pt x="10" y="5"/>
                    <a:pt x="9" y="5"/>
                    <a:pt x="9" y="6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5" y="12"/>
                    <a:pt x="5" y="12"/>
                    <a:pt x="5" y="12"/>
                  </a:cubicBezTo>
                  <a:lnTo>
                    <a:pt x="6" y="15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6" name="Freeform 287">
              <a:extLst>
                <a:ext uri="{FF2B5EF4-FFF2-40B4-BE49-F238E27FC236}">
                  <a16:creationId xmlns:a16="http://schemas.microsoft.com/office/drawing/2014/main" id="{22A30A73-C4AA-32E5-D4B1-70303CA7B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9494" y="5482187"/>
              <a:ext cx="13191" cy="2803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1"/>
                </a:cxn>
                <a:cxn ang="0">
                  <a:pos x="0" y="7"/>
                </a:cxn>
                <a:cxn ang="0">
                  <a:pos x="1" y="7"/>
                </a:cxn>
                <a:cxn ang="0">
                  <a:pos x="1" y="7"/>
                </a:cxn>
                <a:cxn ang="0">
                  <a:pos x="1" y="7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7">
                  <a:moveTo>
                    <a:pt x="1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7" name="Freeform 288">
              <a:extLst>
                <a:ext uri="{FF2B5EF4-FFF2-40B4-BE49-F238E27FC236}">
                  <a16:creationId xmlns:a16="http://schemas.microsoft.com/office/drawing/2014/main" id="{7E21CE3D-5F11-351C-F442-32E5D4307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0315" y="4707208"/>
              <a:ext cx="13191" cy="11542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8" name="Freeform 289">
              <a:extLst>
                <a:ext uri="{FF2B5EF4-FFF2-40B4-BE49-F238E27FC236}">
                  <a16:creationId xmlns:a16="http://schemas.microsoft.com/office/drawing/2014/main" id="{70F9F269-9D61-7E3E-548B-B50555AED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2083" y="3231450"/>
              <a:ext cx="3298" cy="32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1" y="0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9" name="Freeform 290">
              <a:extLst>
                <a:ext uri="{FF2B5EF4-FFF2-40B4-BE49-F238E27FC236}">
                  <a16:creationId xmlns:a16="http://schemas.microsoft.com/office/drawing/2014/main" id="{EE04F8CB-CAD7-4978-D2B6-36D865261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7612" y="1933773"/>
              <a:ext cx="268769" cy="308343"/>
            </a:xfrm>
            <a:custGeom>
              <a:avLst/>
              <a:gdLst/>
              <a:ahLst/>
              <a:cxnLst>
                <a:cxn ang="0">
                  <a:pos x="11" y="66"/>
                </a:cxn>
                <a:cxn ang="0">
                  <a:pos x="17" y="79"/>
                </a:cxn>
                <a:cxn ang="0">
                  <a:pos x="18" y="79"/>
                </a:cxn>
                <a:cxn ang="0">
                  <a:pos x="18" y="79"/>
                </a:cxn>
                <a:cxn ang="0">
                  <a:pos x="18" y="79"/>
                </a:cxn>
                <a:cxn ang="0">
                  <a:pos x="27" y="70"/>
                </a:cxn>
                <a:cxn ang="0">
                  <a:pos x="29" y="72"/>
                </a:cxn>
                <a:cxn ang="0">
                  <a:pos x="29" y="73"/>
                </a:cxn>
                <a:cxn ang="0">
                  <a:pos x="29" y="73"/>
                </a:cxn>
                <a:cxn ang="0">
                  <a:pos x="34" y="70"/>
                </a:cxn>
                <a:cxn ang="0">
                  <a:pos x="35" y="70"/>
                </a:cxn>
                <a:cxn ang="0">
                  <a:pos x="36" y="65"/>
                </a:cxn>
                <a:cxn ang="0">
                  <a:pos x="36" y="60"/>
                </a:cxn>
                <a:cxn ang="0">
                  <a:pos x="38" y="55"/>
                </a:cxn>
                <a:cxn ang="0">
                  <a:pos x="43" y="53"/>
                </a:cxn>
                <a:cxn ang="0">
                  <a:pos x="43" y="53"/>
                </a:cxn>
                <a:cxn ang="0">
                  <a:pos x="45" y="45"/>
                </a:cxn>
                <a:cxn ang="0">
                  <a:pos x="69" y="28"/>
                </a:cxn>
                <a:cxn ang="0">
                  <a:pos x="69" y="27"/>
                </a:cxn>
                <a:cxn ang="0">
                  <a:pos x="69" y="27"/>
                </a:cxn>
                <a:cxn ang="0">
                  <a:pos x="55" y="9"/>
                </a:cxn>
                <a:cxn ang="0">
                  <a:pos x="54" y="9"/>
                </a:cxn>
                <a:cxn ang="0">
                  <a:pos x="46" y="9"/>
                </a:cxn>
                <a:cxn ang="0">
                  <a:pos x="46" y="9"/>
                </a:cxn>
                <a:cxn ang="0">
                  <a:pos x="44" y="13"/>
                </a:cxn>
                <a:cxn ang="0">
                  <a:pos x="45" y="10"/>
                </a:cxn>
                <a:cxn ang="0">
                  <a:pos x="44" y="10"/>
                </a:cxn>
                <a:cxn ang="0">
                  <a:pos x="44" y="10"/>
                </a:cxn>
                <a:cxn ang="0">
                  <a:pos x="44" y="10"/>
                </a:cxn>
                <a:cxn ang="0">
                  <a:pos x="41" y="13"/>
                </a:cxn>
                <a:cxn ang="0">
                  <a:pos x="41" y="10"/>
                </a:cxn>
                <a:cxn ang="0">
                  <a:pos x="41" y="10"/>
                </a:cxn>
                <a:cxn ang="0">
                  <a:pos x="29" y="1"/>
                </a:cxn>
                <a:cxn ang="0">
                  <a:pos x="29" y="0"/>
                </a:cxn>
                <a:cxn ang="0">
                  <a:pos x="19" y="2"/>
                </a:cxn>
                <a:cxn ang="0">
                  <a:pos x="18" y="3"/>
                </a:cxn>
                <a:cxn ang="0">
                  <a:pos x="18" y="4"/>
                </a:cxn>
                <a:cxn ang="0">
                  <a:pos x="18" y="3"/>
                </a:cxn>
                <a:cxn ang="0">
                  <a:pos x="17" y="2"/>
                </a:cxn>
                <a:cxn ang="0">
                  <a:pos x="17" y="2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8" y="6"/>
                </a:cxn>
                <a:cxn ang="0">
                  <a:pos x="10" y="9"/>
                </a:cxn>
                <a:cxn ang="0">
                  <a:pos x="9" y="12"/>
                </a:cxn>
                <a:cxn ang="0">
                  <a:pos x="10" y="15"/>
                </a:cxn>
                <a:cxn ang="0">
                  <a:pos x="13" y="18"/>
                </a:cxn>
                <a:cxn ang="0">
                  <a:pos x="6" y="35"/>
                </a:cxn>
                <a:cxn ang="0">
                  <a:pos x="6" y="35"/>
                </a:cxn>
                <a:cxn ang="0">
                  <a:pos x="8" y="39"/>
                </a:cxn>
                <a:cxn ang="0">
                  <a:pos x="5" y="39"/>
                </a:cxn>
                <a:cxn ang="0">
                  <a:pos x="4" y="40"/>
                </a:cxn>
                <a:cxn ang="0">
                  <a:pos x="5" y="47"/>
                </a:cxn>
                <a:cxn ang="0">
                  <a:pos x="0" y="60"/>
                </a:cxn>
                <a:cxn ang="0">
                  <a:pos x="0" y="61"/>
                </a:cxn>
                <a:cxn ang="0">
                  <a:pos x="11" y="66"/>
                </a:cxn>
              </a:cxnLst>
              <a:rect l="0" t="0" r="r" b="b"/>
              <a:pathLst>
                <a:path w="69" h="79">
                  <a:moveTo>
                    <a:pt x="11" y="66"/>
                  </a:moveTo>
                  <a:cubicBezTo>
                    <a:pt x="17" y="79"/>
                    <a:pt x="17" y="79"/>
                    <a:pt x="17" y="79"/>
                  </a:cubicBezTo>
                  <a:cubicBezTo>
                    <a:pt x="17" y="79"/>
                    <a:pt x="18" y="79"/>
                    <a:pt x="18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27" y="70"/>
                    <a:pt x="27" y="70"/>
                    <a:pt x="27" y="70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29" y="73"/>
                    <a:pt x="29" y="73"/>
                    <a:pt x="29" y="73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70"/>
                    <a:pt x="35" y="70"/>
                    <a:pt x="35" y="70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9"/>
                    <a:pt x="55" y="9"/>
                    <a:pt x="54" y="9"/>
                  </a:cubicBezTo>
                  <a:cubicBezTo>
                    <a:pt x="54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19" y="2"/>
                    <a:pt x="19" y="2"/>
                  </a:cubicBezTo>
                  <a:cubicBezTo>
                    <a:pt x="18" y="2"/>
                    <a:pt x="18" y="3"/>
                    <a:pt x="18" y="3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6"/>
                    <a:pt x="8" y="6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40"/>
                    <a:pt x="4" y="40"/>
                    <a:pt x="4" y="40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1"/>
                    <a:pt x="0" y="61"/>
                  </a:cubicBezTo>
                  <a:lnTo>
                    <a:pt x="11" y="66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0" name="Freeform 291">
              <a:extLst>
                <a:ext uri="{FF2B5EF4-FFF2-40B4-BE49-F238E27FC236}">
                  <a16:creationId xmlns:a16="http://schemas.microsoft.com/office/drawing/2014/main" id="{05B784FB-EDBD-CCF9-DC2D-CD77E7D83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0385" y="2378973"/>
              <a:ext cx="26382" cy="23084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7" y="6"/>
                </a:cxn>
                <a:cxn ang="0">
                  <a:pos x="7" y="6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7" h="6">
                  <a:moveTo>
                    <a:pt x="2" y="4"/>
                  </a:move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1" name="Freeform 292">
              <a:extLst>
                <a:ext uri="{FF2B5EF4-FFF2-40B4-BE49-F238E27FC236}">
                  <a16:creationId xmlns:a16="http://schemas.microsoft.com/office/drawing/2014/main" id="{C5AC0C87-962B-F3FA-426E-5DD7262DC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2977" y="1701279"/>
              <a:ext cx="36276" cy="181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9" h="5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4"/>
                    <a:pt x="9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2" name="Freeform 293">
              <a:extLst>
                <a:ext uri="{FF2B5EF4-FFF2-40B4-BE49-F238E27FC236}">
                  <a16:creationId xmlns:a16="http://schemas.microsoft.com/office/drawing/2014/main" id="{C7C703C9-3DCC-3DF9-DE10-DF0C2AA59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2977" y="1564421"/>
              <a:ext cx="36276" cy="42871"/>
            </a:xfrm>
            <a:custGeom>
              <a:avLst/>
              <a:gdLst/>
              <a:ahLst/>
              <a:cxnLst>
                <a:cxn ang="0">
                  <a:pos x="5" y="11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9" y="8"/>
                </a:cxn>
                <a:cxn ang="0">
                  <a:pos x="9" y="8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11"/>
                </a:cxn>
                <a:cxn ang="0">
                  <a:pos x="5" y="11"/>
                </a:cxn>
              </a:cxnLst>
              <a:rect l="0" t="0" r="r" b="b"/>
              <a:pathLst>
                <a:path w="9" h="11">
                  <a:moveTo>
                    <a:pt x="5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5" y="11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3" name="Freeform 294">
              <a:extLst>
                <a:ext uri="{FF2B5EF4-FFF2-40B4-BE49-F238E27FC236}">
                  <a16:creationId xmlns:a16="http://schemas.microsoft.com/office/drawing/2014/main" id="{7FBB3637-E8B4-3AE5-4DC9-BC7C6C23C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3839" y="3223206"/>
              <a:ext cx="8244" cy="8244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0" y="0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0" y="0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4" name="Freeform 295">
              <a:extLst>
                <a:ext uri="{FF2B5EF4-FFF2-40B4-BE49-F238E27FC236}">
                  <a16:creationId xmlns:a16="http://schemas.microsoft.com/office/drawing/2014/main" id="{19A8E3EC-4DDC-7CB9-9DAE-6955E1FB6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3856" y="3099539"/>
              <a:ext cx="4947" cy="6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5" name="Freeform 296">
              <a:extLst>
                <a:ext uri="{FF2B5EF4-FFF2-40B4-BE49-F238E27FC236}">
                  <a16:creationId xmlns:a16="http://schemas.microsoft.com/office/drawing/2014/main" id="{D3D3D37F-387D-377E-2BCA-CBFA6D990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6571" y="3106135"/>
              <a:ext cx="4947" cy="1978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1"/>
                </a:cxn>
              </a:cxnLst>
              <a:rect l="0" t="0" r="r" b="b"/>
              <a:pathLst>
                <a:path w="1" h="5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6" name="Freeform 297">
              <a:extLst>
                <a:ext uri="{FF2B5EF4-FFF2-40B4-BE49-F238E27FC236}">
                  <a16:creationId xmlns:a16="http://schemas.microsoft.com/office/drawing/2014/main" id="{5782AB24-DD0F-D872-3D24-23F5C393B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789" y="2888481"/>
              <a:ext cx="31329" cy="23084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5" y="6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5" y="6"/>
                </a:cxn>
                <a:cxn ang="0">
                  <a:pos x="5" y="6"/>
                </a:cxn>
              </a:cxnLst>
              <a:rect l="0" t="0" r="r" b="b"/>
              <a:pathLst>
                <a:path w="8" h="6">
                  <a:moveTo>
                    <a:pt x="5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7" name="Freeform 298">
              <a:extLst>
                <a:ext uri="{FF2B5EF4-FFF2-40B4-BE49-F238E27FC236}">
                  <a16:creationId xmlns:a16="http://schemas.microsoft.com/office/drawing/2014/main" id="{48B0E08D-D41E-B654-4DFC-506A87881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2002" y="3200121"/>
              <a:ext cx="11542" cy="824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" name="Freeform 299">
              <a:extLst>
                <a:ext uri="{FF2B5EF4-FFF2-40B4-BE49-F238E27FC236}">
                  <a16:creationId xmlns:a16="http://schemas.microsoft.com/office/drawing/2014/main" id="{E3FA62D6-FEAC-4288-B607-A261C6639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7375" y="2911565"/>
              <a:ext cx="54413" cy="31329"/>
            </a:xfrm>
            <a:custGeom>
              <a:avLst/>
              <a:gdLst/>
              <a:ahLst/>
              <a:cxnLst>
                <a:cxn ang="0">
                  <a:pos x="13" y="1"/>
                </a:cxn>
                <a:cxn ang="0">
                  <a:pos x="9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3" y="6"/>
                </a:cxn>
                <a:cxn ang="0">
                  <a:pos x="9" y="8"/>
                </a:cxn>
                <a:cxn ang="0">
                  <a:pos x="9" y="8"/>
                </a:cxn>
                <a:cxn ang="0">
                  <a:pos x="10" y="8"/>
                </a:cxn>
                <a:cxn ang="0">
                  <a:pos x="13" y="5"/>
                </a:cxn>
                <a:cxn ang="0">
                  <a:pos x="13" y="4"/>
                </a:cxn>
                <a:cxn ang="0">
                  <a:pos x="13" y="1"/>
                </a:cxn>
                <a:cxn ang="0">
                  <a:pos x="13" y="1"/>
                </a:cxn>
              </a:cxnLst>
              <a:rect l="0" t="0" r="r" b="b"/>
              <a:pathLst>
                <a:path w="14" h="8">
                  <a:moveTo>
                    <a:pt x="13" y="1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4" y="5"/>
                    <a:pt x="13" y="4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" name="Freeform 300">
              <a:extLst>
                <a:ext uri="{FF2B5EF4-FFF2-40B4-BE49-F238E27FC236}">
                  <a16:creationId xmlns:a16="http://schemas.microsoft.com/office/drawing/2014/main" id="{DF1B0E4D-3D03-47AD-90FA-506DBDE7B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131" y="3211664"/>
              <a:ext cx="39573" cy="31329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5" y="3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1" y="8"/>
                </a:cxn>
                <a:cxn ang="0">
                  <a:pos x="1" y="8"/>
                </a:cxn>
                <a:cxn ang="0">
                  <a:pos x="7" y="6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0" h="8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" name="Freeform 301">
              <a:extLst>
                <a:ext uri="{FF2B5EF4-FFF2-40B4-BE49-F238E27FC236}">
                  <a16:creationId xmlns:a16="http://schemas.microsoft.com/office/drawing/2014/main" id="{71F4A0B6-244E-C37A-C41A-55771097D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5225" y="2339400"/>
              <a:ext cx="39573" cy="54413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4" y="11"/>
                </a:cxn>
                <a:cxn ang="0">
                  <a:pos x="2" y="12"/>
                </a:cxn>
                <a:cxn ang="0">
                  <a:pos x="2" y="13"/>
                </a:cxn>
                <a:cxn ang="0">
                  <a:pos x="2" y="13"/>
                </a:cxn>
                <a:cxn ang="0">
                  <a:pos x="4" y="14"/>
                </a:cxn>
                <a:cxn ang="0">
                  <a:pos x="5" y="14"/>
                </a:cxn>
                <a:cxn ang="0">
                  <a:pos x="5" y="13"/>
                </a:cxn>
                <a:cxn ang="0">
                  <a:pos x="10" y="4"/>
                </a:cxn>
                <a:cxn ang="0">
                  <a:pos x="10" y="3"/>
                </a:cxn>
                <a:cxn ang="0">
                  <a:pos x="10" y="3"/>
                </a:cxn>
                <a:cxn ang="0">
                  <a:pos x="8" y="4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5" y="4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3" y="7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11"/>
                </a:cxn>
                <a:cxn ang="0">
                  <a:pos x="2" y="11"/>
                </a:cxn>
              </a:cxnLst>
              <a:rect l="0" t="0" r="r" b="b"/>
              <a:pathLst>
                <a:path w="10" h="14">
                  <a:moveTo>
                    <a:pt x="2" y="11"/>
                  </a:moveTo>
                  <a:cubicBezTo>
                    <a:pt x="2" y="11"/>
                    <a:pt x="4" y="11"/>
                    <a:pt x="4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4"/>
                    <a:pt x="5" y="1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8" y="4"/>
                    <a:pt x="8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" name="Freeform 302">
              <a:extLst>
                <a:ext uri="{FF2B5EF4-FFF2-40B4-BE49-F238E27FC236}">
                  <a16:creationId xmlns:a16="http://schemas.microsoft.com/office/drawing/2014/main" id="{238DBC2C-D579-82CC-B430-657E8E192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3289" y="1787021"/>
              <a:ext cx="39573" cy="23084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10" y="3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1"/>
                </a:cxn>
              </a:cxnLst>
              <a:rect l="0" t="0" r="r" b="b"/>
              <a:pathLst>
                <a:path w="10" h="6">
                  <a:moveTo>
                    <a:pt x="7" y="1"/>
                  </a:moveTo>
                  <a:cubicBezTo>
                    <a:pt x="7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2" name="Freeform 303">
              <a:extLst>
                <a:ext uri="{FF2B5EF4-FFF2-40B4-BE49-F238E27FC236}">
                  <a16:creationId xmlns:a16="http://schemas.microsoft.com/office/drawing/2014/main" id="{C7A8E436-D60B-CFB4-8106-0A7E119CF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8022" y="1787021"/>
              <a:ext cx="3298" cy="329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3" name="Freeform 304">
              <a:extLst>
                <a:ext uri="{FF2B5EF4-FFF2-40B4-BE49-F238E27FC236}">
                  <a16:creationId xmlns:a16="http://schemas.microsoft.com/office/drawing/2014/main" id="{DB4F5EDF-CF6D-670C-33D3-628D3224A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320" y="1787021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4" name="Freeform 305">
              <a:extLst>
                <a:ext uri="{FF2B5EF4-FFF2-40B4-BE49-F238E27FC236}">
                  <a16:creationId xmlns:a16="http://schemas.microsoft.com/office/drawing/2014/main" id="{96BA1468-5203-CF6F-AA2D-45C0CA897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649" y="1716119"/>
              <a:ext cx="31329" cy="1978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6" y="3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8" h="5">
                  <a:moveTo>
                    <a:pt x="0" y="5"/>
                  </a:moveTo>
                  <a:cubicBezTo>
                    <a:pt x="6" y="3"/>
                    <a:pt x="6" y="3"/>
                    <a:pt x="6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5" name="Freeform 306">
              <a:extLst>
                <a:ext uri="{FF2B5EF4-FFF2-40B4-BE49-F238E27FC236}">
                  <a16:creationId xmlns:a16="http://schemas.microsoft.com/office/drawing/2014/main" id="{0F9667DC-659A-AC2C-2EE4-B1C3BB171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747" y="1778777"/>
              <a:ext cx="36276" cy="263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7"/>
                </a:cxn>
                <a:cxn ang="0">
                  <a:pos x="10" y="16"/>
                </a:cxn>
                <a:cxn ang="0">
                  <a:pos x="22" y="7"/>
                </a:cxn>
                <a:cxn ang="0">
                  <a:pos x="0" y="0"/>
                </a:cxn>
              </a:cxnLst>
              <a:rect l="0" t="0" r="r" b="b"/>
              <a:pathLst>
                <a:path w="22" h="16">
                  <a:moveTo>
                    <a:pt x="0" y="0"/>
                  </a:moveTo>
                  <a:lnTo>
                    <a:pt x="22" y="7"/>
                  </a:lnTo>
                  <a:lnTo>
                    <a:pt x="10" y="16"/>
                  </a:lnTo>
                  <a:lnTo>
                    <a:pt x="22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6" name="Freeform 307">
              <a:extLst>
                <a:ext uri="{FF2B5EF4-FFF2-40B4-BE49-F238E27FC236}">
                  <a16:creationId xmlns:a16="http://schemas.microsoft.com/office/drawing/2014/main" id="{479F124E-96AE-90FF-6202-6C8BFE7B7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3822" y="1599048"/>
              <a:ext cx="46169" cy="70902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1" y="17"/>
                </a:cxn>
                <a:cxn ang="0">
                  <a:pos x="12" y="17"/>
                </a:cxn>
                <a:cxn ang="0">
                  <a:pos x="12" y="17"/>
                </a:cxn>
                <a:cxn ang="0">
                  <a:pos x="7" y="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6" y="18"/>
                </a:cxn>
                <a:cxn ang="0">
                  <a:pos x="6" y="18"/>
                </a:cxn>
              </a:cxnLst>
              <a:rect l="0" t="0" r="r" b="b"/>
              <a:pathLst>
                <a:path w="12" h="18">
                  <a:moveTo>
                    <a:pt x="6" y="18"/>
                  </a:moveTo>
                  <a:cubicBezTo>
                    <a:pt x="6" y="18"/>
                    <a:pt x="11" y="17"/>
                    <a:pt x="11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7" name="Freeform 308">
              <a:extLst>
                <a:ext uri="{FF2B5EF4-FFF2-40B4-BE49-F238E27FC236}">
                  <a16:creationId xmlns:a16="http://schemas.microsoft.com/office/drawing/2014/main" id="{2283021F-20EA-95E0-2225-F24BEADD3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724" y="1704577"/>
              <a:ext cx="314938" cy="248983"/>
            </a:xfrm>
            <a:custGeom>
              <a:avLst/>
              <a:gdLst/>
              <a:ahLst/>
              <a:cxnLst>
                <a:cxn ang="0">
                  <a:pos x="48" y="15"/>
                </a:cxn>
                <a:cxn ang="0">
                  <a:pos x="51" y="26"/>
                </a:cxn>
                <a:cxn ang="0">
                  <a:pos x="57" y="36"/>
                </a:cxn>
                <a:cxn ang="0">
                  <a:pos x="41" y="27"/>
                </a:cxn>
                <a:cxn ang="0">
                  <a:pos x="39" y="25"/>
                </a:cxn>
                <a:cxn ang="0">
                  <a:pos x="24" y="17"/>
                </a:cxn>
                <a:cxn ang="0">
                  <a:pos x="18" y="9"/>
                </a:cxn>
                <a:cxn ang="0">
                  <a:pos x="12" y="15"/>
                </a:cxn>
                <a:cxn ang="0">
                  <a:pos x="18" y="18"/>
                </a:cxn>
                <a:cxn ang="0">
                  <a:pos x="6" y="27"/>
                </a:cxn>
                <a:cxn ang="0">
                  <a:pos x="17" y="26"/>
                </a:cxn>
                <a:cxn ang="0">
                  <a:pos x="4" y="32"/>
                </a:cxn>
                <a:cxn ang="0">
                  <a:pos x="8" y="36"/>
                </a:cxn>
                <a:cxn ang="0">
                  <a:pos x="4" y="37"/>
                </a:cxn>
                <a:cxn ang="0">
                  <a:pos x="0" y="43"/>
                </a:cxn>
                <a:cxn ang="0">
                  <a:pos x="10" y="48"/>
                </a:cxn>
                <a:cxn ang="0">
                  <a:pos x="14" y="50"/>
                </a:cxn>
                <a:cxn ang="0">
                  <a:pos x="15" y="47"/>
                </a:cxn>
                <a:cxn ang="0">
                  <a:pos x="20" y="50"/>
                </a:cxn>
                <a:cxn ang="0">
                  <a:pos x="21" y="42"/>
                </a:cxn>
                <a:cxn ang="0">
                  <a:pos x="24" y="44"/>
                </a:cxn>
                <a:cxn ang="0">
                  <a:pos x="28" y="39"/>
                </a:cxn>
                <a:cxn ang="0">
                  <a:pos x="26" y="44"/>
                </a:cxn>
                <a:cxn ang="0">
                  <a:pos x="25" y="49"/>
                </a:cxn>
                <a:cxn ang="0">
                  <a:pos x="32" y="47"/>
                </a:cxn>
                <a:cxn ang="0">
                  <a:pos x="36" y="46"/>
                </a:cxn>
                <a:cxn ang="0">
                  <a:pos x="44" y="43"/>
                </a:cxn>
                <a:cxn ang="0">
                  <a:pos x="22" y="55"/>
                </a:cxn>
                <a:cxn ang="0">
                  <a:pos x="22" y="58"/>
                </a:cxn>
                <a:cxn ang="0">
                  <a:pos x="34" y="64"/>
                </a:cxn>
                <a:cxn ang="0">
                  <a:pos x="60" y="48"/>
                </a:cxn>
                <a:cxn ang="0">
                  <a:pos x="59" y="50"/>
                </a:cxn>
                <a:cxn ang="0">
                  <a:pos x="77" y="48"/>
                </a:cxn>
                <a:cxn ang="0">
                  <a:pos x="80" y="25"/>
                </a:cxn>
                <a:cxn ang="0">
                  <a:pos x="73" y="21"/>
                </a:cxn>
                <a:cxn ang="0">
                  <a:pos x="70" y="26"/>
                </a:cxn>
                <a:cxn ang="0">
                  <a:pos x="70" y="26"/>
                </a:cxn>
                <a:cxn ang="0">
                  <a:pos x="67" y="23"/>
                </a:cxn>
                <a:cxn ang="0">
                  <a:pos x="64" y="15"/>
                </a:cxn>
                <a:cxn ang="0">
                  <a:pos x="60" y="6"/>
                </a:cxn>
                <a:cxn ang="0">
                  <a:pos x="59" y="0"/>
                </a:cxn>
                <a:cxn ang="0">
                  <a:pos x="55" y="1"/>
                </a:cxn>
                <a:cxn ang="0">
                  <a:pos x="48" y="11"/>
                </a:cxn>
              </a:cxnLst>
              <a:rect l="0" t="0" r="r" b="b"/>
              <a:pathLst>
                <a:path w="81" h="64">
                  <a:moveTo>
                    <a:pt x="48" y="11"/>
                  </a:moveTo>
                  <a:cubicBezTo>
                    <a:pt x="47" y="11"/>
                    <a:pt x="47" y="11"/>
                    <a:pt x="47" y="11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37" y="28"/>
                    <a:pt x="37" y="28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8" y="19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17" y="26"/>
                    <a:pt x="17" y="26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2"/>
                    <a:pt x="4" y="32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3" y="37"/>
                    <a:pt x="3" y="3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1" y="43"/>
                    <a:pt x="1" y="4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3" y="44"/>
                    <a:pt x="23" y="44"/>
                    <a:pt x="23" y="44"/>
                  </a:cubicBezTo>
                  <a:cubicBezTo>
                    <a:pt x="23" y="44"/>
                    <a:pt x="23" y="44"/>
                    <a:pt x="24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44"/>
                    <a:pt x="24" y="43"/>
                    <a:pt x="24" y="43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6" y="41"/>
                    <a:pt x="26" y="41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5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7"/>
                    <a:pt x="33" y="46"/>
                    <a:pt x="33" y="46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77" y="49"/>
                    <a:pt x="77" y="48"/>
                    <a:pt x="77" y="48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3" y="21"/>
                    <a:pt x="73" y="22"/>
                    <a:pt x="73" y="22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1" y="10"/>
                    <a:pt x="51" y="10"/>
                    <a:pt x="51" y="10"/>
                  </a:cubicBezTo>
                  <a:lnTo>
                    <a:pt x="48" y="11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8" name="Freeform 309">
              <a:extLst>
                <a:ext uri="{FF2B5EF4-FFF2-40B4-BE49-F238E27FC236}">
                  <a16:creationId xmlns:a16="http://schemas.microsoft.com/office/drawing/2014/main" id="{6C384C76-2206-892A-B2ED-8C5E9E4CF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0853" y="1790319"/>
              <a:ext cx="49467" cy="57711"/>
            </a:xfrm>
            <a:custGeom>
              <a:avLst/>
              <a:gdLst/>
              <a:ahLst/>
              <a:cxnLst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1" y="10"/>
                </a:cxn>
                <a:cxn ang="0">
                  <a:pos x="0" y="10"/>
                </a:cxn>
                <a:cxn ang="0">
                  <a:pos x="1" y="10"/>
                </a:cxn>
                <a:cxn ang="0">
                  <a:pos x="7" y="15"/>
                </a:cxn>
                <a:cxn ang="0">
                  <a:pos x="7" y="15"/>
                </a:cxn>
                <a:cxn ang="0">
                  <a:pos x="7" y="15"/>
                </a:cxn>
                <a:cxn ang="0">
                  <a:pos x="7" y="14"/>
                </a:cxn>
                <a:cxn ang="0">
                  <a:pos x="13" y="1"/>
                </a:cxn>
                <a:cxn ang="0">
                  <a:pos x="13" y="1"/>
                </a:cxn>
              </a:cxnLst>
              <a:rect l="0" t="0" r="r" b="b"/>
              <a:pathLst>
                <a:path w="13" h="15">
                  <a:moveTo>
                    <a:pt x="13" y="1"/>
                  </a:moveTo>
                  <a:cubicBezTo>
                    <a:pt x="13" y="0"/>
                    <a:pt x="13" y="0"/>
                    <a:pt x="1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4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9" name="Freeform 310">
              <a:extLst>
                <a:ext uri="{FF2B5EF4-FFF2-40B4-BE49-F238E27FC236}">
                  <a16:creationId xmlns:a16="http://schemas.microsoft.com/office/drawing/2014/main" id="{5E149CC1-5D7A-32B3-5FAB-AE4006D65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8449" y="1732608"/>
              <a:ext cx="42871" cy="2968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3" y="7"/>
                </a:cxn>
                <a:cxn ang="0">
                  <a:pos x="4" y="8"/>
                </a:cxn>
                <a:cxn ang="0">
                  <a:pos x="4" y="7"/>
                </a:cxn>
                <a:cxn ang="0">
                  <a:pos x="10" y="6"/>
                </a:cxn>
                <a:cxn ang="0">
                  <a:pos x="11" y="5"/>
                </a:cxn>
                <a:cxn ang="0">
                  <a:pos x="11" y="5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1" h="8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4" y="8"/>
                    <a:pt x="4" y="8"/>
                  </a:cubicBezTo>
                  <a:cubicBezTo>
                    <a:pt x="4" y="8"/>
                    <a:pt x="4" y="8"/>
                    <a:pt x="4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0" name="Freeform 311">
              <a:extLst>
                <a:ext uri="{FF2B5EF4-FFF2-40B4-BE49-F238E27FC236}">
                  <a16:creationId xmlns:a16="http://schemas.microsoft.com/office/drawing/2014/main" id="{FFDF52FD-D087-14F8-B8CB-6A5F706FD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7062" y="1984888"/>
              <a:ext cx="42871" cy="28031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6" y="7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6" y="7"/>
                </a:cxn>
                <a:cxn ang="0">
                  <a:pos x="6" y="7"/>
                </a:cxn>
              </a:cxnLst>
              <a:rect l="0" t="0" r="r" b="b"/>
              <a:pathLst>
                <a:path w="11" h="7">
                  <a:moveTo>
                    <a:pt x="6" y="7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0" y="6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1" name="Freeform 312">
              <a:extLst>
                <a:ext uri="{FF2B5EF4-FFF2-40B4-BE49-F238E27FC236}">
                  <a16:creationId xmlns:a16="http://schemas.microsoft.com/office/drawing/2014/main" id="{DB9E1DBF-A9CA-BB40-73E9-3097F5F61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2551" y="1564421"/>
              <a:ext cx="93987" cy="85742"/>
            </a:xfrm>
            <a:custGeom>
              <a:avLst/>
              <a:gdLst/>
              <a:ahLst/>
              <a:cxnLst>
                <a:cxn ang="0">
                  <a:pos x="1" y="16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21" y="17"/>
                </a:cxn>
                <a:cxn ang="0">
                  <a:pos x="21" y="17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14" y="8"/>
                </a:cxn>
                <a:cxn ang="0">
                  <a:pos x="24" y="1"/>
                </a:cxn>
                <a:cxn ang="0">
                  <a:pos x="24" y="1"/>
                </a:cxn>
                <a:cxn ang="0">
                  <a:pos x="24" y="0"/>
                </a:cxn>
                <a:cxn ang="0">
                  <a:pos x="9" y="1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" y="16"/>
                </a:cxn>
                <a:cxn ang="0">
                  <a:pos x="1" y="16"/>
                </a:cxn>
              </a:cxnLst>
              <a:rect l="0" t="0" r="r" b="b"/>
              <a:pathLst>
                <a:path w="24" h="22">
                  <a:moveTo>
                    <a:pt x="1" y="16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0"/>
                    <a:pt x="24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2" name="Freeform 313">
              <a:extLst>
                <a:ext uri="{FF2B5EF4-FFF2-40B4-BE49-F238E27FC236}">
                  <a16:creationId xmlns:a16="http://schemas.microsoft.com/office/drawing/2014/main" id="{EE48D7C1-A7B1-411C-37C0-BA01211CC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8449" y="1758990"/>
              <a:ext cx="54413" cy="31329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1" y="7"/>
                </a:cxn>
                <a:cxn ang="0">
                  <a:pos x="11" y="7"/>
                </a:cxn>
                <a:cxn ang="0">
                  <a:pos x="11" y="7"/>
                </a:cxn>
                <a:cxn ang="0">
                  <a:pos x="11" y="7"/>
                </a:cxn>
                <a:cxn ang="0">
                  <a:pos x="14" y="3"/>
                </a:cxn>
                <a:cxn ang="0">
                  <a:pos x="14" y="3"/>
                </a:cxn>
                <a:cxn ang="0">
                  <a:pos x="14" y="2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4" h="8">
                  <a:moveTo>
                    <a:pt x="11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3" name="Rectangle 314">
              <a:extLst>
                <a:ext uri="{FF2B5EF4-FFF2-40B4-BE49-F238E27FC236}">
                  <a16:creationId xmlns:a16="http://schemas.microsoft.com/office/drawing/2014/main" id="{07970699-C389-B057-D754-6B8C8F9C6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723" y="3251237"/>
              <a:ext cx="1649" cy="1649"/>
            </a:xfrm>
            <a:prstGeom prst="rect">
              <a:avLst/>
            </a:pr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4" name="Freeform 315">
              <a:extLst>
                <a:ext uri="{FF2B5EF4-FFF2-40B4-BE49-F238E27FC236}">
                  <a16:creationId xmlns:a16="http://schemas.microsoft.com/office/drawing/2014/main" id="{5836CD55-7D71-AA38-A325-3921D17CB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2723" y="3246290"/>
              <a:ext cx="4947" cy="494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5" name="Freeform 316">
              <a:extLst>
                <a:ext uri="{FF2B5EF4-FFF2-40B4-BE49-F238E27FC236}">
                  <a16:creationId xmlns:a16="http://schemas.microsoft.com/office/drawing/2014/main" id="{2ECF948C-4F8D-553A-24E0-C58EEECB9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585" y="3102837"/>
              <a:ext cx="11542" cy="8244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cubicBezTo>
                    <a:pt x="3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6" name="Freeform 317">
              <a:extLst>
                <a:ext uri="{FF2B5EF4-FFF2-40B4-BE49-F238E27FC236}">
                  <a16:creationId xmlns:a16="http://schemas.microsoft.com/office/drawing/2014/main" id="{915F059B-3A9A-5459-2233-E716C1465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70" y="3239695"/>
              <a:ext cx="6596" cy="6596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7" name="Freeform 318">
              <a:extLst>
                <a:ext uri="{FF2B5EF4-FFF2-40B4-BE49-F238E27FC236}">
                  <a16:creationId xmlns:a16="http://schemas.microsoft.com/office/drawing/2014/main" id="{F617486F-2C6E-DAA9-DFBD-7EC9C63C4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9639" y="3153952"/>
              <a:ext cx="16489" cy="26382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3" y="7"/>
                </a:cxn>
                <a:cxn ang="0">
                  <a:pos x="4" y="7"/>
                </a:cxn>
                <a:cxn ang="0">
                  <a:pos x="2" y="3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1" y="4"/>
                </a:cxn>
                <a:cxn ang="0">
                  <a:pos x="3" y="7"/>
                </a:cxn>
                <a:cxn ang="0">
                  <a:pos x="3" y="7"/>
                </a:cxn>
              </a:cxnLst>
              <a:rect l="0" t="0" r="r" b="b"/>
              <a:pathLst>
                <a:path w="4" h="7"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8" name="Freeform 319">
              <a:extLst>
                <a:ext uri="{FF2B5EF4-FFF2-40B4-BE49-F238E27FC236}">
                  <a16:creationId xmlns:a16="http://schemas.microsoft.com/office/drawing/2014/main" id="{B3B22C50-1124-5071-2906-CE557308A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585" y="3203419"/>
              <a:ext cx="37925" cy="47818"/>
            </a:xfrm>
            <a:custGeom>
              <a:avLst/>
              <a:gdLst/>
              <a:ahLst/>
              <a:cxnLst>
                <a:cxn ang="0">
                  <a:pos x="6" y="11"/>
                </a:cxn>
                <a:cxn ang="0">
                  <a:pos x="8" y="9"/>
                </a:cxn>
                <a:cxn ang="0">
                  <a:pos x="8" y="9"/>
                </a:cxn>
                <a:cxn ang="0">
                  <a:pos x="10" y="2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4" y="8"/>
                </a:cxn>
                <a:cxn ang="0">
                  <a:pos x="4" y="9"/>
                </a:cxn>
                <a:cxn ang="0">
                  <a:pos x="4" y="9"/>
                </a:cxn>
                <a:cxn ang="0">
                  <a:pos x="4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6" y="11"/>
                </a:cxn>
              </a:cxnLst>
              <a:rect l="0" t="0" r="r" b="b"/>
              <a:pathLst>
                <a:path w="10" h="12">
                  <a:moveTo>
                    <a:pt x="6" y="11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7"/>
                    <a:pt x="2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lnTo>
                    <a:pt x="6" y="11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9" name="Freeform 320">
              <a:extLst>
                <a:ext uri="{FF2B5EF4-FFF2-40B4-BE49-F238E27FC236}">
                  <a16:creationId xmlns:a16="http://schemas.microsoft.com/office/drawing/2014/main" id="{D4F49175-4780-BC92-4924-D210F18DA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9425" y="3242993"/>
              <a:ext cx="34627" cy="51116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2" y="3"/>
                </a:cxn>
                <a:cxn ang="0">
                  <a:pos x="2" y="4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8" y="12"/>
                </a:cxn>
                <a:cxn ang="0">
                  <a:pos x="8" y="13"/>
                </a:cxn>
                <a:cxn ang="0">
                  <a:pos x="8" y="12"/>
                </a:cxn>
                <a:cxn ang="0">
                  <a:pos x="8" y="12"/>
                </a:cxn>
                <a:cxn ang="0">
                  <a:pos x="4" y="6"/>
                </a:cxn>
                <a:cxn ang="0">
                  <a:pos x="4" y="4"/>
                </a:cxn>
              </a:cxnLst>
              <a:rect l="0" t="0" r="r" b="b"/>
              <a:pathLst>
                <a:path w="9" h="13">
                  <a:moveTo>
                    <a:pt x="4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3"/>
                    <a:pt x="8" y="13"/>
                  </a:cubicBezTo>
                  <a:cubicBezTo>
                    <a:pt x="8" y="13"/>
                    <a:pt x="8" y="12"/>
                    <a:pt x="8" y="12"/>
                  </a:cubicBezTo>
                  <a:cubicBezTo>
                    <a:pt x="8" y="12"/>
                    <a:pt x="9" y="12"/>
                    <a:pt x="8" y="12"/>
                  </a:cubicBezTo>
                  <a:cubicBezTo>
                    <a:pt x="4" y="6"/>
                    <a:pt x="4" y="6"/>
                    <a:pt x="4" y="6"/>
                  </a:cubicBezTo>
                  <a:lnTo>
                    <a:pt x="4" y="4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0" name="Freeform 321">
              <a:extLst>
                <a:ext uri="{FF2B5EF4-FFF2-40B4-BE49-F238E27FC236}">
                  <a16:creationId xmlns:a16="http://schemas.microsoft.com/office/drawing/2014/main" id="{D1C8B036-7BA0-F9A8-4C68-2BE0FFCF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5594" y="3208366"/>
              <a:ext cx="11542" cy="6596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1" name="Freeform 322">
              <a:extLst>
                <a:ext uri="{FF2B5EF4-FFF2-40B4-BE49-F238E27FC236}">
                  <a16:creationId xmlns:a16="http://schemas.microsoft.com/office/drawing/2014/main" id="{F26F1C91-E417-6BC2-83F5-81D5FD252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3839" y="3214961"/>
              <a:ext cx="3298" cy="164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" name="Freeform 323">
              <a:extLst>
                <a:ext uri="{FF2B5EF4-FFF2-40B4-BE49-F238E27FC236}">
                  <a16:creationId xmlns:a16="http://schemas.microsoft.com/office/drawing/2014/main" id="{85625F9E-2965-5E7A-630E-5374B7EE5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137" y="3214961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3" name="Freeform 324">
              <a:extLst>
                <a:ext uri="{FF2B5EF4-FFF2-40B4-BE49-F238E27FC236}">
                  <a16:creationId xmlns:a16="http://schemas.microsoft.com/office/drawing/2014/main" id="{6D37FB2E-F88B-BBF4-7EC2-5C73286F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137" y="3214961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4" name="Freeform 325">
              <a:extLst>
                <a:ext uri="{FF2B5EF4-FFF2-40B4-BE49-F238E27FC236}">
                  <a16:creationId xmlns:a16="http://schemas.microsoft.com/office/drawing/2014/main" id="{5A1184E5-91B3-955B-0D7A-BC5D6E940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3429" y="3008850"/>
              <a:ext cx="31329" cy="1978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8" h="5">
                  <a:moveTo>
                    <a:pt x="7" y="0"/>
                  </a:moveTo>
                  <a:cubicBezTo>
                    <a:pt x="7" y="0"/>
                    <a:pt x="7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8" y="3"/>
                    <a:pt x="7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5" name="Freeform 326">
              <a:extLst>
                <a:ext uri="{FF2B5EF4-FFF2-40B4-BE49-F238E27FC236}">
                  <a16:creationId xmlns:a16="http://schemas.microsoft.com/office/drawing/2014/main" id="{F6074BAC-6CEB-4163-EFDC-469531F44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1714" y="3020392"/>
              <a:ext cx="23084" cy="54413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5" y="10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0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1" y="7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4" y="12"/>
                </a:cxn>
                <a:cxn ang="0">
                  <a:pos x="5" y="12"/>
                </a:cxn>
              </a:cxnLst>
              <a:rect l="0" t="0" r="r" b="b"/>
              <a:pathLst>
                <a:path w="6" h="14">
                  <a:moveTo>
                    <a:pt x="5" y="12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2"/>
                    <a:pt x="5" y="12"/>
                    <a:pt x="5" y="12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6" name="Freeform 327">
              <a:extLst>
                <a:ext uri="{FF2B5EF4-FFF2-40B4-BE49-F238E27FC236}">
                  <a16:creationId xmlns:a16="http://schemas.microsoft.com/office/drawing/2014/main" id="{23D9EB97-CDDD-4C21-FEC3-0502DA58E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981" y="3051721"/>
              <a:ext cx="28031" cy="6265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3" y="6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4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4" y="11"/>
                </a:cxn>
                <a:cxn ang="0">
                  <a:pos x="4" y="12"/>
                </a:cxn>
                <a:cxn ang="0">
                  <a:pos x="6" y="16"/>
                </a:cxn>
                <a:cxn ang="0">
                  <a:pos x="7" y="16"/>
                </a:cxn>
                <a:cxn ang="0">
                  <a:pos x="7" y="16"/>
                </a:cxn>
                <a:cxn ang="0">
                  <a:pos x="7" y="16"/>
                </a:cxn>
                <a:cxn ang="0">
                  <a:pos x="7" y="11"/>
                </a:cxn>
                <a:cxn ang="0">
                  <a:pos x="6" y="3"/>
                </a:cxn>
                <a:cxn ang="0">
                  <a:pos x="2" y="0"/>
                </a:cxn>
              </a:cxnLst>
              <a:rect l="0" t="0" r="r" b="b"/>
              <a:pathLst>
                <a:path w="7" h="16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7" name="Freeform 328">
              <a:extLst>
                <a:ext uri="{FF2B5EF4-FFF2-40B4-BE49-F238E27FC236}">
                  <a16:creationId xmlns:a16="http://schemas.microsoft.com/office/drawing/2014/main" id="{CB0629EB-9C6E-E7E6-6860-89AD4AC5C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3372" y="2904970"/>
              <a:ext cx="19787" cy="659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2" y="0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8" name="Freeform 329">
              <a:extLst>
                <a:ext uri="{FF2B5EF4-FFF2-40B4-BE49-F238E27FC236}">
                  <a16:creationId xmlns:a16="http://schemas.microsoft.com/office/drawing/2014/main" id="{EB760CEE-9C71-72F4-E490-CCD36A1E4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5340" y="2911565"/>
              <a:ext cx="28031" cy="3132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3" y="7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6" y="0"/>
                </a:cxn>
              </a:cxnLst>
              <a:rect l="0" t="0" r="r" b="b"/>
              <a:pathLst>
                <a:path w="7" h="8">
                  <a:moveTo>
                    <a:pt x="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9" name="Freeform 330">
              <a:extLst>
                <a:ext uri="{FF2B5EF4-FFF2-40B4-BE49-F238E27FC236}">
                  <a16:creationId xmlns:a16="http://schemas.microsoft.com/office/drawing/2014/main" id="{2125709D-913C-329E-5751-7058B35EC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558" y="3031934"/>
              <a:ext cx="70902" cy="59360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1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3" y="2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11" y="1"/>
                </a:cxn>
                <a:cxn ang="0">
                  <a:pos x="9" y="3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7" y="4"/>
                </a:cxn>
                <a:cxn ang="0">
                  <a:pos x="7" y="6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4" y="13"/>
                </a:cxn>
                <a:cxn ang="0">
                  <a:pos x="4" y="13"/>
                </a:cxn>
                <a:cxn ang="0">
                  <a:pos x="4" y="13"/>
                </a:cxn>
                <a:cxn ang="0">
                  <a:pos x="4" y="13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6" y="12"/>
                </a:cxn>
                <a:cxn ang="0">
                  <a:pos x="6" y="14"/>
                </a:cxn>
                <a:cxn ang="0">
                  <a:pos x="6" y="15"/>
                </a:cxn>
                <a:cxn ang="0">
                  <a:pos x="6" y="15"/>
                </a:cxn>
                <a:cxn ang="0">
                  <a:pos x="7" y="14"/>
                </a:cxn>
                <a:cxn ang="0">
                  <a:pos x="11" y="8"/>
                </a:cxn>
                <a:cxn ang="0">
                  <a:pos x="14" y="8"/>
                </a:cxn>
                <a:cxn ang="0">
                  <a:pos x="15" y="8"/>
                </a:cxn>
                <a:cxn ang="0">
                  <a:pos x="15" y="8"/>
                </a:cxn>
                <a:cxn ang="0">
                  <a:pos x="13" y="6"/>
                </a:cxn>
                <a:cxn ang="0">
                  <a:pos x="16" y="6"/>
                </a:cxn>
                <a:cxn ang="0">
                  <a:pos x="16" y="6"/>
                </a:cxn>
                <a:cxn ang="0">
                  <a:pos x="17" y="6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17" y="4"/>
                </a:cxn>
                <a:cxn ang="0">
                  <a:pos x="16" y="4"/>
                </a:cxn>
              </a:cxnLst>
              <a:rect l="0" t="0" r="r" b="b"/>
              <a:pathLst>
                <a:path w="18" h="15">
                  <a:moveTo>
                    <a:pt x="16" y="4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6" y="15"/>
                    <a:pt x="7" y="1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7" y="4"/>
                  </a:cubicBezTo>
                  <a:lnTo>
                    <a:pt x="16" y="4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Rectangle 331">
              <a:extLst>
                <a:ext uri="{FF2B5EF4-FFF2-40B4-BE49-F238E27FC236}">
                  <a16:creationId xmlns:a16="http://schemas.microsoft.com/office/drawing/2014/main" id="{45BC8E7B-2096-59AD-6233-F3E8FD13F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4799" y="3083050"/>
              <a:ext cx="1649" cy="4947"/>
            </a:xfrm>
            <a:prstGeom prst="rect">
              <a:avLst/>
            </a:pr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Freeform 332">
              <a:extLst>
                <a:ext uri="{FF2B5EF4-FFF2-40B4-BE49-F238E27FC236}">
                  <a16:creationId xmlns:a16="http://schemas.microsoft.com/office/drawing/2014/main" id="{E8A7331D-B295-3EB7-47FB-3503BFB45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8310" y="3083050"/>
              <a:ext cx="19787" cy="3462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3"/>
                </a:cxn>
                <a:cxn ang="0">
                  <a:pos x="3" y="4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7"/>
                </a:cxn>
                <a:cxn ang="0">
                  <a:pos x="3" y="9"/>
                </a:cxn>
                <a:cxn ang="0">
                  <a:pos x="4" y="9"/>
                </a:cxn>
                <a:cxn ang="0">
                  <a:pos x="4" y="9"/>
                </a:cxn>
                <a:cxn ang="0">
                  <a:pos x="4" y="9"/>
                </a:cxn>
                <a:cxn ang="0">
                  <a:pos x="4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2"/>
                </a:cxn>
              </a:cxnLst>
              <a:rect l="0" t="0" r="r" b="b"/>
              <a:pathLst>
                <a:path w="5" h="9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lnTo>
                    <a:pt x="5" y="2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Freeform 333">
              <a:extLst>
                <a:ext uri="{FF2B5EF4-FFF2-40B4-BE49-F238E27FC236}">
                  <a16:creationId xmlns:a16="http://schemas.microsoft.com/office/drawing/2014/main" id="{C27A344A-7A29-0391-96A8-A8B59BA0B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4799" y="3071508"/>
              <a:ext cx="23084" cy="31329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1" y="5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5" y="7"/>
                </a:cxn>
                <a:cxn ang="0">
                  <a:pos x="4" y="4"/>
                </a:cxn>
                <a:cxn ang="0">
                  <a:pos x="6" y="5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4"/>
                </a:cxn>
              </a:cxnLst>
              <a:rect l="0" t="0" r="r" b="b"/>
              <a:pathLst>
                <a:path w="6" h="8">
                  <a:moveTo>
                    <a:pt x="1" y="4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Freeform 334">
              <a:extLst>
                <a:ext uri="{FF2B5EF4-FFF2-40B4-BE49-F238E27FC236}">
                  <a16:creationId xmlns:a16="http://schemas.microsoft.com/office/drawing/2014/main" id="{BB941D2D-0B58-6FE0-AE17-EA1BF1AA8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097" y="3091294"/>
              <a:ext cx="3298" cy="115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7">
                  <a:moveTo>
                    <a:pt x="0" y="0"/>
                  </a:moveTo>
                  <a:lnTo>
                    <a:pt x="2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Freeform 335">
              <a:extLst>
                <a:ext uri="{FF2B5EF4-FFF2-40B4-BE49-F238E27FC236}">
                  <a16:creationId xmlns:a16="http://schemas.microsoft.com/office/drawing/2014/main" id="{35B281A5-30D8-AACF-3BEF-EE59EB752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4799" y="3087997"/>
              <a:ext cx="3298" cy="32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Freeform 336">
              <a:extLst>
                <a:ext uri="{FF2B5EF4-FFF2-40B4-BE49-F238E27FC236}">
                  <a16:creationId xmlns:a16="http://schemas.microsoft.com/office/drawing/2014/main" id="{9A2942FF-3819-2AD5-19A1-801A04BC9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0164" y="1622132"/>
              <a:ext cx="191271" cy="194569"/>
            </a:xfrm>
            <a:custGeom>
              <a:avLst/>
              <a:gdLst/>
              <a:ahLst/>
              <a:cxnLst>
                <a:cxn ang="0">
                  <a:pos x="3" y="40"/>
                </a:cxn>
                <a:cxn ang="0">
                  <a:pos x="2" y="45"/>
                </a:cxn>
                <a:cxn ang="0">
                  <a:pos x="3" y="46"/>
                </a:cxn>
                <a:cxn ang="0">
                  <a:pos x="4" y="46"/>
                </a:cxn>
                <a:cxn ang="0">
                  <a:pos x="11" y="46"/>
                </a:cxn>
                <a:cxn ang="0">
                  <a:pos x="12" y="46"/>
                </a:cxn>
                <a:cxn ang="0">
                  <a:pos x="14" y="40"/>
                </a:cxn>
                <a:cxn ang="0">
                  <a:pos x="17" y="50"/>
                </a:cxn>
                <a:cxn ang="0">
                  <a:pos x="17" y="50"/>
                </a:cxn>
                <a:cxn ang="0">
                  <a:pos x="22" y="45"/>
                </a:cxn>
                <a:cxn ang="0">
                  <a:pos x="22" y="41"/>
                </a:cxn>
                <a:cxn ang="0">
                  <a:pos x="22" y="36"/>
                </a:cxn>
                <a:cxn ang="0">
                  <a:pos x="26" y="41"/>
                </a:cxn>
                <a:cxn ang="0">
                  <a:pos x="26" y="41"/>
                </a:cxn>
                <a:cxn ang="0">
                  <a:pos x="29" y="35"/>
                </a:cxn>
                <a:cxn ang="0">
                  <a:pos x="30" y="30"/>
                </a:cxn>
                <a:cxn ang="0">
                  <a:pos x="29" y="26"/>
                </a:cxn>
                <a:cxn ang="0">
                  <a:pos x="33" y="23"/>
                </a:cxn>
                <a:cxn ang="0">
                  <a:pos x="32" y="33"/>
                </a:cxn>
                <a:cxn ang="0">
                  <a:pos x="38" y="37"/>
                </a:cxn>
                <a:cxn ang="0">
                  <a:pos x="38" y="36"/>
                </a:cxn>
                <a:cxn ang="0">
                  <a:pos x="46" y="26"/>
                </a:cxn>
                <a:cxn ang="0">
                  <a:pos x="43" y="20"/>
                </a:cxn>
                <a:cxn ang="0">
                  <a:pos x="46" y="18"/>
                </a:cxn>
                <a:cxn ang="0">
                  <a:pos x="49" y="9"/>
                </a:cxn>
                <a:cxn ang="0">
                  <a:pos x="49" y="8"/>
                </a:cxn>
                <a:cxn ang="0">
                  <a:pos x="42" y="0"/>
                </a:cxn>
                <a:cxn ang="0">
                  <a:pos x="37" y="3"/>
                </a:cxn>
                <a:cxn ang="0">
                  <a:pos x="37" y="4"/>
                </a:cxn>
                <a:cxn ang="0">
                  <a:pos x="39" y="7"/>
                </a:cxn>
                <a:cxn ang="0">
                  <a:pos x="27" y="6"/>
                </a:cxn>
                <a:cxn ang="0">
                  <a:pos x="17" y="21"/>
                </a:cxn>
                <a:cxn ang="0">
                  <a:pos x="17" y="21"/>
                </a:cxn>
                <a:cxn ang="0">
                  <a:pos x="11" y="25"/>
                </a:cxn>
                <a:cxn ang="0">
                  <a:pos x="4" y="32"/>
                </a:cxn>
                <a:cxn ang="0">
                  <a:pos x="0" y="39"/>
                </a:cxn>
                <a:cxn ang="0">
                  <a:pos x="1" y="40"/>
                </a:cxn>
              </a:cxnLst>
              <a:rect l="0" t="0" r="r" b="b"/>
              <a:pathLst>
                <a:path w="49" h="50">
                  <a:moveTo>
                    <a:pt x="1" y="40"/>
                  </a:moveTo>
                  <a:cubicBezTo>
                    <a:pt x="3" y="40"/>
                    <a:pt x="3" y="40"/>
                    <a:pt x="3" y="40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6"/>
                    <a:pt x="4" y="46"/>
                    <a:pt x="4" y="46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1" y="46"/>
                    <a:pt x="11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3" y="46"/>
                    <a:pt x="23" y="45"/>
                    <a:pt x="22" y="45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5"/>
                    <a:pt x="29" y="35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6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6" y="26"/>
                    <a:pt x="46" y="25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9" y="9"/>
                    <a:pt x="49" y="9"/>
                    <a:pt x="49" y="8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4"/>
                    <a:pt x="37" y="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7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3"/>
                    <a:pt x="4" y="33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40"/>
                    <a:pt x="0" y="40"/>
                  </a:cubicBezTo>
                  <a:cubicBezTo>
                    <a:pt x="0" y="40"/>
                    <a:pt x="1" y="40"/>
                    <a:pt x="1" y="4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Freeform 337">
              <a:extLst>
                <a:ext uri="{FF2B5EF4-FFF2-40B4-BE49-F238E27FC236}">
                  <a16:creationId xmlns:a16="http://schemas.microsoft.com/office/drawing/2014/main" id="{78F0A2F8-C42B-E9FC-5F43-54B0DCDF8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024" y="3313895"/>
              <a:ext cx="171485" cy="194569"/>
            </a:xfrm>
            <a:custGeom>
              <a:avLst/>
              <a:gdLst/>
              <a:ahLst/>
              <a:cxnLst>
                <a:cxn ang="0">
                  <a:pos x="12" y="9"/>
                </a:cxn>
                <a:cxn ang="0">
                  <a:pos x="13" y="10"/>
                </a:cxn>
                <a:cxn ang="0">
                  <a:pos x="12" y="14"/>
                </a:cxn>
                <a:cxn ang="0">
                  <a:pos x="11" y="15"/>
                </a:cxn>
                <a:cxn ang="0">
                  <a:pos x="9" y="21"/>
                </a:cxn>
                <a:cxn ang="0">
                  <a:pos x="7" y="22"/>
                </a:cxn>
                <a:cxn ang="0">
                  <a:pos x="6" y="25"/>
                </a:cxn>
                <a:cxn ang="0">
                  <a:pos x="4" y="30"/>
                </a:cxn>
                <a:cxn ang="0">
                  <a:pos x="0" y="31"/>
                </a:cxn>
                <a:cxn ang="0">
                  <a:pos x="5" y="32"/>
                </a:cxn>
                <a:cxn ang="0">
                  <a:pos x="0" y="37"/>
                </a:cxn>
                <a:cxn ang="0">
                  <a:pos x="0" y="39"/>
                </a:cxn>
                <a:cxn ang="0">
                  <a:pos x="17" y="41"/>
                </a:cxn>
                <a:cxn ang="0">
                  <a:pos x="22" y="40"/>
                </a:cxn>
                <a:cxn ang="0">
                  <a:pos x="20" y="42"/>
                </a:cxn>
                <a:cxn ang="0">
                  <a:pos x="25" y="42"/>
                </a:cxn>
                <a:cxn ang="0">
                  <a:pos x="26" y="40"/>
                </a:cxn>
                <a:cxn ang="0">
                  <a:pos x="22" y="45"/>
                </a:cxn>
                <a:cxn ang="0">
                  <a:pos x="22" y="46"/>
                </a:cxn>
                <a:cxn ang="0">
                  <a:pos x="24" y="47"/>
                </a:cxn>
                <a:cxn ang="0">
                  <a:pos x="32" y="42"/>
                </a:cxn>
                <a:cxn ang="0">
                  <a:pos x="34" y="37"/>
                </a:cxn>
                <a:cxn ang="0">
                  <a:pos x="34" y="47"/>
                </a:cxn>
                <a:cxn ang="0">
                  <a:pos x="34" y="47"/>
                </a:cxn>
                <a:cxn ang="0">
                  <a:pos x="37" y="45"/>
                </a:cxn>
                <a:cxn ang="0">
                  <a:pos x="38" y="50"/>
                </a:cxn>
                <a:cxn ang="0">
                  <a:pos x="38" y="50"/>
                </a:cxn>
                <a:cxn ang="0">
                  <a:pos x="41" y="49"/>
                </a:cxn>
                <a:cxn ang="0">
                  <a:pos x="43" y="39"/>
                </a:cxn>
                <a:cxn ang="0">
                  <a:pos x="42" y="38"/>
                </a:cxn>
                <a:cxn ang="0">
                  <a:pos x="41" y="40"/>
                </a:cxn>
                <a:cxn ang="0">
                  <a:pos x="42" y="34"/>
                </a:cxn>
                <a:cxn ang="0">
                  <a:pos x="42" y="34"/>
                </a:cxn>
                <a:cxn ang="0">
                  <a:pos x="36" y="38"/>
                </a:cxn>
                <a:cxn ang="0">
                  <a:pos x="37" y="36"/>
                </a:cxn>
                <a:cxn ang="0">
                  <a:pos x="40" y="32"/>
                </a:cxn>
                <a:cxn ang="0">
                  <a:pos x="41" y="30"/>
                </a:cxn>
                <a:cxn ang="0">
                  <a:pos x="41" y="30"/>
                </a:cxn>
                <a:cxn ang="0">
                  <a:pos x="35" y="31"/>
                </a:cxn>
                <a:cxn ang="0">
                  <a:pos x="38" y="22"/>
                </a:cxn>
                <a:cxn ang="0">
                  <a:pos x="31" y="21"/>
                </a:cxn>
                <a:cxn ang="0">
                  <a:pos x="27" y="21"/>
                </a:cxn>
                <a:cxn ang="0">
                  <a:pos x="27" y="20"/>
                </a:cxn>
                <a:cxn ang="0">
                  <a:pos x="22" y="19"/>
                </a:cxn>
                <a:cxn ang="0">
                  <a:pos x="25" y="17"/>
                </a:cxn>
                <a:cxn ang="0">
                  <a:pos x="21" y="16"/>
                </a:cxn>
                <a:cxn ang="0">
                  <a:pos x="21" y="15"/>
                </a:cxn>
                <a:cxn ang="0">
                  <a:pos x="21" y="15"/>
                </a:cxn>
                <a:cxn ang="0">
                  <a:pos x="17" y="16"/>
                </a:cxn>
                <a:cxn ang="0">
                  <a:pos x="21" y="7"/>
                </a:cxn>
                <a:cxn ang="0">
                  <a:pos x="23" y="7"/>
                </a:cxn>
                <a:cxn ang="0">
                  <a:pos x="22" y="3"/>
                </a:cxn>
                <a:cxn ang="0">
                  <a:pos x="25" y="0"/>
                </a:cxn>
                <a:cxn ang="0">
                  <a:pos x="20" y="0"/>
                </a:cxn>
              </a:cxnLst>
              <a:rect l="0" t="0" r="r" b="b"/>
              <a:pathLst>
                <a:path w="44" h="50">
                  <a:moveTo>
                    <a:pt x="17" y="2"/>
                  </a:move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0" y="15"/>
                    <a:pt x="10" y="15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0" y="31"/>
                    <a:pt x="0" y="31"/>
                  </a:cubicBezTo>
                  <a:cubicBezTo>
                    <a:pt x="0" y="31"/>
                    <a:pt x="1" y="32"/>
                    <a:pt x="1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20" y="41"/>
                    <a:pt x="20" y="42"/>
                  </a:cubicBezTo>
                  <a:cubicBezTo>
                    <a:pt x="20" y="42"/>
                    <a:pt x="21" y="42"/>
                    <a:pt x="2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45"/>
                    <a:pt x="22" y="46"/>
                    <a:pt x="22" y="4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4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2" y="39"/>
                    <a:pt x="42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8"/>
                    <a:pt x="42" y="39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39"/>
                    <a:pt x="37" y="39"/>
                    <a:pt x="37" y="39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8" y="23"/>
                    <a:pt x="38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0"/>
                    <a:pt x="27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0"/>
                    <a:pt x="23" y="21"/>
                    <a:pt x="23" y="21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  <a:cubicBezTo>
                    <a:pt x="24" y="0"/>
                    <a:pt x="20" y="0"/>
                    <a:pt x="20" y="0"/>
                  </a:cubicBezTo>
                  <a:lnTo>
                    <a:pt x="17" y="2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Freeform 338">
              <a:extLst>
                <a:ext uri="{FF2B5EF4-FFF2-40B4-BE49-F238E27FC236}">
                  <a16:creationId xmlns:a16="http://schemas.microsoft.com/office/drawing/2014/main" id="{397D2D3C-4278-B928-D349-B0BAEF349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586" y="3153952"/>
              <a:ext cx="108827" cy="163240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0" y="38"/>
                </a:cxn>
                <a:cxn ang="0">
                  <a:pos x="1" y="40"/>
                </a:cxn>
                <a:cxn ang="0">
                  <a:pos x="2" y="41"/>
                </a:cxn>
                <a:cxn ang="0">
                  <a:pos x="5" y="40"/>
                </a:cxn>
                <a:cxn ang="0">
                  <a:pos x="4" y="42"/>
                </a:cxn>
                <a:cxn ang="0">
                  <a:pos x="7" y="42"/>
                </a:cxn>
                <a:cxn ang="0">
                  <a:pos x="26" y="35"/>
                </a:cxn>
                <a:cxn ang="0">
                  <a:pos x="28" y="27"/>
                </a:cxn>
                <a:cxn ang="0">
                  <a:pos x="27" y="16"/>
                </a:cxn>
                <a:cxn ang="0">
                  <a:pos x="27" y="15"/>
                </a:cxn>
                <a:cxn ang="0">
                  <a:pos x="27" y="15"/>
                </a:cxn>
                <a:cxn ang="0">
                  <a:pos x="25" y="10"/>
                </a:cxn>
                <a:cxn ang="0">
                  <a:pos x="17" y="13"/>
                </a:cxn>
                <a:cxn ang="0">
                  <a:pos x="15" y="10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1" y="12"/>
                </a:cxn>
                <a:cxn ang="0">
                  <a:pos x="4" y="11"/>
                </a:cxn>
                <a:cxn ang="0">
                  <a:pos x="3" y="15"/>
                </a:cxn>
                <a:cxn ang="0">
                  <a:pos x="1" y="15"/>
                </a:cxn>
                <a:cxn ang="0">
                  <a:pos x="4" y="17"/>
                </a:cxn>
                <a:cxn ang="0">
                  <a:pos x="2" y="20"/>
                </a:cxn>
                <a:cxn ang="0">
                  <a:pos x="3" y="22"/>
                </a:cxn>
                <a:cxn ang="0">
                  <a:pos x="3" y="30"/>
                </a:cxn>
                <a:cxn ang="0">
                  <a:pos x="4" y="31"/>
                </a:cxn>
                <a:cxn ang="0">
                  <a:pos x="10" y="28"/>
                </a:cxn>
                <a:cxn ang="0">
                  <a:pos x="5" y="30"/>
                </a:cxn>
                <a:cxn ang="0">
                  <a:pos x="3" y="33"/>
                </a:cxn>
                <a:cxn ang="0">
                  <a:pos x="0" y="34"/>
                </a:cxn>
                <a:cxn ang="0">
                  <a:pos x="2" y="36"/>
                </a:cxn>
              </a:cxnLst>
              <a:rect l="0" t="0" r="r" b="b"/>
              <a:pathLst>
                <a:path w="28" h="42">
                  <a:moveTo>
                    <a:pt x="2" y="36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1" y="40"/>
                    <a:pt x="1" y="41"/>
                  </a:cubicBezTo>
                  <a:cubicBezTo>
                    <a:pt x="1" y="41"/>
                    <a:pt x="2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2"/>
                    <a:pt x="7" y="42"/>
                    <a:pt x="7" y="42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1" y="15"/>
                    <a:pt x="1" y="15"/>
                    <a:pt x="2" y="15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20"/>
                    <a:pt x="2" y="20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30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2" y="36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Freeform 339">
              <a:extLst>
                <a:ext uri="{FF2B5EF4-FFF2-40B4-BE49-F238E27FC236}">
                  <a16:creationId xmlns:a16="http://schemas.microsoft.com/office/drawing/2014/main" id="{477C2DF9-762F-E19A-21E9-447DF3FBE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4503" y="2016217"/>
              <a:ext cx="735406" cy="817850"/>
            </a:xfrm>
            <a:custGeom>
              <a:avLst/>
              <a:gdLst/>
              <a:ahLst/>
              <a:cxnLst>
                <a:cxn ang="0">
                  <a:pos x="68" y="28"/>
                </a:cxn>
                <a:cxn ang="0">
                  <a:pos x="63" y="37"/>
                </a:cxn>
                <a:cxn ang="0">
                  <a:pos x="57" y="12"/>
                </a:cxn>
                <a:cxn ang="0">
                  <a:pos x="41" y="7"/>
                </a:cxn>
                <a:cxn ang="0">
                  <a:pos x="33" y="10"/>
                </a:cxn>
                <a:cxn ang="0">
                  <a:pos x="30" y="15"/>
                </a:cxn>
                <a:cxn ang="0">
                  <a:pos x="29" y="30"/>
                </a:cxn>
                <a:cxn ang="0">
                  <a:pos x="34" y="58"/>
                </a:cxn>
                <a:cxn ang="0">
                  <a:pos x="34" y="54"/>
                </a:cxn>
                <a:cxn ang="0">
                  <a:pos x="34" y="0"/>
                </a:cxn>
                <a:cxn ang="0">
                  <a:pos x="4" y="23"/>
                </a:cxn>
                <a:cxn ang="0">
                  <a:pos x="0" y="51"/>
                </a:cxn>
                <a:cxn ang="0">
                  <a:pos x="4" y="62"/>
                </a:cxn>
                <a:cxn ang="0">
                  <a:pos x="27" y="79"/>
                </a:cxn>
                <a:cxn ang="0">
                  <a:pos x="61" y="84"/>
                </a:cxn>
                <a:cxn ang="0">
                  <a:pos x="68" y="83"/>
                </a:cxn>
                <a:cxn ang="0">
                  <a:pos x="78" y="76"/>
                </a:cxn>
                <a:cxn ang="0">
                  <a:pos x="85" y="86"/>
                </a:cxn>
                <a:cxn ang="0">
                  <a:pos x="88" y="104"/>
                </a:cxn>
                <a:cxn ang="0">
                  <a:pos x="104" y="107"/>
                </a:cxn>
                <a:cxn ang="0">
                  <a:pos x="116" y="128"/>
                </a:cxn>
                <a:cxn ang="0">
                  <a:pos x="105" y="156"/>
                </a:cxn>
                <a:cxn ang="0">
                  <a:pos x="83" y="159"/>
                </a:cxn>
                <a:cxn ang="0">
                  <a:pos x="88" y="177"/>
                </a:cxn>
                <a:cxn ang="0">
                  <a:pos x="102" y="174"/>
                </a:cxn>
                <a:cxn ang="0">
                  <a:pos x="113" y="180"/>
                </a:cxn>
                <a:cxn ang="0">
                  <a:pos x="130" y="198"/>
                </a:cxn>
                <a:cxn ang="0">
                  <a:pos x="136" y="197"/>
                </a:cxn>
                <a:cxn ang="0">
                  <a:pos x="150" y="208"/>
                </a:cxn>
                <a:cxn ang="0">
                  <a:pos x="158" y="203"/>
                </a:cxn>
                <a:cxn ang="0">
                  <a:pos x="148" y="186"/>
                </a:cxn>
                <a:cxn ang="0">
                  <a:pos x="167" y="200"/>
                </a:cxn>
                <a:cxn ang="0">
                  <a:pos x="165" y="188"/>
                </a:cxn>
                <a:cxn ang="0">
                  <a:pos x="164" y="177"/>
                </a:cxn>
                <a:cxn ang="0">
                  <a:pos x="160" y="166"/>
                </a:cxn>
                <a:cxn ang="0">
                  <a:pos x="154" y="166"/>
                </a:cxn>
                <a:cxn ang="0">
                  <a:pos x="146" y="151"/>
                </a:cxn>
                <a:cxn ang="0">
                  <a:pos x="150" y="144"/>
                </a:cxn>
                <a:cxn ang="0">
                  <a:pos x="159" y="150"/>
                </a:cxn>
                <a:cxn ang="0">
                  <a:pos x="166" y="160"/>
                </a:cxn>
                <a:cxn ang="0">
                  <a:pos x="174" y="166"/>
                </a:cxn>
                <a:cxn ang="0">
                  <a:pos x="182" y="150"/>
                </a:cxn>
                <a:cxn ang="0">
                  <a:pos x="187" y="145"/>
                </a:cxn>
                <a:cxn ang="0">
                  <a:pos x="183" y="133"/>
                </a:cxn>
                <a:cxn ang="0">
                  <a:pos x="168" y="119"/>
                </a:cxn>
                <a:cxn ang="0">
                  <a:pos x="157" y="115"/>
                </a:cxn>
                <a:cxn ang="0">
                  <a:pos x="144" y="105"/>
                </a:cxn>
                <a:cxn ang="0">
                  <a:pos x="143" y="95"/>
                </a:cxn>
                <a:cxn ang="0">
                  <a:pos x="151" y="80"/>
                </a:cxn>
                <a:cxn ang="0">
                  <a:pos x="141" y="76"/>
                </a:cxn>
                <a:cxn ang="0">
                  <a:pos x="135" y="64"/>
                </a:cxn>
                <a:cxn ang="0">
                  <a:pos x="129" y="61"/>
                </a:cxn>
                <a:cxn ang="0">
                  <a:pos x="123" y="50"/>
                </a:cxn>
                <a:cxn ang="0">
                  <a:pos x="110" y="49"/>
                </a:cxn>
                <a:cxn ang="0">
                  <a:pos x="109" y="44"/>
                </a:cxn>
                <a:cxn ang="0">
                  <a:pos x="104" y="38"/>
                </a:cxn>
              </a:cxnLst>
              <a:rect l="0" t="0" r="r" b="b"/>
              <a:pathLst>
                <a:path w="189" h="210">
                  <a:moveTo>
                    <a:pt x="82" y="23"/>
                  </a:moveTo>
                  <a:cubicBezTo>
                    <a:pt x="82" y="23"/>
                    <a:pt x="82" y="23"/>
                    <a:pt x="82" y="23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8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68" y="28"/>
                    <a:pt x="67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5" y="34"/>
                    <a:pt x="65" y="34"/>
                    <a:pt x="65" y="34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2" y="37"/>
                    <a:pt x="63" y="37"/>
                    <a:pt x="63" y="37"/>
                  </a:cubicBezTo>
                  <a:cubicBezTo>
                    <a:pt x="63" y="37"/>
                    <a:pt x="63" y="37"/>
                    <a:pt x="62" y="37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63" y="16"/>
                    <a:pt x="63" y="16"/>
                    <a:pt x="62" y="16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7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0" y="7"/>
                    <a:pt x="40" y="7"/>
                    <a:pt x="41" y="7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2" y="12"/>
                    <a:pt x="32" y="12"/>
                    <a:pt x="33" y="12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0" y="15"/>
                    <a:pt x="30" y="15"/>
                  </a:cubicBezTo>
                  <a:cubicBezTo>
                    <a:pt x="30" y="15"/>
                    <a:pt x="30" y="16"/>
                    <a:pt x="29" y="16"/>
                  </a:cubicBezTo>
                  <a:cubicBezTo>
                    <a:pt x="29" y="16"/>
                    <a:pt x="29" y="16"/>
                    <a:pt x="30" y="16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9" y="30"/>
                    <a:pt x="30" y="30"/>
                    <a:pt x="30" y="30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7" y="39"/>
                    <a:pt x="27" y="40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4" y="1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18" y="1"/>
                    <a:pt x="18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3"/>
                    <a:pt x="4" y="23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1" y="51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5" y="58"/>
                    <a:pt x="5" y="58"/>
                  </a:cubicBezTo>
                  <a:cubicBezTo>
                    <a:pt x="5" y="58"/>
                    <a:pt x="4" y="58"/>
                    <a:pt x="4" y="58"/>
                  </a:cubicBezTo>
                  <a:cubicBezTo>
                    <a:pt x="4" y="58"/>
                    <a:pt x="4" y="59"/>
                    <a:pt x="4" y="59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3" y="73"/>
                    <a:pt x="20" y="74"/>
                    <a:pt x="20" y="74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4" y="74"/>
                    <a:pt x="24" y="74"/>
                    <a:pt x="24" y="74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1" y="84"/>
                    <a:pt x="61" y="84"/>
                    <a:pt x="61" y="83"/>
                  </a:cubicBezTo>
                  <a:cubicBezTo>
                    <a:pt x="60" y="82"/>
                    <a:pt x="60" y="82"/>
                    <a:pt x="60" y="82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1" y="72"/>
                    <a:pt x="71" y="72"/>
                    <a:pt x="71" y="72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78" y="76"/>
                    <a:pt x="81" y="76"/>
                    <a:pt x="81" y="76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2" y="83"/>
                    <a:pt x="82" y="83"/>
                    <a:pt x="82" y="83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5"/>
                    <a:pt x="87" y="85"/>
                    <a:pt x="87" y="85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5" y="86"/>
                    <a:pt x="85" y="86"/>
                    <a:pt x="85" y="86"/>
                  </a:cubicBezTo>
                  <a:cubicBezTo>
                    <a:pt x="85" y="86"/>
                    <a:pt x="85" y="87"/>
                    <a:pt x="85" y="87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94" y="95"/>
                    <a:pt x="94" y="95"/>
                    <a:pt x="94" y="95"/>
                  </a:cubicBezTo>
                  <a:cubicBezTo>
                    <a:pt x="92" y="97"/>
                    <a:pt x="92" y="97"/>
                    <a:pt x="92" y="97"/>
                  </a:cubicBezTo>
                  <a:cubicBezTo>
                    <a:pt x="92" y="97"/>
                    <a:pt x="88" y="97"/>
                    <a:pt x="88" y="97"/>
                  </a:cubicBezTo>
                  <a:cubicBezTo>
                    <a:pt x="88" y="97"/>
                    <a:pt x="88" y="97"/>
                    <a:pt x="88" y="97"/>
                  </a:cubicBezTo>
                  <a:cubicBezTo>
                    <a:pt x="88" y="97"/>
                    <a:pt x="88" y="97"/>
                    <a:pt x="88" y="97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8" y="104"/>
                    <a:pt x="88" y="104"/>
                    <a:pt x="89" y="104"/>
                  </a:cubicBezTo>
                  <a:cubicBezTo>
                    <a:pt x="89" y="104"/>
                    <a:pt x="89" y="104"/>
                    <a:pt x="89" y="104"/>
                  </a:cubicBezTo>
                  <a:cubicBezTo>
                    <a:pt x="89" y="104"/>
                    <a:pt x="89" y="104"/>
                    <a:pt x="89" y="104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00" y="99"/>
                    <a:pt x="100" y="99"/>
                    <a:pt x="100" y="99"/>
                  </a:cubicBezTo>
                  <a:cubicBezTo>
                    <a:pt x="100" y="101"/>
                    <a:pt x="100" y="101"/>
                    <a:pt x="100" y="101"/>
                  </a:cubicBezTo>
                  <a:cubicBezTo>
                    <a:pt x="104" y="107"/>
                    <a:pt x="104" y="107"/>
                    <a:pt x="104" y="107"/>
                  </a:cubicBezTo>
                  <a:cubicBezTo>
                    <a:pt x="104" y="107"/>
                    <a:pt x="104" y="107"/>
                    <a:pt x="104" y="107"/>
                  </a:cubicBezTo>
                  <a:cubicBezTo>
                    <a:pt x="104" y="107"/>
                    <a:pt x="104" y="107"/>
                    <a:pt x="104" y="107"/>
                  </a:cubicBezTo>
                  <a:cubicBezTo>
                    <a:pt x="104" y="107"/>
                    <a:pt x="104" y="107"/>
                    <a:pt x="104" y="106"/>
                  </a:cubicBezTo>
                  <a:cubicBezTo>
                    <a:pt x="104" y="103"/>
                    <a:pt x="104" y="103"/>
                    <a:pt x="104" y="103"/>
                  </a:cubicBezTo>
                  <a:cubicBezTo>
                    <a:pt x="106" y="104"/>
                    <a:pt x="106" y="104"/>
                    <a:pt x="106" y="104"/>
                  </a:cubicBezTo>
                  <a:cubicBezTo>
                    <a:pt x="107" y="110"/>
                    <a:pt x="107" y="110"/>
                    <a:pt x="107" y="110"/>
                  </a:cubicBezTo>
                  <a:cubicBezTo>
                    <a:pt x="107" y="110"/>
                    <a:pt x="107" y="110"/>
                    <a:pt x="107" y="110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116" y="128"/>
                    <a:pt x="116" y="128"/>
                    <a:pt x="116" y="128"/>
                  </a:cubicBezTo>
                  <a:cubicBezTo>
                    <a:pt x="112" y="133"/>
                    <a:pt x="112" y="133"/>
                    <a:pt x="112" y="133"/>
                  </a:cubicBezTo>
                  <a:cubicBezTo>
                    <a:pt x="112" y="137"/>
                    <a:pt x="112" y="137"/>
                    <a:pt x="112" y="137"/>
                  </a:cubicBezTo>
                  <a:cubicBezTo>
                    <a:pt x="103" y="146"/>
                    <a:pt x="103" y="146"/>
                    <a:pt x="103" y="146"/>
                  </a:cubicBezTo>
                  <a:cubicBezTo>
                    <a:pt x="103" y="146"/>
                    <a:pt x="103" y="146"/>
                    <a:pt x="103" y="146"/>
                  </a:cubicBezTo>
                  <a:cubicBezTo>
                    <a:pt x="108" y="155"/>
                    <a:pt x="108" y="155"/>
                    <a:pt x="108" y="155"/>
                  </a:cubicBezTo>
                  <a:cubicBezTo>
                    <a:pt x="108" y="157"/>
                    <a:pt x="108" y="157"/>
                    <a:pt x="108" y="157"/>
                  </a:cubicBezTo>
                  <a:cubicBezTo>
                    <a:pt x="105" y="156"/>
                    <a:pt x="105" y="156"/>
                    <a:pt x="105" y="156"/>
                  </a:cubicBezTo>
                  <a:cubicBezTo>
                    <a:pt x="105" y="156"/>
                    <a:pt x="105" y="156"/>
                    <a:pt x="105" y="156"/>
                  </a:cubicBezTo>
                  <a:cubicBezTo>
                    <a:pt x="105" y="156"/>
                    <a:pt x="104" y="156"/>
                    <a:pt x="104" y="156"/>
                  </a:cubicBezTo>
                  <a:cubicBezTo>
                    <a:pt x="97" y="160"/>
                    <a:pt x="97" y="160"/>
                    <a:pt x="97" y="160"/>
                  </a:cubicBezTo>
                  <a:cubicBezTo>
                    <a:pt x="97" y="160"/>
                    <a:pt x="84" y="157"/>
                    <a:pt x="84" y="157"/>
                  </a:cubicBezTo>
                  <a:cubicBezTo>
                    <a:pt x="84" y="157"/>
                    <a:pt x="84" y="157"/>
                    <a:pt x="83" y="158"/>
                  </a:cubicBezTo>
                  <a:cubicBezTo>
                    <a:pt x="83" y="158"/>
                    <a:pt x="83" y="158"/>
                    <a:pt x="83" y="158"/>
                  </a:cubicBezTo>
                  <a:cubicBezTo>
                    <a:pt x="84" y="159"/>
                    <a:pt x="84" y="159"/>
                    <a:pt x="84" y="159"/>
                  </a:cubicBezTo>
                  <a:cubicBezTo>
                    <a:pt x="83" y="159"/>
                    <a:pt x="83" y="159"/>
                    <a:pt x="83" y="159"/>
                  </a:cubicBezTo>
                  <a:cubicBezTo>
                    <a:pt x="83" y="159"/>
                    <a:pt x="83" y="159"/>
                    <a:pt x="83" y="159"/>
                  </a:cubicBezTo>
                  <a:cubicBezTo>
                    <a:pt x="83" y="159"/>
                    <a:pt x="83" y="159"/>
                    <a:pt x="83" y="159"/>
                  </a:cubicBezTo>
                  <a:cubicBezTo>
                    <a:pt x="83" y="162"/>
                    <a:pt x="83" y="162"/>
                    <a:pt x="83" y="162"/>
                  </a:cubicBezTo>
                  <a:cubicBezTo>
                    <a:pt x="80" y="164"/>
                    <a:pt x="80" y="164"/>
                    <a:pt x="80" y="164"/>
                  </a:cubicBezTo>
                  <a:cubicBezTo>
                    <a:pt x="78" y="170"/>
                    <a:pt x="78" y="170"/>
                    <a:pt x="78" y="170"/>
                  </a:cubicBezTo>
                  <a:cubicBezTo>
                    <a:pt x="78" y="170"/>
                    <a:pt x="78" y="170"/>
                    <a:pt x="78" y="170"/>
                  </a:cubicBezTo>
                  <a:cubicBezTo>
                    <a:pt x="81" y="174"/>
                    <a:pt x="81" y="174"/>
                    <a:pt x="81" y="174"/>
                  </a:cubicBezTo>
                  <a:cubicBezTo>
                    <a:pt x="88" y="177"/>
                    <a:pt x="88" y="177"/>
                    <a:pt x="88" y="177"/>
                  </a:cubicBezTo>
                  <a:cubicBezTo>
                    <a:pt x="88" y="177"/>
                    <a:pt x="88" y="177"/>
                    <a:pt x="88" y="177"/>
                  </a:cubicBezTo>
                  <a:cubicBezTo>
                    <a:pt x="88" y="177"/>
                    <a:pt x="88" y="177"/>
                    <a:pt x="88" y="177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94" y="174"/>
                    <a:pt x="94" y="174"/>
                    <a:pt x="94" y="174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5" y="171"/>
                    <a:pt x="95" y="171"/>
                    <a:pt x="95" y="171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3" y="173"/>
                    <a:pt x="103" y="173"/>
                    <a:pt x="103" y="173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100" y="168"/>
                    <a:pt x="100" y="168"/>
                    <a:pt x="100" y="168"/>
                  </a:cubicBezTo>
                  <a:cubicBezTo>
                    <a:pt x="101" y="167"/>
                    <a:pt x="101" y="167"/>
                    <a:pt x="101" y="167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70"/>
                    <a:pt x="102" y="170"/>
                    <a:pt x="102" y="170"/>
                  </a:cubicBezTo>
                  <a:cubicBezTo>
                    <a:pt x="109" y="171"/>
                    <a:pt x="109" y="171"/>
                    <a:pt x="109" y="171"/>
                  </a:cubicBezTo>
                  <a:cubicBezTo>
                    <a:pt x="113" y="180"/>
                    <a:pt x="113" y="180"/>
                    <a:pt x="113" y="180"/>
                  </a:cubicBezTo>
                  <a:cubicBezTo>
                    <a:pt x="123" y="186"/>
                    <a:pt x="123" y="186"/>
                    <a:pt x="123" y="186"/>
                  </a:cubicBezTo>
                  <a:cubicBezTo>
                    <a:pt x="120" y="187"/>
                    <a:pt x="120" y="187"/>
                    <a:pt x="120" y="187"/>
                  </a:cubicBezTo>
                  <a:cubicBezTo>
                    <a:pt x="119" y="186"/>
                    <a:pt x="119" y="186"/>
                    <a:pt x="119" y="186"/>
                  </a:cubicBezTo>
                  <a:cubicBezTo>
                    <a:pt x="119" y="186"/>
                    <a:pt x="119" y="186"/>
                    <a:pt x="118" y="186"/>
                  </a:cubicBezTo>
                  <a:cubicBezTo>
                    <a:pt x="118" y="186"/>
                    <a:pt x="118" y="186"/>
                    <a:pt x="118" y="186"/>
                  </a:cubicBezTo>
                  <a:cubicBezTo>
                    <a:pt x="118" y="186"/>
                    <a:pt x="118" y="186"/>
                    <a:pt x="118" y="186"/>
                  </a:cubicBezTo>
                  <a:cubicBezTo>
                    <a:pt x="124" y="194"/>
                    <a:pt x="124" y="194"/>
                    <a:pt x="124" y="194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32" y="196"/>
                    <a:pt x="132" y="196"/>
                    <a:pt x="132" y="196"/>
                  </a:cubicBezTo>
                  <a:cubicBezTo>
                    <a:pt x="133" y="198"/>
                    <a:pt x="133" y="198"/>
                    <a:pt x="133" y="198"/>
                  </a:cubicBezTo>
                  <a:cubicBezTo>
                    <a:pt x="133" y="198"/>
                    <a:pt x="133" y="198"/>
                    <a:pt x="133" y="198"/>
                  </a:cubicBezTo>
                  <a:cubicBezTo>
                    <a:pt x="133" y="198"/>
                    <a:pt x="133" y="198"/>
                    <a:pt x="133" y="198"/>
                  </a:cubicBezTo>
                  <a:cubicBezTo>
                    <a:pt x="133" y="198"/>
                    <a:pt x="133" y="198"/>
                    <a:pt x="133" y="198"/>
                  </a:cubicBezTo>
                  <a:cubicBezTo>
                    <a:pt x="136" y="197"/>
                    <a:pt x="136" y="197"/>
                    <a:pt x="136" y="197"/>
                  </a:cubicBezTo>
                  <a:cubicBezTo>
                    <a:pt x="138" y="203"/>
                    <a:pt x="138" y="203"/>
                    <a:pt x="138" y="203"/>
                  </a:cubicBezTo>
                  <a:cubicBezTo>
                    <a:pt x="138" y="203"/>
                    <a:pt x="138" y="203"/>
                    <a:pt x="138" y="203"/>
                  </a:cubicBezTo>
                  <a:cubicBezTo>
                    <a:pt x="138" y="203"/>
                    <a:pt x="138" y="203"/>
                    <a:pt x="138" y="203"/>
                  </a:cubicBezTo>
                  <a:cubicBezTo>
                    <a:pt x="138" y="203"/>
                    <a:pt x="138" y="203"/>
                    <a:pt x="139" y="203"/>
                  </a:cubicBezTo>
                  <a:cubicBezTo>
                    <a:pt x="140" y="202"/>
                    <a:pt x="140" y="202"/>
                    <a:pt x="140" y="202"/>
                  </a:cubicBezTo>
                  <a:cubicBezTo>
                    <a:pt x="141" y="205"/>
                    <a:pt x="141" y="205"/>
                    <a:pt x="141" y="205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9" y="208"/>
                    <a:pt x="150" y="208"/>
                    <a:pt x="150" y="208"/>
                  </a:cubicBezTo>
                  <a:cubicBezTo>
                    <a:pt x="150" y="208"/>
                    <a:pt x="150" y="208"/>
                    <a:pt x="150" y="208"/>
                  </a:cubicBezTo>
                  <a:cubicBezTo>
                    <a:pt x="153" y="207"/>
                    <a:pt x="153" y="207"/>
                    <a:pt x="153" y="207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56" y="210"/>
                    <a:pt x="158" y="210"/>
                    <a:pt x="158" y="210"/>
                  </a:cubicBezTo>
                  <a:cubicBezTo>
                    <a:pt x="158" y="210"/>
                    <a:pt x="159" y="210"/>
                    <a:pt x="159" y="210"/>
                  </a:cubicBezTo>
                  <a:cubicBezTo>
                    <a:pt x="158" y="203"/>
                    <a:pt x="158" y="203"/>
                    <a:pt x="158" y="203"/>
                  </a:cubicBezTo>
                  <a:cubicBezTo>
                    <a:pt x="158" y="203"/>
                    <a:pt x="158" y="203"/>
                    <a:pt x="158" y="203"/>
                  </a:cubicBezTo>
                  <a:cubicBezTo>
                    <a:pt x="148" y="194"/>
                    <a:pt x="148" y="194"/>
                    <a:pt x="148" y="194"/>
                  </a:cubicBezTo>
                  <a:cubicBezTo>
                    <a:pt x="141" y="186"/>
                    <a:pt x="141" y="186"/>
                    <a:pt x="141" y="186"/>
                  </a:cubicBezTo>
                  <a:cubicBezTo>
                    <a:pt x="140" y="184"/>
                    <a:pt x="140" y="184"/>
                    <a:pt x="140" y="184"/>
                  </a:cubicBezTo>
                  <a:cubicBezTo>
                    <a:pt x="141" y="183"/>
                    <a:pt x="141" y="183"/>
                    <a:pt x="141" y="183"/>
                  </a:cubicBezTo>
                  <a:cubicBezTo>
                    <a:pt x="145" y="188"/>
                    <a:pt x="145" y="188"/>
                    <a:pt x="145" y="188"/>
                  </a:cubicBezTo>
                  <a:cubicBezTo>
                    <a:pt x="145" y="188"/>
                    <a:pt x="145" y="188"/>
                    <a:pt x="145" y="188"/>
                  </a:cubicBezTo>
                  <a:cubicBezTo>
                    <a:pt x="145" y="188"/>
                    <a:pt x="145" y="188"/>
                    <a:pt x="145" y="188"/>
                  </a:cubicBezTo>
                  <a:cubicBezTo>
                    <a:pt x="148" y="186"/>
                    <a:pt x="148" y="186"/>
                    <a:pt x="148" y="186"/>
                  </a:cubicBezTo>
                  <a:cubicBezTo>
                    <a:pt x="153" y="194"/>
                    <a:pt x="153" y="194"/>
                    <a:pt x="153" y="194"/>
                  </a:cubicBezTo>
                  <a:cubicBezTo>
                    <a:pt x="153" y="194"/>
                    <a:pt x="153" y="194"/>
                    <a:pt x="153" y="194"/>
                  </a:cubicBezTo>
                  <a:cubicBezTo>
                    <a:pt x="161" y="195"/>
                    <a:pt x="161" y="195"/>
                    <a:pt x="161" y="195"/>
                  </a:cubicBezTo>
                  <a:cubicBezTo>
                    <a:pt x="165" y="201"/>
                    <a:pt x="165" y="201"/>
                    <a:pt x="165" y="201"/>
                  </a:cubicBezTo>
                  <a:cubicBezTo>
                    <a:pt x="166" y="201"/>
                    <a:pt x="166" y="201"/>
                    <a:pt x="166" y="201"/>
                  </a:cubicBezTo>
                  <a:cubicBezTo>
                    <a:pt x="166" y="201"/>
                    <a:pt x="166" y="201"/>
                    <a:pt x="166" y="201"/>
                  </a:cubicBezTo>
                  <a:cubicBezTo>
                    <a:pt x="166" y="201"/>
                    <a:pt x="166" y="201"/>
                    <a:pt x="166" y="201"/>
                  </a:cubicBezTo>
                  <a:cubicBezTo>
                    <a:pt x="167" y="200"/>
                    <a:pt x="167" y="200"/>
                    <a:pt x="167" y="200"/>
                  </a:cubicBezTo>
                  <a:cubicBezTo>
                    <a:pt x="167" y="200"/>
                    <a:pt x="167" y="200"/>
                    <a:pt x="167" y="200"/>
                  </a:cubicBezTo>
                  <a:cubicBezTo>
                    <a:pt x="165" y="196"/>
                    <a:pt x="165" y="196"/>
                    <a:pt x="165" y="196"/>
                  </a:cubicBezTo>
                  <a:cubicBezTo>
                    <a:pt x="165" y="196"/>
                    <a:pt x="168" y="197"/>
                    <a:pt x="168" y="197"/>
                  </a:cubicBezTo>
                  <a:cubicBezTo>
                    <a:pt x="168" y="197"/>
                    <a:pt x="168" y="197"/>
                    <a:pt x="168" y="197"/>
                  </a:cubicBezTo>
                  <a:cubicBezTo>
                    <a:pt x="168" y="197"/>
                    <a:pt x="168" y="197"/>
                    <a:pt x="168" y="196"/>
                  </a:cubicBezTo>
                  <a:cubicBezTo>
                    <a:pt x="168" y="193"/>
                    <a:pt x="168" y="193"/>
                    <a:pt x="168" y="193"/>
                  </a:cubicBezTo>
                  <a:cubicBezTo>
                    <a:pt x="165" y="190"/>
                    <a:pt x="165" y="190"/>
                    <a:pt x="165" y="190"/>
                  </a:cubicBezTo>
                  <a:cubicBezTo>
                    <a:pt x="165" y="188"/>
                    <a:pt x="165" y="188"/>
                    <a:pt x="165" y="188"/>
                  </a:cubicBezTo>
                  <a:cubicBezTo>
                    <a:pt x="168" y="190"/>
                    <a:pt x="168" y="190"/>
                    <a:pt x="168" y="190"/>
                  </a:cubicBezTo>
                  <a:cubicBezTo>
                    <a:pt x="168" y="190"/>
                    <a:pt x="168" y="190"/>
                    <a:pt x="168" y="190"/>
                  </a:cubicBezTo>
                  <a:cubicBezTo>
                    <a:pt x="168" y="190"/>
                    <a:pt x="168" y="190"/>
                    <a:pt x="168" y="190"/>
                  </a:cubicBezTo>
                  <a:cubicBezTo>
                    <a:pt x="168" y="190"/>
                    <a:pt x="168" y="190"/>
                    <a:pt x="168" y="190"/>
                  </a:cubicBezTo>
                  <a:cubicBezTo>
                    <a:pt x="169" y="183"/>
                    <a:pt x="169" y="183"/>
                    <a:pt x="169" y="183"/>
                  </a:cubicBezTo>
                  <a:cubicBezTo>
                    <a:pt x="168" y="179"/>
                    <a:pt x="168" y="179"/>
                    <a:pt x="168" y="179"/>
                  </a:cubicBezTo>
                  <a:cubicBezTo>
                    <a:pt x="168" y="179"/>
                    <a:pt x="168" y="179"/>
                    <a:pt x="168" y="179"/>
                  </a:cubicBezTo>
                  <a:cubicBezTo>
                    <a:pt x="164" y="177"/>
                    <a:pt x="164" y="177"/>
                    <a:pt x="164" y="177"/>
                  </a:cubicBezTo>
                  <a:cubicBezTo>
                    <a:pt x="165" y="171"/>
                    <a:pt x="165" y="171"/>
                    <a:pt x="165" y="171"/>
                  </a:cubicBezTo>
                  <a:cubicBezTo>
                    <a:pt x="165" y="171"/>
                    <a:pt x="165" y="171"/>
                    <a:pt x="165" y="171"/>
                  </a:cubicBezTo>
                  <a:cubicBezTo>
                    <a:pt x="163" y="169"/>
                    <a:pt x="163" y="169"/>
                    <a:pt x="163" y="169"/>
                  </a:cubicBezTo>
                  <a:cubicBezTo>
                    <a:pt x="163" y="169"/>
                    <a:pt x="163" y="169"/>
                    <a:pt x="162" y="169"/>
                  </a:cubicBezTo>
                  <a:cubicBezTo>
                    <a:pt x="162" y="169"/>
                    <a:pt x="162" y="169"/>
                    <a:pt x="162" y="169"/>
                  </a:cubicBezTo>
                  <a:cubicBezTo>
                    <a:pt x="161" y="170"/>
                    <a:pt x="161" y="170"/>
                    <a:pt x="161" y="170"/>
                  </a:cubicBezTo>
                  <a:cubicBezTo>
                    <a:pt x="161" y="167"/>
                    <a:pt x="161" y="167"/>
                    <a:pt x="161" y="167"/>
                  </a:cubicBezTo>
                  <a:cubicBezTo>
                    <a:pt x="161" y="167"/>
                    <a:pt x="160" y="166"/>
                    <a:pt x="160" y="166"/>
                  </a:cubicBezTo>
                  <a:cubicBezTo>
                    <a:pt x="160" y="166"/>
                    <a:pt x="160" y="166"/>
                    <a:pt x="160" y="166"/>
                  </a:cubicBezTo>
                  <a:cubicBezTo>
                    <a:pt x="160" y="166"/>
                    <a:pt x="160" y="166"/>
                    <a:pt x="160" y="166"/>
                  </a:cubicBezTo>
                  <a:cubicBezTo>
                    <a:pt x="157" y="167"/>
                    <a:pt x="157" y="167"/>
                    <a:pt x="157" y="167"/>
                  </a:cubicBezTo>
                  <a:cubicBezTo>
                    <a:pt x="158" y="166"/>
                    <a:pt x="158" y="166"/>
                    <a:pt x="158" y="166"/>
                  </a:cubicBezTo>
                  <a:cubicBezTo>
                    <a:pt x="158" y="166"/>
                    <a:pt x="158" y="166"/>
                    <a:pt x="158" y="166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4" y="165"/>
                    <a:pt x="154" y="165"/>
                    <a:pt x="154" y="165"/>
                  </a:cubicBezTo>
                  <a:cubicBezTo>
                    <a:pt x="154" y="165"/>
                    <a:pt x="154" y="165"/>
                    <a:pt x="154" y="166"/>
                  </a:cubicBezTo>
                  <a:cubicBezTo>
                    <a:pt x="154" y="167"/>
                    <a:pt x="154" y="167"/>
                    <a:pt x="154" y="167"/>
                  </a:cubicBezTo>
                  <a:cubicBezTo>
                    <a:pt x="152" y="161"/>
                    <a:pt x="152" y="161"/>
                    <a:pt x="152" y="161"/>
                  </a:cubicBezTo>
                  <a:cubicBezTo>
                    <a:pt x="152" y="161"/>
                    <a:pt x="152" y="161"/>
                    <a:pt x="152" y="161"/>
                  </a:cubicBezTo>
                  <a:cubicBezTo>
                    <a:pt x="150" y="161"/>
                    <a:pt x="150" y="161"/>
                    <a:pt x="150" y="161"/>
                  </a:cubicBezTo>
                  <a:cubicBezTo>
                    <a:pt x="150" y="155"/>
                    <a:pt x="150" y="155"/>
                    <a:pt x="150" y="155"/>
                  </a:cubicBezTo>
                  <a:cubicBezTo>
                    <a:pt x="150" y="155"/>
                    <a:pt x="150" y="154"/>
                    <a:pt x="150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151"/>
                    <a:pt x="146" y="151"/>
                    <a:pt x="146" y="151"/>
                  </a:cubicBezTo>
                  <a:cubicBezTo>
                    <a:pt x="151" y="150"/>
                    <a:pt x="151" y="150"/>
                    <a:pt x="151" y="150"/>
                  </a:cubicBezTo>
                  <a:cubicBezTo>
                    <a:pt x="151" y="150"/>
                    <a:pt x="151" y="150"/>
                    <a:pt x="151" y="150"/>
                  </a:cubicBezTo>
                  <a:cubicBezTo>
                    <a:pt x="151" y="149"/>
                    <a:pt x="151" y="149"/>
                    <a:pt x="151" y="149"/>
                  </a:cubicBezTo>
                  <a:cubicBezTo>
                    <a:pt x="145" y="143"/>
                    <a:pt x="145" y="143"/>
                    <a:pt x="145" y="143"/>
                  </a:cubicBezTo>
                  <a:cubicBezTo>
                    <a:pt x="147" y="142"/>
                    <a:pt x="147" y="142"/>
                    <a:pt x="147" y="142"/>
                  </a:cubicBezTo>
                  <a:cubicBezTo>
                    <a:pt x="150" y="144"/>
                    <a:pt x="150" y="144"/>
                    <a:pt x="150" y="144"/>
                  </a:cubicBezTo>
                  <a:cubicBezTo>
                    <a:pt x="150" y="144"/>
                    <a:pt x="150" y="144"/>
                    <a:pt x="150" y="144"/>
                  </a:cubicBezTo>
                  <a:cubicBezTo>
                    <a:pt x="150" y="144"/>
                    <a:pt x="150" y="144"/>
                    <a:pt x="150" y="144"/>
                  </a:cubicBezTo>
                  <a:cubicBezTo>
                    <a:pt x="151" y="144"/>
                    <a:pt x="151" y="144"/>
                    <a:pt x="151" y="144"/>
                  </a:cubicBezTo>
                  <a:cubicBezTo>
                    <a:pt x="149" y="141"/>
                    <a:pt x="149" y="141"/>
                    <a:pt x="149" y="141"/>
                  </a:cubicBezTo>
                  <a:cubicBezTo>
                    <a:pt x="152" y="141"/>
                    <a:pt x="152" y="141"/>
                    <a:pt x="152" y="141"/>
                  </a:cubicBezTo>
                  <a:cubicBezTo>
                    <a:pt x="152" y="143"/>
                    <a:pt x="152" y="143"/>
                    <a:pt x="152" y="143"/>
                  </a:cubicBezTo>
                  <a:cubicBezTo>
                    <a:pt x="151" y="144"/>
                    <a:pt x="152" y="144"/>
                    <a:pt x="152" y="144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9" y="150"/>
                    <a:pt x="159" y="150"/>
                    <a:pt x="159" y="150"/>
                  </a:cubicBezTo>
                  <a:cubicBezTo>
                    <a:pt x="159" y="150"/>
                    <a:pt x="159" y="150"/>
                    <a:pt x="159" y="150"/>
                  </a:cubicBezTo>
                  <a:cubicBezTo>
                    <a:pt x="159" y="150"/>
                    <a:pt x="162" y="150"/>
                    <a:pt x="162" y="150"/>
                  </a:cubicBezTo>
                  <a:cubicBezTo>
                    <a:pt x="162" y="154"/>
                    <a:pt x="162" y="154"/>
                    <a:pt x="162" y="154"/>
                  </a:cubicBezTo>
                  <a:cubicBezTo>
                    <a:pt x="165" y="158"/>
                    <a:pt x="165" y="158"/>
                    <a:pt x="165" y="158"/>
                  </a:cubicBezTo>
                  <a:cubicBezTo>
                    <a:pt x="165" y="158"/>
                    <a:pt x="165" y="158"/>
                    <a:pt x="165" y="158"/>
                  </a:cubicBezTo>
                  <a:cubicBezTo>
                    <a:pt x="165" y="158"/>
                    <a:pt x="165" y="158"/>
                    <a:pt x="165" y="158"/>
                  </a:cubicBezTo>
                  <a:cubicBezTo>
                    <a:pt x="165" y="158"/>
                    <a:pt x="165" y="158"/>
                    <a:pt x="165" y="158"/>
                  </a:cubicBezTo>
                  <a:cubicBezTo>
                    <a:pt x="166" y="158"/>
                    <a:pt x="166" y="158"/>
                    <a:pt x="166" y="158"/>
                  </a:cubicBezTo>
                  <a:cubicBezTo>
                    <a:pt x="166" y="160"/>
                    <a:pt x="166" y="160"/>
                    <a:pt x="166" y="160"/>
                  </a:cubicBezTo>
                  <a:cubicBezTo>
                    <a:pt x="166" y="160"/>
                    <a:pt x="166" y="160"/>
                    <a:pt x="166" y="160"/>
                  </a:cubicBezTo>
                  <a:cubicBezTo>
                    <a:pt x="167" y="162"/>
                    <a:pt x="167" y="162"/>
                    <a:pt x="167" y="162"/>
                  </a:cubicBezTo>
                  <a:cubicBezTo>
                    <a:pt x="168" y="162"/>
                    <a:pt x="168" y="162"/>
                    <a:pt x="168" y="162"/>
                  </a:cubicBezTo>
                  <a:cubicBezTo>
                    <a:pt x="168" y="162"/>
                    <a:pt x="168" y="162"/>
                    <a:pt x="168" y="162"/>
                  </a:cubicBezTo>
                  <a:cubicBezTo>
                    <a:pt x="170" y="162"/>
                    <a:pt x="170" y="162"/>
                    <a:pt x="170" y="162"/>
                  </a:cubicBezTo>
                  <a:cubicBezTo>
                    <a:pt x="174" y="166"/>
                    <a:pt x="174" y="166"/>
                    <a:pt x="174" y="166"/>
                  </a:cubicBezTo>
                  <a:cubicBezTo>
                    <a:pt x="174" y="166"/>
                    <a:pt x="174" y="166"/>
                    <a:pt x="174" y="166"/>
                  </a:cubicBezTo>
                  <a:cubicBezTo>
                    <a:pt x="174" y="166"/>
                    <a:pt x="174" y="166"/>
                    <a:pt x="174" y="166"/>
                  </a:cubicBezTo>
                  <a:cubicBezTo>
                    <a:pt x="174" y="166"/>
                    <a:pt x="174" y="166"/>
                    <a:pt x="174" y="166"/>
                  </a:cubicBezTo>
                  <a:cubicBezTo>
                    <a:pt x="177" y="160"/>
                    <a:pt x="177" y="160"/>
                    <a:pt x="177" y="160"/>
                  </a:cubicBezTo>
                  <a:cubicBezTo>
                    <a:pt x="176" y="154"/>
                    <a:pt x="176" y="154"/>
                    <a:pt x="176" y="154"/>
                  </a:cubicBezTo>
                  <a:cubicBezTo>
                    <a:pt x="179" y="156"/>
                    <a:pt x="179" y="156"/>
                    <a:pt x="179" y="156"/>
                  </a:cubicBezTo>
                  <a:cubicBezTo>
                    <a:pt x="180" y="156"/>
                    <a:pt x="180" y="156"/>
                    <a:pt x="180" y="156"/>
                  </a:cubicBezTo>
                  <a:cubicBezTo>
                    <a:pt x="180" y="156"/>
                    <a:pt x="180" y="156"/>
                    <a:pt x="180" y="156"/>
                  </a:cubicBezTo>
                  <a:cubicBezTo>
                    <a:pt x="180" y="156"/>
                    <a:pt x="180" y="156"/>
                    <a:pt x="180" y="156"/>
                  </a:cubicBezTo>
                  <a:cubicBezTo>
                    <a:pt x="182" y="150"/>
                    <a:pt x="182" y="150"/>
                    <a:pt x="182" y="150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4" y="149"/>
                    <a:pt x="184" y="149"/>
                    <a:pt x="184" y="148"/>
                  </a:cubicBezTo>
                  <a:cubicBezTo>
                    <a:pt x="184" y="148"/>
                    <a:pt x="184" y="148"/>
                    <a:pt x="184" y="148"/>
                  </a:cubicBezTo>
                  <a:cubicBezTo>
                    <a:pt x="181" y="148"/>
                    <a:pt x="181" y="148"/>
                    <a:pt x="181" y="148"/>
                  </a:cubicBezTo>
                  <a:cubicBezTo>
                    <a:pt x="183" y="145"/>
                    <a:pt x="183" y="145"/>
                    <a:pt x="183" y="145"/>
                  </a:cubicBezTo>
                  <a:cubicBezTo>
                    <a:pt x="183" y="145"/>
                    <a:pt x="183" y="145"/>
                    <a:pt x="183" y="145"/>
                  </a:cubicBezTo>
                  <a:cubicBezTo>
                    <a:pt x="183" y="145"/>
                    <a:pt x="186" y="145"/>
                    <a:pt x="186" y="145"/>
                  </a:cubicBezTo>
                  <a:cubicBezTo>
                    <a:pt x="186" y="145"/>
                    <a:pt x="186" y="145"/>
                    <a:pt x="187" y="145"/>
                  </a:cubicBezTo>
                  <a:cubicBezTo>
                    <a:pt x="188" y="144"/>
                    <a:pt x="188" y="144"/>
                    <a:pt x="188" y="144"/>
                  </a:cubicBezTo>
                  <a:cubicBezTo>
                    <a:pt x="188" y="144"/>
                    <a:pt x="188" y="144"/>
                    <a:pt x="188" y="144"/>
                  </a:cubicBezTo>
                  <a:cubicBezTo>
                    <a:pt x="186" y="143"/>
                    <a:pt x="186" y="143"/>
                    <a:pt x="186" y="143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3" y="133"/>
                    <a:pt x="183" y="133"/>
                    <a:pt x="183" y="133"/>
                  </a:cubicBezTo>
                  <a:cubicBezTo>
                    <a:pt x="183" y="133"/>
                    <a:pt x="183" y="133"/>
                    <a:pt x="183" y="133"/>
                  </a:cubicBezTo>
                  <a:cubicBezTo>
                    <a:pt x="183" y="133"/>
                    <a:pt x="183" y="133"/>
                    <a:pt x="183" y="133"/>
                  </a:cubicBezTo>
                  <a:cubicBezTo>
                    <a:pt x="176" y="134"/>
                    <a:pt x="176" y="134"/>
                    <a:pt x="176" y="134"/>
                  </a:cubicBezTo>
                  <a:cubicBezTo>
                    <a:pt x="178" y="128"/>
                    <a:pt x="178" y="128"/>
                    <a:pt x="178" y="128"/>
                  </a:cubicBezTo>
                  <a:cubicBezTo>
                    <a:pt x="178" y="128"/>
                    <a:pt x="178" y="128"/>
                    <a:pt x="178" y="128"/>
                  </a:cubicBezTo>
                  <a:cubicBezTo>
                    <a:pt x="178" y="128"/>
                    <a:pt x="178" y="128"/>
                    <a:pt x="178" y="128"/>
                  </a:cubicBezTo>
                  <a:cubicBezTo>
                    <a:pt x="178" y="128"/>
                    <a:pt x="171" y="129"/>
                    <a:pt x="171" y="129"/>
                  </a:cubicBezTo>
                  <a:cubicBezTo>
                    <a:pt x="172" y="126"/>
                    <a:pt x="172" y="126"/>
                    <a:pt x="172" y="126"/>
                  </a:cubicBezTo>
                  <a:cubicBezTo>
                    <a:pt x="172" y="126"/>
                    <a:pt x="172" y="126"/>
                    <a:pt x="172" y="126"/>
                  </a:cubicBezTo>
                  <a:cubicBezTo>
                    <a:pt x="168" y="119"/>
                    <a:pt x="168" y="119"/>
                    <a:pt x="168" y="119"/>
                  </a:cubicBezTo>
                  <a:cubicBezTo>
                    <a:pt x="168" y="119"/>
                    <a:pt x="168" y="119"/>
                    <a:pt x="168" y="119"/>
                  </a:cubicBezTo>
                  <a:cubicBezTo>
                    <a:pt x="165" y="118"/>
                    <a:pt x="165" y="118"/>
                    <a:pt x="165" y="118"/>
                  </a:cubicBezTo>
                  <a:cubicBezTo>
                    <a:pt x="165" y="115"/>
                    <a:pt x="165" y="115"/>
                    <a:pt x="165" y="115"/>
                  </a:cubicBezTo>
                  <a:cubicBezTo>
                    <a:pt x="165" y="115"/>
                    <a:pt x="165" y="115"/>
                    <a:pt x="165" y="114"/>
                  </a:cubicBezTo>
                  <a:cubicBezTo>
                    <a:pt x="165" y="114"/>
                    <a:pt x="165" y="114"/>
                    <a:pt x="165" y="114"/>
                  </a:cubicBezTo>
                  <a:cubicBezTo>
                    <a:pt x="165" y="114"/>
                    <a:pt x="165" y="114"/>
                    <a:pt x="165" y="114"/>
                  </a:cubicBezTo>
                  <a:cubicBezTo>
                    <a:pt x="159" y="117"/>
                    <a:pt x="159" y="117"/>
                    <a:pt x="159" y="117"/>
                  </a:cubicBezTo>
                  <a:cubicBezTo>
                    <a:pt x="157" y="115"/>
                    <a:pt x="157" y="115"/>
                    <a:pt x="157" y="115"/>
                  </a:cubicBezTo>
                  <a:cubicBezTo>
                    <a:pt x="158" y="114"/>
                    <a:pt x="158" y="114"/>
                    <a:pt x="158" y="114"/>
                  </a:cubicBezTo>
                  <a:cubicBezTo>
                    <a:pt x="158" y="114"/>
                    <a:pt x="158" y="113"/>
                    <a:pt x="158" y="113"/>
                  </a:cubicBezTo>
                  <a:cubicBezTo>
                    <a:pt x="157" y="112"/>
                    <a:pt x="157" y="112"/>
                    <a:pt x="157" y="112"/>
                  </a:cubicBezTo>
                  <a:cubicBezTo>
                    <a:pt x="157" y="111"/>
                    <a:pt x="157" y="111"/>
                    <a:pt x="157" y="111"/>
                  </a:cubicBezTo>
                  <a:cubicBezTo>
                    <a:pt x="153" y="111"/>
                    <a:pt x="153" y="111"/>
                    <a:pt x="153" y="111"/>
                  </a:cubicBezTo>
                  <a:cubicBezTo>
                    <a:pt x="154" y="109"/>
                    <a:pt x="154" y="109"/>
                    <a:pt x="154" y="109"/>
                  </a:cubicBezTo>
                  <a:cubicBezTo>
                    <a:pt x="154" y="109"/>
                    <a:pt x="154" y="109"/>
                    <a:pt x="154" y="108"/>
                  </a:cubicBezTo>
                  <a:cubicBezTo>
                    <a:pt x="144" y="105"/>
                    <a:pt x="144" y="105"/>
                    <a:pt x="144" y="105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47" y="104"/>
                    <a:pt x="147" y="103"/>
                    <a:pt x="147" y="103"/>
                  </a:cubicBezTo>
                  <a:cubicBezTo>
                    <a:pt x="145" y="100"/>
                    <a:pt x="145" y="100"/>
                    <a:pt x="145" y="100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3" y="95"/>
                    <a:pt x="143" y="95"/>
                    <a:pt x="143" y="95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41" y="88"/>
                    <a:pt x="141" y="88"/>
                    <a:pt x="141" y="88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3"/>
                    <a:pt x="152" y="83"/>
                    <a:pt x="152" y="83"/>
                  </a:cubicBezTo>
                  <a:cubicBezTo>
                    <a:pt x="152" y="82"/>
                    <a:pt x="152" y="82"/>
                    <a:pt x="152" y="82"/>
                  </a:cubicBezTo>
                  <a:cubicBezTo>
                    <a:pt x="151" y="80"/>
                    <a:pt x="151" y="80"/>
                    <a:pt x="151" y="80"/>
                  </a:cubicBezTo>
                  <a:cubicBezTo>
                    <a:pt x="145" y="74"/>
                    <a:pt x="145" y="74"/>
                    <a:pt x="145" y="74"/>
                  </a:cubicBezTo>
                  <a:cubicBezTo>
                    <a:pt x="144" y="73"/>
                    <a:pt x="144" y="73"/>
                    <a:pt x="144" y="73"/>
                  </a:cubicBezTo>
                  <a:cubicBezTo>
                    <a:pt x="144" y="73"/>
                    <a:pt x="144" y="73"/>
                    <a:pt x="144" y="73"/>
                  </a:cubicBezTo>
                  <a:cubicBezTo>
                    <a:pt x="144" y="73"/>
                    <a:pt x="144" y="74"/>
                    <a:pt x="144" y="74"/>
                  </a:cubicBezTo>
                  <a:cubicBezTo>
                    <a:pt x="143" y="77"/>
                    <a:pt x="143" y="77"/>
                    <a:pt x="143" y="77"/>
                  </a:cubicBezTo>
                  <a:cubicBezTo>
                    <a:pt x="139" y="79"/>
                    <a:pt x="139" y="79"/>
                    <a:pt x="139" y="79"/>
                  </a:cubicBezTo>
                  <a:cubicBezTo>
                    <a:pt x="141" y="76"/>
                    <a:pt x="141" y="76"/>
                    <a:pt x="141" y="76"/>
                  </a:cubicBezTo>
                  <a:cubicBezTo>
                    <a:pt x="141" y="76"/>
                    <a:pt x="141" y="76"/>
                    <a:pt x="141" y="76"/>
                  </a:cubicBezTo>
                  <a:cubicBezTo>
                    <a:pt x="141" y="75"/>
                    <a:pt x="141" y="75"/>
                    <a:pt x="141" y="75"/>
                  </a:cubicBezTo>
                  <a:cubicBezTo>
                    <a:pt x="141" y="75"/>
                    <a:pt x="136" y="76"/>
                    <a:pt x="136" y="76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68"/>
                    <a:pt x="142" y="68"/>
                    <a:pt x="142" y="68"/>
                  </a:cubicBezTo>
                  <a:cubicBezTo>
                    <a:pt x="142" y="68"/>
                    <a:pt x="142" y="68"/>
                    <a:pt x="142" y="67"/>
                  </a:cubicBezTo>
                  <a:cubicBezTo>
                    <a:pt x="135" y="64"/>
                    <a:pt x="135" y="64"/>
                    <a:pt x="135" y="64"/>
                  </a:cubicBezTo>
                  <a:cubicBezTo>
                    <a:pt x="135" y="64"/>
                    <a:pt x="135" y="64"/>
                    <a:pt x="135" y="64"/>
                  </a:cubicBezTo>
                  <a:cubicBezTo>
                    <a:pt x="135" y="64"/>
                    <a:pt x="135" y="64"/>
                    <a:pt x="135" y="64"/>
                  </a:cubicBezTo>
                  <a:cubicBezTo>
                    <a:pt x="131" y="68"/>
                    <a:pt x="131" y="68"/>
                    <a:pt x="131" y="68"/>
                  </a:cubicBezTo>
                  <a:cubicBezTo>
                    <a:pt x="133" y="63"/>
                    <a:pt x="133" y="63"/>
                    <a:pt x="133" y="63"/>
                  </a:cubicBezTo>
                  <a:cubicBezTo>
                    <a:pt x="133" y="63"/>
                    <a:pt x="133" y="63"/>
                    <a:pt x="133" y="63"/>
                  </a:cubicBezTo>
                  <a:cubicBezTo>
                    <a:pt x="133" y="63"/>
                    <a:pt x="133" y="63"/>
                    <a:pt x="133" y="63"/>
                  </a:cubicBezTo>
                  <a:cubicBezTo>
                    <a:pt x="133" y="63"/>
                    <a:pt x="133" y="63"/>
                    <a:pt x="133" y="63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29" y="61"/>
                    <a:pt x="129" y="61"/>
                    <a:pt x="129" y="61"/>
                  </a:cubicBezTo>
                  <a:cubicBezTo>
                    <a:pt x="128" y="59"/>
                    <a:pt x="128" y="59"/>
                    <a:pt x="128" y="59"/>
                  </a:cubicBezTo>
                  <a:cubicBezTo>
                    <a:pt x="128" y="59"/>
                    <a:pt x="128" y="58"/>
                    <a:pt x="128" y="58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15" y="45"/>
                    <a:pt x="115" y="45"/>
                    <a:pt x="115" y="45"/>
                  </a:cubicBezTo>
                  <a:cubicBezTo>
                    <a:pt x="115" y="45"/>
                    <a:pt x="115" y="45"/>
                    <a:pt x="115" y="45"/>
                  </a:cubicBezTo>
                  <a:cubicBezTo>
                    <a:pt x="115" y="45"/>
                    <a:pt x="115" y="45"/>
                    <a:pt x="115" y="45"/>
                  </a:cubicBezTo>
                  <a:cubicBezTo>
                    <a:pt x="115" y="45"/>
                    <a:pt x="115" y="45"/>
                    <a:pt x="115" y="45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53"/>
                    <a:pt x="110" y="53"/>
                    <a:pt x="110" y="53"/>
                  </a:cubicBezTo>
                  <a:cubicBezTo>
                    <a:pt x="109" y="51"/>
                    <a:pt x="109" y="51"/>
                    <a:pt x="109" y="51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09" y="48"/>
                    <a:pt x="109" y="48"/>
                    <a:pt x="108" y="48"/>
                  </a:cubicBezTo>
                  <a:cubicBezTo>
                    <a:pt x="108" y="48"/>
                    <a:pt x="108" y="48"/>
                    <a:pt x="108" y="48"/>
                  </a:cubicBezTo>
                  <a:cubicBezTo>
                    <a:pt x="108" y="48"/>
                    <a:pt x="108" y="48"/>
                    <a:pt x="108" y="48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8" y="43"/>
                    <a:pt x="108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4" y="43"/>
                    <a:pt x="104" y="42"/>
                    <a:pt x="104" y="42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104" y="38"/>
                    <a:pt x="104" y="38"/>
                    <a:pt x="104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2" y="23"/>
                    <a:pt x="82" y="23"/>
                    <a:pt x="82" y="23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Freeform 340">
              <a:extLst>
                <a:ext uri="{FF2B5EF4-FFF2-40B4-BE49-F238E27FC236}">
                  <a16:creationId xmlns:a16="http://schemas.microsoft.com/office/drawing/2014/main" id="{3CB7B75F-476E-41A9-ADCC-5A632DD8A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6946" y="3149006"/>
              <a:ext cx="65956" cy="62658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1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10" y="11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3" y="15"/>
                </a:cxn>
                <a:cxn ang="0">
                  <a:pos x="12" y="16"/>
                </a:cxn>
                <a:cxn ang="0">
                  <a:pos x="12" y="16"/>
                </a:cxn>
                <a:cxn ang="0">
                  <a:pos x="16" y="13"/>
                </a:cxn>
                <a:cxn ang="0">
                  <a:pos x="17" y="12"/>
                </a:cxn>
                <a:cxn ang="0">
                  <a:pos x="16" y="12"/>
                </a:cxn>
                <a:cxn ang="0">
                  <a:pos x="17" y="11"/>
                </a:cxn>
                <a:cxn ang="0">
                  <a:pos x="17" y="10"/>
                </a:cxn>
                <a:cxn ang="0">
                  <a:pos x="17" y="10"/>
                </a:cxn>
                <a:cxn ang="0">
                  <a:pos x="14" y="8"/>
                </a:cxn>
                <a:cxn ang="0">
                  <a:pos x="15" y="5"/>
                </a:cxn>
                <a:cxn ang="0">
                  <a:pos x="14" y="5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6" y="3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3" y="5"/>
                </a:cxn>
                <a:cxn ang="0">
                  <a:pos x="0" y="10"/>
                </a:cxn>
              </a:cxnLst>
              <a:rect l="0" t="0" r="r" b="b"/>
              <a:pathLst>
                <a:path w="17" h="16">
                  <a:moveTo>
                    <a:pt x="0" y="10"/>
                  </a:moveTo>
                  <a:cubicBezTo>
                    <a:pt x="0" y="10"/>
                    <a:pt x="0" y="10"/>
                    <a:pt x="0" y="11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3" y="16"/>
                    <a:pt x="13" y="15"/>
                  </a:cubicBezTo>
                  <a:cubicBezTo>
                    <a:pt x="13" y="16"/>
                    <a:pt x="13" y="16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3"/>
                    <a:pt x="17" y="12"/>
                    <a:pt x="17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7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4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4" y="1"/>
                    <a:pt x="4" y="1"/>
                  </a:cubicBezTo>
                  <a:cubicBezTo>
                    <a:pt x="3" y="5"/>
                    <a:pt x="3" y="5"/>
                    <a:pt x="3" y="5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Freeform 341">
              <a:extLst>
                <a:ext uri="{FF2B5EF4-FFF2-40B4-BE49-F238E27FC236}">
                  <a16:creationId xmlns:a16="http://schemas.microsoft.com/office/drawing/2014/main" id="{B80860AA-209A-0B12-8753-02E155D05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3115" y="3200121"/>
              <a:ext cx="14840" cy="1484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7"/>
                </a:cxn>
                <a:cxn ang="0">
                  <a:pos x="9" y="0"/>
                </a:cxn>
                <a:cxn ang="0">
                  <a:pos x="0" y="7"/>
                </a:cxn>
                <a:cxn ang="0">
                  <a:pos x="0" y="9"/>
                </a:cxn>
              </a:cxnLst>
              <a:rect l="0" t="0" r="r" b="b"/>
              <a:pathLst>
                <a:path w="9" h="9">
                  <a:moveTo>
                    <a:pt x="0" y="9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0" y="7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1" name="Rectangle 342">
              <a:extLst>
                <a:ext uri="{FF2B5EF4-FFF2-40B4-BE49-F238E27FC236}">
                  <a16:creationId xmlns:a16="http://schemas.microsoft.com/office/drawing/2014/main" id="{995A29FC-FD09-3E20-CDAB-212E9FE91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356" y="2378973"/>
              <a:ext cx="1649" cy="1649"/>
            </a:xfrm>
            <a:prstGeom prst="rect">
              <a:avLst/>
            </a:pr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2" name="Freeform 343">
              <a:extLst>
                <a:ext uri="{FF2B5EF4-FFF2-40B4-BE49-F238E27FC236}">
                  <a16:creationId xmlns:a16="http://schemas.microsoft.com/office/drawing/2014/main" id="{BC2A79BE-8216-3579-7C55-D1B917112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488" y="3153952"/>
              <a:ext cx="1649" cy="329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3" name="Freeform 344">
              <a:extLst>
                <a:ext uri="{FF2B5EF4-FFF2-40B4-BE49-F238E27FC236}">
                  <a16:creationId xmlns:a16="http://schemas.microsoft.com/office/drawing/2014/main" id="{5582F85E-B4B0-6D4F-E92E-3D9F95008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6570" y="2378973"/>
              <a:ext cx="28031" cy="26382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5" y="1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1" y="7"/>
                </a:cxn>
                <a:cxn ang="0">
                  <a:pos x="1" y="7"/>
                </a:cxn>
                <a:cxn ang="0">
                  <a:pos x="4" y="5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6" y="1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6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7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4" name="Freeform 345">
              <a:extLst>
                <a:ext uri="{FF2B5EF4-FFF2-40B4-BE49-F238E27FC236}">
                  <a16:creationId xmlns:a16="http://schemas.microsoft.com/office/drawing/2014/main" id="{6538BAC1-0AAE-A6F9-1C8C-2EABE05BD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1081" y="2842312"/>
              <a:ext cx="24733" cy="197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</a:cxnLst>
              <a:rect l="0" t="0" r="r" b="b"/>
              <a:pathLst>
                <a:path w="6" h="5">
                  <a:moveTo>
                    <a:pt x="4" y="0"/>
                  </a:move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5" name="Freeform 346">
              <a:extLst>
                <a:ext uri="{FF2B5EF4-FFF2-40B4-BE49-F238E27FC236}">
                  <a16:creationId xmlns:a16="http://schemas.microsoft.com/office/drawing/2014/main" id="{F6DE4729-8E2A-B2DB-E4ED-8DE9B04C4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9778" y="1801861"/>
              <a:ext cx="34627" cy="23084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9" h="6"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6" name="Freeform 347">
              <a:extLst>
                <a:ext uri="{FF2B5EF4-FFF2-40B4-BE49-F238E27FC236}">
                  <a16:creationId xmlns:a16="http://schemas.microsoft.com/office/drawing/2014/main" id="{6E90AE78-D149-7A72-5521-E3A062649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0926" y="2782952"/>
              <a:ext cx="19787" cy="1154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1" y="0"/>
                </a:cxn>
              </a:cxnLst>
              <a:rect l="0" t="0" r="r" b="b"/>
              <a:pathLst>
                <a:path w="5" h="3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7" name="Freeform 348">
              <a:extLst>
                <a:ext uri="{FF2B5EF4-FFF2-40B4-BE49-F238E27FC236}">
                  <a16:creationId xmlns:a16="http://schemas.microsoft.com/office/drawing/2014/main" id="{DA6B0424-2588-B133-EA2B-C3F6B3733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741" y="3191877"/>
              <a:ext cx="11542" cy="16489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4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4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8" name="Freeform 349">
              <a:extLst>
                <a:ext uri="{FF2B5EF4-FFF2-40B4-BE49-F238E27FC236}">
                  <a16:creationId xmlns:a16="http://schemas.microsoft.com/office/drawing/2014/main" id="{BA64AB19-2B78-9616-F4C3-E19D5913D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1359" y="3122623"/>
              <a:ext cx="6596" cy="3132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9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19">
                  <a:moveTo>
                    <a:pt x="4" y="0"/>
                  </a:moveTo>
                  <a:lnTo>
                    <a:pt x="0" y="19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9" name="Freeform 350">
              <a:extLst>
                <a:ext uri="{FF2B5EF4-FFF2-40B4-BE49-F238E27FC236}">
                  <a16:creationId xmlns:a16="http://schemas.microsoft.com/office/drawing/2014/main" id="{A924DD9F-32AB-7078-85FD-AAC6C601E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0030" y="3005552"/>
              <a:ext cx="23084" cy="3462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1" y="9"/>
                </a:cxn>
                <a:cxn ang="0">
                  <a:pos x="1" y="9"/>
                </a:cxn>
                <a:cxn ang="0">
                  <a:pos x="5" y="6"/>
                </a:cxn>
                <a:cxn ang="0">
                  <a:pos x="5" y="5"/>
                </a:cxn>
                <a:cxn ang="0">
                  <a:pos x="5" y="4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6" h="9">
                  <a:moveTo>
                    <a:pt x="0" y="3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0" name="Freeform 351">
              <a:extLst>
                <a:ext uri="{FF2B5EF4-FFF2-40B4-BE49-F238E27FC236}">
                  <a16:creationId xmlns:a16="http://schemas.microsoft.com/office/drawing/2014/main" id="{88DBFECE-AEF9-1B7E-6E7D-78BACE301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817" y="3091294"/>
              <a:ext cx="6596" cy="3298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4" y="2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lnTo>
                    <a:pt x="4" y="2"/>
                  </a:lnTo>
                  <a:lnTo>
                    <a:pt x="0" y="2"/>
                  </a:lnTo>
                  <a:lnTo>
                    <a:pt x="4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1" name="Freeform 352">
              <a:extLst>
                <a:ext uri="{FF2B5EF4-FFF2-40B4-BE49-F238E27FC236}">
                  <a16:creationId xmlns:a16="http://schemas.microsoft.com/office/drawing/2014/main" id="{E58F0D3B-7C55-8C3F-9D89-AFD7968D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1359" y="3099539"/>
              <a:ext cx="3298" cy="32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2" name="Rectangle 353">
              <a:extLst>
                <a:ext uri="{FF2B5EF4-FFF2-40B4-BE49-F238E27FC236}">
                  <a16:creationId xmlns:a16="http://schemas.microsoft.com/office/drawing/2014/main" id="{55F651F7-AE8F-8EF8-DF3E-59E11D9EC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6199" y="3134166"/>
              <a:ext cx="1649" cy="1649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3" name="Freeform 354">
              <a:extLst>
                <a:ext uri="{FF2B5EF4-FFF2-40B4-BE49-F238E27FC236}">
                  <a16:creationId xmlns:a16="http://schemas.microsoft.com/office/drawing/2014/main" id="{4B021E36-890F-02E4-E061-79BB8A1EC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6412" y="3114379"/>
              <a:ext cx="16489" cy="1648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4" y="0"/>
                    <a:pt x="4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4" name="Freeform 355">
              <a:extLst>
                <a:ext uri="{FF2B5EF4-FFF2-40B4-BE49-F238E27FC236}">
                  <a16:creationId xmlns:a16="http://schemas.microsoft.com/office/drawing/2014/main" id="{F82E74B0-425C-4BF7-B0A3-64917AB86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4870" y="3125921"/>
              <a:ext cx="11542" cy="1154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5" name="Freeform 356">
              <a:extLst>
                <a:ext uri="{FF2B5EF4-FFF2-40B4-BE49-F238E27FC236}">
                  <a16:creationId xmlns:a16="http://schemas.microsoft.com/office/drawing/2014/main" id="{ECB248C5-ACE1-5717-08B9-A6956B180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6626" y="3045126"/>
              <a:ext cx="28031" cy="2638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6" y="7"/>
                </a:cxn>
                <a:cxn ang="0">
                  <a:pos x="6" y="7"/>
                </a:cxn>
                <a:cxn ang="0">
                  <a:pos x="6" y="7"/>
                </a:cxn>
                <a:cxn ang="0">
                  <a:pos x="7" y="7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5" y="5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7" h="7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7" y="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6" name="Freeform 357">
              <a:extLst>
                <a:ext uri="{FF2B5EF4-FFF2-40B4-BE49-F238E27FC236}">
                  <a16:creationId xmlns:a16="http://schemas.microsoft.com/office/drawing/2014/main" id="{852C7011-04F4-EA60-62FB-FC8B61C0E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2688" y="3242993"/>
              <a:ext cx="14840" cy="14840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9">
                  <a:moveTo>
                    <a:pt x="9" y="0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7" name="Freeform 358">
              <a:extLst>
                <a:ext uri="{FF2B5EF4-FFF2-40B4-BE49-F238E27FC236}">
                  <a16:creationId xmlns:a16="http://schemas.microsoft.com/office/drawing/2014/main" id="{F586AA2A-CEA2-03D9-A7F6-0D7F97DA9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614" y="3251237"/>
              <a:ext cx="34627" cy="1978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2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4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9" h="5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4"/>
                    <a:pt x="9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Freeform 359">
              <a:extLst>
                <a:ext uri="{FF2B5EF4-FFF2-40B4-BE49-F238E27FC236}">
                  <a16:creationId xmlns:a16="http://schemas.microsoft.com/office/drawing/2014/main" id="{41E4281D-3321-B0F0-5F16-565C213FB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7528" y="3239695"/>
              <a:ext cx="3298" cy="32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0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Freeform 360">
              <a:extLst>
                <a:ext uri="{FF2B5EF4-FFF2-40B4-BE49-F238E27FC236}">
                  <a16:creationId xmlns:a16="http://schemas.microsoft.com/office/drawing/2014/main" id="{A7BEA445-C7FD-FA02-EB1F-7D27D6B9D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828" y="2900023"/>
              <a:ext cx="14840" cy="1978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3" y="3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4" h="5">
                  <a:moveTo>
                    <a:pt x="3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361">
              <a:extLst>
                <a:ext uri="{FF2B5EF4-FFF2-40B4-BE49-F238E27FC236}">
                  <a16:creationId xmlns:a16="http://schemas.microsoft.com/office/drawing/2014/main" id="{24B9622C-8840-3713-DF99-02AE8BA8E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9720" y="1824946"/>
              <a:ext cx="26382" cy="31329"/>
            </a:xfrm>
            <a:custGeom>
              <a:avLst/>
              <a:gdLst/>
              <a:ahLst/>
              <a:cxnLst>
                <a:cxn ang="0">
                  <a:pos x="3" y="8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5" y="3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7" y="6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2" y="8"/>
                </a:cxn>
                <a:cxn ang="0">
                  <a:pos x="3" y="8"/>
                </a:cxn>
              </a:cxnLst>
              <a:rect l="0" t="0" r="r" b="b"/>
              <a:pathLst>
                <a:path w="7" h="8">
                  <a:moveTo>
                    <a:pt x="3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1" name="Freeform 362">
              <a:extLst>
                <a:ext uri="{FF2B5EF4-FFF2-40B4-BE49-F238E27FC236}">
                  <a16:creationId xmlns:a16="http://schemas.microsoft.com/office/drawing/2014/main" id="{1CE3144F-A250-869E-AE6B-9D677B9E6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018" y="1681492"/>
              <a:ext cx="440254" cy="272067"/>
            </a:xfrm>
            <a:custGeom>
              <a:avLst/>
              <a:gdLst/>
              <a:ahLst/>
              <a:cxnLst>
                <a:cxn ang="0">
                  <a:pos x="111" y="42"/>
                </a:cxn>
                <a:cxn ang="0">
                  <a:pos x="95" y="33"/>
                </a:cxn>
                <a:cxn ang="0">
                  <a:pos x="69" y="44"/>
                </a:cxn>
                <a:cxn ang="0">
                  <a:pos x="67" y="46"/>
                </a:cxn>
                <a:cxn ang="0">
                  <a:pos x="61" y="41"/>
                </a:cxn>
                <a:cxn ang="0">
                  <a:pos x="60" y="41"/>
                </a:cxn>
                <a:cxn ang="0">
                  <a:pos x="58" y="42"/>
                </a:cxn>
                <a:cxn ang="0">
                  <a:pos x="55" y="44"/>
                </a:cxn>
                <a:cxn ang="0">
                  <a:pos x="53" y="39"/>
                </a:cxn>
                <a:cxn ang="0">
                  <a:pos x="47" y="42"/>
                </a:cxn>
                <a:cxn ang="0">
                  <a:pos x="50" y="37"/>
                </a:cxn>
                <a:cxn ang="0">
                  <a:pos x="40" y="32"/>
                </a:cxn>
                <a:cxn ang="0">
                  <a:pos x="37" y="35"/>
                </a:cxn>
                <a:cxn ang="0">
                  <a:pos x="42" y="31"/>
                </a:cxn>
                <a:cxn ang="0">
                  <a:pos x="36" y="27"/>
                </a:cxn>
                <a:cxn ang="0">
                  <a:pos x="50" y="22"/>
                </a:cxn>
                <a:cxn ang="0">
                  <a:pos x="37" y="18"/>
                </a:cxn>
                <a:cxn ang="0">
                  <a:pos x="42" y="17"/>
                </a:cxn>
                <a:cxn ang="0">
                  <a:pos x="35" y="10"/>
                </a:cxn>
                <a:cxn ang="0">
                  <a:pos x="23" y="7"/>
                </a:cxn>
                <a:cxn ang="0">
                  <a:pos x="3" y="0"/>
                </a:cxn>
                <a:cxn ang="0">
                  <a:pos x="4" y="8"/>
                </a:cxn>
                <a:cxn ang="0">
                  <a:pos x="0" y="9"/>
                </a:cxn>
                <a:cxn ang="0">
                  <a:pos x="13" y="24"/>
                </a:cxn>
                <a:cxn ang="0">
                  <a:pos x="28" y="47"/>
                </a:cxn>
                <a:cxn ang="0">
                  <a:pos x="32" y="54"/>
                </a:cxn>
                <a:cxn ang="0">
                  <a:pos x="30" y="61"/>
                </a:cxn>
                <a:cxn ang="0">
                  <a:pos x="34" y="66"/>
                </a:cxn>
                <a:cxn ang="0">
                  <a:pos x="37" y="63"/>
                </a:cxn>
                <a:cxn ang="0">
                  <a:pos x="40" y="66"/>
                </a:cxn>
                <a:cxn ang="0">
                  <a:pos x="47" y="69"/>
                </a:cxn>
                <a:cxn ang="0">
                  <a:pos x="47" y="69"/>
                </a:cxn>
                <a:cxn ang="0">
                  <a:pos x="49" y="63"/>
                </a:cxn>
                <a:cxn ang="0">
                  <a:pos x="51" y="65"/>
                </a:cxn>
                <a:cxn ang="0">
                  <a:pos x="54" y="62"/>
                </a:cxn>
                <a:cxn ang="0">
                  <a:pos x="55" y="69"/>
                </a:cxn>
                <a:cxn ang="0">
                  <a:pos x="74" y="66"/>
                </a:cxn>
                <a:cxn ang="0">
                  <a:pos x="76" y="69"/>
                </a:cxn>
                <a:cxn ang="0">
                  <a:pos x="78" y="68"/>
                </a:cxn>
                <a:cxn ang="0">
                  <a:pos x="87" y="67"/>
                </a:cxn>
                <a:cxn ang="0">
                  <a:pos x="88" y="60"/>
                </a:cxn>
                <a:cxn ang="0">
                  <a:pos x="92" y="69"/>
                </a:cxn>
                <a:cxn ang="0">
                  <a:pos x="98" y="70"/>
                </a:cxn>
                <a:cxn ang="0">
                  <a:pos x="108" y="58"/>
                </a:cxn>
                <a:cxn ang="0">
                  <a:pos x="108" y="57"/>
                </a:cxn>
                <a:cxn ang="0">
                  <a:pos x="113" y="49"/>
                </a:cxn>
              </a:cxnLst>
              <a:rect l="0" t="0" r="r" b="b"/>
              <a:pathLst>
                <a:path w="113" h="70">
                  <a:moveTo>
                    <a:pt x="113" y="49"/>
                  </a:moveTo>
                  <a:cubicBezTo>
                    <a:pt x="112" y="42"/>
                    <a:pt x="112" y="42"/>
                    <a:pt x="112" y="42"/>
                  </a:cubicBezTo>
                  <a:cubicBezTo>
                    <a:pt x="112" y="42"/>
                    <a:pt x="111" y="42"/>
                    <a:pt x="111" y="42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95" y="33"/>
                    <a:pt x="95" y="33"/>
                    <a:pt x="95" y="33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9" y="43"/>
                    <a:pt x="69" y="43"/>
                    <a:pt x="69" y="44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67" y="47"/>
                    <a:pt x="67" y="47"/>
                    <a:pt x="67" y="47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46"/>
                    <a:pt x="68" y="46"/>
                    <a:pt x="67" y="46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9" y="42"/>
                    <a:pt x="58" y="42"/>
                    <a:pt x="58" y="42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50" y="37"/>
                    <a:pt x="50" y="37"/>
                    <a:pt x="50" y="37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40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47" y="28"/>
                    <a:pt x="47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8" y="51"/>
                    <a:pt x="28" y="51"/>
                    <a:pt x="28" y="52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0" y="56"/>
                    <a:pt x="30" y="56"/>
                    <a:pt x="30" y="57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7" y="69"/>
                    <a:pt x="47" y="69"/>
                    <a:pt x="47" y="69"/>
                  </a:cubicBezTo>
                  <a:cubicBezTo>
                    <a:pt x="47" y="69"/>
                    <a:pt x="47" y="69"/>
                    <a:pt x="47" y="69"/>
                  </a:cubicBezTo>
                  <a:cubicBezTo>
                    <a:pt x="47" y="69"/>
                    <a:pt x="47" y="69"/>
                    <a:pt x="47" y="69"/>
                  </a:cubicBezTo>
                  <a:cubicBezTo>
                    <a:pt x="47" y="69"/>
                    <a:pt x="47" y="69"/>
                    <a:pt x="47" y="69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0" y="66"/>
                    <a:pt x="50" y="65"/>
                    <a:pt x="50" y="65"/>
                  </a:cubicBezTo>
                  <a:cubicBezTo>
                    <a:pt x="49" y="63"/>
                    <a:pt x="49" y="63"/>
                    <a:pt x="49" y="63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3" y="69"/>
                    <a:pt x="53" y="69"/>
                    <a:pt x="53" y="69"/>
                  </a:cubicBezTo>
                  <a:cubicBezTo>
                    <a:pt x="53" y="69"/>
                    <a:pt x="53" y="69"/>
                    <a:pt x="54" y="69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4" y="68"/>
                    <a:pt x="74" y="68"/>
                    <a:pt x="74" y="67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7" y="65"/>
                    <a:pt x="77" y="65"/>
                    <a:pt x="77" y="65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78" y="68"/>
                    <a:pt x="87" y="67"/>
                    <a:pt x="87" y="67"/>
                  </a:cubicBezTo>
                  <a:cubicBezTo>
                    <a:pt x="87" y="67"/>
                    <a:pt x="87" y="67"/>
                    <a:pt x="87" y="67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89" y="63"/>
                    <a:pt x="89" y="62"/>
                    <a:pt x="89" y="62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2" y="69"/>
                    <a:pt x="92" y="69"/>
                    <a:pt x="92" y="69"/>
                  </a:cubicBezTo>
                  <a:cubicBezTo>
                    <a:pt x="98" y="70"/>
                    <a:pt x="98" y="70"/>
                    <a:pt x="98" y="70"/>
                  </a:cubicBezTo>
                  <a:cubicBezTo>
                    <a:pt x="98" y="70"/>
                    <a:pt x="98" y="70"/>
                    <a:pt x="98" y="70"/>
                  </a:cubicBezTo>
                  <a:cubicBezTo>
                    <a:pt x="98" y="70"/>
                    <a:pt x="98" y="70"/>
                    <a:pt x="98" y="70"/>
                  </a:cubicBezTo>
                  <a:cubicBezTo>
                    <a:pt x="109" y="66"/>
                    <a:pt x="109" y="66"/>
                    <a:pt x="109" y="66"/>
                  </a:cubicBezTo>
                  <a:cubicBezTo>
                    <a:pt x="110" y="66"/>
                    <a:pt x="110" y="66"/>
                    <a:pt x="110" y="66"/>
                  </a:cubicBezTo>
                  <a:cubicBezTo>
                    <a:pt x="108" y="58"/>
                    <a:pt x="108" y="58"/>
                    <a:pt x="108" y="58"/>
                  </a:cubicBezTo>
                  <a:cubicBezTo>
                    <a:pt x="108" y="58"/>
                    <a:pt x="108" y="58"/>
                    <a:pt x="108" y="58"/>
                  </a:cubicBezTo>
                  <a:cubicBezTo>
                    <a:pt x="108" y="58"/>
                    <a:pt x="108" y="58"/>
                    <a:pt x="108" y="58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07" y="55"/>
                    <a:pt x="107" y="55"/>
                    <a:pt x="107" y="55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3" y="49"/>
                    <a:pt x="113" y="49"/>
                    <a:pt x="113" y="49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2" name="Freeform 363">
              <a:extLst>
                <a:ext uri="{FF2B5EF4-FFF2-40B4-BE49-F238E27FC236}">
                  <a16:creationId xmlns:a16="http://schemas.microsoft.com/office/drawing/2014/main" id="{CD86939E-93BC-A158-62F3-D72E1DCE5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3485" y="1895848"/>
              <a:ext cx="28031" cy="1978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0" y="3"/>
                </a:cxn>
              </a:cxnLst>
              <a:rect l="0" t="0" r="r" b="b"/>
              <a:pathLst>
                <a:path w="7" h="5">
                  <a:moveTo>
                    <a:pt x="0" y="3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" name="Freeform 364">
              <a:extLst>
                <a:ext uri="{FF2B5EF4-FFF2-40B4-BE49-F238E27FC236}">
                  <a16:creationId xmlns:a16="http://schemas.microsoft.com/office/drawing/2014/main" id="{0EDD5C1F-BDEF-E634-AD58-AE89F9B19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187" y="1895848"/>
              <a:ext cx="23084" cy="6596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" y="4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14" y="0"/>
                </a:cxn>
              </a:cxnLst>
              <a:rect l="0" t="0" r="r" b="b"/>
              <a:pathLst>
                <a:path w="14" h="4">
                  <a:moveTo>
                    <a:pt x="14" y="0"/>
                  </a:moveTo>
                  <a:lnTo>
                    <a:pt x="2" y="4"/>
                  </a:lnTo>
                  <a:lnTo>
                    <a:pt x="0" y="0"/>
                  </a:lnTo>
                  <a:lnTo>
                    <a:pt x="2" y="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4" name="Freeform 365">
              <a:extLst>
                <a:ext uri="{FF2B5EF4-FFF2-40B4-BE49-F238E27FC236}">
                  <a16:creationId xmlns:a16="http://schemas.microsoft.com/office/drawing/2014/main" id="{71355367-9B64-ED14-E503-FBA3436A7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4773" y="2070631"/>
              <a:ext cx="16489" cy="28031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2" y="6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4" h="7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2" y="6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6"/>
                    <a:pt x="2" y="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5" name="Freeform 366">
              <a:extLst>
                <a:ext uri="{FF2B5EF4-FFF2-40B4-BE49-F238E27FC236}">
                  <a16:creationId xmlns:a16="http://schemas.microsoft.com/office/drawing/2014/main" id="{3920ADC7-6C06-EA49-5D2E-90DF2A192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5791" y="2016217"/>
              <a:ext cx="65956" cy="7749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11" y="20"/>
                </a:cxn>
                <a:cxn ang="0">
                  <a:pos x="11" y="20"/>
                </a:cxn>
                <a:cxn ang="0">
                  <a:pos x="12" y="20"/>
                </a:cxn>
                <a:cxn ang="0">
                  <a:pos x="12" y="20"/>
                </a:cxn>
                <a:cxn ang="0">
                  <a:pos x="14" y="16"/>
                </a:cxn>
                <a:cxn ang="0">
                  <a:pos x="17" y="5"/>
                </a:cxn>
                <a:cxn ang="0">
                  <a:pos x="17" y="4"/>
                </a:cxn>
                <a:cxn ang="0">
                  <a:pos x="15" y="1"/>
                </a:cxn>
                <a:cxn ang="0">
                  <a:pos x="15" y="1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17" h="20">
                  <a:moveTo>
                    <a:pt x="4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6" name="Freeform 367">
              <a:extLst>
                <a:ext uri="{FF2B5EF4-FFF2-40B4-BE49-F238E27FC236}">
                  <a16:creationId xmlns:a16="http://schemas.microsoft.com/office/drawing/2014/main" id="{90FBCABB-B310-CBB0-7796-F40972F6C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2862" y="2004675"/>
              <a:ext cx="156645" cy="225898"/>
            </a:xfrm>
            <a:custGeom>
              <a:avLst/>
              <a:gdLst/>
              <a:ahLst/>
              <a:cxnLst>
                <a:cxn ang="0">
                  <a:pos x="23" y="4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5" y="4"/>
                </a:cxn>
                <a:cxn ang="0">
                  <a:pos x="8" y="5"/>
                </a:cxn>
                <a:cxn ang="0">
                  <a:pos x="12" y="8"/>
                </a:cxn>
                <a:cxn ang="0">
                  <a:pos x="7" y="10"/>
                </a:cxn>
                <a:cxn ang="0">
                  <a:pos x="7" y="11"/>
                </a:cxn>
                <a:cxn ang="0">
                  <a:pos x="14" y="17"/>
                </a:cxn>
                <a:cxn ang="0">
                  <a:pos x="13" y="17"/>
                </a:cxn>
                <a:cxn ang="0">
                  <a:pos x="14" y="23"/>
                </a:cxn>
                <a:cxn ang="0">
                  <a:pos x="15" y="26"/>
                </a:cxn>
                <a:cxn ang="0">
                  <a:pos x="4" y="21"/>
                </a:cxn>
                <a:cxn ang="0">
                  <a:pos x="3" y="21"/>
                </a:cxn>
                <a:cxn ang="0">
                  <a:pos x="1" y="22"/>
                </a:cxn>
                <a:cxn ang="0">
                  <a:pos x="0" y="27"/>
                </a:cxn>
                <a:cxn ang="0">
                  <a:pos x="7" y="39"/>
                </a:cxn>
                <a:cxn ang="0">
                  <a:pos x="16" y="45"/>
                </a:cxn>
                <a:cxn ang="0">
                  <a:pos x="22" y="56"/>
                </a:cxn>
                <a:cxn ang="0">
                  <a:pos x="27" y="58"/>
                </a:cxn>
                <a:cxn ang="0">
                  <a:pos x="27" y="57"/>
                </a:cxn>
                <a:cxn ang="0">
                  <a:pos x="30" y="54"/>
                </a:cxn>
                <a:cxn ang="0">
                  <a:pos x="34" y="51"/>
                </a:cxn>
                <a:cxn ang="0">
                  <a:pos x="40" y="46"/>
                </a:cxn>
                <a:cxn ang="0">
                  <a:pos x="38" y="36"/>
                </a:cxn>
                <a:cxn ang="0">
                  <a:pos x="40" y="32"/>
                </a:cxn>
                <a:cxn ang="0">
                  <a:pos x="38" y="26"/>
                </a:cxn>
                <a:cxn ang="0">
                  <a:pos x="38" y="26"/>
                </a:cxn>
                <a:cxn ang="0">
                  <a:pos x="35" y="26"/>
                </a:cxn>
                <a:cxn ang="0">
                  <a:pos x="32" y="20"/>
                </a:cxn>
                <a:cxn ang="0">
                  <a:pos x="27" y="22"/>
                </a:cxn>
                <a:cxn ang="0">
                  <a:pos x="34" y="14"/>
                </a:cxn>
                <a:cxn ang="0">
                  <a:pos x="32" y="9"/>
                </a:cxn>
                <a:cxn ang="0">
                  <a:pos x="36" y="3"/>
                </a:cxn>
                <a:cxn ang="0">
                  <a:pos x="33" y="0"/>
                </a:cxn>
              </a:cxnLst>
              <a:rect l="0" t="0" r="r" b="b"/>
              <a:pathLst>
                <a:path w="40" h="58">
                  <a:moveTo>
                    <a:pt x="33" y="0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2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6"/>
                    <a:pt x="8" y="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4" y="17"/>
                    <a:pt x="14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4" y="23"/>
                    <a:pt x="14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3" y="2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6"/>
                    <a:pt x="23" y="57"/>
                    <a:pt x="23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7" y="58"/>
                    <a:pt x="27" y="58"/>
                    <a:pt x="27" y="57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4" y="51"/>
                    <a:pt x="34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0" y="33"/>
                    <a:pt x="40" y="32"/>
                    <a:pt x="40" y="32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7" name="Freeform 368">
              <a:extLst>
                <a:ext uri="{FF2B5EF4-FFF2-40B4-BE49-F238E27FC236}">
                  <a16:creationId xmlns:a16="http://schemas.microsoft.com/office/drawing/2014/main" id="{E0E49826-AEDB-7B98-C797-15E52A514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4445" y="2776356"/>
              <a:ext cx="51116" cy="46169"/>
            </a:xfrm>
            <a:custGeom>
              <a:avLst/>
              <a:gdLst/>
              <a:ahLst/>
              <a:cxnLst>
                <a:cxn ang="0">
                  <a:pos x="13" y="1"/>
                </a:cxn>
                <a:cxn ang="0">
                  <a:pos x="13" y="0"/>
                </a:cxn>
                <a:cxn ang="0">
                  <a:pos x="9" y="0"/>
                </a:cxn>
                <a:cxn ang="0">
                  <a:pos x="4" y="3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" y="12"/>
                </a:cxn>
                <a:cxn ang="0">
                  <a:pos x="1" y="12"/>
                </a:cxn>
                <a:cxn ang="0">
                  <a:pos x="5" y="11"/>
                </a:cxn>
                <a:cxn ang="0">
                  <a:pos x="12" y="4"/>
                </a:cxn>
                <a:cxn ang="0">
                  <a:pos x="13" y="1"/>
                </a:cxn>
                <a:cxn ang="0">
                  <a:pos x="13" y="1"/>
                </a:cxn>
              </a:cxnLst>
              <a:rect l="0" t="0" r="r" b="b"/>
              <a:pathLst>
                <a:path w="13" h="12">
                  <a:moveTo>
                    <a:pt x="13" y="1"/>
                  </a:moveTo>
                  <a:cubicBezTo>
                    <a:pt x="13" y="1"/>
                    <a:pt x="13" y="0"/>
                    <a:pt x="1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8" name="Freeform 369">
              <a:extLst>
                <a:ext uri="{FF2B5EF4-FFF2-40B4-BE49-F238E27FC236}">
                  <a16:creationId xmlns:a16="http://schemas.microsoft.com/office/drawing/2014/main" id="{AD181ED7-07A1-FC92-39D7-D25F2D972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2395" y="2050844"/>
              <a:ext cx="463338" cy="382543"/>
            </a:xfrm>
            <a:custGeom>
              <a:avLst/>
              <a:gdLst/>
              <a:ahLst/>
              <a:cxnLst>
                <a:cxn ang="0">
                  <a:pos x="114" y="76"/>
                </a:cxn>
                <a:cxn ang="0">
                  <a:pos x="114" y="76"/>
                </a:cxn>
                <a:cxn ang="0">
                  <a:pos x="116" y="76"/>
                </a:cxn>
                <a:cxn ang="0">
                  <a:pos x="119" y="70"/>
                </a:cxn>
                <a:cxn ang="0">
                  <a:pos x="115" y="66"/>
                </a:cxn>
                <a:cxn ang="0">
                  <a:pos x="102" y="57"/>
                </a:cxn>
                <a:cxn ang="0">
                  <a:pos x="92" y="30"/>
                </a:cxn>
                <a:cxn ang="0">
                  <a:pos x="89" y="13"/>
                </a:cxn>
                <a:cxn ang="0">
                  <a:pos x="80" y="2"/>
                </a:cxn>
                <a:cxn ang="0">
                  <a:pos x="78" y="2"/>
                </a:cxn>
                <a:cxn ang="0">
                  <a:pos x="71" y="1"/>
                </a:cxn>
                <a:cxn ang="0">
                  <a:pos x="72" y="3"/>
                </a:cxn>
                <a:cxn ang="0">
                  <a:pos x="73" y="24"/>
                </a:cxn>
                <a:cxn ang="0">
                  <a:pos x="70" y="35"/>
                </a:cxn>
                <a:cxn ang="0">
                  <a:pos x="69" y="29"/>
                </a:cxn>
                <a:cxn ang="0">
                  <a:pos x="56" y="8"/>
                </a:cxn>
                <a:cxn ang="0">
                  <a:pos x="55" y="9"/>
                </a:cxn>
                <a:cxn ang="0">
                  <a:pos x="57" y="15"/>
                </a:cxn>
                <a:cxn ang="0">
                  <a:pos x="47" y="22"/>
                </a:cxn>
                <a:cxn ang="0">
                  <a:pos x="39" y="8"/>
                </a:cxn>
                <a:cxn ang="0">
                  <a:pos x="35" y="10"/>
                </a:cxn>
                <a:cxn ang="0">
                  <a:pos x="30" y="17"/>
                </a:cxn>
                <a:cxn ang="0">
                  <a:pos x="31" y="2"/>
                </a:cxn>
                <a:cxn ang="0">
                  <a:pos x="28" y="0"/>
                </a:cxn>
                <a:cxn ang="0">
                  <a:pos x="3" y="22"/>
                </a:cxn>
                <a:cxn ang="0">
                  <a:pos x="0" y="33"/>
                </a:cxn>
                <a:cxn ang="0">
                  <a:pos x="7" y="37"/>
                </a:cxn>
                <a:cxn ang="0">
                  <a:pos x="5" y="42"/>
                </a:cxn>
                <a:cxn ang="0">
                  <a:pos x="21" y="40"/>
                </a:cxn>
                <a:cxn ang="0">
                  <a:pos x="19" y="42"/>
                </a:cxn>
                <a:cxn ang="0">
                  <a:pos x="5" y="50"/>
                </a:cxn>
                <a:cxn ang="0">
                  <a:pos x="9" y="58"/>
                </a:cxn>
                <a:cxn ang="0">
                  <a:pos x="45" y="62"/>
                </a:cxn>
                <a:cxn ang="0">
                  <a:pos x="11" y="69"/>
                </a:cxn>
                <a:cxn ang="0">
                  <a:pos x="16" y="80"/>
                </a:cxn>
                <a:cxn ang="0">
                  <a:pos x="35" y="87"/>
                </a:cxn>
                <a:cxn ang="0">
                  <a:pos x="39" y="96"/>
                </a:cxn>
                <a:cxn ang="0">
                  <a:pos x="38" y="98"/>
                </a:cxn>
                <a:cxn ang="0">
                  <a:pos x="76" y="89"/>
                </a:cxn>
                <a:cxn ang="0">
                  <a:pos x="82" y="81"/>
                </a:cxn>
                <a:cxn ang="0">
                  <a:pos x="91" y="87"/>
                </a:cxn>
                <a:cxn ang="0">
                  <a:pos x="90" y="90"/>
                </a:cxn>
                <a:cxn ang="0">
                  <a:pos x="114" y="86"/>
                </a:cxn>
                <a:cxn ang="0">
                  <a:pos x="110" y="84"/>
                </a:cxn>
                <a:cxn ang="0">
                  <a:pos x="111" y="79"/>
                </a:cxn>
                <a:cxn ang="0">
                  <a:pos x="105" y="83"/>
                </a:cxn>
                <a:cxn ang="0">
                  <a:pos x="108" y="79"/>
                </a:cxn>
                <a:cxn ang="0">
                  <a:pos x="111" y="72"/>
                </a:cxn>
              </a:cxnLst>
              <a:rect l="0" t="0" r="r" b="b"/>
              <a:pathLst>
                <a:path w="119" h="98">
                  <a:moveTo>
                    <a:pt x="112" y="75"/>
                  </a:moveTo>
                  <a:cubicBezTo>
                    <a:pt x="112" y="76"/>
                    <a:pt x="112" y="76"/>
                    <a:pt x="112" y="76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4" y="76"/>
                    <a:pt x="114" y="76"/>
                    <a:pt x="114" y="76"/>
                  </a:cubicBezTo>
                  <a:cubicBezTo>
                    <a:pt x="115" y="73"/>
                    <a:pt x="115" y="73"/>
                    <a:pt x="115" y="73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19" y="70"/>
                    <a:pt x="119" y="70"/>
                    <a:pt x="119" y="70"/>
                  </a:cubicBezTo>
                  <a:cubicBezTo>
                    <a:pt x="119" y="67"/>
                    <a:pt x="119" y="67"/>
                    <a:pt x="119" y="67"/>
                  </a:cubicBezTo>
                  <a:cubicBezTo>
                    <a:pt x="119" y="67"/>
                    <a:pt x="118" y="66"/>
                    <a:pt x="118" y="66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07" y="57"/>
                    <a:pt x="107" y="57"/>
                    <a:pt x="107" y="57"/>
                  </a:cubicBezTo>
                  <a:cubicBezTo>
                    <a:pt x="107" y="57"/>
                    <a:pt x="106" y="57"/>
                    <a:pt x="106" y="57"/>
                  </a:cubicBezTo>
                  <a:cubicBezTo>
                    <a:pt x="106" y="57"/>
                    <a:pt x="102" y="57"/>
                    <a:pt x="102" y="57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9" y="12"/>
                    <a:pt x="89" y="12"/>
                    <a:pt x="89" y="12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1" y="31"/>
                    <a:pt x="71" y="31"/>
                    <a:pt x="71" y="31"/>
                  </a:cubicBezTo>
                  <a:cubicBezTo>
                    <a:pt x="71" y="31"/>
                    <a:pt x="71" y="31"/>
                    <a:pt x="71" y="31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5" y="8"/>
                    <a:pt x="55" y="9"/>
                    <a:pt x="55" y="9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5"/>
                    <a:pt x="57" y="15"/>
                    <a:pt x="57" y="15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9" y="7"/>
                    <a:pt x="39" y="7"/>
                  </a:cubicBezTo>
                  <a:cubicBezTo>
                    <a:pt x="39" y="7"/>
                    <a:pt x="39" y="8"/>
                    <a:pt x="39" y="8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1" y="2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1" y="38"/>
                    <a:pt x="1" y="38"/>
                  </a:cubicBezTo>
                  <a:cubicBezTo>
                    <a:pt x="1" y="38"/>
                    <a:pt x="7" y="37"/>
                    <a:pt x="7" y="37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5" y="41"/>
                    <a:pt x="5" y="41"/>
                    <a:pt x="5" y="41"/>
                  </a:cubicBezTo>
                  <a:cubicBezTo>
                    <a:pt x="5" y="41"/>
                    <a:pt x="5" y="42"/>
                    <a:pt x="5" y="42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6" y="44"/>
                    <a:pt x="6" y="44"/>
                  </a:cubicBezTo>
                  <a:cubicBezTo>
                    <a:pt x="6" y="44"/>
                    <a:pt x="21" y="40"/>
                    <a:pt x="21" y="40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0" y="63"/>
                    <a:pt x="30" y="63"/>
                    <a:pt x="30" y="63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0" y="69"/>
                    <a:pt x="10" y="69"/>
                  </a:cubicBezTo>
                  <a:cubicBezTo>
                    <a:pt x="10" y="69"/>
                    <a:pt x="10" y="69"/>
                    <a:pt x="10" y="7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35" y="91"/>
                    <a:pt x="35" y="91"/>
                    <a:pt x="35" y="91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7" y="98"/>
                    <a:pt x="37" y="98"/>
                    <a:pt x="38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98"/>
                    <a:pt x="62" y="95"/>
                    <a:pt x="62" y="95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76" y="89"/>
                    <a:pt x="76" y="89"/>
                    <a:pt x="76" y="89"/>
                  </a:cubicBezTo>
                  <a:cubicBezTo>
                    <a:pt x="76" y="89"/>
                    <a:pt x="76" y="89"/>
                    <a:pt x="77" y="88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85"/>
                    <a:pt x="82" y="85"/>
                    <a:pt x="82" y="85"/>
                  </a:cubicBezTo>
                  <a:cubicBezTo>
                    <a:pt x="82" y="85"/>
                    <a:pt x="83" y="85"/>
                    <a:pt x="83" y="85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90" y="89"/>
                    <a:pt x="90" y="89"/>
                    <a:pt x="90" y="89"/>
                  </a:cubicBezTo>
                  <a:cubicBezTo>
                    <a:pt x="90" y="89"/>
                    <a:pt x="90" y="90"/>
                    <a:pt x="90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90" y="90"/>
                    <a:pt x="105" y="93"/>
                    <a:pt x="105" y="93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5" y="86"/>
                    <a:pt x="115" y="86"/>
                    <a:pt x="115" y="86"/>
                  </a:cubicBezTo>
                  <a:cubicBezTo>
                    <a:pt x="115" y="86"/>
                    <a:pt x="115" y="86"/>
                    <a:pt x="114" y="86"/>
                  </a:cubicBezTo>
                  <a:cubicBezTo>
                    <a:pt x="110" y="84"/>
                    <a:pt x="110" y="84"/>
                    <a:pt x="110" y="84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1" y="79"/>
                    <a:pt x="111" y="79"/>
                  </a:cubicBezTo>
                  <a:cubicBezTo>
                    <a:pt x="111" y="79"/>
                    <a:pt x="110" y="79"/>
                    <a:pt x="110" y="79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4" y="78"/>
                    <a:pt x="108" y="79"/>
                    <a:pt x="108" y="79"/>
                  </a:cubicBezTo>
                  <a:cubicBezTo>
                    <a:pt x="108" y="79"/>
                    <a:pt x="108" y="79"/>
                    <a:pt x="108" y="79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108" y="75"/>
                    <a:pt x="108" y="75"/>
                    <a:pt x="108" y="75"/>
                  </a:cubicBezTo>
                  <a:cubicBezTo>
                    <a:pt x="111" y="72"/>
                    <a:pt x="111" y="72"/>
                    <a:pt x="111" y="72"/>
                  </a:cubicBezTo>
                  <a:lnTo>
                    <a:pt x="112" y="75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9" name="Freeform 370">
              <a:extLst>
                <a:ext uri="{FF2B5EF4-FFF2-40B4-BE49-F238E27FC236}">
                  <a16:creationId xmlns:a16="http://schemas.microsoft.com/office/drawing/2014/main" id="{0EC6F129-1345-2B1B-B9E1-98DB3E398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7062" y="2331156"/>
              <a:ext cx="112125" cy="102231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21" y="26"/>
                </a:cxn>
                <a:cxn ang="0">
                  <a:pos x="21" y="26"/>
                </a:cxn>
                <a:cxn ang="0">
                  <a:pos x="22" y="26"/>
                </a:cxn>
                <a:cxn ang="0">
                  <a:pos x="29" y="20"/>
                </a:cxn>
                <a:cxn ang="0">
                  <a:pos x="29" y="19"/>
                </a:cxn>
                <a:cxn ang="0">
                  <a:pos x="29" y="19"/>
                </a:cxn>
                <a:cxn ang="0">
                  <a:pos x="28" y="19"/>
                </a:cxn>
                <a:cxn ang="0">
                  <a:pos x="27" y="20"/>
                </a:cxn>
                <a:cxn ang="0">
                  <a:pos x="18" y="6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5"/>
                </a:cxn>
                <a:cxn ang="0">
                  <a:pos x="8" y="6"/>
                </a:cxn>
                <a:cxn ang="0">
                  <a:pos x="8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6" y="7"/>
                </a:cxn>
                <a:cxn ang="0">
                  <a:pos x="7" y="11"/>
                </a:cxn>
                <a:cxn ang="0">
                  <a:pos x="1" y="15"/>
                </a:cxn>
                <a:cxn ang="0">
                  <a:pos x="0" y="15"/>
                </a:cxn>
              </a:cxnLst>
              <a:rect l="0" t="0" r="r" b="b"/>
              <a:pathLst>
                <a:path w="29" h="26">
                  <a:moveTo>
                    <a:pt x="0" y="15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2" y="26"/>
                    <a:pt x="22" y="26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19"/>
                    <a:pt x="29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9"/>
                    <a:pt x="28" y="19"/>
                    <a:pt x="28" y="19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0" y="15"/>
                    <a:pt x="0" y="15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0" name="Freeform 371">
              <a:extLst>
                <a:ext uri="{FF2B5EF4-FFF2-40B4-BE49-F238E27FC236}">
                  <a16:creationId xmlns:a16="http://schemas.microsoft.com/office/drawing/2014/main" id="{9D81D94E-3A3B-6D14-E3EB-91451E19F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204" y="1852977"/>
              <a:ext cx="34627" cy="37925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8" y="10"/>
                </a:cxn>
                <a:cxn ang="0">
                  <a:pos x="8" y="9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8" y="10"/>
                </a:cxn>
              </a:cxnLst>
              <a:rect l="0" t="0" r="r" b="b"/>
              <a:pathLst>
                <a:path w="9" h="10">
                  <a:moveTo>
                    <a:pt x="8" y="10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9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1" name="Freeform 372">
              <a:extLst>
                <a:ext uri="{FF2B5EF4-FFF2-40B4-BE49-F238E27FC236}">
                  <a16:creationId xmlns:a16="http://schemas.microsoft.com/office/drawing/2014/main" id="{F15A7772-FC57-491E-DBBA-BF2831F2E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3485" y="1907390"/>
              <a:ext cx="19787" cy="82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5">
                  <a:moveTo>
                    <a:pt x="0" y="0"/>
                  </a:moveTo>
                  <a:lnTo>
                    <a:pt x="12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2" name="Freeform 373">
              <a:extLst>
                <a:ext uri="{FF2B5EF4-FFF2-40B4-BE49-F238E27FC236}">
                  <a16:creationId xmlns:a16="http://schemas.microsoft.com/office/drawing/2014/main" id="{1D135EB0-F892-4AF6-4580-14337987D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432" y="2806036"/>
              <a:ext cx="23084" cy="47818"/>
            </a:xfrm>
            <a:custGeom>
              <a:avLst/>
              <a:gdLst/>
              <a:ahLst/>
              <a:cxnLst>
                <a:cxn ang="0">
                  <a:pos x="2" y="12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3" y="11"/>
                </a:cxn>
                <a:cxn ang="0">
                  <a:pos x="6" y="2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8"/>
                </a:cxn>
                <a:cxn ang="0">
                  <a:pos x="0" y="9"/>
                </a:cxn>
                <a:cxn ang="0">
                  <a:pos x="2" y="12"/>
                </a:cxn>
              </a:cxnLst>
              <a:rect l="0" t="0" r="r" b="b"/>
              <a:pathLst>
                <a:path w="6" h="12">
                  <a:moveTo>
                    <a:pt x="2" y="12"/>
                  </a:moveTo>
                  <a:cubicBezTo>
                    <a:pt x="2" y="12"/>
                    <a:pt x="2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lnTo>
                    <a:pt x="2" y="12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3" name="Freeform 374">
              <a:extLst>
                <a:ext uri="{FF2B5EF4-FFF2-40B4-BE49-F238E27FC236}">
                  <a16:creationId xmlns:a16="http://schemas.microsoft.com/office/drawing/2014/main" id="{B61EB60F-8638-64C7-2426-FD9A81C11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703" y="2604872"/>
              <a:ext cx="183027" cy="163240"/>
            </a:xfrm>
            <a:custGeom>
              <a:avLst/>
              <a:gdLst/>
              <a:ahLst/>
              <a:cxnLst>
                <a:cxn ang="0">
                  <a:pos x="47" y="32"/>
                </a:cxn>
                <a:cxn ang="0">
                  <a:pos x="47" y="32"/>
                </a:cxn>
                <a:cxn ang="0">
                  <a:pos x="42" y="26"/>
                </a:cxn>
                <a:cxn ang="0">
                  <a:pos x="42" y="26"/>
                </a:cxn>
                <a:cxn ang="0">
                  <a:pos x="37" y="27"/>
                </a:cxn>
                <a:cxn ang="0">
                  <a:pos x="35" y="19"/>
                </a:cxn>
                <a:cxn ang="0">
                  <a:pos x="35" y="18"/>
                </a:cxn>
                <a:cxn ang="0">
                  <a:pos x="21" y="10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19" y="6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5" y="8"/>
                </a:cxn>
                <a:cxn ang="0">
                  <a:pos x="15" y="4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0" y="1"/>
                </a:cxn>
                <a:cxn ang="0">
                  <a:pos x="9" y="1"/>
                </a:cxn>
                <a:cxn ang="0">
                  <a:pos x="7" y="7"/>
                </a:cxn>
                <a:cxn ang="0">
                  <a:pos x="6" y="20"/>
                </a:cxn>
                <a:cxn ang="0">
                  <a:pos x="6" y="26"/>
                </a:cxn>
                <a:cxn ang="0">
                  <a:pos x="2" y="30"/>
                </a:cxn>
                <a:cxn ang="0">
                  <a:pos x="0" y="33"/>
                </a:cxn>
                <a:cxn ang="0">
                  <a:pos x="0" y="33"/>
                </a:cxn>
                <a:cxn ang="0">
                  <a:pos x="1" y="35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10" y="33"/>
                </a:cxn>
                <a:cxn ang="0">
                  <a:pos x="10" y="33"/>
                </a:cxn>
                <a:cxn ang="0">
                  <a:pos x="10" y="33"/>
                </a:cxn>
                <a:cxn ang="0">
                  <a:pos x="10" y="39"/>
                </a:cxn>
                <a:cxn ang="0">
                  <a:pos x="11" y="39"/>
                </a:cxn>
                <a:cxn ang="0">
                  <a:pos x="13" y="41"/>
                </a:cxn>
                <a:cxn ang="0">
                  <a:pos x="13" y="42"/>
                </a:cxn>
                <a:cxn ang="0">
                  <a:pos x="14" y="41"/>
                </a:cxn>
                <a:cxn ang="0">
                  <a:pos x="24" y="32"/>
                </a:cxn>
                <a:cxn ang="0">
                  <a:pos x="24" y="32"/>
                </a:cxn>
                <a:cxn ang="0">
                  <a:pos x="24" y="28"/>
                </a:cxn>
                <a:cxn ang="0">
                  <a:pos x="28" y="27"/>
                </a:cxn>
                <a:cxn ang="0">
                  <a:pos x="27" y="28"/>
                </a:cxn>
                <a:cxn ang="0">
                  <a:pos x="27" y="29"/>
                </a:cxn>
                <a:cxn ang="0">
                  <a:pos x="27" y="29"/>
                </a:cxn>
                <a:cxn ang="0">
                  <a:pos x="32" y="30"/>
                </a:cxn>
                <a:cxn ang="0">
                  <a:pos x="32" y="33"/>
                </a:cxn>
                <a:cxn ang="0">
                  <a:pos x="32" y="34"/>
                </a:cxn>
                <a:cxn ang="0">
                  <a:pos x="40" y="37"/>
                </a:cxn>
                <a:cxn ang="0">
                  <a:pos x="40" y="37"/>
                </a:cxn>
                <a:cxn ang="0">
                  <a:pos x="40" y="37"/>
                </a:cxn>
                <a:cxn ang="0">
                  <a:pos x="47" y="32"/>
                </a:cxn>
                <a:cxn ang="0">
                  <a:pos x="47" y="32"/>
                </a:cxn>
              </a:cxnLst>
              <a:rect l="0" t="0" r="r" b="b"/>
              <a:pathLst>
                <a:path w="47" h="42">
                  <a:moveTo>
                    <a:pt x="47" y="32"/>
                  </a:moveTo>
                  <a:cubicBezTo>
                    <a:pt x="47" y="32"/>
                    <a:pt x="47" y="32"/>
                    <a:pt x="47" y="32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26"/>
                    <a:pt x="37" y="27"/>
                    <a:pt x="37" y="27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6"/>
                    <a:pt x="1" y="36"/>
                    <a:pt x="2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1" y="39"/>
                    <a:pt x="11" y="39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4" y="42"/>
                    <a:pt x="14" y="42"/>
                    <a:pt x="14" y="41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3"/>
                    <a:pt x="32" y="34"/>
                    <a:pt x="32" y="34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2"/>
                    <a:pt x="47" y="32"/>
                    <a:pt x="47" y="32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4" name="Freeform 375">
              <a:extLst>
                <a:ext uri="{FF2B5EF4-FFF2-40B4-BE49-F238E27FC236}">
                  <a16:creationId xmlns:a16="http://schemas.microsoft.com/office/drawing/2014/main" id="{ABECF9AE-BE20-93B8-1CC4-DF5C32409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1303" y="2748325"/>
              <a:ext cx="26382" cy="19787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4" y="5"/>
                </a:cxn>
              </a:cxnLst>
              <a:rect l="0" t="0" r="r" b="b"/>
              <a:pathLst>
                <a:path w="7" h="5">
                  <a:moveTo>
                    <a:pt x="4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4" y="5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5" name="Freeform 376">
              <a:extLst>
                <a:ext uri="{FF2B5EF4-FFF2-40B4-BE49-F238E27FC236}">
                  <a16:creationId xmlns:a16="http://schemas.microsoft.com/office/drawing/2014/main" id="{C9786D20-C68C-CC19-FA3B-E9E0BED48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7956" y="2585085"/>
              <a:ext cx="31329" cy="34627"/>
            </a:xfrm>
            <a:custGeom>
              <a:avLst/>
              <a:gdLst/>
              <a:ahLst/>
              <a:cxnLst>
                <a:cxn ang="0">
                  <a:pos x="8" y="9"/>
                </a:cxn>
                <a:cxn ang="0">
                  <a:pos x="8" y="9"/>
                </a:cxn>
                <a:cxn ang="0">
                  <a:pos x="8" y="9"/>
                </a:cxn>
                <a:cxn ang="0">
                  <a:pos x="8" y="9"/>
                </a:cxn>
                <a:cxn ang="0">
                  <a:pos x="5" y="3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3" y="6"/>
                </a:cxn>
                <a:cxn ang="0">
                  <a:pos x="8" y="9"/>
                </a:cxn>
              </a:cxnLst>
              <a:rect l="0" t="0" r="r" b="b"/>
              <a:pathLst>
                <a:path w="8" h="9"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6"/>
                    <a:pt x="3" y="6"/>
                    <a:pt x="3" y="6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6" name="Freeform 377">
              <a:extLst>
                <a:ext uri="{FF2B5EF4-FFF2-40B4-BE49-F238E27FC236}">
                  <a16:creationId xmlns:a16="http://schemas.microsoft.com/office/drawing/2014/main" id="{BF5E6242-3171-6A65-5057-17445B368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187" y="2339400"/>
              <a:ext cx="31329" cy="23084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3" y="6"/>
                </a:cxn>
                <a:cxn ang="0">
                  <a:pos x="4" y="6"/>
                </a:cxn>
                <a:cxn ang="0">
                  <a:pos x="4" y="4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6"/>
                </a:cxn>
                <a:cxn ang="0">
                  <a:pos x="3" y="6"/>
                </a:cxn>
              </a:cxnLst>
              <a:rect l="0" t="0" r="r" b="b"/>
              <a:pathLst>
                <a:path w="8" h="6"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4" y="6"/>
                    <a:pt x="4" y="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7" name="Freeform 378">
              <a:extLst>
                <a:ext uri="{FF2B5EF4-FFF2-40B4-BE49-F238E27FC236}">
                  <a16:creationId xmlns:a16="http://schemas.microsoft.com/office/drawing/2014/main" id="{612682DC-73E3-90E3-AA5C-BAFB90A76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641" y="2456471"/>
              <a:ext cx="36276" cy="26382"/>
            </a:xfrm>
            <a:custGeom>
              <a:avLst/>
              <a:gdLst/>
              <a:ahLst/>
              <a:cxnLst>
                <a:cxn ang="0">
                  <a:pos x="9" y="6"/>
                </a:cxn>
                <a:cxn ang="0">
                  <a:pos x="9" y="6"/>
                </a:cxn>
                <a:cxn ang="0">
                  <a:pos x="9" y="5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9" y="6"/>
                </a:cxn>
              </a:cxnLst>
              <a:rect l="0" t="0" r="r" b="b"/>
              <a:pathLst>
                <a:path w="9" h="7">
                  <a:moveTo>
                    <a:pt x="9" y="6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9" y="6"/>
                    <a:pt x="9" y="6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8" name="Freeform 379">
              <a:extLst>
                <a:ext uri="{FF2B5EF4-FFF2-40B4-BE49-F238E27FC236}">
                  <a16:creationId xmlns:a16="http://schemas.microsoft.com/office/drawing/2014/main" id="{B42FCEA0-9897-1134-220F-D697F4A8D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4560" y="1833190"/>
              <a:ext cx="77498" cy="105529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16"/>
                </a:cxn>
                <a:cxn ang="0">
                  <a:pos x="12" y="26"/>
                </a:cxn>
                <a:cxn ang="0">
                  <a:pos x="12" y="27"/>
                </a:cxn>
                <a:cxn ang="0">
                  <a:pos x="12" y="26"/>
                </a:cxn>
                <a:cxn ang="0">
                  <a:pos x="19" y="25"/>
                </a:cxn>
                <a:cxn ang="0">
                  <a:pos x="20" y="24"/>
                </a:cxn>
                <a:cxn ang="0">
                  <a:pos x="20" y="11"/>
                </a:cxn>
                <a:cxn ang="0">
                  <a:pos x="19" y="11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4" y="6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20" h="27">
                  <a:moveTo>
                    <a:pt x="0" y="11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7"/>
                    <a:pt x="12" y="27"/>
                  </a:cubicBezTo>
                  <a:cubicBezTo>
                    <a:pt x="12" y="27"/>
                    <a:pt x="12" y="27"/>
                    <a:pt x="12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20" y="24"/>
                    <a:pt x="20" y="24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19" y="1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9" name="Freeform 380">
              <a:extLst>
                <a:ext uri="{FF2B5EF4-FFF2-40B4-BE49-F238E27FC236}">
                  <a16:creationId xmlns:a16="http://schemas.microsoft.com/office/drawing/2014/main" id="{4F9EA65D-EBDA-DF0A-F068-69EB846D0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8645" y="2027760"/>
              <a:ext cx="123667" cy="82445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5" y="11"/>
                </a:cxn>
                <a:cxn ang="0">
                  <a:pos x="6" y="18"/>
                </a:cxn>
                <a:cxn ang="0">
                  <a:pos x="6" y="18"/>
                </a:cxn>
                <a:cxn ang="0">
                  <a:pos x="10" y="21"/>
                </a:cxn>
                <a:cxn ang="0">
                  <a:pos x="11" y="21"/>
                </a:cxn>
                <a:cxn ang="0">
                  <a:pos x="32" y="18"/>
                </a:cxn>
                <a:cxn ang="0">
                  <a:pos x="32" y="17"/>
                </a:cxn>
                <a:cxn ang="0">
                  <a:pos x="32" y="17"/>
                </a:cxn>
                <a:cxn ang="0">
                  <a:pos x="24" y="4"/>
                </a:cxn>
                <a:cxn ang="0">
                  <a:pos x="24" y="4"/>
                </a:cxn>
                <a:cxn ang="0">
                  <a:pos x="14" y="0"/>
                </a:cxn>
                <a:cxn ang="0">
                  <a:pos x="2" y="0"/>
                </a:cxn>
                <a:cxn ang="0">
                  <a:pos x="1" y="1"/>
                </a:cxn>
              </a:cxnLst>
              <a:rect l="0" t="0" r="r" b="b"/>
              <a:pathLst>
                <a:path w="32" h="21">
                  <a:moveTo>
                    <a:pt x="1" y="1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10" y="21"/>
                    <a:pt x="11" y="21"/>
                  </a:cubicBezTo>
                  <a:cubicBezTo>
                    <a:pt x="11" y="21"/>
                    <a:pt x="32" y="18"/>
                    <a:pt x="32" y="18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0" name="Freeform 381">
              <a:extLst>
                <a:ext uri="{FF2B5EF4-FFF2-40B4-BE49-F238E27FC236}">
                  <a16:creationId xmlns:a16="http://schemas.microsoft.com/office/drawing/2014/main" id="{65930CD7-47DF-728D-C2D7-5BF859E8F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347" y="1976644"/>
              <a:ext cx="140156" cy="191271"/>
            </a:xfrm>
            <a:custGeom>
              <a:avLst/>
              <a:gdLst/>
              <a:ahLst/>
              <a:cxnLst>
                <a:cxn ang="0">
                  <a:pos x="30" y="21"/>
                </a:cxn>
                <a:cxn ang="0">
                  <a:pos x="31" y="14"/>
                </a:cxn>
                <a:cxn ang="0">
                  <a:pos x="32" y="14"/>
                </a:cxn>
                <a:cxn ang="0">
                  <a:pos x="33" y="14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5" y="6"/>
                </a:cxn>
                <a:cxn ang="0">
                  <a:pos x="15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6" y="12"/>
                </a:cxn>
                <a:cxn ang="0">
                  <a:pos x="1" y="10"/>
                </a:cxn>
                <a:cxn ang="0">
                  <a:pos x="1" y="10"/>
                </a:cxn>
                <a:cxn ang="0">
                  <a:pos x="0" y="10"/>
                </a:cxn>
                <a:cxn ang="0">
                  <a:pos x="0" y="11"/>
                </a:cxn>
                <a:cxn ang="0">
                  <a:pos x="0" y="29"/>
                </a:cxn>
                <a:cxn ang="0">
                  <a:pos x="1" y="34"/>
                </a:cxn>
                <a:cxn ang="0">
                  <a:pos x="1" y="34"/>
                </a:cxn>
                <a:cxn ang="0">
                  <a:pos x="5" y="37"/>
                </a:cxn>
                <a:cxn ang="0">
                  <a:pos x="3" y="40"/>
                </a:cxn>
                <a:cxn ang="0">
                  <a:pos x="3" y="45"/>
                </a:cxn>
                <a:cxn ang="0">
                  <a:pos x="3" y="45"/>
                </a:cxn>
                <a:cxn ang="0">
                  <a:pos x="5" y="46"/>
                </a:cxn>
                <a:cxn ang="0">
                  <a:pos x="3" y="48"/>
                </a:cxn>
                <a:cxn ang="0">
                  <a:pos x="3" y="48"/>
                </a:cxn>
                <a:cxn ang="0">
                  <a:pos x="3" y="48"/>
                </a:cxn>
                <a:cxn ang="0">
                  <a:pos x="5" y="49"/>
                </a:cxn>
                <a:cxn ang="0">
                  <a:pos x="5" y="49"/>
                </a:cxn>
                <a:cxn ang="0">
                  <a:pos x="5" y="49"/>
                </a:cxn>
                <a:cxn ang="0">
                  <a:pos x="11" y="48"/>
                </a:cxn>
                <a:cxn ang="0">
                  <a:pos x="11" y="48"/>
                </a:cxn>
                <a:cxn ang="0">
                  <a:pos x="15" y="39"/>
                </a:cxn>
                <a:cxn ang="0">
                  <a:pos x="15" y="39"/>
                </a:cxn>
                <a:cxn ang="0">
                  <a:pos x="10" y="33"/>
                </a:cxn>
                <a:cxn ang="0">
                  <a:pos x="23" y="34"/>
                </a:cxn>
                <a:cxn ang="0">
                  <a:pos x="24" y="34"/>
                </a:cxn>
                <a:cxn ang="0">
                  <a:pos x="28" y="25"/>
                </a:cxn>
                <a:cxn ang="0">
                  <a:pos x="29" y="23"/>
                </a:cxn>
                <a:cxn ang="0">
                  <a:pos x="29" y="22"/>
                </a:cxn>
                <a:cxn ang="0">
                  <a:pos x="29" y="22"/>
                </a:cxn>
                <a:cxn ang="0">
                  <a:pos x="28" y="22"/>
                </a:cxn>
                <a:cxn ang="0">
                  <a:pos x="30" y="21"/>
                </a:cxn>
                <a:cxn ang="0">
                  <a:pos x="30" y="21"/>
                </a:cxn>
              </a:cxnLst>
              <a:rect l="0" t="0" r="r" b="b"/>
              <a:pathLst>
                <a:path w="36" h="49">
                  <a:moveTo>
                    <a:pt x="30" y="21"/>
                  </a:moveTo>
                  <a:cubicBezTo>
                    <a:pt x="31" y="14"/>
                    <a:pt x="31" y="14"/>
                    <a:pt x="31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5" y="6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7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3" y="45"/>
                    <a:pt x="3" y="45"/>
                    <a:pt x="3" y="45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23" y="34"/>
                    <a:pt x="23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29" y="22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1"/>
                    <a:pt x="30" y="21"/>
                    <a:pt x="30" y="21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1" name="Freeform 382">
              <a:extLst>
                <a:ext uri="{FF2B5EF4-FFF2-40B4-BE49-F238E27FC236}">
                  <a16:creationId xmlns:a16="http://schemas.microsoft.com/office/drawing/2014/main" id="{A9C913BC-6CE6-EE7B-B842-7C0F0318A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4265" y="3125921"/>
              <a:ext cx="28031" cy="34627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3" y="8"/>
                </a:cxn>
                <a:cxn ang="0">
                  <a:pos x="6" y="9"/>
                </a:cxn>
                <a:cxn ang="0">
                  <a:pos x="6" y="9"/>
                </a:cxn>
                <a:cxn ang="0">
                  <a:pos x="7" y="9"/>
                </a:cxn>
                <a:cxn ang="0">
                  <a:pos x="7" y="9"/>
                </a:cxn>
                <a:cxn ang="0">
                  <a:pos x="6" y="7"/>
                </a:cxn>
                <a:cxn ang="0">
                  <a:pos x="6" y="7"/>
                </a:cxn>
              </a:cxnLst>
              <a:rect l="0" t="0" r="r" b="b"/>
              <a:pathLst>
                <a:path w="7" h="9">
                  <a:moveTo>
                    <a:pt x="6" y="7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2" name="Freeform 383">
              <a:extLst>
                <a:ext uri="{FF2B5EF4-FFF2-40B4-BE49-F238E27FC236}">
                  <a16:creationId xmlns:a16="http://schemas.microsoft.com/office/drawing/2014/main" id="{A20AE677-E697-CD00-A053-33C073153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4954" y="3340277"/>
              <a:ext cx="128614" cy="100582"/>
            </a:xfrm>
            <a:custGeom>
              <a:avLst/>
              <a:gdLst/>
              <a:ahLst/>
              <a:cxnLst>
                <a:cxn ang="0">
                  <a:pos x="31" y="26"/>
                </a:cxn>
                <a:cxn ang="0">
                  <a:pos x="33" y="25"/>
                </a:cxn>
                <a:cxn ang="0">
                  <a:pos x="33" y="24"/>
                </a:cxn>
                <a:cxn ang="0">
                  <a:pos x="30" y="18"/>
                </a:cxn>
                <a:cxn ang="0">
                  <a:pos x="24" y="14"/>
                </a:cxn>
                <a:cxn ang="0">
                  <a:pos x="18" y="5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8"/>
                </a:cxn>
                <a:cxn ang="0">
                  <a:pos x="4" y="9"/>
                </a:cxn>
                <a:cxn ang="0">
                  <a:pos x="7" y="9"/>
                </a:cxn>
                <a:cxn ang="0">
                  <a:pos x="7" y="9"/>
                </a:cxn>
                <a:cxn ang="0">
                  <a:pos x="7" y="9"/>
                </a:cxn>
                <a:cxn ang="0">
                  <a:pos x="9" y="11"/>
                </a:cxn>
                <a:cxn ang="0">
                  <a:pos x="9" y="11"/>
                </a:cxn>
                <a:cxn ang="0">
                  <a:pos x="14" y="13"/>
                </a:cxn>
                <a:cxn ang="0">
                  <a:pos x="12" y="13"/>
                </a:cxn>
                <a:cxn ang="0">
                  <a:pos x="12" y="13"/>
                </a:cxn>
                <a:cxn ang="0">
                  <a:pos x="12" y="14"/>
                </a:cxn>
                <a:cxn ang="0">
                  <a:pos x="13" y="15"/>
                </a:cxn>
                <a:cxn ang="0">
                  <a:pos x="13" y="16"/>
                </a:cxn>
                <a:cxn ang="0">
                  <a:pos x="17" y="17"/>
                </a:cxn>
                <a:cxn ang="0">
                  <a:pos x="18" y="18"/>
                </a:cxn>
                <a:cxn ang="0">
                  <a:pos x="17" y="18"/>
                </a:cxn>
                <a:cxn ang="0">
                  <a:pos x="17" y="18"/>
                </a:cxn>
                <a:cxn ang="0">
                  <a:pos x="17" y="19"/>
                </a:cxn>
                <a:cxn ang="0">
                  <a:pos x="18" y="20"/>
                </a:cxn>
                <a:cxn ang="0">
                  <a:pos x="18" y="20"/>
                </a:cxn>
                <a:cxn ang="0">
                  <a:pos x="22" y="20"/>
                </a:cxn>
                <a:cxn ang="0">
                  <a:pos x="21" y="21"/>
                </a:cxn>
                <a:cxn ang="0">
                  <a:pos x="21" y="21"/>
                </a:cxn>
                <a:cxn ang="0">
                  <a:pos x="21" y="22"/>
                </a:cxn>
                <a:cxn ang="0">
                  <a:pos x="23" y="23"/>
                </a:cxn>
                <a:cxn ang="0">
                  <a:pos x="23" y="23"/>
                </a:cxn>
                <a:cxn ang="0">
                  <a:pos x="23" y="23"/>
                </a:cxn>
                <a:cxn ang="0">
                  <a:pos x="23" y="23"/>
                </a:cxn>
                <a:cxn ang="0">
                  <a:pos x="23" y="24"/>
                </a:cxn>
                <a:cxn ang="0">
                  <a:pos x="28" y="25"/>
                </a:cxn>
                <a:cxn ang="0">
                  <a:pos x="31" y="26"/>
                </a:cxn>
              </a:cxnLst>
              <a:rect l="0" t="0" r="r" b="b"/>
              <a:pathLst>
                <a:path w="33" h="26">
                  <a:moveTo>
                    <a:pt x="31" y="26"/>
                  </a:move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3" y="24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4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22" y="20"/>
                    <a:pt x="22" y="2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1"/>
                    <a:pt x="21" y="21"/>
                    <a:pt x="21" y="22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3" y="24"/>
                  </a:cubicBezTo>
                  <a:cubicBezTo>
                    <a:pt x="28" y="25"/>
                    <a:pt x="28" y="25"/>
                    <a:pt x="28" y="25"/>
                  </a:cubicBezTo>
                  <a:lnTo>
                    <a:pt x="31" y="26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3" name="Freeform 384">
              <a:extLst>
                <a:ext uri="{FF2B5EF4-FFF2-40B4-BE49-F238E27FC236}">
                  <a16:creationId xmlns:a16="http://schemas.microsoft.com/office/drawing/2014/main" id="{5720F400-A82E-2335-D5E8-B506C096F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5324" y="3437562"/>
              <a:ext cx="8244" cy="32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lnTo>
                    <a:pt x="5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6E689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4" name="Freeform 385">
              <a:extLst>
                <a:ext uri="{FF2B5EF4-FFF2-40B4-BE49-F238E27FC236}">
                  <a16:creationId xmlns:a16="http://schemas.microsoft.com/office/drawing/2014/main" id="{E7C0A8A1-CE21-20AB-72B2-F8BE14F1C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5110" y="3417775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89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5" name="Freeform 386">
              <a:extLst>
                <a:ext uri="{FF2B5EF4-FFF2-40B4-BE49-F238E27FC236}">
                  <a16:creationId xmlns:a16="http://schemas.microsoft.com/office/drawing/2014/main" id="{23E13841-2222-56C8-DFAF-4546D5DA0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3995" y="3434264"/>
              <a:ext cx="19787" cy="32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0" y="0"/>
                </a:cxn>
              </a:cxnLst>
              <a:rect l="0" t="0" r="r" b="b"/>
              <a:pathLst>
                <a:path w="12" h="2">
                  <a:moveTo>
                    <a:pt x="0" y="0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89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6" name="Freeform 387">
              <a:extLst>
                <a:ext uri="{FF2B5EF4-FFF2-40B4-BE49-F238E27FC236}">
                  <a16:creationId xmlns:a16="http://schemas.microsoft.com/office/drawing/2014/main" id="{9FD7FF98-8692-EF00-053E-4F6EAF22C7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7292" y="3406233"/>
              <a:ext cx="1469162" cy="779926"/>
            </a:xfrm>
            <a:custGeom>
              <a:avLst/>
              <a:gdLst/>
              <a:ahLst/>
              <a:cxnLst>
                <a:cxn ang="0">
                  <a:pos x="371" y="34"/>
                </a:cxn>
                <a:cxn ang="0">
                  <a:pos x="353" y="38"/>
                </a:cxn>
                <a:cxn ang="0">
                  <a:pos x="318" y="46"/>
                </a:cxn>
                <a:cxn ang="0">
                  <a:pos x="312" y="55"/>
                </a:cxn>
                <a:cxn ang="0">
                  <a:pos x="298" y="61"/>
                </a:cxn>
                <a:cxn ang="0">
                  <a:pos x="271" y="67"/>
                </a:cxn>
                <a:cxn ang="0">
                  <a:pos x="275" y="58"/>
                </a:cxn>
                <a:cxn ang="0">
                  <a:pos x="268" y="52"/>
                </a:cxn>
                <a:cxn ang="0">
                  <a:pos x="259" y="37"/>
                </a:cxn>
                <a:cxn ang="0">
                  <a:pos x="254" y="39"/>
                </a:cxn>
                <a:cxn ang="0">
                  <a:pos x="241" y="65"/>
                </a:cxn>
                <a:cxn ang="0">
                  <a:pos x="245" y="38"/>
                </a:cxn>
                <a:cxn ang="0">
                  <a:pos x="248" y="35"/>
                </a:cxn>
                <a:cxn ang="0">
                  <a:pos x="266" y="32"/>
                </a:cxn>
                <a:cxn ang="0">
                  <a:pos x="264" y="27"/>
                </a:cxn>
                <a:cxn ang="0">
                  <a:pos x="258" y="24"/>
                </a:cxn>
                <a:cxn ang="0">
                  <a:pos x="237" y="24"/>
                </a:cxn>
                <a:cxn ang="0">
                  <a:pos x="221" y="23"/>
                </a:cxn>
                <a:cxn ang="0">
                  <a:pos x="221" y="11"/>
                </a:cxn>
                <a:cxn ang="0">
                  <a:pos x="13" y="3"/>
                </a:cxn>
                <a:cxn ang="0">
                  <a:pos x="16" y="13"/>
                </a:cxn>
                <a:cxn ang="0">
                  <a:pos x="4" y="8"/>
                </a:cxn>
                <a:cxn ang="0">
                  <a:pos x="4" y="22"/>
                </a:cxn>
                <a:cxn ang="0">
                  <a:pos x="5" y="25"/>
                </a:cxn>
                <a:cxn ang="0">
                  <a:pos x="2" y="60"/>
                </a:cxn>
                <a:cxn ang="0">
                  <a:pos x="14" y="102"/>
                </a:cxn>
                <a:cxn ang="0">
                  <a:pos x="16" y="104"/>
                </a:cxn>
                <a:cxn ang="0">
                  <a:pos x="19" y="115"/>
                </a:cxn>
                <a:cxn ang="0">
                  <a:pos x="48" y="140"/>
                </a:cxn>
                <a:cxn ang="0">
                  <a:pos x="107" y="151"/>
                </a:cxn>
                <a:cxn ang="0">
                  <a:pos x="143" y="166"/>
                </a:cxn>
                <a:cxn ang="0">
                  <a:pos x="181" y="194"/>
                </a:cxn>
                <a:cxn ang="0">
                  <a:pos x="178" y="185"/>
                </a:cxn>
                <a:cxn ang="0">
                  <a:pos x="193" y="173"/>
                </a:cxn>
                <a:cxn ang="0">
                  <a:pos x="201" y="166"/>
                </a:cxn>
                <a:cxn ang="0">
                  <a:pos x="230" y="172"/>
                </a:cxn>
                <a:cxn ang="0">
                  <a:pos x="231" y="163"/>
                </a:cxn>
                <a:cxn ang="0">
                  <a:pos x="240" y="162"/>
                </a:cxn>
                <a:cxn ang="0">
                  <a:pos x="257" y="167"/>
                </a:cxn>
                <a:cxn ang="0">
                  <a:pos x="274" y="183"/>
                </a:cxn>
                <a:cxn ang="0">
                  <a:pos x="282" y="195"/>
                </a:cxn>
                <a:cxn ang="0">
                  <a:pos x="282" y="160"/>
                </a:cxn>
                <a:cxn ang="0">
                  <a:pos x="307" y="133"/>
                </a:cxn>
                <a:cxn ang="0">
                  <a:pos x="316" y="124"/>
                </a:cxn>
                <a:cxn ang="0">
                  <a:pos x="320" y="121"/>
                </a:cxn>
                <a:cxn ang="0">
                  <a:pos x="314" y="118"/>
                </a:cxn>
                <a:cxn ang="0">
                  <a:pos x="320" y="117"/>
                </a:cxn>
                <a:cxn ang="0">
                  <a:pos x="317" y="103"/>
                </a:cxn>
                <a:cxn ang="0">
                  <a:pos x="315" y="98"/>
                </a:cxn>
                <a:cxn ang="0">
                  <a:pos x="316" y="98"/>
                </a:cxn>
                <a:cxn ang="0">
                  <a:pos x="325" y="97"/>
                </a:cxn>
                <a:cxn ang="0">
                  <a:pos x="330" y="88"/>
                </a:cxn>
                <a:cxn ang="0">
                  <a:pos x="349" y="71"/>
                </a:cxn>
                <a:cxn ang="0">
                  <a:pos x="357" y="68"/>
                </a:cxn>
                <a:cxn ang="0">
                  <a:pos x="368" y="48"/>
                </a:cxn>
                <a:cxn ang="0">
                  <a:pos x="80" y="77"/>
                </a:cxn>
                <a:cxn ang="0">
                  <a:pos x="81" y="73"/>
                </a:cxn>
              </a:cxnLst>
              <a:rect l="0" t="0" r="r" b="b"/>
              <a:pathLst>
                <a:path w="377" h="200">
                  <a:moveTo>
                    <a:pt x="377" y="42"/>
                  </a:moveTo>
                  <a:cubicBezTo>
                    <a:pt x="377" y="39"/>
                    <a:pt x="377" y="39"/>
                    <a:pt x="377" y="39"/>
                  </a:cubicBezTo>
                  <a:cubicBezTo>
                    <a:pt x="377" y="39"/>
                    <a:pt x="377" y="39"/>
                    <a:pt x="377" y="39"/>
                  </a:cubicBezTo>
                  <a:cubicBezTo>
                    <a:pt x="374" y="39"/>
                    <a:pt x="374" y="39"/>
                    <a:pt x="374" y="39"/>
                  </a:cubicBezTo>
                  <a:cubicBezTo>
                    <a:pt x="373" y="39"/>
                    <a:pt x="373" y="38"/>
                    <a:pt x="373" y="38"/>
                  </a:cubicBezTo>
                  <a:cubicBezTo>
                    <a:pt x="373" y="35"/>
                    <a:pt x="373" y="35"/>
                    <a:pt x="373" y="35"/>
                  </a:cubicBezTo>
                  <a:cubicBezTo>
                    <a:pt x="371" y="35"/>
                    <a:pt x="371" y="35"/>
                    <a:pt x="371" y="35"/>
                  </a:cubicBezTo>
                  <a:cubicBezTo>
                    <a:pt x="371" y="35"/>
                    <a:pt x="371" y="34"/>
                    <a:pt x="371" y="34"/>
                  </a:cubicBezTo>
                  <a:cubicBezTo>
                    <a:pt x="371" y="22"/>
                    <a:pt x="371" y="22"/>
                    <a:pt x="371" y="22"/>
                  </a:cubicBezTo>
                  <a:cubicBezTo>
                    <a:pt x="368" y="19"/>
                    <a:pt x="368" y="19"/>
                    <a:pt x="368" y="19"/>
                  </a:cubicBezTo>
                  <a:cubicBezTo>
                    <a:pt x="365" y="21"/>
                    <a:pt x="365" y="21"/>
                    <a:pt x="365" y="21"/>
                  </a:cubicBezTo>
                  <a:cubicBezTo>
                    <a:pt x="365" y="21"/>
                    <a:pt x="365" y="21"/>
                    <a:pt x="365" y="21"/>
                  </a:cubicBezTo>
                  <a:cubicBezTo>
                    <a:pt x="365" y="21"/>
                    <a:pt x="364" y="21"/>
                    <a:pt x="364" y="21"/>
                  </a:cubicBezTo>
                  <a:cubicBezTo>
                    <a:pt x="361" y="18"/>
                    <a:pt x="361" y="18"/>
                    <a:pt x="361" y="18"/>
                  </a:cubicBezTo>
                  <a:cubicBezTo>
                    <a:pt x="357" y="24"/>
                    <a:pt x="357" y="24"/>
                    <a:pt x="357" y="24"/>
                  </a:cubicBezTo>
                  <a:cubicBezTo>
                    <a:pt x="353" y="38"/>
                    <a:pt x="353" y="38"/>
                    <a:pt x="353" y="38"/>
                  </a:cubicBezTo>
                  <a:cubicBezTo>
                    <a:pt x="353" y="38"/>
                    <a:pt x="353" y="38"/>
                    <a:pt x="353" y="38"/>
                  </a:cubicBezTo>
                  <a:cubicBezTo>
                    <a:pt x="348" y="39"/>
                    <a:pt x="348" y="39"/>
                    <a:pt x="348" y="39"/>
                  </a:cubicBezTo>
                  <a:cubicBezTo>
                    <a:pt x="347" y="41"/>
                    <a:pt x="347" y="41"/>
                    <a:pt x="347" y="41"/>
                  </a:cubicBezTo>
                  <a:cubicBezTo>
                    <a:pt x="347" y="41"/>
                    <a:pt x="347" y="41"/>
                    <a:pt x="347" y="41"/>
                  </a:cubicBezTo>
                  <a:cubicBezTo>
                    <a:pt x="325" y="41"/>
                    <a:pt x="325" y="41"/>
                    <a:pt x="325" y="41"/>
                  </a:cubicBezTo>
                  <a:cubicBezTo>
                    <a:pt x="320" y="45"/>
                    <a:pt x="320" y="45"/>
                    <a:pt x="320" y="45"/>
                  </a:cubicBezTo>
                  <a:cubicBezTo>
                    <a:pt x="312" y="49"/>
                    <a:pt x="312" y="49"/>
                    <a:pt x="312" y="49"/>
                  </a:cubicBezTo>
                  <a:cubicBezTo>
                    <a:pt x="318" y="46"/>
                    <a:pt x="318" y="46"/>
                    <a:pt x="318" y="46"/>
                  </a:cubicBezTo>
                  <a:cubicBezTo>
                    <a:pt x="315" y="49"/>
                    <a:pt x="315" y="49"/>
                    <a:pt x="315" y="49"/>
                  </a:cubicBezTo>
                  <a:cubicBezTo>
                    <a:pt x="315" y="49"/>
                    <a:pt x="315" y="49"/>
                    <a:pt x="315" y="49"/>
                  </a:cubicBezTo>
                  <a:cubicBezTo>
                    <a:pt x="315" y="49"/>
                    <a:pt x="315" y="49"/>
                    <a:pt x="316" y="49"/>
                  </a:cubicBezTo>
                  <a:cubicBezTo>
                    <a:pt x="317" y="50"/>
                    <a:pt x="317" y="50"/>
                    <a:pt x="317" y="50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7" y="54"/>
                    <a:pt x="317" y="54"/>
                    <a:pt x="317" y="54"/>
                  </a:cubicBezTo>
                  <a:cubicBezTo>
                    <a:pt x="312" y="55"/>
                    <a:pt x="312" y="55"/>
                    <a:pt x="312" y="55"/>
                  </a:cubicBezTo>
                  <a:cubicBezTo>
                    <a:pt x="304" y="54"/>
                    <a:pt x="304" y="54"/>
                    <a:pt x="304" y="54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298" y="56"/>
                    <a:pt x="298" y="57"/>
                    <a:pt x="298" y="57"/>
                  </a:cubicBezTo>
                  <a:cubicBezTo>
                    <a:pt x="299" y="60"/>
                    <a:pt x="299" y="60"/>
                    <a:pt x="299" y="60"/>
                  </a:cubicBezTo>
                  <a:cubicBezTo>
                    <a:pt x="300" y="60"/>
                    <a:pt x="300" y="61"/>
                    <a:pt x="299" y="61"/>
                  </a:cubicBezTo>
                  <a:cubicBezTo>
                    <a:pt x="299" y="61"/>
                    <a:pt x="299" y="61"/>
                    <a:pt x="299" y="61"/>
                  </a:cubicBezTo>
                  <a:cubicBezTo>
                    <a:pt x="298" y="61"/>
                    <a:pt x="298" y="61"/>
                    <a:pt x="298" y="61"/>
                  </a:cubicBezTo>
                  <a:cubicBezTo>
                    <a:pt x="292" y="65"/>
                    <a:pt x="292" y="65"/>
                    <a:pt x="292" y="65"/>
                  </a:cubicBezTo>
                  <a:cubicBezTo>
                    <a:pt x="280" y="71"/>
                    <a:pt x="280" y="71"/>
                    <a:pt x="280" y="71"/>
                  </a:cubicBezTo>
                  <a:cubicBezTo>
                    <a:pt x="272" y="71"/>
                    <a:pt x="272" y="71"/>
                    <a:pt x="272" y="71"/>
                  </a:cubicBezTo>
                  <a:cubicBezTo>
                    <a:pt x="270" y="70"/>
                    <a:pt x="270" y="70"/>
                    <a:pt x="270" y="70"/>
                  </a:cubicBezTo>
                  <a:cubicBezTo>
                    <a:pt x="272" y="68"/>
                    <a:pt x="272" y="68"/>
                    <a:pt x="272" y="68"/>
                  </a:cubicBezTo>
                  <a:cubicBezTo>
                    <a:pt x="271" y="68"/>
                    <a:pt x="271" y="68"/>
                    <a:pt x="271" y="68"/>
                  </a:cubicBezTo>
                  <a:cubicBezTo>
                    <a:pt x="271" y="68"/>
                    <a:pt x="271" y="68"/>
                    <a:pt x="271" y="68"/>
                  </a:cubicBezTo>
                  <a:cubicBezTo>
                    <a:pt x="271" y="67"/>
                    <a:pt x="271" y="67"/>
                    <a:pt x="271" y="67"/>
                  </a:cubicBezTo>
                  <a:cubicBezTo>
                    <a:pt x="272" y="64"/>
                    <a:pt x="272" y="64"/>
                    <a:pt x="272" y="64"/>
                  </a:cubicBezTo>
                  <a:cubicBezTo>
                    <a:pt x="272" y="64"/>
                    <a:pt x="273" y="64"/>
                    <a:pt x="273" y="64"/>
                  </a:cubicBezTo>
                  <a:cubicBezTo>
                    <a:pt x="273" y="64"/>
                    <a:pt x="273" y="64"/>
                    <a:pt x="273" y="64"/>
                  </a:cubicBezTo>
                  <a:cubicBezTo>
                    <a:pt x="274" y="62"/>
                    <a:pt x="274" y="62"/>
                    <a:pt x="274" y="62"/>
                  </a:cubicBezTo>
                  <a:cubicBezTo>
                    <a:pt x="274" y="62"/>
                    <a:pt x="274" y="62"/>
                    <a:pt x="274" y="62"/>
                  </a:cubicBezTo>
                  <a:cubicBezTo>
                    <a:pt x="275" y="64"/>
                    <a:pt x="275" y="64"/>
                    <a:pt x="275" y="64"/>
                  </a:cubicBezTo>
                  <a:cubicBezTo>
                    <a:pt x="274" y="62"/>
                    <a:pt x="274" y="62"/>
                    <a:pt x="274" y="62"/>
                  </a:cubicBezTo>
                  <a:cubicBezTo>
                    <a:pt x="275" y="58"/>
                    <a:pt x="275" y="58"/>
                    <a:pt x="275" y="58"/>
                  </a:cubicBezTo>
                  <a:cubicBezTo>
                    <a:pt x="275" y="58"/>
                    <a:pt x="275" y="58"/>
                    <a:pt x="275" y="58"/>
                  </a:cubicBezTo>
                  <a:cubicBezTo>
                    <a:pt x="276" y="58"/>
                    <a:pt x="276" y="58"/>
                    <a:pt x="276" y="58"/>
                  </a:cubicBezTo>
                  <a:cubicBezTo>
                    <a:pt x="273" y="49"/>
                    <a:pt x="273" y="49"/>
                    <a:pt x="273" y="49"/>
                  </a:cubicBezTo>
                  <a:cubicBezTo>
                    <a:pt x="273" y="49"/>
                    <a:pt x="273" y="49"/>
                    <a:pt x="273" y="49"/>
                  </a:cubicBezTo>
                  <a:cubicBezTo>
                    <a:pt x="273" y="49"/>
                    <a:pt x="273" y="49"/>
                    <a:pt x="273" y="49"/>
                  </a:cubicBezTo>
                  <a:cubicBezTo>
                    <a:pt x="273" y="49"/>
                    <a:pt x="273" y="49"/>
                    <a:pt x="273" y="49"/>
                  </a:cubicBezTo>
                  <a:cubicBezTo>
                    <a:pt x="270" y="50"/>
                    <a:pt x="270" y="50"/>
                    <a:pt x="270" y="50"/>
                  </a:cubicBezTo>
                  <a:cubicBezTo>
                    <a:pt x="268" y="52"/>
                    <a:pt x="268" y="52"/>
                    <a:pt x="268" y="52"/>
                  </a:cubicBezTo>
                  <a:cubicBezTo>
                    <a:pt x="267" y="52"/>
                    <a:pt x="267" y="52"/>
                    <a:pt x="267" y="52"/>
                  </a:cubicBezTo>
                  <a:cubicBezTo>
                    <a:pt x="270" y="46"/>
                    <a:pt x="270" y="46"/>
                    <a:pt x="270" y="46"/>
                  </a:cubicBezTo>
                  <a:cubicBezTo>
                    <a:pt x="269" y="38"/>
                    <a:pt x="269" y="38"/>
                    <a:pt x="269" y="38"/>
                  </a:cubicBezTo>
                  <a:cubicBezTo>
                    <a:pt x="269" y="38"/>
                    <a:pt x="269" y="38"/>
                    <a:pt x="269" y="38"/>
                  </a:cubicBezTo>
                  <a:cubicBezTo>
                    <a:pt x="263" y="34"/>
                    <a:pt x="263" y="34"/>
                    <a:pt x="263" y="34"/>
                  </a:cubicBezTo>
                  <a:cubicBezTo>
                    <a:pt x="259" y="34"/>
                    <a:pt x="259" y="34"/>
                    <a:pt x="259" y="34"/>
                  </a:cubicBezTo>
                  <a:cubicBezTo>
                    <a:pt x="259" y="34"/>
                    <a:pt x="259" y="34"/>
                    <a:pt x="259" y="34"/>
                  </a:cubicBezTo>
                  <a:cubicBezTo>
                    <a:pt x="259" y="37"/>
                    <a:pt x="259" y="37"/>
                    <a:pt x="259" y="37"/>
                  </a:cubicBezTo>
                  <a:cubicBezTo>
                    <a:pt x="256" y="38"/>
                    <a:pt x="256" y="38"/>
                    <a:pt x="256" y="38"/>
                  </a:cubicBezTo>
                  <a:cubicBezTo>
                    <a:pt x="256" y="38"/>
                    <a:pt x="256" y="38"/>
                    <a:pt x="256" y="38"/>
                  </a:cubicBezTo>
                  <a:cubicBezTo>
                    <a:pt x="256" y="41"/>
                    <a:pt x="256" y="41"/>
                    <a:pt x="256" y="41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255" y="40"/>
                    <a:pt x="255" y="40"/>
                    <a:pt x="255" y="40"/>
                  </a:cubicBezTo>
                  <a:cubicBezTo>
                    <a:pt x="255" y="39"/>
                    <a:pt x="255" y="39"/>
                    <a:pt x="255" y="39"/>
                  </a:cubicBezTo>
                  <a:cubicBezTo>
                    <a:pt x="255" y="39"/>
                    <a:pt x="255" y="39"/>
                    <a:pt x="254" y="39"/>
                  </a:cubicBezTo>
                  <a:cubicBezTo>
                    <a:pt x="254" y="39"/>
                    <a:pt x="254" y="39"/>
                    <a:pt x="254" y="39"/>
                  </a:cubicBezTo>
                  <a:cubicBezTo>
                    <a:pt x="250" y="44"/>
                    <a:pt x="250" y="44"/>
                    <a:pt x="250" y="44"/>
                  </a:cubicBezTo>
                  <a:cubicBezTo>
                    <a:pt x="249" y="53"/>
                    <a:pt x="249" y="53"/>
                    <a:pt x="249" y="53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1" y="62"/>
                    <a:pt x="251" y="62"/>
                    <a:pt x="251" y="62"/>
                  </a:cubicBezTo>
                  <a:cubicBezTo>
                    <a:pt x="248" y="68"/>
                    <a:pt x="248" y="68"/>
                    <a:pt x="248" y="68"/>
                  </a:cubicBezTo>
                  <a:cubicBezTo>
                    <a:pt x="245" y="70"/>
                    <a:pt x="245" y="70"/>
                    <a:pt x="245" y="70"/>
                  </a:cubicBezTo>
                  <a:cubicBezTo>
                    <a:pt x="243" y="69"/>
                    <a:pt x="243" y="69"/>
                    <a:pt x="243" y="69"/>
                  </a:cubicBezTo>
                  <a:cubicBezTo>
                    <a:pt x="241" y="65"/>
                    <a:pt x="241" y="65"/>
                    <a:pt x="241" y="65"/>
                  </a:cubicBezTo>
                  <a:cubicBezTo>
                    <a:pt x="241" y="57"/>
                    <a:pt x="241" y="57"/>
                    <a:pt x="241" y="57"/>
                  </a:cubicBezTo>
                  <a:cubicBezTo>
                    <a:pt x="243" y="45"/>
                    <a:pt x="243" y="45"/>
                    <a:pt x="243" y="45"/>
                  </a:cubicBezTo>
                  <a:cubicBezTo>
                    <a:pt x="246" y="39"/>
                    <a:pt x="246" y="39"/>
                    <a:pt x="246" y="39"/>
                  </a:cubicBezTo>
                  <a:cubicBezTo>
                    <a:pt x="246" y="39"/>
                    <a:pt x="246" y="39"/>
                    <a:pt x="246" y="39"/>
                  </a:cubicBezTo>
                  <a:cubicBezTo>
                    <a:pt x="245" y="38"/>
                    <a:pt x="245" y="38"/>
                    <a:pt x="245" y="38"/>
                  </a:cubicBezTo>
                  <a:cubicBezTo>
                    <a:pt x="245" y="38"/>
                    <a:pt x="245" y="38"/>
                    <a:pt x="245" y="38"/>
                  </a:cubicBezTo>
                  <a:cubicBezTo>
                    <a:pt x="245" y="38"/>
                    <a:pt x="245" y="38"/>
                    <a:pt x="245" y="38"/>
                  </a:cubicBezTo>
                  <a:cubicBezTo>
                    <a:pt x="245" y="38"/>
                    <a:pt x="245" y="38"/>
                    <a:pt x="245" y="38"/>
                  </a:cubicBezTo>
                  <a:cubicBezTo>
                    <a:pt x="243" y="42"/>
                    <a:pt x="243" y="42"/>
                    <a:pt x="243" y="42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1" y="42"/>
                    <a:pt x="241" y="42"/>
                    <a:pt x="241" y="42"/>
                  </a:cubicBezTo>
                  <a:cubicBezTo>
                    <a:pt x="245" y="35"/>
                    <a:pt x="245" y="35"/>
                    <a:pt x="245" y="35"/>
                  </a:cubicBezTo>
                  <a:cubicBezTo>
                    <a:pt x="248" y="33"/>
                    <a:pt x="248" y="33"/>
                    <a:pt x="248" y="33"/>
                  </a:cubicBezTo>
                  <a:cubicBezTo>
                    <a:pt x="248" y="35"/>
                    <a:pt x="248" y="35"/>
                    <a:pt x="248" y="35"/>
                  </a:cubicBezTo>
                  <a:cubicBezTo>
                    <a:pt x="248" y="35"/>
                    <a:pt x="248" y="35"/>
                    <a:pt x="248" y="35"/>
                  </a:cubicBezTo>
                  <a:cubicBezTo>
                    <a:pt x="248" y="35"/>
                    <a:pt x="248" y="35"/>
                    <a:pt x="248" y="35"/>
                  </a:cubicBezTo>
                  <a:cubicBezTo>
                    <a:pt x="248" y="35"/>
                    <a:pt x="248" y="35"/>
                    <a:pt x="248" y="35"/>
                  </a:cubicBezTo>
                  <a:cubicBezTo>
                    <a:pt x="257" y="31"/>
                    <a:pt x="257" y="31"/>
                    <a:pt x="257" y="31"/>
                  </a:cubicBezTo>
                  <a:cubicBezTo>
                    <a:pt x="260" y="33"/>
                    <a:pt x="260" y="33"/>
                    <a:pt x="260" y="33"/>
                  </a:cubicBezTo>
                  <a:cubicBezTo>
                    <a:pt x="260" y="33"/>
                    <a:pt x="260" y="33"/>
                    <a:pt x="260" y="33"/>
                  </a:cubicBezTo>
                  <a:cubicBezTo>
                    <a:pt x="260" y="33"/>
                    <a:pt x="261" y="33"/>
                    <a:pt x="261" y="33"/>
                  </a:cubicBezTo>
                  <a:cubicBezTo>
                    <a:pt x="261" y="33"/>
                    <a:pt x="261" y="33"/>
                    <a:pt x="261" y="33"/>
                  </a:cubicBezTo>
                  <a:cubicBezTo>
                    <a:pt x="262" y="31"/>
                    <a:pt x="262" y="31"/>
                    <a:pt x="262" y="31"/>
                  </a:cubicBezTo>
                  <a:cubicBezTo>
                    <a:pt x="262" y="31"/>
                    <a:pt x="266" y="32"/>
                    <a:pt x="266" y="32"/>
                  </a:cubicBezTo>
                  <a:cubicBezTo>
                    <a:pt x="266" y="32"/>
                    <a:pt x="266" y="32"/>
                    <a:pt x="266" y="32"/>
                  </a:cubicBezTo>
                  <a:cubicBezTo>
                    <a:pt x="266" y="31"/>
                    <a:pt x="266" y="31"/>
                    <a:pt x="266" y="31"/>
                  </a:cubicBezTo>
                  <a:cubicBezTo>
                    <a:pt x="265" y="29"/>
                    <a:pt x="265" y="29"/>
                    <a:pt x="265" y="29"/>
                  </a:cubicBezTo>
                  <a:cubicBezTo>
                    <a:pt x="265" y="29"/>
                    <a:pt x="265" y="29"/>
                    <a:pt x="265" y="29"/>
                  </a:cubicBezTo>
                  <a:cubicBezTo>
                    <a:pt x="265" y="29"/>
                    <a:pt x="265" y="29"/>
                    <a:pt x="265" y="29"/>
                  </a:cubicBezTo>
                  <a:cubicBezTo>
                    <a:pt x="265" y="29"/>
                    <a:pt x="265" y="29"/>
                    <a:pt x="265" y="29"/>
                  </a:cubicBezTo>
                  <a:cubicBezTo>
                    <a:pt x="265" y="29"/>
                    <a:pt x="264" y="29"/>
                    <a:pt x="264" y="29"/>
                  </a:cubicBezTo>
                  <a:cubicBezTo>
                    <a:pt x="264" y="27"/>
                    <a:pt x="264" y="27"/>
                    <a:pt x="264" y="27"/>
                  </a:cubicBezTo>
                  <a:cubicBezTo>
                    <a:pt x="264" y="27"/>
                    <a:pt x="264" y="27"/>
                    <a:pt x="264" y="27"/>
                  </a:cubicBezTo>
                  <a:cubicBezTo>
                    <a:pt x="264" y="27"/>
                    <a:pt x="264" y="27"/>
                    <a:pt x="263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59" y="26"/>
                    <a:pt x="259" y="26"/>
                    <a:pt x="259" y="26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4"/>
                    <a:pt x="251" y="24"/>
                    <a:pt x="251" y="24"/>
                  </a:cubicBezTo>
                  <a:cubicBezTo>
                    <a:pt x="248" y="27"/>
                    <a:pt x="248" y="27"/>
                    <a:pt x="248" y="27"/>
                  </a:cubicBezTo>
                  <a:cubicBezTo>
                    <a:pt x="244" y="27"/>
                    <a:pt x="244" y="27"/>
                    <a:pt x="244" y="27"/>
                  </a:cubicBezTo>
                  <a:cubicBezTo>
                    <a:pt x="240" y="23"/>
                    <a:pt x="240" y="23"/>
                    <a:pt x="240" y="23"/>
                  </a:cubicBezTo>
                  <a:cubicBezTo>
                    <a:pt x="240" y="23"/>
                    <a:pt x="240" y="23"/>
                    <a:pt x="240" y="23"/>
                  </a:cubicBezTo>
                  <a:cubicBezTo>
                    <a:pt x="240" y="23"/>
                    <a:pt x="240" y="23"/>
                    <a:pt x="239" y="23"/>
                  </a:cubicBezTo>
                  <a:cubicBezTo>
                    <a:pt x="237" y="24"/>
                    <a:pt x="237" y="24"/>
                    <a:pt x="237" y="24"/>
                  </a:cubicBezTo>
                  <a:cubicBezTo>
                    <a:pt x="237" y="23"/>
                    <a:pt x="237" y="23"/>
                    <a:pt x="237" y="23"/>
                  </a:cubicBezTo>
                  <a:cubicBezTo>
                    <a:pt x="241" y="18"/>
                    <a:pt x="241" y="18"/>
                    <a:pt x="241" y="18"/>
                  </a:cubicBezTo>
                  <a:cubicBezTo>
                    <a:pt x="241" y="18"/>
                    <a:pt x="241" y="17"/>
                    <a:pt x="241" y="17"/>
                  </a:cubicBezTo>
                  <a:cubicBezTo>
                    <a:pt x="241" y="17"/>
                    <a:pt x="241" y="17"/>
                    <a:pt x="241" y="17"/>
                  </a:cubicBezTo>
                  <a:cubicBezTo>
                    <a:pt x="241" y="17"/>
                    <a:pt x="240" y="17"/>
                    <a:pt x="240" y="17"/>
                  </a:cubicBezTo>
                  <a:cubicBezTo>
                    <a:pt x="225" y="25"/>
                    <a:pt x="225" y="25"/>
                    <a:pt x="225" y="25"/>
                  </a:cubicBezTo>
                  <a:cubicBezTo>
                    <a:pt x="221" y="26"/>
                    <a:pt x="221" y="26"/>
                    <a:pt x="221" y="26"/>
                  </a:cubicBezTo>
                  <a:cubicBezTo>
                    <a:pt x="221" y="23"/>
                    <a:pt x="221" y="23"/>
                    <a:pt x="221" y="23"/>
                  </a:cubicBezTo>
                  <a:cubicBezTo>
                    <a:pt x="221" y="23"/>
                    <a:pt x="221" y="22"/>
                    <a:pt x="221" y="22"/>
                  </a:cubicBezTo>
                  <a:cubicBezTo>
                    <a:pt x="221" y="22"/>
                    <a:pt x="220" y="22"/>
                    <a:pt x="220" y="2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14" y="25"/>
                    <a:pt x="214" y="25"/>
                    <a:pt x="214" y="25"/>
                  </a:cubicBezTo>
                  <a:cubicBezTo>
                    <a:pt x="218" y="20"/>
                    <a:pt x="218" y="20"/>
                    <a:pt x="218" y="20"/>
                  </a:cubicBezTo>
                  <a:cubicBezTo>
                    <a:pt x="228" y="13"/>
                    <a:pt x="228" y="13"/>
                    <a:pt x="228" y="13"/>
                  </a:cubicBezTo>
                  <a:cubicBezTo>
                    <a:pt x="228" y="13"/>
                    <a:pt x="228" y="13"/>
                    <a:pt x="228" y="13"/>
                  </a:cubicBezTo>
                  <a:cubicBezTo>
                    <a:pt x="221" y="11"/>
                    <a:pt x="221" y="11"/>
                    <a:pt x="221" y="11"/>
                  </a:cubicBezTo>
                  <a:cubicBezTo>
                    <a:pt x="218" y="12"/>
                    <a:pt x="218" y="12"/>
                    <a:pt x="218" y="12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197" y="6"/>
                    <a:pt x="197" y="6"/>
                    <a:pt x="197" y="6"/>
                  </a:cubicBezTo>
                  <a:cubicBezTo>
                    <a:pt x="196" y="6"/>
                    <a:pt x="196" y="5"/>
                    <a:pt x="196" y="5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3" y="3"/>
                    <a:pt x="193" y="3"/>
                    <a:pt x="193" y="3"/>
                  </a:cubicBezTo>
                  <a:cubicBezTo>
                    <a:pt x="193" y="3"/>
                    <a:pt x="193" y="3"/>
                    <a:pt x="19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8"/>
                    <a:pt x="14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3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4" y="24"/>
                    <a:pt x="5" y="24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0"/>
                    <a:pt x="5" y="31"/>
                    <a:pt x="5" y="31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3" y="82"/>
                    <a:pt x="3" y="82"/>
                    <a:pt x="3" y="82"/>
                  </a:cubicBezTo>
                  <a:cubicBezTo>
                    <a:pt x="3" y="82"/>
                    <a:pt x="3" y="82"/>
                    <a:pt x="3" y="82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12" y="101"/>
                    <a:pt x="12" y="101"/>
                    <a:pt x="12" y="101"/>
                  </a:cubicBezTo>
                  <a:cubicBezTo>
                    <a:pt x="14" y="102"/>
                    <a:pt x="14" y="102"/>
                    <a:pt x="14" y="102"/>
                  </a:cubicBezTo>
                  <a:cubicBezTo>
                    <a:pt x="14" y="102"/>
                    <a:pt x="14" y="103"/>
                    <a:pt x="14" y="103"/>
                  </a:cubicBezTo>
                  <a:cubicBezTo>
                    <a:pt x="14" y="103"/>
                    <a:pt x="14" y="103"/>
                    <a:pt x="14" y="102"/>
                  </a:cubicBezTo>
                  <a:cubicBezTo>
                    <a:pt x="15" y="102"/>
                    <a:pt x="15" y="102"/>
                    <a:pt x="15" y="102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16" y="102"/>
                    <a:pt x="16" y="102"/>
                    <a:pt x="16" y="102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6" y="103"/>
                    <a:pt x="16" y="103"/>
                    <a:pt x="16" y="103"/>
                  </a:cubicBezTo>
                  <a:cubicBezTo>
                    <a:pt x="16" y="103"/>
                    <a:pt x="16" y="103"/>
                    <a:pt x="16" y="103"/>
                  </a:cubicBezTo>
                  <a:cubicBezTo>
                    <a:pt x="16" y="103"/>
                    <a:pt x="15" y="103"/>
                    <a:pt x="15" y="103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5" y="104"/>
                    <a:pt x="15" y="104"/>
                    <a:pt x="15" y="104"/>
                  </a:cubicBezTo>
                  <a:cubicBezTo>
                    <a:pt x="16" y="109"/>
                    <a:pt x="16" y="109"/>
                    <a:pt x="16" y="109"/>
                  </a:cubicBezTo>
                  <a:cubicBezTo>
                    <a:pt x="19" y="111"/>
                    <a:pt x="19" y="111"/>
                    <a:pt x="19" y="111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27" y="125"/>
                    <a:pt x="27" y="125"/>
                    <a:pt x="27" y="125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41" y="134"/>
                    <a:pt x="41" y="134"/>
                    <a:pt x="41" y="134"/>
                  </a:cubicBezTo>
                  <a:cubicBezTo>
                    <a:pt x="42" y="136"/>
                    <a:pt x="42" y="136"/>
                    <a:pt x="42" y="136"/>
                  </a:cubicBezTo>
                  <a:cubicBezTo>
                    <a:pt x="45" y="137"/>
                    <a:pt x="45" y="137"/>
                    <a:pt x="45" y="137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49" y="145"/>
                    <a:pt x="49" y="145"/>
                    <a:pt x="49" y="145"/>
                  </a:cubicBezTo>
                  <a:cubicBezTo>
                    <a:pt x="49" y="145"/>
                    <a:pt x="50" y="145"/>
                    <a:pt x="50" y="145"/>
                  </a:cubicBezTo>
                  <a:cubicBezTo>
                    <a:pt x="65" y="143"/>
                    <a:pt x="65" y="143"/>
                    <a:pt x="65" y="143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107" y="154"/>
                    <a:pt x="107" y="154"/>
                    <a:pt x="107" y="154"/>
                  </a:cubicBezTo>
                  <a:cubicBezTo>
                    <a:pt x="107" y="151"/>
                    <a:pt x="107" y="151"/>
                    <a:pt x="107" y="151"/>
                  </a:cubicBezTo>
                  <a:cubicBezTo>
                    <a:pt x="107" y="151"/>
                    <a:pt x="107" y="150"/>
                    <a:pt x="107" y="150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19" y="150"/>
                    <a:pt x="119" y="150"/>
                    <a:pt x="119" y="150"/>
                  </a:cubicBezTo>
                  <a:cubicBezTo>
                    <a:pt x="129" y="159"/>
                    <a:pt x="129" y="159"/>
                    <a:pt x="129" y="159"/>
                  </a:cubicBezTo>
                  <a:cubicBezTo>
                    <a:pt x="130" y="164"/>
                    <a:pt x="130" y="164"/>
                    <a:pt x="130" y="164"/>
                  </a:cubicBezTo>
                  <a:cubicBezTo>
                    <a:pt x="133" y="167"/>
                    <a:pt x="133" y="167"/>
                    <a:pt x="133" y="167"/>
                  </a:cubicBezTo>
                  <a:cubicBezTo>
                    <a:pt x="140" y="171"/>
                    <a:pt x="140" y="171"/>
                    <a:pt x="140" y="171"/>
                  </a:cubicBezTo>
                  <a:cubicBezTo>
                    <a:pt x="143" y="166"/>
                    <a:pt x="143" y="166"/>
                    <a:pt x="143" y="166"/>
                  </a:cubicBezTo>
                  <a:cubicBezTo>
                    <a:pt x="143" y="166"/>
                    <a:pt x="143" y="166"/>
                    <a:pt x="143" y="166"/>
                  </a:cubicBezTo>
                  <a:cubicBezTo>
                    <a:pt x="143" y="166"/>
                    <a:pt x="151" y="165"/>
                    <a:pt x="151" y="165"/>
                  </a:cubicBezTo>
                  <a:cubicBezTo>
                    <a:pt x="151" y="165"/>
                    <a:pt x="151" y="165"/>
                    <a:pt x="152" y="165"/>
                  </a:cubicBezTo>
                  <a:cubicBezTo>
                    <a:pt x="157" y="170"/>
                    <a:pt x="157" y="170"/>
                    <a:pt x="157" y="170"/>
                  </a:cubicBezTo>
                  <a:cubicBezTo>
                    <a:pt x="159" y="176"/>
                    <a:pt x="159" y="176"/>
                    <a:pt x="159" y="176"/>
                  </a:cubicBezTo>
                  <a:cubicBezTo>
                    <a:pt x="164" y="182"/>
                    <a:pt x="164" y="182"/>
                    <a:pt x="164" y="182"/>
                  </a:cubicBezTo>
                  <a:cubicBezTo>
                    <a:pt x="168" y="190"/>
                    <a:pt x="168" y="190"/>
                    <a:pt x="168" y="190"/>
                  </a:cubicBezTo>
                  <a:cubicBezTo>
                    <a:pt x="181" y="194"/>
                    <a:pt x="181" y="194"/>
                    <a:pt x="181" y="194"/>
                  </a:cubicBezTo>
                  <a:cubicBezTo>
                    <a:pt x="181" y="194"/>
                    <a:pt x="181" y="195"/>
                    <a:pt x="181" y="195"/>
                  </a:cubicBezTo>
                  <a:cubicBezTo>
                    <a:pt x="181" y="195"/>
                    <a:pt x="181" y="195"/>
                    <a:pt x="181" y="195"/>
                  </a:cubicBezTo>
                  <a:cubicBezTo>
                    <a:pt x="181" y="195"/>
                    <a:pt x="181" y="195"/>
                    <a:pt x="181" y="195"/>
                  </a:cubicBezTo>
                  <a:cubicBezTo>
                    <a:pt x="181" y="195"/>
                    <a:pt x="181" y="195"/>
                    <a:pt x="181" y="195"/>
                  </a:cubicBezTo>
                  <a:cubicBezTo>
                    <a:pt x="179" y="189"/>
                    <a:pt x="179" y="189"/>
                    <a:pt x="179" y="189"/>
                  </a:cubicBezTo>
                  <a:cubicBezTo>
                    <a:pt x="179" y="186"/>
                    <a:pt x="179" y="186"/>
                    <a:pt x="179" y="186"/>
                  </a:cubicBezTo>
                  <a:cubicBezTo>
                    <a:pt x="179" y="186"/>
                    <a:pt x="179" y="186"/>
                    <a:pt x="179" y="186"/>
                  </a:cubicBezTo>
                  <a:cubicBezTo>
                    <a:pt x="178" y="185"/>
                    <a:pt x="178" y="185"/>
                    <a:pt x="178" y="185"/>
                  </a:cubicBezTo>
                  <a:cubicBezTo>
                    <a:pt x="179" y="185"/>
                    <a:pt x="179" y="185"/>
                    <a:pt x="179" y="185"/>
                  </a:cubicBezTo>
                  <a:cubicBezTo>
                    <a:pt x="180" y="185"/>
                    <a:pt x="180" y="185"/>
                    <a:pt x="180" y="184"/>
                  </a:cubicBezTo>
                  <a:cubicBezTo>
                    <a:pt x="179" y="181"/>
                    <a:pt x="179" y="181"/>
                    <a:pt x="179" y="181"/>
                  </a:cubicBezTo>
                  <a:cubicBezTo>
                    <a:pt x="185" y="177"/>
                    <a:pt x="185" y="177"/>
                    <a:pt x="185" y="177"/>
                  </a:cubicBezTo>
                  <a:cubicBezTo>
                    <a:pt x="185" y="176"/>
                    <a:pt x="185" y="176"/>
                    <a:pt x="185" y="176"/>
                  </a:cubicBezTo>
                  <a:cubicBezTo>
                    <a:pt x="185" y="174"/>
                    <a:pt x="185" y="174"/>
                    <a:pt x="185" y="174"/>
                  </a:cubicBezTo>
                  <a:cubicBezTo>
                    <a:pt x="190" y="174"/>
                    <a:pt x="190" y="174"/>
                    <a:pt x="190" y="174"/>
                  </a:cubicBezTo>
                  <a:cubicBezTo>
                    <a:pt x="193" y="173"/>
                    <a:pt x="193" y="173"/>
                    <a:pt x="193" y="173"/>
                  </a:cubicBezTo>
                  <a:cubicBezTo>
                    <a:pt x="193" y="173"/>
                    <a:pt x="193" y="173"/>
                    <a:pt x="193" y="173"/>
                  </a:cubicBezTo>
                  <a:cubicBezTo>
                    <a:pt x="195" y="167"/>
                    <a:pt x="195" y="167"/>
                    <a:pt x="195" y="167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5" y="168"/>
                    <a:pt x="195" y="168"/>
                    <a:pt x="195" y="168"/>
                  </a:cubicBezTo>
                  <a:cubicBezTo>
                    <a:pt x="195" y="168"/>
                    <a:pt x="195" y="168"/>
                    <a:pt x="195" y="169"/>
                  </a:cubicBezTo>
                  <a:cubicBezTo>
                    <a:pt x="195" y="169"/>
                    <a:pt x="195" y="169"/>
                    <a:pt x="195" y="169"/>
                  </a:cubicBezTo>
                  <a:cubicBezTo>
                    <a:pt x="195" y="169"/>
                    <a:pt x="195" y="169"/>
                    <a:pt x="195" y="169"/>
                  </a:cubicBezTo>
                  <a:cubicBezTo>
                    <a:pt x="201" y="166"/>
                    <a:pt x="201" y="166"/>
                    <a:pt x="201" y="166"/>
                  </a:cubicBezTo>
                  <a:cubicBezTo>
                    <a:pt x="212" y="168"/>
                    <a:pt x="212" y="168"/>
                    <a:pt x="212" y="168"/>
                  </a:cubicBezTo>
                  <a:cubicBezTo>
                    <a:pt x="214" y="166"/>
                    <a:pt x="214" y="166"/>
                    <a:pt x="214" y="166"/>
                  </a:cubicBezTo>
                  <a:cubicBezTo>
                    <a:pt x="221" y="171"/>
                    <a:pt x="221" y="171"/>
                    <a:pt x="221" y="171"/>
                  </a:cubicBezTo>
                  <a:cubicBezTo>
                    <a:pt x="225" y="171"/>
                    <a:pt x="225" y="171"/>
                    <a:pt x="225" y="171"/>
                  </a:cubicBezTo>
                  <a:cubicBezTo>
                    <a:pt x="225" y="171"/>
                    <a:pt x="225" y="171"/>
                    <a:pt x="225" y="170"/>
                  </a:cubicBezTo>
                  <a:cubicBezTo>
                    <a:pt x="226" y="169"/>
                    <a:pt x="226" y="169"/>
                    <a:pt x="226" y="169"/>
                  </a:cubicBezTo>
                  <a:cubicBezTo>
                    <a:pt x="230" y="172"/>
                    <a:pt x="230" y="172"/>
                    <a:pt x="230" y="172"/>
                  </a:cubicBezTo>
                  <a:cubicBezTo>
                    <a:pt x="230" y="172"/>
                    <a:pt x="230" y="172"/>
                    <a:pt x="230" y="172"/>
                  </a:cubicBezTo>
                  <a:cubicBezTo>
                    <a:pt x="230" y="172"/>
                    <a:pt x="230" y="172"/>
                    <a:pt x="231" y="172"/>
                  </a:cubicBezTo>
                  <a:cubicBezTo>
                    <a:pt x="232" y="171"/>
                    <a:pt x="232" y="171"/>
                    <a:pt x="232" y="171"/>
                  </a:cubicBezTo>
                  <a:cubicBezTo>
                    <a:pt x="232" y="171"/>
                    <a:pt x="232" y="171"/>
                    <a:pt x="232" y="171"/>
                  </a:cubicBezTo>
                  <a:cubicBezTo>
                    <a:pt x="232" y="171"/>
                    <a:pt x="232" y="170"/>
                    <a:pt x="232" y="170"/>
                  </a:cubicBezTo>
                  <a:cubicBezTo>
                    <a:pt x="229" y="167"/>
                    <a:pt x="229" y="167"/>
                    <a:pt x="229" y="167"/>
                  </a:cubicBezTo>
                  <a:cubicBezTo>
                    <a:pt x="231" y="164"/>
                    <a:pt x="231" y="164"/>
                    <a:pt x="231" y="164"/>
                  </a:cubicBezTo>
                  <a:cubicBezTo>
                    <a:pt x="231" y="163"/>
                    <a:pt x="231" y="163"/>
                    <a:pt x="231" y="163"/>
                  </a:cubicBezTo>
                  <a:cubicBezTo>
                    <a:pt x="231" y="163"/>
                    <a:pt x="231" y="163"/>
                    <a:pt x="231" y="163"/>
                  </a:cubicBezTo>
                  <a:cubicBezTo>
                    <a:pt x="231" y="163"/>
                    <a:pt x="225" y="163"/>
                    <a:pt x="225" y="163"/>
                  </a:cubicBezTo>
                  <a:cubicBezTo>
                    <a:pt x="224" y="162"/>
                    <a:pt x="224" y="162"/>
                    <a:pt x="224" y="162"/>
                  </a:cubicBezTo>
                  <a:cubicBezTo>
                    <a:pt x="238" y="162"/>
                    <a:pt x="238" y="162"/>
                    <a:pt x="238" y="162"/>
                  </a:cubicBezTo>
                  <a:cubicBezTo>
                    <a:pt x="238" y="162"/>
                    <a:pt x="238" y="162"/>
                    <a:pt x="238" y="161"/>
                  </a:cubicBezTo>
                  <a:cubicBezTo>
                    <a:pt x="239" y="159"/>
                    <a:pt x="239" y="159"/>
                    <a:pt x="239" y="159"/>
                  </a:cubicBezTo>
                  <a:cubicBezTo>
                    <a:pt x="239" y="162"/>
                    <a:pt x="239" y="162"/>
                    <a:pt x="239" y="162"/>
                  </a:cubicBezTo>
                  <a:cubicBezTo>
                    <a:pt x="239" y="162"/>
                    <a:pt x="239" y="162"/>
                    <a:pt x="239" y="162"/>
                  </a:cubicBezTo>
                  <a:cubicBezTo>
                    <a:pt x="239" y="162"/>
                    <a:pt x="240" y="162"/>
                    <a:pt x="240" y="162"/>
                  </a:cubicBezTo>
                  <a:cubicBezTo>
                    <a:pt x="240" y="162"/>
                    <a:pt x="240" y="162"/>
                    <a:pt x="240" y="162"/>
                  </a:cubicBezTo>
                  <a:cubicBezTo>
                    <a:pt x="245" y="161"/>
                    <a:pt x="245" y="161"/>
                    <a:pt x="245" y="161"/>
                  </a:cubicBezTo>
                  <a:cubicBezTo>
                    <a:pt x="245" y="161"/>
                    <a:pt x="245" y="161"/>
                    <a:pt x="245" y="161"/>
                  </a:cubicBezTo>
                  <a:cubicBezTo>
                    <a:pt x="245" y="161"/>
                    <a:pt x="245" y="161"/>
                    <a:pt x="245" y="161"/>
                  </a:cubicBezTo>
                  <a:cubicBezTo>
                    <a:pt x="245" y="161"/>
                    <a:pt x="245" y="161"/>
                    <a:pt x="246" y="161"/>
                  </a:cubicBezTo>
                  <a:cubicBezTo>
                    <a:pt x="246" y="161"/>
                    <a:pt x="250" y="161"/>
                    <a:pt x="250" y="161"/>
                  </a:cubicBezTo>
                  <a:cubicBezTo>
                    <a:pt x="257" y="167"/>
                    <a:pt x="257" y="167"/>
                    <a:pt x="257" y="167"/>
                  </a:cubicBezTo>
                  <a:cubicBezTo>
                    <a:pt x="257" y="167"/>
                    <a:pt x="257" y="167"/>
                    <a:pt x="257" y="167"/>
                  </a:cubicBezTo>
                  <a:cubicBezTo>
                    <a:pt x="257" y="167"/>
                    <a:pt x="257" y="167"/>
                    <a:pt x="257" y="167"/>
                  </a:cubicBezTo>
                  <a:cubicBezTo>
                    <a:pt x="265" y="164"/>
                    <a:pt x="265" y="164"/>
                    <a:pt x="265" y="164"/>
                  </a:cubicBezTo>
                  <a:cubicBezTo>
                    <a:pt x="273" y="170"/>
                    <a:pt x="273" y="170"/>
                    <a:pt x="273" y="170"/>
                  </a:cubicBezTo>
                  <a:cubicBezTo>
                    <a:pt x="273" y="180"/>
                    <a:pt x="273" y="180"/>
                    <a:pt x="273" y="180"/>
                  </a:cubicBezTo>
                  <a:cubicBezTo>
                    <a:pt x="273" y="180"/>
                    <a:pt x="273" y="180"/>
                    <a:pt x="273" y="180"/>
                  </a:cubicBezTo>
                  <a:cubicBezTo>
                    <a:pt x="274" y="181"/>
                    <a:pt x="274" y="181"/>
                    <a:pt x="274" y="181"/>
                  </a:cubicBezTo>
                  <a:cubicBezTo>
                    <a:pt x="274" y="181"/>
                    <a:pt x="275" y="180"/>
                    <a:pt x="275" y="180"/>
                  </a:cubicBezTo>
                  <a:cubicBezTo>
                    <a:pt x="274" y="183"/>
                    <a:pt x="274" y="183"/>
                    <a:pt x="274" y="183"/>
                  </a:cubicBezTo>
                  <a:cubicBezTo>
                    <a:pt x="274" y="184"/>
                    <a:pt x="274" y="184"/>
                    <a:pt x="274" y="184"/>
                  </a:cubicBezTo>
                  <a:cubicBezTo>
                    <a:pt x="277" y="187"/>
                    <a:pt x="277" y="187"/>
                    <a:pt x="277" y="187"/>
                  </a:cubicBezTo>
                  <a:cubicBezTo>
                    <a:pt x="277" y="187"/>
                    <a:pt x="277" y="188"/>
                    <a:pt x="277" y="188"/>
                  </a:cubicBezTo>
                  <a:cubicBezTo>
                    <a:pt x="277" y="188"/>
                    <a:pt x="277" y="188"/>
                    <a:pt x="277" y="188"/>
                  </a:cubicBezTo>
                  <a:cubicBezTo>
                    <a:pt x="278" y="187"/>
                    <a:pt x="278" y="187"/>
                    <a:pt x="278" y="187"/>
                  </a:cubicBezTo>
                  <a:cubicBezTo>
                    <a:pt x="280" y="194"/>
                    <a:pt x="280" y="194"/>
                    <a:pt x="280" y="194"/>
                  </a:cubicBezTo>
                  <a:cubicBezTo>
                    <a:pt x="280" y="194"/>
                    <a:pt x="280" y="194"/>
                    <a:pt x="280" y="194"/>
                  </a:cubicBezTo>
                  <a:cubicBezTo>
                    <a:pt x="282" y="195"/>
                    <a:pt x="282" y="195"/>
                    <a:pt x="282" y="195"/>
                  </a:cubicBezTo>
                  <a:cubicBezTo>
                    <a:pt x="284" y="200"/>
                    <a:pt x="284" y="200"/>
                    <a:pt x="284" y="200"/>
                  </a:cubicBezTo>
                  <a:cubicBezTo>
                    <a:pt x="284" y="200"/>
                    <a:pt x="284" y="200"/>
                    <a:pt x="284" y="200"/>
                  </a:cubicBezTo>
                  <a:cubicBezTo>
                    <a:pt x="284" y="200"/>
                    <a:pt x="284" y="200"/>
                    <a:pt x="284" y="200"/>
                  </a:cubicBezTo>
                  <a:cubicBezTo>
                    <a:pt x="289" y="198"/>
                    <a:pt x="289" y="198"/>
                    <a:pt x="289" y="198"/>
                  </a:cubicBezTo>
                  <a:cubicBezTo>
                    <a:pt x="289" y="198"/>
                    <a:pt x="290" y="198"/>
                    <a:pt x="290" y="198"/>
                  </a:cubicBezTo>
                  <a:cubicBezTo>
                    <a:pt x="291" y="193"/>
                    <a:pt x="291" y="193"/>
                    <a:pt x="291" y="193"/>
                  </a:cubicBezTo>
                  <a:cubicBezTo>
                    <a:pt x="291" y="187"/>
                    <a:pt x="291" y="187"/>
                    <a:pt x="291" y="187"/>
                  </a:cubicBezTo>
                  <a:cubicBezTo>
                    <a:pt x="282" y="160"/>
                    <a:pt x="282" y="160"/>
                    <a:pt x="282" y="160"/>
                  </a:cubicBezTo>
                  <a:cubicBezTo>
                    <a:pt x="286" y="148"/>
                    <a:pt x="286" y="148"/>
                    <a:pt x="286" y="148"/>
                  </a:cubicBezTo>
                  <a:cubicBezTo>
                    <a:pt x="288" y="147"/>
                    <a:pt x="288" y="147"/>
                    <a:pt x="288" y="147"/>
                  </a:cubicBezTo>
                  <a:cubicBezTo>
                    <a:pt x="288" y="147"/>
                    <a:pt x="288" y="147"/>
                    <a:pt x="288" y="147"/>
                  </a:cubicBezTo>
                  <a:cubicBezTo>
                    <a:pt x="288" y="145"/>
                    <a:pt x="288" y="145"/>
                    <a:pt x="288" y="145"/>
                  </a:cubicBezTo>
                  <a:cubicBezTo>
                    <a:pt x="291" y="145"/>
                    <a:pt x="291" y="145"/>
                    <a:pt x="291" y="145"/>
                  </a:cubicBezTo>
                  <a:cubicBezTo>
                    <a:pt x="297" y="140"/>
                    <a:pt x="297" y="140"/>
                    <a:pt x="297" y="140"/>
                  </a:cubicBezTo>
                  <a:cubicBezTo>
                    <a:pt x="299" y="137"/>
                    <a:pt x="299" y="137"/>
                    <a:pt x="299" y="137"/>
                  </a:cubicBezTo>
                  <a:cubicBezTo>
                    <a:pt x="307" y="133"/>
                    <a:pt x="307" y="133"/>
                    <a:pt x="307" y="133"/>
                  </a:cubicBezTo>
                  <a:cubicBezTo>
                    <a:pt x="309" y="130"/>
                    <a:pt x="309" y="130"/>
                    <a:pt x="309" y="130"/>
                  </a:cubicBezTo>
                  <a:cubicBezTo>
                    <a:pt x="315" y="128"/>
                    <a:pt x="315" y="128"/>
                    <a:pt x="315" y="128"/>
                  </a:cubicBezTo>
                  <a:cubicBezTo>
                    <a:pt x="316" y="128"/>
                    <a:pt x="316" y="127"/>
                    <a:pt x="316" y="127"/>
                  </a:cubicBezTo>
                  <a:cubicBezTo>
                    <a:pt x="316" y="126"/>
                    <a:pt x="316" y="126"/>
                    <a:pt x="316" y="126"/>
                  </a:cubicBezTo>
                  <a:cubicBezTo>
                    <a:pt x="316" y="125"/>
                    <a:pt x="316" y="125"/>
                    <a:pt x="315" y="125"/>
                  </a:cubicBezTo>
                  <a:cubicBezTo>
                    <a:pt x="314" y="125"/>
                    <a:pt x="314" y="125"/>
                    <a:pt x="314" y="125"/>
                  </a:cubicBezTo>
                  <a:cubicBezTo>
                    <a:pt x="316" y="124"/>
                    <a:pt x="316" y="124"/>
                    <a:pt x="316" y="124"/>
                  </a:cubicBezTo>
                  <a:cubicBezTo>
                    <a:pt x="316" y="124"/>
                    <a:pt x="316" y="124"/>
                    <a:pt x="316" y="124"/>
                  </a:cubicBezTo>
                  <a:cubicBezTo>
                    <a:pt x="316" y="123"/>
                    <a:pt x="316" y="123"/>
                    <a:pt x="316" y="123"/>
                  </a:cubicBezTo>
                  <a:cubicBezTo>
                    <a:pt x="314" y="122"/>
                    <a:pt x="314" y="122"/>
                    <a:pt x="314" y="122"/>
                  </a:cubicBezTo>
                  <a:cubicBezTo>
                    <a:pt x="315" y="122"/>
                    <a:pt x="315" y="122"/>
                    <a:pt x="315" y="122"/>
                  </a:cubicBezTo>
                  <a:cubicBezTo>
                    <a:pt x="317" y="124"/>
                    <a:pt x="317" y="124"/>
                    <a:pt x="317" y="124"/>
                  </a:cubicBezTo>
                  <a:cubicBezTo>
                    <a:pt x="317" y="124"/>
                    <a:pt x="317" y="124"/>
                    <a:pt x="317" y="124"/>
                  </a:cubicBezTo>
                  <a:cubicBezTo>
                    <a:pt x="317" y="124"/>
                    <a:pt x="318" y="124"/>
                    <a:pt x="318" y="124"/>
                  </a:cubicBezTo>
                  <a:cubicBezTo>
                    <a:pt x="320" y="121"/>
                    <a:pt x="320" y="121"/>
                    <a:pt x="320" y="121"/>
                  </a:cubicBezTo>
                  <a:cubicBezTo>
                    <a:pt x="320" y="121"/>
                    <a:pt x="320" y="121"/>
                    <a:pt x="320" y="121"/>
                  </a:cubicBezTo>
                  <a:cubicBezTo>
                    <a:pt x="319" y="118"/>
                    <a:pt x="319" y="118"/>
                    <a:pt x="319" y="118"/>
                  </a:cubicBezTo>
                  <a:cubicBezTo>
                    <a:pt x="319" y="118"/>
                    <a:pt x="319" y="118"/>
                    <a:pt x="319" y="118"/>
                  </a:cubicBezTo>
                  <a:cubicBezTo>
                    <a:pt x="319" y="118"/>
                    <a:pt x="319" y="118"/>
                    <a:pt x="319" y="118"/>
                  </a:cubicBezTo>
                  <a:cubicBezTo>
                    <a:pt x="319" y="118"/>
                    <a:pt x="319" y="118"/>
                    <a:pt x="319" y="118"/>
                  </a:cubicBezTo>
                  <a:cubicBezTo>
                    <a:pt x="318" y="119"/>
                    <a:pt x="318" y="119"/>
                    <a:pt x="318" y="119"/>
                  </a:cubicBezTo>
                  <a:cubicBezTo>
                    <a:pt x="318" y="118"/>
                    <a:pt x="318" y="118"/>
                    <a:pt x="318" y="118"/>
                  </a:cubicBezTo>
                  <a:cubicBezTo>
                    <a:pt x="318" y="118"/>
                    <a:pt x="317" y="118"/>
                    <a:pt x="317" y="118"/>
                  </a:cubicBezTo>
                  <a:cubicBezTo>
                    <a:pt x="314" y="118"/>
                    <a:pt x="314" y="118"/>
                    <a:pt x="314" y="118"/>
                  </a:cubicBezTo>
                  <a:cubicBezTo>
                    <a:pt x="314" y="117"/>
                    <a:pt x="314" y="117"/>
                    <a:pt x="314" y="117"/>
                  </a:cubicBezTo>
                  <a:cubicBezTo>
                    <a:pt x="315" y="118"/>
                    <a:pt x="315" y="118"/>
                    <a:pt x="315" y="118"/>
                  </a:cubicBezTo>
                  <a:cubicBezTo>
                    <a:pt x="315" y="118"/>
                    <a:pt x="315" y="118"/>
                    <a:pt x="315" y="118"/>
                  </a:cubicBezTo>
                  <a:cubicBezTo>
                    <a:pt x="315" y="118"/>
                    <a:pt x="315" y="118"/>
                    <a:pt x="315" y="118"/>
                  </a:cubicBezTo>
                  <a:cubicBezTo>
                    <a:pt x="317" y="117"/>
                    <a:pt x="317" y="117"/>
                    <a:pt x="317" y="117"/>
                  </a:cubicBezTo>
                  <a:cubicBezTo>
                    <a:pt x="320" y="117"/>
                    <a:pt x="320" y="117"/>
                    <a:pt x="320" y="117"/>
                  </a:cubicBezTo>
                  <a:cubicBezTo>
                    <a:pt x="320" y="117"/>
                    <a:pt x="320" y="117"/>
                    <a:pt x="320" y="117"/>
                  </a:cubicBezTo>
                  <a:cubicBezTo>
                    <a:pt x="320" y="117"/>
                    <a:pt x="320" y="117"/>
                    <a:pt x="320" y="117"/>
                  </a:cubicBezTo>
                  <a:cubicBezTo>
                    <a:pt x="320" y="117"/>
                    <a:pt x="320" y="117"/>
                    <a:pt x="320" y="117"/>
                  </a:cubicBezTo>
                  <a:cubicBezTo>
                    <a:pt x="319" y="110"/>
                    <a:pt x="319" y="110"/>
                    <a:pt x="319" y="110"/>
                  </a:cubicBezTo>
                  <a:cubicBezTo>
                    <a:pt x="319" y="110"/>
                    <a:pt x="319" y="110"/>
                    <a:pt x="318" y="110"/>
                  </a:cubicBezTo>
                  <a:cubicBezTo>
                    <a:pt x="316" y="110"/>
                    <a:pt x="316" y="110"/>
                    <a:pt x="316" y="110"/>
                  </a:cubicBezTo>
                  <a:cubicBezTo>
                    <a:pt x="317" y="109"/>
                    <a:pt x="317" y="109"/>
                    <a:pt x="317" y="109"/>
                  </a:cubicBezTo>
                  <a:cubicBezTo>
                    <a:pt x="317" y="109"/>
                    <a:pt x="317" y="109"/>
                    <a:pt x="317" y="109"/>
                  </a:cubicBezTo>
                  <a:cubicBezTo>
                    <a:pt x="316" y="105"/>
                    <a:pt x="316" y="105"/>
                    <a:pt x="316" y="105"/>
                  </a:cubicBezTo>
                  <a:cubicBezTo>
                    <a:pt x="317" y="103"/>
                    <a:pt x="317" y="103"/>
                    <a:pt x="317" y="103"/>
                  </a:cubicBezTo>
                  <a:cubicBezTo>
                    <a:pt x="317" y="103"/>
                    <a:pt x="317" y="103"/>
                    <a:pt x="317" y="103"/>
                  </a:cubicBezTo>
                  <a:cubicBezTo>
                    <a:pt x="310" y="98"/>
                    <a:pt x="310" y="98"/>
                    <a:pt x="310" y="98"/>
                  </a:cubicBezTo>
                  <a:cubicBezTo>
                    <a:pt x="310" y="98"/>
                    <a:pt x="310" y="98"/>
                    <a:pt x="310" y="98"/>
                  </a:cubicBezTo>
                  <a:cubicBezTo>
                    <a:pt x="316" y="101"/>
                    <a:pt x="316" y="101"/>
                    <a:pt x="316" y="101"/>
                  </a:cubicBezTo>
                  <a:cubicBezTo>
                    <a:pt x="316" y="101"/>
                    <a:pt x="316" y="101"/>
                    <a:pt x="316" y="101"/>
                  </a:cubicBezTo>
                  <a:cubicBezTo>
                    <a:pt x="316" y="101"/>
                    <a:pt x="316" y="101"/>
                    <a:pt x="316" y="101"/>
                  </a:cubicBezTo>
                  <a:cubicBezTo>
                    <a:pt x="316" y="101"/>
                    <a:pt x="316" y="100"/>
                    <a:pt x="316" y="100"/>
                  </a:cubicBezTo>
                  <a:cubicBezTo>
                    <a:pt x="315" y="98"/>
                    <a:pt x="315" y="98"/>
                    <a:pt x="315" y="98"/>
                  </a:cubicBezTo>
                  <a:cubicBezTo>
                    <a:pt x="315" y="91"/>
                    <a:pt x="315" y="91"/>
                    <a:pt x="315" y="91"/>
                  </a:cubicBezTo>
                  <a:cubicBezTo>
                    <a:pt x="318" y="90"/>
                    <a:pt x="318" y="90"/>
                    <a:pt x="318" y="90"/>
                  </a:cubicBezTo>
                  <a:cubicBezTo>
                    <a:pt x="316" y="94"/>
                    <a:pt x="316" y="94"/>
                    <a:pt x="316" y="94"/>
                  </a:cubicBezTo>
                  <a:cubicBezTo>
                    <a:pt x="316" y="94"/>
                    <a:pt x="316" y="94"/>
                    <a:pt x="316" y="94"/>
                  </a:cubicBezTo>
                  <a:cubicBezTo>
                    <a:pt x="316" y="94"/>
                    <a:pt x="316" y="94"/>
                    <a:pt x="316" y="94"/>
                  </a:cubicBezTo>
                  <a:cubicBezTo>
                    <a:pt x="317" y="94"/>
                    <a:pt x="317" y="94"/>
                    <a:pt x="317" y="94"/>
                  </a:cubicBezTo>
                  <a:cubicBezTo>
                    <a:pt x="316" y="98"/>
                    <a:pt x="316" y="98"/>
                    <a:pt x="316" y="98"/>
                  </a:cubicBezTo>
                  <a:cubicBezTo>
                    <a:pt x="316" y="98"/>
                    <a:pt x="316" y="98"/>
                    <a:pt x="316" y="98"/>
                  </a:cubicBezTo>
                  <a:cubicBezTo>
                    <a:pt x="320" y="102"/>
                    <a:pt x="320" y="102"/>
                    <a:pt x="320" y="102"/>
                  </a:cubicBezTo>
                  <a:cubicBezTo>
                    <a:pt x="318" y="106"/>
                    <a:pt x="318" y="106"/>
                    <a:pt x="318" y="106"/>
                  </a:cubicBezTo>
                  <a:cubicBezTo>
                    <a:pt x="318" y="106"/>
                    <a:pt x="318" y="106"/>
                    <a:pt x="318" y="106"/>
                  </a:cubicBezTo>
                  <a:cubicBezTo>
                    <a:pt x="319" y="109"/>
                    <a:pt x="319" y="109"/>
                    <a:pt x="319" y="109"/>
                  </a:cubicBezTo>
                  <a:cubicBezTo>
                    <a:pt x="319" y="109"/>
                    <a:pt x="319" y="109"/>
                    <a:pt x="319" y="109"/>
                  </a:cubicBezTo>
                  <a:cubicBezTo>
                    <a:pt x="319" y="109"/>
                    <a:pt x="319" y="109"/>
                    <a:pt x="319" y="109"/>
                  </a:cubicBezTo>
                  <a:cubicBezTo>
                    <a:pt x="319" y="109"/>
                    <a:pt x="319" y="109"/>
                    <a:pt x="319" y="109"/>
                  </a:cubicBezTo>
                  <a:cubicBezTo>
                    <a:pt x="325" y="97"/>
                    <a:pt x="325" y="97"/>
                    <a:pt x="325" y="97"/>
                  </a:cubicBezTo>
                  <a:cubicBezTo>
                    <a:pt x="325" y="97"/>
                    <a:pt x="325" y="97"/>
                    <a:pt x="325" y="97"/>
                  </a:cubicBezTo>
                  <a:cubicBezTo>
                    <a:pt x="322" y="89"/>
                    <a:pt x="322" y="89"/>
                    <a:pt x="322" y="89"/>
                  </a:cubicBezTo>
                  <a:cubicBezTo>
                    <a:pt x="325" y="91"/>
                    <a:pt x="325" y="91"/>
                    <a:pt x="325" y="91"/>
                  </a:cubicBezTo>
                  <a:cubicBezTo>
                    <a:pt x="325" y="94"/>
                    <a:pt x="325" y="94"/>
                    <a:pt x="325" y="94"/>
                  </a:cubicBezTo>
                  <a:cubicBezTo>
                    <a:pt x="325" y="94"/>
                    <a:pt x="325" y="94"/>
                    <a:pt x="326" y="94"/>
                  </a:cubicBezTo>
                  <a:cubicBezTo>
                    <a:pt x="326" y="94"/>
                    <a:pt x="326" y="94"/>
                    <a:pt x="326" y="94"/>
                  </a:cubicBezTo>
                  <a:cubicBezTo>
                    <a:pt x="326" y="94"/>
                    <a:pt x="326" y="94"/>
                    <a:pt x="326" y="94"/>
                  </a:cubicBezTo>
                  <a:cubicBezTo>
                    <a:pt x="330" y="88"/>
                    <a:pt x="330" y="88"/>
                    <a:pt x="330" y="88"/>
                  </a:cubicBezTo>
                  <a:cubicBezTo>
                    <a:pt x="332" y="83"/>
                    <a:pt x="332" y="83"/>
                    <a:pt x="332" y="83"/>
                  </a:cubicBezTo>
                  <a:cubicBezTo>
                    <a:pt x="332" y="83"/>
                    <a:pt x="332" y="83"/>
                    <a:pt x="332" y="83"/>
                  </a:cubicBezTo>
                  <a:cubicBezTo>
                    <a:pt x="330" y="81"/>
                    <a:pt x="330" y="81"/>
                    <a:pt x="330" y="81"/>
                  </a:cubicBezTo>
                  <a:cubicBezTo>
                    <a:pt x="331" y="79"/>
                    <a:pt x="331" y="79"/>
                    <a:pt x="331" y="79"/>
                  </a:cubicBezTo>
                  <a:cubicBezTo>
                    <a:pt x="338" y="74"/>
                    <a:pt x="338" y="74"/>
                    <a:pt x="338" y="74"/>
                  </a:cubicBezTo>
                  <a:cubicBezTo>
                    <a:pt x="347" y="73"/>
                    <a:pt x="347" y="73"/>
                    <a:pt x="347" y="73"/>
                  </a:cubicBezTo>
                  <a:cubicBezTo>
                    <a:pt x="347" y="73"/>
                    <a:pt x="347" y="73"/>
                    <a:pt x="347" y="73"/>
                  </a:cubicBezTo>
                  <a:cubicBezTo>
                    <a:pt x="349" y="71"/>
                    <a:pt x="349" y="71"/>
                    <a:pt x="349" y="71"/>
                  </a:cubicBezTo>
                  <a:cubicBezTo>
                    <a:pt x="350" y="72"/>
                    <a:pt x="350" y="72"/>
                    <a:pt x="350" y="72"/>
                  </a:cubicBezTo>
                  <a:cubicBezTo>
                    <a:pt x="350" y="72"/>
                    <a:pt x="350" y="72"/>
                    <a:pt x="350" y="72"/>
                  </a:cubicBezTo>
                  <a:cubicBezTo>
                    <a:pt x="350" y="72"/>
                    <a:pt x="358" y="70"/>
                    <a:pt x="358" y="70"/>
                  </a:cubicBezTo>
                  <a:cubicBezTo>
                    <a:pt x="358" y="70"/>
                    <a:pt x="358" y="70"/>
                    <a:pt x="358" y="70"/>
                  </a:cubicBezTo>
                  <a:cubicBezTo>
                    <a:pt x="358" y="68"/>
                    <a:pt x="358" y="68"/>
                    <a:pt x="358" y="68"/>
                  </a:cubicBezTo>
                  <a:cubicBezTo>
                    <a:pt x="358" y="68"/>
                    <a:pt x="358" y="67"/>
                    <a:pt x="358" y="67"/>
                  </a:cubicBezTo>
                  <a:cubicBezTo>
                    <a:pt x="358" y="67"/>
                    <a:pt x="358" y="67"/>
                    <a:pt x="358" y="67"/>
                  </a:cubicBezTo>
                  <a:cubicBezTo>
                    <a:pt x="358" y="67"/>
                    <a:pt x="357" y="67"/>
                    <a:pt x="357" y="68"/>
                  </a:cubicBezTo>
                  <a:cubicBezTo>
                    <a:pt x="357" y="70"/>
                    <a:pt x="357" y="70"/>
                    <a:pt x="357" y="70"/>
                  </a:cubicBezTo>
                  <a:cubicBezTo>
                    <a:pt x="355" y="70"/>
                    <a:pt x="355" y="70"/>
                    <a:pt x="355" y="70"/>
                  </a:cubicBezTo>
                  <a:cubicBezTo>
                    <a:pt x="352" y="65"/>
                    <a:pt x="352" y="65"/>
                    <a:pt x="352" y="65"/>
                  </a:cubicBezTo>
                  <a:cubicBezTo>
                    <a:pt x="356" y="53"/>
                    <a:pt x="356" y="53"/>
                    <a:pt x="356" y="53"/>
                  </a:cubicBezTo>
                  <a:cubicBezTo>
                    <a:pt x="363" y="50"/>
                    <a:pt x="363" y="50"/>
                    <a:pt x="363" y="50"/>
                  </a:cubicBezTo>
                  <a:cubicBezTo>
                    <a:pt x="363" y="50"/>
                    <a:pt x="363" y="50"/>
                    <a:pt x="363" y="50"/>
                  </a:cubicBezTo>
                  <a:cubicBezTo>
                    <a:pt x="365" y="45"/>
                    <a:pt x="365" y="45"/>
                    <a:pt x="365" y="45"/>
                  </a:cubicBezTo>
                  <a:cubicBezTo>
                    <a:pt x="368" y="48"/>
                    <a:pt x="368" y="48"/>
                    <a:pt x="368" y="48"/>
                  </a:cubicBezTo>
                  <a:cubicBezTo>
                    <a:pt x="368" y="48"/>
                    <a:pt x="368" y="48"/>
                    <a:pt x="368" y="48"/>
                  </a:cubicBezTo>
                  <a:cubicBezTo>
                    <a:pt x="368" y="48"/>
                    <a:pt x="368" y="48"/>
                    <a:pt x="368" y="48"/>
                  </a:cubicBezTo>
                  <a:cubicBezTo>
                    <a:pt x="377" y="44"/>
                    <a:pt x="377" y="44"/>
                    <a:pt x="377" y="44"/>
                  </a:cubicBezTo>
                  <a:cubicBezTo>
                    <a:pt x="377" y="43"/>
                    <a:pt x="377" y="43"/>
                    <a:pt x="377" y="43"/>
                  </a:cubicBezTo>
                  <a:cubicBezTo>
                    <a:pt x="377" y="43"/>
                    <a:pt x="377" y="43"/>
                    <a:pt x="377" y="42"/>
                  </a:cubicBezTo>
                  <a:close/>
                  <a:moveTo>
                    <a:pt x="83" y="77"/>
                  </a:moveTo>
                  <a:cubicBezTo>
                    <a:pt x="82" y="78"/>
                    <a:pt x="82" y="78"/>
                    <a:pt x="82" y="78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8" y="71"/>
                    <a:pt x="78" y="71"/>
                    <a:pt x="78" y="71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0" y="74"/>
                    <a:pt x="80" y="74"/>
                    <a:pt x="80" y="74"/>
                  </a:cubicBezTo>
                  <a:cubicBezTo>
                    <a:pt x="80" y="74"/>
                    <a:pt x="80" y="74"/>
                    <a:pt x="80" y="74"/>
                  </a:cubicBezTo>
                  <a:cubicBezTo>
                    <a:pt x="80" y="74"/>
                    <a:pt x="80" y="74"/>
                    <a:pt x="80" y="74"/>
                  </a:cubicBezTo>
                  <a:cubicBezTo>
                    <a:pt x="80" y="74"/>
                    <a:pt x="80" y="74"/>
                    <a:pt x="81" y="73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2" y="74"/>
                    <a:pt x="82" y="74"/>
                    <a:pt x="82" y="75"/>
                  </a:cubicBezTo>
                  <a:cubicBezTo>
                    <a:pt x="83" y="77"/>
                    <a:pt x="83" y="77"/>
                    <a:pt x="83" y="77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7" name="Freeform 388">
              <a:extLst>
                <a:ext uri="{FF2B5EF4-FFF2-40B4-BE49-F238E27FC236}">
                  <a16:creationId xmlns:a16="http://schemas.microsoft.com/office/drawing/2014/main" id="{2FF567C2-B7EE-5B2B-D402-466EAD186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0384" y="5642130"/>
              <a:ext cx="3298" cy="164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8" name="Freeform 389">
              <a:extLst>
                <a:ext uri="{FF2B5EF4-FFF2-40B4-BE49-F238E27FC236}">
                  <a16:creationId xmlns:a16="http://schemas.microsoft.com/office/drawing/2014/main" id="{5E525117-49DF-7A17-7F8A-4BC50CA45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437" y="5642130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9" name="Freeform 390">
              <a:extLst>
                <a:ext uri="{FF2B5EF4-FFF2-40B4-BE49-F238E27FC236}">
                  <a16:creationId xmlns:a16="http://schemas.microsoft.com/office/drawing/2014/main" id="{49A65AE7-EE53-8E07-23BA-1C5FF056E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650" y="5645427"/>
              <a:ext cx="8244" cy="8244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5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0" name="Freeform 391">
              <a:extLst>
                <a:ext uri="{FF2B5EF4-FFF2-40B4-BE49-F238E27FC236}">
                  <a16:creationId xmlns:a16="http://schemas.microsoft.com/office/drawing/2014/main" id="{FDD90347-82C7-A783-35FB-832154D74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010" y="4913320"/>
              <a:ext cx="4947" cy="494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1" y="0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1" name="Freeform 392">
              <a:extLst>
                <a:ext uri="{FF2B5EF4-FFF2-40B4-BE49-F238E27FC236}">
                  <a16:creationId xmlns:a16="http://schemas.microsoft.com/office/drawing/2014/main" id="{EC388CC5-1AEA-E3BA-D04D-762438B3E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2297" y="3168792"/>
              <a:ext cx="19787" cy="11542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9" y="0"/>
                </a:cxn>
                <a:cxn ang="0">
                  <a:pos x="12" y="7"/>
                </a:cxn>
                <a:cxn ang="0">
                  <a:pos x="9" y="0"/>
                </a:cxn>
                <a:cxn ang="0">
                  <a:pos x="0" y="7"/>
                </a:cxn>
              </a:cxnLst>
              <a:rect l="0" t="0" r="r" b="b"/>
              <a:pathLst>
                <a:path w="12" h="7">
                  <a:moveTo>
                    <a:pt x="0" y="7"/>
                  </a:moveTo>
                  <a:lnTo>
                    <a:pt x="9" y="0"/>
                  </a:lnTo>
                  <a:lnTo>
                    <a:pt x="12" y="7"/>
                  </a:lnTo>
                  <a:lnTo>
                    <a:pt x="9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2" name="Freeform 393">
              <a:extLst>
                <a:ext uri="{FF2B5EF4-FFF2-40B4-BE49-F238E27FC236}">
                  <a16:creationId xmlns:a16="http://schemas.microsoft.com/office/drawing/2014/main" id="{AEDAD10B-9008-23C7-0C3C-FC9EB94B8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2723" y="3102837"/>
              <a:ext cx="4947" cy="32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3" name="Freeform 394">
              <a:extLst>
                <a:ext uri="{FF2B5EF4-FFF2-40B4-BE49-F238E27FC236}">
                  <a16:creationId xmlns:a16="http://schemas.microsoft.com/office/drawing/2014/main" id="{6FFD3DED-CA12-56AE-BBFD-E2A9759D8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7670" y="3106135"/>
              <a:ext cx="3298" cy="164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Freeform 395">
              <a:extLst>
                <a:ext uri="{FF2B5EF4-FFF2-40B4-BE49-F238E27FC236}">
                  <a16:creationId xmlns:a16="http://schemas.microsoft.com/office/drawing/2014/main" id="{8F26ADEF-8EA2-0DB6-B2AF-D39260F20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287" y="2530671"/>
              <a:ext cx="19787" cy="329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0"/>
                </a:cxn>
                <a:cxn ang="0">
                  <a:pos x="0" y="1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0" y="1"/>
                    <a:pt x="5" y="0"/>
                    <a:pt x="5" y="0"/>
                  </a:cubicBezTo>
                  <a:cubicBezTo>
                    <a:pt x="5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6E689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Freeform 396">
              <a:extLst>
                <a:ext uri="{FF2B5EF4-FFF2-40B4-BE49-F238E27FC236}">
                  <a16:creationId xmlns:a16="http://schemas.microsoft.com/office/drawing/2014/main" id="{BCE7DC40-7EAA-27CE-B34D-7C7B64CDE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2723" y="3102837"/>
              <a:ext cx="8244" cy="1484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1"/>
                </a:cxn>
              </a:cxnLst>
              <a:rect l="0" t="0" r="r" b="b"/>
              <a:pathLst>
                <a:path w="2" h="4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" name="Freeform 397">
              <a:extLst>
                <a:ext uri="{FF2B5EF4-FFF2-40B4-BE49-F238E27FC236}">
                  <a16:creationId xmlns:a16="http://schemas.microsoft.com/office/drawing/2014/main" id="{450DA27C-1C11-9DD8-B5C2-DC0859079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989" y="2533969"/>
              <a:ext cx="3298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89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" name="Freeform 398">
              <a:extLst>
                <a:ext uri="{FF2B5EF4-FFF2-40B4-BE49-F238E27FC236}">
                  <a16:creationId xmlns:a16="http://schemas.microsoft.com/office/drawing/2014/main" id="{B16BDE2C-701E-5CBB-1AA4-F71AB8C04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999" y="3153952"/>
              <a:ext cx="3298" cy="6596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4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Freeform 399">
              <a:extLst>
                <a:ext uri="{FF2B5EF4-FFF2-40B4-BE49-F238E27FC236}">
                  <a16:creationId xmlns:a16="http://schemas.microsoft.com/office/drawing/2014/main" id="{2FE97BD2-7418-84DB-8657-A35C6327C6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833" y="2219031"/>
              <a:ext cx="966250" cy="961304"/>
            </a:xfrm>
            <a:custGeom>
              <a:avLst/>
              <a:gdLst/>
              <a:ahLst/>
              <a:cxnLst>
                <a:cxn ang="0">
                  <a:pos x="199" y="197"/>
                </a:cxn>
                <a:cxn ang="0">
                  <a:pos x="176" y="32"/>
                </a:cxn>
                <a:cxn ang="0">
                  <a:pos x="108" y="16"/>
                </a:cxn>
                <a:cxn ang="0">
                  <a:pos x="97" y="8"/>
                </a:cxn>
                <a:cxn ang="0">
                  <a:pos x="82" y="5"/>
                </a:cxn>
                <a:cxn ang="0">
                  <a:pos x="56" y="12"/>
                </a:cxn>
                <a:cxn ang="0">
                  <a:pos x="54" y="17"/>
                </a:cxn>
                <a:cxn ang="0">
                  <a:pos x="41" y="22"/>
                </a:cxn>
                <a:cxn ang="0">
                  <a:pos x="37" y="26"/>
                </a:cxn>
                <a:cxn ang="0">
                  <a:pos x="33" y="33"/>
                </a:cxn>
                <a:cxn ang="0">
                  <a:pos x="11" y="55"/>
                </a:cxn>
                <a:cxn ang="0">
                  <a:pos x="35" y="81"/>
                </a:cxn>
                <a:cxn ang="0">
                  <a:pos x="40" y="85"/>
                </a:cxn>
                <a:cxn ang="0">
                  <a:pos x="39" y="86"/>
                </a:cxn>
                <a:cxn ang="0">
                  <a:pos x="27" y="93"/>
                </a:cxn>
                <a:cxn ang="0">
                  <a:pos x="16" y="94"/>
                </a:cxn>
                <a:cxn ang="0">
                  <a:pos x="13" y="119"/>
                </a:cxn>
                <a:cxn ang="0">
                  <a:pos x="35" y="124"/>
                </a:cxn>
                <a:cxn ang="0">
                  <a:pos x="46" y="134"/>
                </a:cxn>
                <a:cxn ang="0">
                  <a:pos x="14" y="157"/>
                </a:cxn>
                <a:cxn ang="0">
                  <a:pos x="14" y="164"/>
                </a:cxn>
                <a:cxn ang="0">
                  <a:pos x="21" y="169"/>
                </a:cxn>
                <a:cxn ang="0">
                  <a:pos x="24" y="184"/>
                </a:cxn>
                <a:cxn ang="0">
                  <a:pos x="37" y="181"/>
                </a:cxn>
                <a:cxn ang="0">
                  <a:pos x="42" y="195"/>
                </a:cxn>
                <a:cxn ang="0">
                  <a:pos x="50" y="197"/>
                </a:cxn>
                <a:cxn ang="0">
                  <a:pos x="62" y="197"/>
                </a:cxn>
                <a:cxn ang="0">
                  <a:pos x="69" y="205"/>
                </a:cxn>
                <a:cxn ang="0">
                  <a:pos x="44" y="232"/>
                </a:cxn>
                <a:cxn ang="0">
                  <a:pos x="36" y="243"/>
                </a:cxn>
                <a:cxn ang="0">
                  <a:pos x="43" y="237"/>
                </a:cxn>
                <a:cxn ang="0">
                  <a:pos x="56" y="233"/>
                </a:cxn>
                <a:cxn ang="0">
                  <a:pos x="66" y="226"/>
                </a:cxn>
                <a:cxn ang="0">
                  <a:pos x="80" y="214"/>
                </a:cxn>
                <a:cxn ang="0">
                  <a:pos x="91" y="202"/>
                </a:cxn>
                <a:cxn ang="0">
                  <a:pos x="100" y="181"/>
                </a:cxn>
                <a:cxn ang="0">
                  <a:pos x="117" y="167"/>
                </a:cxn>
                <a:cxn ang="0">
                  <a:pos x="105" y="186"/>
                </a:cxn>
                <a:cxn ang="0">
                  <a:pos x="105" y="193"/>
                </a:cxn>
                <a:cxn ang="0">
                  <a:pos x="117" y="188"/>
                </a:cxn>
                <a:cxn ang="0">
                  <a:pos x="127" y="184"/>
                </a:cxn>
                <a:cxn ang="0">
                  <a:pos x="127" y="172"/>
                </a:cxn>
                <a:cxn ang="0">
                  <a:pos x="134" y="171"/>
                </a:cxn>
                <a:cxn ang="0">
                  <a:pos x="139" y="174"/>
                </a:cxn>
                <a:cxn ang="0">
                  <a:pos x="148" y="179"/>
                </a:cxn>
                <a:cxn ang="0">
                  <a:pos x="186" y="183"/>
                </a:cxn>
                <a:cxn ang="0">
                  <a:pos x="194" y="192"/>
                </a:cxn>
                <a:cxn ang="0">
                  <a:pos x="208" y="204"/>
                </a:cxn>
                <a:cxn ang="0">
                  <a:pos x="210" y="201"/>
                </a:cxn>
                <a:cxn ang="0">
                  <a:pos x="214" y="205"/>
                </a:cxn>
                <a:cxn ang="0">
                  <a:pos x="223" y="209"/>
                </a:cxn>
                <a:cxn ang="0">
                  <a:pos x="225" y="212"/>
                </a:cxn>
                <a:cxn ang="0">
                  <a:pos x="226" y="218"/>
                </a:cxn>
                <a:cxn ang="0">
                  <a:pos x="234" y="228"/>
                </a:cxn>
                <a:cxn ang="0">
                  <a:pos x="234" y="237"/>
                </a:cxn>
                <a:cxn ang="0">
                  <a:pos x="243" y="240"/>
                </a:cxn>
                <a:cxn ang="0">
                  <a:pos x="247" y="243"/>
                </a:cxn>
                <a:cxn ang="0">
                  <a:pos x="187" y="186"/>
                </a:cxn>
              </a:cxnLst>
              <a:rect l="0" t="0" r="r" b="b"/>
              <a:pathLst>
                <a:path w="248" h="247">
                  <a:moveTo>
                    <a:pt x="247" y="243"/>
                  </a:moveTo>
                  <a:cubicBezTo>
                    <a:pt x="248" y="232"/>
                    <a:pt x="248" y="232"/>
                    <a:pt x="248" y="232"/>
                  </a:cubicBezTo>
                  <a:cubicBezTo>
                    <a:pt x="236" y="226"/>
                    <a:pt x="236" y="226"/>
                    <a:pt x="236" y="226"/>
                  </a:cubicBezTo>
                  <a:cubicBezTo>
                    <a:pt x="223" y="201"/>
                    <a:pt x="223" y="201"/>
                    <a:pt x="223" y="201"/>
                  </a:cubicBezTo>
                  <a:cubicBezTo>
                    <a:pt x="219" y="198"/>
                    <a:pt x="219" y="198"/>
                    <a:pt x="219" y="198"/>
                  </a:cubicBezTo>
                  <a:cubicBezTo>
                    <a:pt x="213" y="186"/>
                    <a:pt x="213" y="186"/>
                    <a:pt x="213" y="186"/>
                  </a:cubicBezTo>
                  <a:cubicBezTo>
                    <a:pt x="208" y="189"/>
                    <a:pt x="208" y="189"/>
                    <a:pt x="208" y="189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00" y="197"/>
                    <a:pt x="200" y="197"/>
                    <a:pt x="200" y="197"/>
                  </a:cubicBezTo>
                  <a:cubicBezTo>
                    <a:pt x="200" y="197"/>
                    <a:pt x="199" y="197"/>
                    <a:pt x="199" y="197"/>
                  </a:cubicBezTo>
                  <a:cubicBezTo>
                    <a:pt x="199" y="197"/>
                    <a:pt x="199" y="197"/>
                    <a:pt x="199" y="197"/>
                  </a:cubicBezTo>
                  <a:cubicBezTo>
                    <a:pt x="199" y="197"/>
                    <a:pt x="199" y="197"/>
                    <a:pt x="199" y="197"/>
                  </a:cubicBezTo>
                  <a:cubicBezTo>
                    <a:pt x="197" y="193"/>
                    <a:pt x="197" y="193"/>
                    <a:pt x="197" y="193"/>
                  </a:cubicBezTo>
                  <a:cubicBezTo>
                    <a:pt x="188" y="183"/>
                    <a:pt x="188" y="183"/>
                    <a:pt x="188" y="183"/>
                  </a:cubicBezTo>
                  <a:cubicBezTo>
                    <a:pt x="188" y="183"/>
                    <a:pt x="188" y="183"/>
                    <a:pt x="188" y="182"/>
                  </a:cubicBezTo>
                  <a:cubicBezTo>
                    <a:pt x="188" y="179"/>
                    <a:pt x="188" y="179"/>
                    <a:pt x="188" y="179"/>
                  </a:cubicBezTo>
                  <a:cubicBezTo>
                    <a:pt x="183" y="181"/>
                    <a:pt x="183" y="181"/>
                    <a:pt x="183" y="181"/>
                  </a:cubicBezTo>
                  <a:cubicBezTo>
                    <a:pt x="176" y="180"/>
                    <a:pt x="176" y="180"/>
                    <a:pt x="176" y="180"/>
                  </a:cubicBezTo>
                  <a:cubicBezTo>
                    <a:pt x="176" y="180"/>
                    <a:pt x="176" y="179"/>
                    <a:pt x="176" y="179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6" y="32"/>
                    <a:pt x="176" y="32"/>
                    <a:pt x="176" y="32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62" y="24"/>
                    <a:pt x="162" y="24"/>
                    <a:pt x="162" y="24"/>
                  </a:cubicBezTo>
                  <a:cubicBezTo>
                    <a:pt x="162" y="24"/>
                    <a:pt x="162" y="24"/>
                    <a:pt x="162" y="24"/>
                  </a:cubicBezTo>
                  <a:cubicBezTo>
                    <a:pt x="162" y="24"/>
                    <a:pt x="149" y="27"/>
                    <a:pt x="149" y="27"/>
                  </a:cubicBezTo>
                  <a:cubicBezTo>
                    <a:pt x="122" y="17"/>
                    <a:pt x="122" y="17"/>
                    <a:pt x="122" y="17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7"/>
                    <a:pt x="108" y="16"/>
                    <a:pt x="108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5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99" y="11"/>
                    <a:pt x="99" y="11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1" y="11"/>
                    <a:pt x="91" y="11"/>
                    <a:pt x="91" y="11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5"/>
                    <a:pt x="82" y="5"/>
                    <a:pt x="82" y="4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60" y="9"/>
                    <a:pt x="60" y="9"/>
                    <a:pt x="59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4"/>
                    <a:pt x="52" y="14"/>
                    <a:pt x="52" y="15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7"/>
                    <a:pt x="54" y="18"/>
                    <a:pt x="53" y="18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22"/>
                    <a:pt x="41" y="21"/>
                    <a:pt x="41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7" y="26"/>
                    <a:pt x="36" y="26"/>
                    <a:pt x="36" y="26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3" y="33"/>
                    <a:pt x="33" y="34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1" y="48"/>
                    <a:pt x="11" y="48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8" y="57"/>
                    <a:pt x="8" y="57"/>
                    <a:pt x="7" y="57"/>
                  </a:cubicBezTo>
                  <a:cubicBezTo>
                    <a:pt x="7" y="57"/>
                    <a:pt x="8" y="57"/>
                    <a:pt x="8" y="57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7" y="72"/>
                    <a:pt x="27" y="72"/>
                    <a:pt x="27" y="72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5" y="81"/>
                    <a:pt x="35" y="81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6" y="81"/>
                    <a:pt x="36" y="81"/>
                    <a:pt x="37" y="8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1"/>
                    <a:pt x="42" y="80"/>
                    <a:pt x="42" y="80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5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5" y="88"/>
                    <a:pt x="45" y="88"/>
                    <a:pt x="45" y="88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2" y="89"/>
                    <a:pt x="42" y="89"/>
                    <a:pt x="42" y="89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40" y="86"/>
                    <a:pt x="39" y="86"/>
                    <a:pt x="39" y="86"/>
                  </a:cubicBezTo>
                  <a:cubicBezTo>
                    <a:pt x="39" y="86"/>
                    <a:pt x="39" y="86"/>
                    <a:pt x="39" y="86"/>
                  </a:cubicBezTo>
                  <a:cubicBezTo>
                    <a:pt x="39" y="86"/>
                    <a:pt x="39" y="86"/>
                    <a:pt x="39" y="86"/>
                  </a:cubicBezTo>
                  <a:cubicBezTo>
                    <a:pt x="40" y="89"/>
                    <a:pt x="40" y="89"/>
                    <a:pt x="40" y="8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42" y="92"/>
                    <a:pt x="42" y="92"/>
                    <a:pt x="42" y="92"/>
                  </a:cubicBezTo>
                  <a:cubicBezTo>
                    <a:pt x="41" y="97"/>
                    <a:pt x="41" y="97"/>
                    <a:pt x="41" y="97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7" y="93"/>
                    <a:pt x="27" y="93"/>
                    <a:pt x="27" y="93"/>
                  </a:cubicBezTo>
                  <a:cubicBezTo>
                    <a:pt x="28" y="92"/>
                    <a:pt x="28" y="92"/>
                    <a:pt x="28" y="92"/>
                  </a:cubicBezTo>
                  <a:cubicBezTo>
                    <a:pt x="28" y="92"/>
                    <a:pt x="28" y="92"/>
                    <a:pt x="28" y="92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2" y="87"/>
                    <a:pt x="22" y="87"/>
                    <a:pt x="22" y="87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5" y="92"/>
                    <a:pt x="14" y="92"/>
                    <a:pt x="14" y="92"/>
                  </a:cubicBezTo>
                  <a:cubicBezTo>
                    <a:pt x="14" y="93"/>
                    <a:pt x="14" y="93"/>
                    <a:pt x="15" y="93"/>
                  </a:cubicBezTo>
                  <a:cubicBezTo>
                    <a:pt x="16" y="94"/>
                    <a:pt x="16" y="94"/>
                    <a:pt x="16" y="94"/>
                  </a:cubicBezTo>
                  <a:cubicBezTo>
                    <a:pt x="11" y="94"/>
                    <a:pt x="11" y="94"/>
                    <a:pt x="11" y="9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11" y="108"/>
                    <a:pt x="11" y="108"/>
                    <a:pt x="11" y="108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7" y="109"/>
                    <a:pt x="7" y="109"/>
                    <a:pt x="8" y="110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32" y="122"/>
                    <a:pt x="32" y="122"/>
                    <a:pt x="32" y="122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3" y="122"/>
                    <a:pt x="33" y="122"/>
                    <a:pt x="33" y="121"/>
                  </a:cubicBezTo>
                  <a:cubicBezTo>
                    <a:pt x="33" y="120"/>
                    <a:pt x="33" y="120"/>
                    <a:pt x="33" y="120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7" y="116"/>
                    <a:pt x="47" y="116"/>
                    <a:pt x="47" y="116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43" y="119"/>
                    <a:pt x="43" y="119"/>
                    <a:pt x="43" y="119"/>
                  </a:cubicBezTo>
                  <a:cubicBezTo>
                    <a:pt x="43" y="119"/>
                    <a:pt x="43" y="119"/>
                    <a:pt x="43" y="119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7" y="129"/>
                    <a:pt x="47" y="129"/>
                    <a:pt x="47" y="129"/>
                  </a:cubicBezTo>
                  <a:cubicBezTo>
                    <a:pt x="46" y="134"/>
                    <a:pt x="46" y="134"/>
                    <a:pt x="46" y="134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33" y="141"/>
                    <a:pt x="33" y="141"/>
                    <a:pt x="33" y="141"/>
                  </a:cubicBezTo>
                  <a:cubicBezTo>
                    <a:pt x="28" y="142"/>
                    <a:pt x="28" y="142"/>
                    <a:pt x="28" y="142"/>
                  </a:cubicBezTo>
                  <a:cubicBezTo>
                    <a:pt x="26" y="144"/>
                    <a:pt x="26" y="144"/>
                    <a:pt x="26" y="144"/>
                  </a:cubicBezTo>
                  <a:cubicBezTo>
                    <a:pt x="26" y="144"/>
                    <a:pt x="26" y="144"/>
                    <a:pt x="26" y="144"/>
                  </a:cubicBezTo>
                  <a:cubicBezTo>
                    <a:pt x="26" y="146"/>
                    <a:pt x="26" y="146"/>
                    <a:pt x="26" y="146"/>
                  </a:cubicBezTo>
                  <a:cubicBezTo>
                    <a:pt x="22" y="146"/>
                    <a:pt x="22" y="146"/>
                    <a:pt x="22" y="146"/>
                  </a:cubicBezTo>
                  <a:cubicBezTo>
                    <a:pt x="16" y="151"/>
                    <a:pt x="16" y="151"/>
                    <a:pt x="16" y="151"/>
                  </a:cubicBezTo>
                  <a:cubicBezTo>
                    <a:pt x="14" y="157"/>
                    <a:pt x="14" y="157"/>
                    <a:pt x="14" y="157"/>
                  </a:cubicBezTo>
                  <a:cubicBezTo>
                    <a:pt x="12" y="159"/>
                    <a:pt x="12" y="159"/>
                    <a:pt x="12" y="159"/>
                  </a:cubicBezTo>
                  <a:cubicBezTo>
                    <a:pt x="12" y="159"/>
                    <a:pt x="12" y="159"/>
                    <a:pt x="12" y="159"/>
                  </a:cubicBezTo>
                  <a:cubicBezTo>
                    <a:pt x="12" y="159"/>
                    <a:pt x="12" y="159"/>
                    <a:pt x="12" y="159"/>
                  </a:cubicBezTo>
                  <a:cubicBezTo>
                    <a:pt x="13" y="161"/>
                    <a:pt x="13" y="161"/>
                    <a:pt x="13" y="161"/>
                  </a:cubicBezTo>
                  <a:cubicBezTo>
                    <a:pt x="12" y="163"/>
                    <a:pt x="12" y="163"/>
                    <a:pt x="12" y="163"/>
                  </a:cubicBezTo>
                  <a:cubicBezTo>
                    <a:pt x="11" y="163"/>
                    <a:pt x="11" y="163"/>
                    <a:pt x="12" y="164"/>
                  </a:cubicBezTo>
                  <a:cubicBezTo>
                    <a:pt x="12" y="164"/>
                    <a:pt x="12" y="164"/>
                    <a:pt x="12" y="164"/>
                  </a:cubicBezTo>
                  <a:cubicBezTo>
                    <a:pt x="12" y="164"/>
                    <a:pt x="12" y="164"/>
                    <a:pt x="12" y="164"/>
                  </a:cubicBezTo>
                  <a:cubicBezTo>
                    <a:pt x="16" y="162"/>
                    <a:pt x="16" y="162"/>
                    <a:pt x="16" y="162"/>
                  </a:cubicBezTo>
                  <a:cubicBezTo>
                    <a:pt x="14" y="164"/>
                    <a:pt x="14" y="164"/>
                    <a:pt x="14" y="164"/>
                  </a:cubicBezTo>
                  <a:cubicBezTo>
                    <a:pt x="14" y="164"/>
                    <a:pt x="14" y="164"/>
                    <a:pt x="14" y="164"/>
                  </a:cubicBezTo>
                  <a:cubicBezTo>
                    <a:pt x="14" y="165"/>
                    <a:pt x="14" y="165"/>
                    <a:pt x="14" y="165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6" y="167"/>
                    <a:pt x="16" y="167"/>
                    <a:pt x="16" y="167"/>
                  </a:cubicBezTo>
                  <a:cubicBezTo>
                    <a:pt x="18" y="170"/>
                    <a:pt x="18" y="170"/>
                    <a:pt x="18" y="170"/>
                  </a:cubicBezTo>
                  <a:cubicBezTo>
                    <a:pt x="18" y="170"/>
                    <a:pt x="18" y="170"/>
                    <a:pt x="18" y="170"/>
                  </a:cubicBezTo>
                  <a:cubicBezTo>
                    <a:pt x="18" y="170"/>
                    <a:pt x="18" y="170"/>
                    <a:pt x="18" y="170"/>
                  </a:cubicBezTo>
                  <a:cubicBezTo>
                    <a:pt x="18" y="170"/>
                    <a:pt x="18" y="170"/>
                    <a:pt x="18" y="170"/>
                  </a:cubicBezTo>
                  <a:cubicBezTo>
                    <a:pt x="21" y="169"/>
                    <a:pt x="21" y="169"/>
                    <a:pt x="21" y="169"/>
                  </a:cubicBezTo>
                  <a:cubicBezTo>
                    <a:pt x="22" y="170"/>
                    <a:pt x="22" y="170"/>
                    <a:pt x="22" y="170"/>
                  </a:cubicBezTo>
                  <a:cubicBezTo>
                    <a:pt x="21" y="171"/>
                    <a:pt x="21" y="171"/>
                    <a:pt x="21" y="171"/>
                  </a:cubicBezTo>
                  <a:cubicBezTo>
                    <a:pt x="21" y="171"/>
                    <a:pt x="21" y="171"/>
                    <a:pt x="21" y="171"/>
                  </a:cubicBezTo>
                  <a:cubicBezTo>
                    <a:pt x="21" y="171"/>
                    <a:pt x="22" y="172"/>
                    <a:pt x="22" y="172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27" y="172"/>
                    <a:pt x="27" y="172"/>
                    <a:pt x="27" y="172"/>
                  </a:cubicBezTo>
                  <a:cubicBezTo>
                    <a:pt x="23" y="180"/>
                    <a:pt x="23" y="180"/>
                    <a:pt x="23" y="180"/>
                  </a:cubicBezTo>
                  <a:cubicBezTo>
                    <a:pt x="23" y="180"/>
                    <a:pt x="23" y="180"/>
                    <a:pt x="23" y="180"/>
                  </a:cubicBezTo>
                  <a:cubicBezTo>
                    <a:pt x="24" y="183"/>
                    <a:pt x="24" y="183"/>
                    <a:pt x="24" y="183"/>
                  </a:cubicBezTo>
                  <a:cubicBezTo>
                    <a:pt x="24" y="183"/>
                    <a:pt x="24" y="184"/>
                    <a:pt x="24" y="184"/>
                  </a:cubicBezTo>
                  <a:cubicBezTo>
                    <a:pt x="26" y="184"/>
                    <a:pt x="26" y="184"/>
                    <a:pt x="26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7" y="187"/>
                    <a:pt x="27" y="187"/>
                    <a:pt x="27" y="187"/>
                  </a:cubicBezTo>
                  <a:cubicBezTo>
                    <a:pt x="27" y="187"/>
                    <a:pt x="27" y="187"/>
                    <a:pt x="27" y="187"/>
                  </a:cubicBezTo>
                  <a:cubicBezTo>
                    <a:pt x="27" y="187"/>
                    <a:pt x="33" y="188"/>
                    <a:pt x="33" y="188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37" y="181"/>
                    <a:pt x="37" y="181"/>
                    <a:pt x="37" y="181"/>
                  </a:cubicBezTo>
                  <a:cubicBezTo>
                    <a:pt x="37" y="181"/>
                    <a:pt x="37" y="181"/>
                    <a:pt x="37" y="181"/>
                  </a:cubicBezTo>
                  <a:cubicBezTo>
                    <a:pt x="36" y="179"/>
                    <a:pt x="36" y="179"/>
                    <a:pt x="36" y="179"/>
                  </a:cubicBezTo>
                  <a:cubicBezTo>
                    <a:pt x="38" y="176"/>
                    <a:pt x="38" y="176"/>
                    <a:pt x="38" y="176"/>
                  </a:cubicBezTo>
                  <a:cubicBezTo>
                    <a:pt x="41" y="174"/>
                    <a:pt x="41" y="174"/>
                    <a:pt x="41" y="174"/>
                  </a:cubicBezTo>
                  <a:cubicBezTo>
                    <a:pt x="36" y="179"/>
                    <a:pt x="36" y="179"/>
                    <a:pt x="36" y="179"/>
                  </a:cubicBezTo>
                  <a:cubicBezTo>
                    <a:pt x="36" y="179"/>
                    <a:pt x="36" y="179"/>
                    <a:pt x="36" y="179"/>
                  </a:cubicBezTo>
                  <a:cubicBezTo>
                    <a:pt x="41" y="189"/>
                    <a:pt x="41" y="189"/>
                    <a:pt x="41" y="189"/>
                  </a:cubicBezTo>
                  <a:cubicBezTo>
                    <a:pt x="39" y="193"/>
                    <a:pt x="39" y="193"/>
                    <a:pt x="39" y="193"/>
                  </a:cubicBezTo>
                  <a:cubicBezTo>
                    <a:pt x="39" y="193"/>
                    <a:pt x="39" y="193"/>
                    <a:pt x="39" y="193"/>
                  </a:cubicBezTo>
                  <a:cubicBezTo>
                    <a:pt x="39" y="193"/>
                    <a:pt x="39" y="193"/>
                    <a:pt x="39" y="193"/>
                  </a:cubicBezTo>
                  <a:cubicBezTo>
                    <a:pt x="42" y="195"/>
                    <a:pt x="42" y="195"/>
                    <a:pt x="42" y="195"/>
                  </a:cubicBezTo>
                  <a:cubicBezTo>
                    <a:pt x="41" y="195"/>
                    <a:pt x="41" y="195"/>
                    <a:pt x="41" y="195"/>
                  </a:cubicBezTo>
                  <a:cubicBezTo>
                    <a:pt x="41" y="196"/>
                    <a:pt x="41" y="196"/>
                    <a:pt x="41" y="196"/>
                  </a:cubicBezTo>
                  <a:cubicBezTo>
                    <a:pt x="42" y="198"/>
                    <a:pt x="42" y="198"/>
                    <a:pt x="42" y="198"/>
                  </a:cubicBezTo>
                  <a:cubicBezTo>
                    <a:pt x="38" y="200"/>
                    <a:pt x="38" y="200"/>
                    <a:pt x="38" y="200"/>
                  </a:cubicBezTo>
                  <a:cubicBezTo>
                    <a:pt x="38" y="200"/>
                    <a:pt x="38" y="200"/>
                    <a:pt x="38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38" y="201"/>
                    <a:pt x="38" y="201"/>
                    <a:pt x="38" y="201"/>
                  </a:cubicBezTo>
                  <a:cubicBezTo>
                    <a:pt x="48" y="197"/>
                    <a:pt x="48" y="197"/>
                    <a:pt x="48" y="197"/>
                  </a:cubicBezTo>
                  <a:cubicBezTo>
                    <a:pt x="50" y="193"/>
                    <a:pt x="50" y="193"/>
                    <a:pt x="50" y="193"/>
                  </a:cubicBezTo>
                  <a:cubicBezTo>
                    <a:pt x="50" y="197"/>
                    <a:pt x="50" y="197"/>
                    <a:pt x="50" y="197"/>
                  </a:cubicBezTo>
                  <a:cubicBezTo>
                    <a:pt x="50" y="197"/>
                    <a:pt x="50" y="197"/>
                    <a:pt x="51" y="197"/>
                  </a:cubicBezTo>
                  <a:cubicBezTo>
                    <a:pt x="55" y="197"/>
                    <a:pt x="55" y="197"/>
                    <a:pt x="55" y="197"/>
                  </a:cubicBezTo>
                  <a:cubicBezTo>
                    <a:pt x="59" y="204"/>
                    <a:pt x="59" y="204"/>
                    <a:pt x="59" y="204"/>
                  </a:cubicBezTo>
                  <a:cubicBezTo>
                    <a:pt x="59" y="204"/>
                    <a:pt x="59" y="204"/>
                    <a:pt x="59" y="204"/>
                  </a:cubicBezTo>
                  <a:cubicBezTo>
                    <a:pt x="59" y="204"/>
                    <a:pt x="59" y="204"/>
                    <a:pt x="59" y="204"/>
                  </a:cubicBezTo>
                  <a:cubicBezTo>
                    <a:pt x="59" y="204"/>
                    <a:pt x="59" y="204"/>
                    <a:pt x="59" y="204"/>
                  </a:cubicBezTo>
                  <a:cubicBezTo>
                    <a:pt x="61" y="202"/>
                    <a:pt x="61" y="202"/>
                    <a:pt x="61" y="202"/>
                  </a:cubicBezTo>
                  <a:cubicBezTo>
                    <a:pt x="61" y="202"/>
                    <a:pt x="61" y="202"/>
                    <a:pt x="61" y="202"/>
                  </a:cubicBezTo>
                  <a:cubicBezTo>
                    <a:pt x="60" y="199"/>
                    <a:pt x="60" y="199"/>
                    <a:pt x="60" y="199"/>
                  </a:cubicBezTo>
                  <a:cubicBezTo>
                    <a:pt x="62" y="197"/>
                    <a:pt x="62" y="197"/>
                    <a:pt x="62" y="197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5" y="201"/>
                    <a:pt x="65" y="201"/>
                    <a:pt x="65" y="201"/>
                  </a:cubicBezTo>
                  <a:cubicBezTo>
                    <a:pt x="65" y="201"/>
                    <a:pt x="65" y="201"/>
                    <a:pt x="65" y="201"/>
                  </a:cubicBezTo>
                  <a:cubicBezTo>
                    <a:pt x="65" y="201"/>
                    <a:pt x="65" y="201"/>
                    <a:pt x="65" y="201"/>
                  </a:cubicBezTo>
                  <a:cubicBezTo>
                    <a:pt x="72" y="196"/>
                    <a:pt x="72" y="196"/>
                    <a:pt x="72" y="196"/>
                  </a:cubicBezTo>
                  <a:cubicBezTo>
                    <a:pt x="69" y="201"/>
                    <a:pt x="69" y="201"/>
                    <a:pt x="69" y="201"/>
                  </a:cubicBezTo>
                  <a:cubicBezTo>
                    <a:pt x="68" y="204"/>
                    <a:pt x="68" y="204"/>
                    <a:pt x="68" y="204"/>
                  </a:cubicBezTo>
                  <a:cubicBezTo>
                    <a:pt x="68" y="204"/>
                    <a:pt x="68" y="205"/>
                    <a:pt x="68" y="205"/>
                  </a:cubicBezTo>
                  <a:cubicBezTo>
                    <a:pt x="69" y="205"/>
                    <a:pt x="69" y="205"/>
                    <a:pt x="69" y="205"/>
                  </a:cubicBezTo>
                  <a:cubicBezTo>
                    <a:pt x="70" y="205"/>
                    <a:pt x="70" y="205"/>
                    <a:pt x="70" y="205"/>
                  </a:cubicBezTo>
                  <a:cubicBezTo>
                    <a:pt x="65" y="216"/>
                    <a:pt x="65" y="216"/>
                    <a:pt x="65" y="216"/>
                  </a:cubicBezTo>
                  <a:cubicBezTo>
                    <a:pt x="62" y="219"/>
                    <a:pt x="62" y="219"/>
                    <a:pt x="62" y="219"/>
                  </a:cubicBezTo>
                  <a:cubicBezTo>
                    <a:pt x="61" y="222"/>
                    <a:pt x="61" y="222"/>
                    <a:pt x="61" y="222"/>
                  </a:cubicBezTo>
                  <a:cubicBezTo>
                    <a:pt x="51" y="227"/>
                    <a:pt x="51" y="227"/>
                    <a:pt x="51" y="227"/>
                  </a:cubicBezTo>
                  <a:cubicBezTo>
                    <a:pt x="51" y="227"/>
                    <a:pt x="51" y="227"/>
                    <a:pt x="51" y="227"/>
                  </a:cubicBezTo>
                  <a:cubicBezTo>
                    <a:pt x="51" y="227"/>
                    <a:pt x="49" y="233"/>
                    <a:pt x="49" y="233"/>
                  </a:cubicBezTo>
                  <a:cubicBezTo>
                    <a:pt x="44" y="231"/>
                    <a:pt x="44" y="231"/>
                    <a:pt x="44" y="231"/>
                  </a:cubicBezTo>
                  <a:cubicBezTo>
                    <a:pt x="44" y="231"/>
                    <a:pt x="44" y="231"/>
                    <a:pt x="44" y="231"/>
                  </a:cubicBezTo>
                  <a:cubicBezTo>
                    <a:pt x="44" y="231"/>
                    <a:pt x="44" y="231"/>
                    <a:pt x="44" y="232"/>
                  </a:cubicBezTo>
                  <a:cubicBezTo>
                    <a:pt x="31" y="241"/>
                    <a:pt x="31" y="241"/>
                    <a:pt x="31" y="241"/>
                  </a:cubicBezTo>
                  <a:cubicBezTo>
                    <a:pt x="30" y="242"/>
                    <a:pt x="30" y="242"/>
                    <a:pt x="30" y="242"/>
                  </a:cubicBezTo>
                  <a:cubicBezTo>
                    <a:pt x="29" y="242"/>
                    <a:pt x="29" y="242"/>
                    <a:pt x="29" y="242"/>
                  </a:cubicBezTo>
                  <a:cubicBezTo>
                    <a:pt x="29" y="242"/>
                    <a:pt x="29" y="242"/>
                    <a:pt x="29" y="242"/>
                  </a:cubicBezTo>
                  <a:cubicBezTo>
                    <a:pt x="31" y="245"/>
                    <a:pt x="31" y="245"/>
                    <a:pt x="31" y="245"/>
                  </a:cubicBezTo>
                  <a:cubicBezTo>
                    <a:pt x="31" y="245"/>
                    <a:pt x="31" y="245"/>
                    <a:pt x="31" y="245"/>
                  </a:cubicBezTo>
                  <a:cubicBezTo>
                    <a:pt x="31" y="245"/>
                    <a:pt x="31" y="245"/>
                    <a:pt x="31" y="245"/>
                  </a:cubicBezTo>
                  <a:cubicBezTo>
                    <a:pt x="31" y="245"/>
                    <a:pt x="31" y="245"/>
                    <a:pt x="31" y="245"/>
                  </a:cubicBezTo>
                  <a:cubicBezTo>
                    <a:pt x="32" y="243"/>
                    <a:pt x="32" y="243"/>
                    <a:pt x="32" y="243"/>
                  </a:cubicBezTo>
                  <a:cubicBezTo>
                    <a:pt x="36" y="243"/>
                    <a:pt x="36" y="243"/>
                    <a:pt x="36" y="243"/>
                  </a:cubicBezTo>
                  <a:cubicBezTo>
                    <a:pt x="36" y="243"/>
                    <a:pt x="36" y="243"/>
                    <a:pt x="36" y="243"/>
                  </a:cubicBezTo>
                  <a:cubicBezTo>
                    <a:pt x="36" y="243"/>
                    <a:pt x="36" y="243"/>
                    <a:pt x="36" y="243"/>
                  </a:cubicBezTo>
                  <a:cubicBezTo>
                    <a:pt x="36" y="243"/>
                    <a:pt x="36" y="243"/>
                    <a:pt x="36" y="243"/>
                  </a:cubicBezTo>
                  <a:cubicBezTo>
                    <a:pt x="36" y="243"/>
                    <a:pt x="36" y="243"/>
                    <a:pt x="36" y="243"/>
                  </a:cubicBezTo>
                  <a:cubicBezTo>
                    <a:pt x="36" y="243"/>
                    <a:pt x="36" y="243"/>
                    <a:pt x="36" y="243"/>
                  </a:cubicBezTo>
                  <a:cubicBezTo>
                    <a:pt x="36" y="243"/>
                    <a:pt x="36" y="243"/>
                    <a:pt x="36" y="243"/>
                  </a:cubicBezTo>
                  <a:cubicBezTo>
                    <a:pt x="39" y="242"/>
                    <a:pt x="39" y="242"/>
                    <a:pt x="39" y="242"/>
                  </a:cubicBezTo>
                  <a:cubicBezTo>
                    <a:pt x="39" y="242"/>
                    <a:pt x="39" y="242"/>
                    <a:pt x="39" y="242"/>
                  </a:cubicBezTo>
                  <a:cubicBezTo>
                    <a:pt x="42" y="237"/>
                    <a:pt x="42" y="237"/>
                    <a:pt x="42" y="237"/>
                  </a:cubicBezTo>
                  <a:cubicBezTo>
                    <a:pt x="43" y="237"/>
                    <a:pt x="43" y="237"/>
                    <a:pt x="43" y="237"/>
                  </a:cubicBezTo>
                  <a:cubicBezTo>
                    <a:pt x="42" y="239"/>
                    <a:pt x="42" y="239"/>
                    <a:pt x="42" y="239"/>
                  </a:cubicBezTo>
                  <a:cubicBezTo>
                    <a:pt x="42" y="240"/>
                    <a:pt x="42" y="240"/>
                    <a:pt x="42" y="240"/>
                  </a:cubicBezTo>
                  <a:cubicBezTo>
                    <a:pt x="42" y="240"/>
                    <a:pt x="43" y="240"/>
                    <a:pt x="43" y="240"/>
                  </a:cubicBezTo>
                  <a:cubicBezTo>
                    <a:pt x="43" y="240"/>
                    <a:pt x="43" y="240"/>
                    <a:pt x="43" y="240"/>
                  </a:cubicBezTo>
                  <a:cubicBezTo>
                    <a:pt x="53" y="234"/>
                    <a:pt x="53" y="234"/>
                    <a:pt x="53" y="234"/>
                  </a:cubicBezTo>
                  <a:cubicBezTo>
                    <a:pt x="54" y="237"/>
                    <a:pt x="54" y="237"/>
                    <a:pt x="54" y="237"/>
                  </a:cubicBezTo>
                  <a:cubicBezTo>
                    <a:pt x="54" y="237"/>
                    <a:pt x="54" y="237"/>
                    <a:pt x="55" y="237"/>
                  </a:cubicBezTo>
                  <a:cubicBezTo>
                    <a:pt x="55" y="237"/>
                    <a:pt x="55" y="237"/>
                    <a:pt x="55" y="237"/>
                  </a:cubicBezTo>
                  <a:cubicBezTo>
                    <a:pt x="55" y="237"/>
                    <a:pt x="55" y="237"/>
                    <a:pt x="55" y="237"/>
                  </a:cubicBezTo>
                  <a:cubicBezTo>
                    <a:pt x="56" y="233"/>
                    <a:pt x="56" y="233"/>
                    <a:pt x="56" y="233"/>
                  </a:cubicBezTo>
                  <a:cubicBezTo>
                    <a:pt x="61" y="232"/>
                    <a:pt x="61" y="232"/>
                    <a:pt x="61" y="232"/>
                  </a:cubicBezTo>
                  <a:cubicBezTo>
                    <a:pt x="61" y="232"/>
                    <a:pt x="61" y="232"/>
                    <a:pt x="61" y="232"/>
                  </a:cubicBezTo>
                  <a:cubicBezTo>
                    <a:pt x="62" y="231"/>
                    <a:pt x="61" y="231"/>
                    <a:pt x="61" y="231"/>
                  </a:cubicBezTo>
                  <a:cubicBezTo>
                    <a:pt x="59" y="228"/>
                    <a:pt x="59" y="228"/>
                    <a:pt x="59" y="228"/>
                  </a:cubicBezTo>
                  <a:cubicBezTo>
                    <a:pt x="61" y="229"/>
                    <a:pt x="61" y="229"/>
                    <a:pt x="61" y="229"/>
                  </a:cubicBezTo>
                  <a:cubicBezTo>
                    <a:pt x="61" y="229"/>
                    <a:pt x="61" y="229"/>
                    <a:pt x="61" y="229"/>
                  </a:cubicBezTo>
                  <a:cubicBezTo>
                    <a:pt x="61" y="229"/>
                    <a:pt x="61" y="229"/>
                    <a:pt x="61" y="229"/>
                  </a:cubicBezTo>
                  <a:cubicBezTo>
                    <a:pt x="66" y="227"/>
                    <a:pt x="66" y="227"/>
                    <a:pt x="66" y="227"/>
                  </a:cubicBezTo>
                  <a:cubicBezTo>
                    <a:pt x="66" y="227"/>
                    <a:pt x="66" y="227"/>
                    <a:pt x="66" y="227"/>
                  </a:cubicBezTo>
                  <a:cubicBezTo>
                    <a:pt x="66" y="226"/>
                    <a:pt x="66" y="226"/>
                    <a:pt x="66" y="226"/>
                  </a:cubicBezTo>
                  <a:cubicBezTo>
                    <a:pt x="66" y="226"/>
                    <a:pt x="66" y="226"/>
                    <a:pt x="66" y="226"/>
                  </a:cubicBezTo>
                  <a:cubicBezTo>
                    <a:pt x="69" y="225"/>
                    <a:pt x="69" y="225"/>
                    <a:pt x="69" y="225"/>
                  </a:cubicBezTo>
                  <a:cubicBezTo>
                    <a:pt x="69" y="225"/>
                    <a:pt x="69" y="225"/>
                    <a:pt x="69" y="225"/>
                  </a:cubicBezTo>
                  <a:cubicBezTo>
                    <a:pt x="69" y="222"/>
                    <a:pt x="69" y="222"/>
                    <a:pt x="69" y="222"/>
                  </a:cubicBezTo>
                  <a:cubicBezTo>
                    <a:pt x="75" y="220"/>
                    <a:pt x="75" y="220"/>
                    <a:pt x="75" y="220"/>
                  </a:cubicBezTo>
                  <a:cubicBezTo>
                    <a:pt x="76" y="220"/>
                    <a:pt x="76" y="220"/>
                    <a:pt x="76" y="220"/>
                  </a:cubicBezTo>
                  <a:cubicBezTo>
                    <a:pt x="76" y="217"/>
                    <a:pt x="76" y="217"/>
                    <a:pt x="76" y="217"/>
                  </a:cubicBezTo>
                  <a:cubicBezTo>
                    <a:pt x="76" y="217"/>
                    <a:pt x="76" y="217"/>
                    <a:pt x="76" y="217"/>
                  </a:cubicBezTo>
                  <a:cubicBezTo>
                    <a:pt x="76" y="216"/>
                    <a:pt x="76" y="216"/>
                    <a:pt x="76" y="216"/>
                  </a:cubicBezTo>
                  <a:cubicBezTo>
                    <a:pt x="80" y="214"/>
                    <a:pt x="80" y="214"/>
                    <a:pt x="80" y="214"/>
                  </a:cubicBezTo>
                  <a:cubicBezTo>
                    <a:pt x="80" y="214"/>
                    <a:pt x="80" y="213"/>
                    <a:pt x="80" y="213"/>
                  </a:cubicBezTo>
                  <a:cubicBezTo>
                    <a:pt x="81" y="211"/>
                    <a:pt x="81" y="211"/>
                    <a:pt x="81" y="211"/>
                  </a:cubicBezTo>
                  <a:cubicBezTo>
                    <a:pt x="82" y="212"/>
                    <a:pt x="82" y="212"/>
                    <a:pt x="82" y="212"/>
                  </a:cubicBezTo>
                  <a:cubicBezTo>
                    <a:pt x="82" y="212"/>
                    <a:pt x="82" y="212"/>
                    <a:pt x="82" y="212"/>
                  </a:cubicBezTo>
                  <a:cubicBezTo>
                    <a:pt x="82" y="212"/>
                    <a:pt x="83" y="212"/>
                    <a:pt x="83" y="212"/>
                  </a:cubicBezTo>
                  <a:cubicBezTo>
                    <a:pt x="85" y="209"/>
                    <a:pt x="85" y="209"/>
                    <a:pt x="85" y="209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91" y="206"/>
                    <a:pt x="91" y="206"/>
                    <a:pt x="91" y="206"/>
                  </a:cubicBezTo>
                  <a:cubicBezTo>
                    <a:pt x="90" y="204"/>
                    <a:pt x="90" y="204"/>
                    <a:pt x="90" y="204"/>
                  </a:cubicBezTo>
                  <a:cubicBezTo>
                    <a:pt x="91" y="202"/>
                    <a:pt x="91" y="202"/>
                    <a:pt x="91" y="202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96" y="198"/>
                    <a:pt x="96" y="198"/>
                    <a:pt x="96" y="197"/>
                  </a:cubicBezTo>
                  <a:cubicBezTo>
                    <a:pt x="93" y="195"/>
                    <a:pt x="93" y="195"/>
                    <a:pt x="93" y="195"/>
                  </a:cubicBezTo>
                  <a:cubicBezTo>
                    <a:pt x="90" y="195"/>
                    <a:pt x="90" y="195"/>
                    <a:pt x="90" y="195"/>
                  </a:cubicBezTo>
                  <a:cubicBezTo>
                    <a:pt x="91" y="191"/>
                    <a:pt x="91" y="191"/>
                    <a:pt x="91" y="191"/>
                  </a:cubicBezTo>
                  <a:cubicBezTo>
                    <a:pt x="100" y="183"/>
                    <a:pt x="100" y="183"/>
                    <a:pt x="100" y="183"/>
                  </a:cubicBezTo>
                  <a:cubicBezTo>
                    <a:pt x="101" y="183"/>
                    <a:pt x="101" y="183"/>
                    <a:pt x="100" y="183"/>
                  </a:cubicBezTo>
                  <a:cubicBezTo>
                    <a:pt x="98" y="180"/>
                    <a:pt x="98" y="180"/>
                    <a:pt x="98" y="180"/>
                  </a:cubicBezTo>
                  <a:cubicBezTo>
                    <a:pt x="100" y="181"/>
                    <a:pt x="100" y="181"/>
                    <a:pt x="100" y="181"/>
                  </a:cubicBezTo>
                  <a:cubicBezTo>
                    <a:pt x="100" y="181"/>
                    <a:pt x="100" y="181"/>
                    <a:pt x="100" y="181"/>
                  </a:cubicBezTo>
                  <a:cubicBezTo>
                    <a:pt x="101" y="181"/>
                    <a:pt x="101" y="181"/>
                    <a:pt x="101" y="180"/>
                  </a:cubicBezTo>
                  <a:cubicBezTo>
                    <a:pt x="106" y="171"/>
                    <a:pt x="106" y="171"/>
                    <a:pt x="106" y="171"/>
                  </a:cubicBezTo>
                  <a:cubicBezTo>
                    <a:pt x="113" y="166"/>
                    <a:pt x="113" y="166"/>
                    <a:pt x="113" y="166"/>
                  </a:cubicBezTo>
                  <a:cubicBezTo>
                    <a:pt x="113" y="166"/>
                    <a:pt x="113" y="166"/>
                    <a:pt x="113" y="166"/>
                  </a:cubicBezTo>
                  <a:cubicBezTo>
                    <a:pt x="113" y="166"/>
                    <a:pt x="113" y="166"/>
                    <a:pt x="113" y="166"/>
                  </a:cubicBezTo>
                  <a:cubicBezTo>
                    <a:pt x="113" y="166"/>
                    <a:pt x="114" y="166"/>
                    <a:pt x="114" y="166"/>
                  </a:cubicBezTo>
                  <a:cubicBezTo>
                    <a:pt x="117" y="167"/>
                    <a:pt x="117" y="167"/>
                    <a:pt x="117" y="167"/>
                  </a:cubicBezTo>
                  <a:cubicBezTo>
                    <a:pt x="117" y="167"/>
                    <a:pt x="117" y="167"/>
                    <a:pt x="117" y="167"/>
                  </a:cubicBezTo>
                  <a:cubicBezTo>
                    <a:pt x="117" y="167"/>
                    <a:pt x="117" y="167"/>
                    <a:pt x="117" y="167"/>
                  </a:cubicBezTo>
                  <a:cubicBezTo>
                    <a:pt x="120" y="165"/>
                    <a:pt x="120" y="165"/>
                    <a:pt x="120" y="165"/>
                  </a:cubicBezTo>
                  <a:cubicBezTo>
                    <a:pt x="117" y="168"/>
                    <a:pt x="117" y="168"/>
                    <a:pt x="117" y="168"/>
                  </a:cubicBezTo>
                  <a:cubicBezTo>
                    <a:pt x="117" y="168"/>
                    <a:pt x="117" y="169"/>
                    <a:pt x="117" y="169"/>
                  </a:cubicBezTo>
                  <a:cubicBezTo>
                    <a:pt x="117" y="169"/>
                    <a:pt x="117" y="169"/>
                    <a:pt x="117" y="169"/>
                  </a:cubicBezTo>
                  <a:cubicBezTo>
                    <a:pt x="121" y="170"/>
                    <a:pt x="121" y="170"/>
                    <a:pt x="121" y="170"/>
                  </a:cubicBezTo>
                  <a:cubicBezTo>
                    <a:pt x="115" y="170"/>
                    <a:pt x="115" y="170"/>
                    <a:pt x="115" y="170"/>
                  </a:cubicBezTo>
                  <a:cubicBezTo>
                    <a:pt x="109" y="173"/>
                    <a:pt x="109" y="173"/>
                    <a:pt x="109" y="173"/>
                  </a:cubicBezTo>
                  <a:cubicBezTo>
                    <a:pt x="109" y="173"/>
                    <a:pt x="109" y="173"/>
                    <a:pt x="109" y="17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5" y="186"/>
                    <a:pt x="105" y="186"/>
                    <a:pt x="105" y="186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7" y="188"/>
                    <a:pt x="107" y="188"/>
                    <a:pt x="107" y="188"/>
                  </a:cubicBezTo>
                  <a:cubicBezTo>
                    <a:pt x="107" y="188"/>
                    <a:pt x="107" y="188"/>
                    <a:pt x="107" y="188"/>
                  </a:cubicBezTo>
                  <a:cubicBezTo>
                    <a:pt x="108" y="188"/>
                    <a:pt x="108" y="188"/>
                    <a:pt x="108" y="188"/>
                  </a:cubicBezTo>
                  <a:cubicBezTo>
                    <a:pt x="110" y="187"/>
                    <a:pt x="110" y="187"/>
                    <a:pt x="110" y="187"/>
                  </a:cubicBezTo>
                  <a:cubicBezTo>
                    <a:pt x="109" y="190"/>
                    <a:pt x="109" y="190"/>
                    <a:pt x="109" y="190"/>
                  </a:cubicBezTo>
                  <a:cubicBezTo>
                    <a:pt x="106" y="190"/>
                    <a:pt x="106" y="190"/>
                    <a:pt x="106" y="190"/>
                  </a:cubicBezTo>
                  <a:cubicBezTo>
                    <a:pt x="106" y="190"/>
                    <a:pt x="105" y="190"/>
                    <a:pt x="105" y="190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5" y="192"/>
                    <a:pt x="105" y="193"/>
                    <a:pt x="105" y="193"/>
                  </a:cubicBezTo>
                  <a:cubicBezTo>
                    <a:pt x="106" y="194"/>
                    <a:pt x="106" y="194"/>
                    <a:pt x="106" y="194"/>
                  </a:cubicBezTo>
                  <a:cubicBezTo>
                    <a:pt x="106" y="194"/>
                    <a:pt x="106" y="194"/>
                    <a:pt x="106" y="194"/>
                  </a:cubicBezTo>
                  <a:cubicBezTo>
                    <a:pt x="106" y="194"/>
                    <a:pt x="107" y="194"/>
                    <a:pt x="107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15" y="189"/>
                    <a:pt x="115" y="189"/>
                    <a:pt x="115" y="189"/>
                  </a:cubicBezTo>
                  <a:cubicBezTo>
                    <a:pt x="115" y="191"/>
                    <a:pt x="115" y="191"/>
                    <a:pt x="115" y="191"/>
                  </a:cubicBezTo>
                  <a:cubicBezTo>
                    <a:pt x="115" y="191"/>
                    <a:pt x="115" y="191"/>
                    <a:pt x="115" y="191"/>
                  </a:cubicBezTo>
                  <a:cubicBezTo>
                    <a:pt x="115" y="191"/>
                    <a:pt x="115" y="191"/>
                    <a:pt x="115" y="191"/>
                  </a:cubicBezTo>
                  <a:cubicBezTo>
                    <a:pt x="115" y="191"/>
                    <a:pt x="115" y="191"/>
                    <a:pt x="115" y="191"/>
                  </a:cubicBezTo>
                  <a:cubicBezTo>
                    <a:pt x="117" y="188"/>
                    <a:pt x="117" y="188"/>
                    <a:pt x="117" y="188"/>
                  </a:cubicBezTo>
                  <a:cubicBezTo>
                    <a:pt x="119" y="188"/>
                    <a:pt x="119" y="188"/>
                    <a:pt x="119" y="188"/>
                  </a:cubicBezTo>
                  <a:cubicBezTo>
                    <a:pt x="119" y="187"/>
                    <a:pt x="119" y="187"/>
                    <a:pt x="119" y="187"/>
                  </a:cubicBezTo>
                  <a:cubicBezTo>
                    <a:pt x="120" y="186"/>
                    <a:pt x="120" y="186"/>
                    <a:pt x="120" y="186"/>
                  </a:cubicBezTo>
                  <a:cubicBezTo>
                    <a:pt x="120" y="187"/>
                    <a:pt x="120" y="187"/>
                    <a:pt x="120" y="187"/>
                  </a:cubicBezTo>
                  <a:cubicBezTo>
                    <a:pt x="120" y="187"/>
                    <a:pt x="120" y="187"/>
                    <a:pt x="120" y="187"/>
                  </a:cubicBezTo>
                  <a:cubicBezTo>
                    <a:pt x="120" y="187"/>
                    <a:pt x="120" y="187"/>
                    <a:pt x="120" y="187"/>
                  </a:cubicBezTo>
                  <a:cubicBezTo>
                    <a:pt x="120" y="187"/>
                    <a:pt x="120" y="187"/>
                    <a:pt x="120" y="187"/>
                  </a:cubicBezTo>
                  <a:cubicBezTo>
                    <a:pt x="121" y="182"/>
                    <a:pt x="121" y="182"/>
                    <a:pt x="121" y="182"/>
                  </a:cubicBezTo>
                  <a:cubicBezTo>
                    <a:pt x="127" y="184"/>
                    <a:pt x="127" y="184"/>
                    <a:pt x="127" y="184"/>
                  </a:cubicBezTo>
                  <a:cubicBezTo>
                    <a:pt x="127" y="184"/>
                    <a:pt x="127" y="184"/>
                    <a:pt x="127" y="184"/>
                  </a:cubicBezTo>
                  <a:cubicBezTo>
                    <a:pt x="127" y="184"/>
                    <a:pt x="127" y="183"/>
                    <a:pt x="127" y="183"/>
                  </a:cubicBezTo>
                  <a:cubicBezTo>
                    <a:pt x="131" y="176"/>
                    <a:pt x="131" y="176"/>
                    <a:pt x="131" y="176"/>
                  </a:cubicBezTo>
                  <a:cubicBezTo>
                    <a:pt x="131" y="176"/>
                    <a:pt x="131" y="176"/>
                    <a:pt x="131" y="176"/>
                  </a:cubicBezTo>
                  <a:cubicBezTo>
                    <a:pt x="130" y="176"/>
                    <a:pt x="130" y="176"/>
                    <a:pt x="130" y="176"/>
                  </a:cubicBezTo>
                  <a:cubicBezTo>
                    <a:pt x="130" y="176"/>
                    <a:pt x="130" y="176"/>
                    <a:pt x="130" y="176"/>
                  </a:cubicBezTo>
                  <a:cubicBezTo>
                    <a:pt x="127" y="176"/>
                    <a:pt x="127" y="176"/>
                    <a:pt x="127" y="176"/>
                  </a:cubicBezTo>
                  <a:cubicBezTo>
                    <a:pt x="129" y="174"/>
                    <a:pt x="129" y="174"/>
                    <a:pt x="129" y="174"/>
                  </a:cubicBezTo>
                  <a:cubicBezTo>
                    <a:pt x="129" y="174"/>
                    <a:pt x="129" y="174"/>
                    <a:pt x="129" y="173"/>
                  </a:cubicBezTo>
                  <a:cubicBezTo>
                    <a:pt x="129" y="173"/>
                    <a:pt x="129" y="173"/>
                    <a:pt x="129" y="173"/>
                  </a:cubicBezTo>
                  <a:cubicBezTo>
                    <a:pt x="127" y="172"/>
                    <a:pt x="127" y="172"/>
                    <a:pt x="127" y="172"/>
                  </a:cubicBezTo>
                  <a:cubicBezTo>
                    <a:pt x="131" y="168"/>
                    <a:pt x="131" y="168"/>
                    <a:pt x="131" y="168"/>
                  </a:cubicBezTo>
                  <a:cubicBezTo>
                    <a:pt x="131" y="171"/>
                    <a:pt x="131" y="171"/>
                    <a:pt x="131" y="171"/>
                  </a:cubicBezTo>
                  <a:cubicBezTo>
                    <a:pt x="131" y="171"/>
                    <a:pt x="131" y="171"/>
                    <a:pt x="131" y="172"/>
                  </a:cubicBezTo>
                  <a:cubicBezTo>
                    <a:pt x="131" y="172"/>
                    <a:pt x="131" y="172"/>
                    <a:pt x="131" y="172"/>
                  </a:cubicBezTo>
                  <a:cubicBezTo>
                    <a:pt x="131" y="172"/>
                    <a:pt x="131" y="172"/>
                    <a:pt x="131" y="172"/>
                  </a:cubicBezTo>
                  <a:cubicBezTo>
                    <a:pt x="132" y="171"/>
                    <a:pt x="132" y="171"/>
                    <a:pt x="132" y="171"/>
                  </a:cubicBezTo>
                  <a:cubicBezTo>
                    <a:pt x="133" y="171"/>
                    <a:pt x="133" y="171"/>
                    <a:pt x="133" y="171"/>
                  </a:cubicBezTo>
                  <a:cubicBezTo>
                    <a:pt x="133" y="169"/>
                    <a:pt x="133" y="169"/>
                    <a:pt x="133" y="169"/>
                  </a:cubicBezTo>
                  <a:cubicBezTo>
                    <a:pt x="134" y="170"/>
                    <a:pt x="134" y="170"/>
                    <a:pt x="134" y="170"/>
                  </a:cubicBezTo>
                  <a:cubicBezTo>
                    <a:pt x="134" y="171"/>
                    <a:pt x="134" y="171"/>
                    <a:pt x="134" y="171"/>
                  </a:cubicBezTo>
                  <a:cubicBezTo>
                    <a:pt x="134" y="171"/>
                    <a:pt x="134" y="171"/>
                    <a:pt x="134" y="171"/>
                  </a:cubicBezTo>
                  <a:cubicBezTo>
                    <a:pt x="139" y="169"/>
                    <a:pt x="139" y="169"/>
                    <a:pt x="139" y="169"/>
                  </a:cubicBezTo>
                  <a:cubicBezTo>
                    <a:pt x="139" y="172"/>
                    <a:pt x="139" y="172"/>
                    <a:pt x="139" y="172"/>
                  </a:cubicBezTo>
                  <a:cubicBezTo>
                    <a:pt x="138" y="172"/>
                    <a:pt x="139" y="172"/>
                    <a:pt x="139" y="172"/>
                  </a:cubicBezTo>
                  <a:cubicBezTo>
                    <a:pt x="139" y="172"/>
                    <a:pt x="139" y="172"/>
                    <a:pt x="139" y="172"/>
                  </a:cubicBezTo>
                  <a:cubicBezTo>
                    <a:pt x="140" y="172"/>
                    <a:pt x="140" y="172"/>
                    <a:pt x="140" y="172"/>
                  </a:cubicBezTo>
                  <a:cubicBezTo>
                    <a:pt x="139" y="173"/>
                    <a:pt x="139" y="173"/>
                    <a:pt x="139" y="173"/>
                  </a:cubicBezTo>
                  <a:cubicBezTo>
                    <a:pt x="139" y="173"/>
                    <a:pt x="138" y="174"/>
                    <a:pt x="139" y="174"/>
                  </a:cubicBezTo>
                  <a:cubicBezTo>
                    <a:pt x="139" y="174"/>
                    <a:pt x="139" y="174"/>
                    <a:pt x="139" y="174"/>
                  </a:cubicBezTo>
                  <a:cubicBezTo>
                    <a:pt x="139" y="174"/>
                    <a:pt x="139" y="174"/>
                    <a:pt x="139" y="174"/>
                  </a:cubicBezTo>
                  <a:cubicBezTo>
                    <a:pt x="142" y="173"/>
                    <a:pt x="142" y="173"/>
                    <a:pt x="142" y="173"/>
                  </a:cubicBezTo>
                  <a:cubicBezTo>
                    <a:pt x="141" y="174"/>
                    <a:pt x="141" y="174"/>
                    <a:pt x="141" y="174"/>
                  </a:cubicBezTo>
                  <a:cubicBezTo>
                    <a:pt x="141" y="174"/>
                    <a:pt x="141" y="174"/>
                    <a:pt x="141" y="174"/>
                  </a:cubicBezTo>
                  <a:cubicBezTo>
                    <a:pt x="141" y="175"/>
                    <a:pt x="141" y="175"/>
                    <a:pt x="142" y="175"/>
                  </a:cubicBezTo>
                  <a:cubicBezTo>
                    <a:pt x="145" y="175"/>
                    <a:pt x="145" y="175"/>
                    <a:pt x="145" y="175"/>
                  </a:cubicBezTo>
                  <a:cubicBezTo>
                    <a:pt x="144" y="176"/>
                    <a:pt x="144" y="176"/>
                    <a:pt x="144" y="176"/>
                  </a:cubicBezTo>
                  <a:cubicBezTo>
                    <a:pt x="144" y="176"/>
                    <a:pt x="144" y="176"/>
                    <a:pt x="145" y="176"/>
                  </a:cubicBezTo>
                  <a:cubicBezTo>
                    <a:pt x="148" y="179"/>
                    <a:pt x="148" y="179"/>
                    <a:pt x="148" y="179"/>
                  </a:cubicBezTo>
                  <a:cubicBezTo>
                    <a:pt x="148" y="179"/>
                    <a:pt x="148" y="179"/>
                    <a:pt x="148" y="179"/>
                  </a:cubicBezTo>
                  <a:cubicBezTo>
                    <a:pt x="148" y="179"/>
                    <a:pt x="148" y="179"/>
                    <a:pt x="148" y="179"/>
                  </a:cubicBezTo>
                  <a:cubicBezTo>
                    <a:pt x="150" y="177"/>
                    <a:pt x="150" y="177"/>
                    <a:pt x="150" y="177"/>
                  </a:cubicBezTo>
                  <a:cubicBezTo>
                    <a:pt x="156" y="183"/>
                    <a:pt x="156" y="183"/>
                    <a:pt x="156" y="183"/>
                  </a:cubicBezTo>
                  <a:cubicBezTo>
                    <a:pt x="156" y="184"/>
                    <a:pt x="156" y="184"/>
                    <a:pt x="156" y="184"/>
                  </a:cubicBezTo>
                  <a:cubicBezTo>
                    <a:pt x="156" y="184"/>
                    <a:pt x="173" y="183"/>
                    <a:pt x="173" y="183"/>
                  </a:cubicBezTo>
                  <a:cubicBezTo>
                    <a:pt x="174" y="185"/>
                    <a:pt x="174" y="185"/>
                    <a:pt x="174" y="185"/>
                  </a:cubicBezTo>
                  <a:cubicBezTo>
                    <a:pt x="174" y="185"/>
                    <a:pt x="174" y="185"/>
                    <a:pt x="174" y="185"/>
                  </a:cubicBezTo>
                  <a:cubicBezTo>
                    <a:pt x="179" y="187"/>
                    <a:pt x="179" y="187"/>
                    <a:pt x="179" y="187"/>
                  </a:cubicBezTo>
                  <a:cubicBezTo>
                    <a:pt x="183" y="186"/>
                    <a:pt x="183" y="186"/>
                    <a:pt x="183" y="186"/>
                  </a:cubicBezTo>
                  <a:cubicBezTo>
                    <a:pt x="183" y="186"/>
                    <a:pt x="183" y="186"/>
                    <a:pt x="183" y="186"/>
                  </a:cubicBezTo>
                  <a:cubicBezTo>
                    <a:pt x="186" y="183"/>
                    <a:pt x="186" y="183"/>
                    <a:pt x="186" y="183"/>
                  </a:cubicBezTo>
                  <a:cubicBezTo>
                    <a:pt x="186" y="183"/>
                    <a:pt x="186" y="183"/>
                    <a:pt x="186" y="183"/>
                  </a:cubicBezTo>
                  <a:cubicBezTo>
                    <a:pt x="186" y="183"/>
                    <a:pt x="186" y="183"/>
                    <a:pt x="186" y="183"/>
                  </a:cubicBezTo>
                  <a:cubicBezTo>
                    <a:pt x="185" y="188"/>
                    <a:pt x="185" y="188"/>
                    <a:pt x="185" y="188"/>
                  </a:cubicBezTo>
                  <a:cubicBezTo>
                    <a:pt x="184" y="189"/>
                    <a:pt x="184" y="189"/>
                    <a:pt x="184" y="189"/>
                  </a:cubicBezTo>
                  <a:cubicBezTo>
                    <a:pt x="184" y="189"/>
                    <a:pt x="183" y="189"/>
                    <a:pt x="183" y="189"/>
                  </a:cubicBezTo>
                  <a:cubicBezTo>
                    <a:pt x="183" y="189"/>
                    <a:pt x="184" y="189"/>
                    <a:pt x="184" y="189"/>
                  </a:cubicBezTo>
                  <a:cubicBezTo>
                    <a:pt x="192" y="194"/>
                    <a:pt x="192" y="194"/>
                    <a:pt x="192" y="194"/>
                  </a:cubicBezTo>
                  <a:cubicBezTo>
                    <a:pt x="192" y="194"/>
                    <a:pt x="192" y="194"/>
                    <a:pt x="192" y="194"/>
                  </a:cubicBezTo>
                  <a:cubicBezTo>
                    <a:pt x="192" y="194"/>
                    <a:pt x="192" y="194"/>
                    <a:pt x="192" y="194"/>
                  </a:cubicBezTo>
                  <a:cubicBezTo>
                    <a:pt x="194" y="192"/>
                    <a:pt x="194" y="192"/>
                    <a:pt x="194" y="192"/>
                  </a:cubicBezTo>
                  <a:cubicBezTo>
                    <a:pt x="194" y="196"/>
                    <a:pt x="194" y="196"/>
                    <a:pt x="194" y="196"/>
                  </a:cubicBezTo>
                  <a:cubicBezTo>
                    <a:pt x="194" y="196"/>
                    <a:pt x="194" y="196"/>
                    <a:pt x="195" y="196"/>
                  </a:cubicBezTo>
                  <a:cubicBezTo>
                    <a:pt x="199" y="200"/>
                    <a:pt x="199" y="200"/>
                    <a:pt x="199" y="200"/>
                  </a:cubicBezTo>
                  <a:cubicBezTo>
                    <a:pt x="198" y="201"/>
                    <a:pt x="198" y="201"/>
                    <a:pt x="198" y="201"/>
                  </a:cubicBezTo>
                  <a:cubicBezTo>
                    <a:pt x="198" y="201"/>
                    <a:pt x="198" y="201"/>
                    <a:pt x="198" y="201"/>
                  </a:cubicBezTo>
                  <a:cubicBezTo>
                    <a:pt x="204" y="206"/>
                    <a:pt x="204" y="206"/>
                    <a:pt x="204" y="206"/>
                  </a:cubicBezTo>
                  <a:cubicBezTo>
                    <a:pt x="205" y="206"/>
                    <a:pt x="205" y="206"/>
                    <a:pt x="205" y="206"/>
                  </a:cubicBezTo>
                  <a:cubicBezTo>
                    <a:pt x="205" y="206"/>
                    <a:pt x="205" y="206"/>
                    <a:pt x="205" y="206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8" y="202"/>
                    <a:pt x="208" y="202"/>
                    <a:pt x="208" y="202"/>
                  </a:cubicBezTo>
                  <a:cubicBezTo>
                    <a:pt x="208" y="202"/>
                    <a:pt x="208" y="202"/>
                    <a:pt x="208" y="202"/>
                  </a:cubicBezTo>
                  <a:cubicBezTo>
                    <a:pt x="203" y="197"/>
                    <a:pt x="203" y="197"/>
                    <a:pt x="203" y="197"/>
                  </a:cubicBezTo>
                  <a:cubicBezTo>
                    <a:pt x="203" y="196"/>
                    <a:pt x="203" y="196"/>
                    <a:pt x="203" y="196"/>
                  </a:cubicBezTo>
                  <a:cubicBezTo>
                    <a:pt x="207" y="199"/>
                    <a:pt x="207" y="199"/>
                    <a:pt x="207" y="199"/>
                  </a:cubicBezTo>
                  <a:cubicBezTo>
                    <a:pt x="207" y="199"/>
                    <a:pt x="207" y="199"/>
                    <a:pt x="207" y="199"/>
                  </a:cubicBezTo>
                  <a:cubicBezTo>
                    <a:pt x="207" y="199"/>
                    <a:pt x="207" y="199"/>
                    <a:pt x="207" y="199"/>
                  </a:cubicBezTo>
                  <a:cubicBezTo>
                    <a:pt x="208" y="199"/>
                    <a:pt x="208" y="199"/>
                    <a:pt x="208" y="199"/>
                  </a:cubicBezTo>
                  <a:cubicBezTo>
                    <a:pt x="208" y="198"/>
                    <a:pt x="208" y="198"/>
                    <a:pt x="208" y="198"/>
                  </a:cubicBezTo>
                  <a:cubicBezTo>
                    <a:pt x="210" y="201"/>
                    <a:pt x="210" y="201"/>
                    <a:pt x="210" y="201"/>
                  </a:cubicBezTo>
                  <a:cubicBezTo>
                    <a:pt x="209" y="203"/>
                    <a:pt x="209" y="203"/>
                    <a:pt x="209" y="203"/>
                  </a:cubicBezTo>
                  <a:cubicBezTo>
                    <a:pt x="209" y="203"/>
                    <a:pt x="209" y="204"/>
                    <a:pt x="209" y="204"/>
                  </a:cubicBezTo>
                  <a:cubicBezTo>
                    <a:pt x="209" y="204"/>
                    <a:pt x="210" y="204"/>
                    <a:pt x="210" y="204"/>
                  </a:cubicBezTo>
                  <a:cubicBezTo>
                    <a:pt x="210" y="204"/>
                    <a:pt x="210" y="204"/>
                    <a:pt x="210" y="204"/>
                  </a:cubicBezTo>
                  <a:cubicBezTo>
                    <a:pt x="212" y="203"/>
                    <a:pt x="212" y="203"/>
                    <a:pt x="212" y="203"/>
                  </a:cubicBezTo>
                  <a:cubicBezTo>
                    <a:pt x="213" y="205"/>
                    <a:pt x="213" y="205"/>
                    <a:pt x="213" y="205"/>
                  </a:cubicBezTo>
                  <a:cubicBezTo>
                    <a:pt x="213" y="206"/>
                    <a:pt x="213" y="206"/>
                    <a:pt x="213" y="206"/>
                  </a:cubicBezTo>
                  <a:cubicBezTo>
                    <a:pt x="213" y="206"/>
                    <a:pt x="213" y="206"/>
                    <a:pt x="213" y="206"/>
                  </a:cubicBezTo>
                  <a:cubicBezTo>
                    <a:pt x="213" y="206"/>
                    <a:pt x="213" y="206"/>
                    <a:pt x="213" y="206"/>
                  </a:cubicBezTo>
                  <a:cubicBezTo>
                    <a:pt x="214" y="205"/>
                    <a:pt x="214" y="205"/>
                    <a:pt x="214" y="205"/>
                  </a:cubicBezTo>
                  <a:cubicBezTo>
                    <a:pt x="215" y="205"/>
                    <a:pt x="215" y="205"/>
                    <a:pt x="215" y="205"/>
                  </a:cubicBezTo>
                  <a:cubicBezTo>
                    <a:pt x="215" y="203"/>
                    <a:pt x="215" y="203"/>
                    <a:pt x="215" y="203"/>
                  </a:cubicBezTo>
                  <a:cubicBezTo>
                    <a:pt x="213" y="194"/>
                    <a:pt x="213" y="194"/>
                    <a:pt x="213" y="194"/>
                  </a:cubicBezTo>
                  <a:cubicBezTo>
                    <a:pt x="213" y="192"/>
                    <a:pt x="213" y="192"/>
                    <a:pt x="213" y="192"/>
                  </a:cubicBezTo>
                  <a:cubicBezTo>
                    <a:pt x="217" y="203"/>
                    <a:pt x="217" y="203"/>
                    <a:pt x="217" y="203"/>
                  </a:cubicBezTo>
                  <a:cubicBezTo>
                    <a:pt x="217" y="204"/>
                    <a:pt x="217" y="204"/>
                    <a:pt x="217" y="204"/>
                  </a:cubicBezTo>
                  <a:cubicBezTo>
                    <a:pt x="221" y="206"/>
                    <a:pt x="221" y="206"/>
                    <a:pt x="221" y="206"/>
                  </a:cubicBezTo>
                  <a:cubicBezTo>
                    <a:pt x="223" y="209"/>
                    <a:pt x="223" y="209"/>
                    <a:pt x="223" y="209"/>
                  </a:cubicBezTo>
                  <a:cubicBezTo>
                    <a:pt x="223" y="209"/>
                    <a:pt x="223" y="209"/>
                    <a:pt x="223" y="209"/>
                  </a:cubicBezTo>
                  <a:cubicBezTo>
                    <a:pt x="223" y="209"/>
                    <a:pt x="223" y="209"/>
                    <a:pt x="223" y="209"/>
                  </a:cubicBezTo>
                  <a:cubicBezTo>
                    <a:pt x="223" y="209"/>
                    <a:pt x="223" y="209"/>
                    <a:pt x="223" y="209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4" y="211"/>
                    <a:pt x="224" y="211"/>
                    <a:pt x="224" y="211"/>
                  </a:cubicBezTo>
                  <a:cubicBezTo>
                    <a:pt x="225" y="211"/>
                    <a:pt x="225" y="211"/>
                    <a:pt x="225" y="211"/>
                  </a:cubicBezTo>
                  <a:cubicBezTo>
                    <a:pt x="227" y="213"/>
                    <a:pt x="227" y="213"/>
                    <a:pt x="227" y="213"/>
                  </a:cubicBezTo>
                  <a:cubicBezTo>
                    <a:pt x="225" y="212"/>
                    <a:pt x="225" y="212"/>
                    <a:pt x="225" y="212"/>
                  </a:cubicBezTo>
                  <a:cubicBezTo>
                    <a:pt x="225" y="212"/>
                    <a:pt x="225" y="212"/>
                    <a:pt x="225" y="212"/>
                  </a:cubicBezTo>
                  <a:cubicBezTo>
                    <a:pt x="225" y="212"/>
                    <a:pt x="225" y="212"/>
                    <a:pt x="225" y="212"/>
                  </a:cubicBezTo>
                  <a:cubicBezTo>
                    <a:pt x="225" y="212"/>
                    <a:pt x="225" y="212"/>
                    <a:pt x="225" y="212"/>
                  </a:cubicBezTo>
                  <a:cubicBezTo>
                    <a:pt x="225" y="214"/>
                    <a:pt x="225" y="214"/>
                    <a:pt x="225" y="214"/>
                  </a:cubicBezTo>
                  <a:cubicBezTo>
                    <a:pt x="225" y="214"/>
                    <a:pt x="225" y="214"/>
                    <a:pt x="225" y="214"/>
                  </a:cubicBezTo>
                  <a:cubicBezTo>
                    <a:pt x="225" y="214"/>
                    <a:pt x="225" y="214"/>
                    <a:pt x="225" y="214"/>
                  </a:cubicBezTo>
                  <a:cubicBezTo>
                    <a:pt x="225" y="214"/>
                    <a:pt x="225" y="214"/>
                    <a:pt x="225" y="214"/>
                  </a:cubicBezTo>
                  <a:cubicBezTo>
                    <a:pt x="226" y="214"/>
                    <a:pt x="226" y="214"/>
                    <a:pt x="226" y="214"/>
                  </a:cubicBezTo>
                  <a:cubicBezTo>
                    <a:pt x="226" y="216"/>
                    <a:pt x="226" y="216"/>
                    <a:pt x="226" y="216"/>
                  </a:cubicBezTo>
                  <a:cubicBezTo>
                    <a:pt x="226" y="216"/>
                    <a:pt x="226" y="217"/>
                    <a:pt x="226" y="217"/>
                  </a:cubicBezTo>
                  <a:cubicBezTo>
                    <a:pt x="227" y="217"/>
                    <a:pt x="227" y="217"/>
                    <a:pt x="227" y="217"/>
                  </a:cubicBezTo>
                  <a:cubicBezTo>
                    <a:pt x="226" y="218"/>
                    <a:pt x="226" y="218"/>
                    <a:pt x="226" y="218"/>
                  </a:cubicBezTo>
                  <a:cubicBezTo>
                    <a:pt x="226" y="218"/>
                    <a:pt x="225" y="218"/>
                    <a:pt x="226" y="218"/>
                  </a:cubicBezTo>
                  <a:cubicBezTo>
                    <a:pt x="226" y="218"/>
                    <a:pt x="226" y="219"/>
                    <a:pt x="226" y="219"/>
                  </a:cubicBezTo>
                  <a:cubicBezTo>
                    <a:pt x="230" y="219"/>
                    <a:pt x="230" y="219"/>
                    <a:pt x="230" y="219"/>
                  </a:cubicBezTo>
                  <a:cubicBezTo>
                    <a:pt x="230" y="220"/>
                    <a:pt x="230" y="220"/>
                    <a:pt x="230" y="220"/>
                  </a:cubicBezTo>
                  <a:cubicBezTo>
                    <a:pt x="229" y="220"/>
                    <a:pt x="229" y="220"/>
                    <a:pt x="229" y="220"/>
                  </a:cubicBezTo>
                  <a:cubicBezTo>
                    <a:pt x="229" y="220"/>
                    <a:pt x="229" y="220"/>
                    <a:pt x="229" y="220"/>
                  </a:cubicBezTo>
                  <a:cubicBezTo>
                    <a:pt x="229" y="220"/>
                    <a:pt x="229" y="220"/>
                    <a:pt x="229" y="220"/>
                  </a:cubicBezTo>
                  <a:cubicBezTo>
                    <a:pt x="228" y="220"/>
                    <a:pt x="228" y="220"/>
                    <a:pt x="229" y="220"/>
                  </a:cubicBezTo>
                  <a:cubicBezTo>
                    <a:pt x="230" y="222"/>
                    <a:pt x="230" y="222"/>
                    <a:pt x="230" y="222"/>
                  </a:cubicBezTo>
                  <a:cubicBezTo>
                    <a:pt x="233" y="224"/>
                    <a:pt x="233" y="224"/>
                    <a:pt x="233" y="224"/>
                  </a:cubicBezTo>
                  <a:cubicBezTo>
                    <a:pt x="234" y="228"/>
                    <a:pt x="234" y="228"/>
                    <a:pt x="234" y="228"/>
                  </a:cubicBezTo>
                  <a:cubicBezTo>
                    <a:pt x="234" y="228"/>
                    <a:pt x="234" y="228"/>
                    <a:pt x="234" y="228"/>
                  </a:cubicBezTo>
                  <a:cubicBezTo>
                    <a:pt x="234" y="228"/>
                    <a:pt x="234" y="228"/>
                    <a:pt x="234" y="228"/>
                  </a:cubicBezTo>
                  <a:cubicBezTo>
                    <a:pt x="235" y="228"/>
                    <a:pt x="235" y="228"/>
                    <a:pt x="235" y="228"/>
                  </a:cubicBezTo>
                  <a:cubicBezTo>
                    <a:pt x="235" y="228"/>
                    <a:pt x="235" y="228"/>
                    <a:pt x="235" y="228"/>
                  </a:cubicBezTo>
                  <a:cubicBezTo>
                    <a:pt x="237" y="230"/>
                    <a:pt x="237" y="230"/>
                    <a:pt x="237" y="230"/>
                  </a:cubicBezTo>
                  <a:cubicBezTo>
                    <a:pt x="236" y="230"/>
                    <a:pt x="236" y="230"/>
                    <a:pt x="236" y="230"/>
                  </a:cubicBezTo>
                  <a:cubicBezTo>
                    <a:pt x="236" y="230"/>
                    <a:pt x="236" y="230"/>
                    <a:pt x="235" y="230"/>
                  </a:cubicBezTo>
                  <a:cubicBezTo>
                    <a:pt x="233" y="235"/>
                    <a:pt x="233" y="235"/>
                    <a:pt x="233" y="235"/>
                  </a:cubicBezTo>
                  <a:cubicBezTo>
                    <a:pt x="233" y="235"/>
                    <a:pt x="233" y="236"/>
                    <a:pt x="233" y="236"/>
                  </a:cubicBezTo>
                  <a:cubicBezTo>
                    <a:pt x="234" y="237"/>
                    <a:pt x="234" y="237"/>
                    <a:pt x="234" y="237"/>
                  </a:cubicBezTo>
                  <a:cubicBezTo>
                    <a:pt x="234" y="237"/>
                    <a:pt x="234" y="237"/>
                    <a:pt x="234" y="237"/>
                  </a:cubicBezTo>
                  <a:cubicBezTo>
                    <a:pt x="234" y="237"/>
                    <a:pt x="234" y="237"/>
                    <a:pt x="234" y="237"/>
                  </a:cubicBezTo>
                  <a:cubicBezTo>
                    <a:pt x="235" y="237"/>
                    <a:pt x="235" y="237"/>
                    <a:pt x="235" y="237"/>
                  </a:cubicBezTo>
                  <a:cubicBezTo>
                    <a:pt x="237" y="234"/>
                    <a:pt x="237" y="234"/>
                    <a:pt x="237" y="234"/>
                  </a:cubicBezTo>
                  <a:cubicBezTo>
                    <a:pt x="241" y="231"/>
                    <a:pt x="241" y="231"/>
                    <a:pt x="241" y="231"/>
                  </a:cubicBezTo>
                  <a:cubicBezTo>
                    <a:pt x="241" y="233"/>
                    <a:pt x="241" y="233"/>
                    <a:pt x="241" y="233"/>
                  </a:cubicBezTo>
                  <a:cubicBezTo>
                    <a:pt x="242" y="240"/>
                    <a:pt x="242" y="240"/>
                    <a:pt x="242" y="240"/>
                  </a:cubicBezTo>
                  <a:cubicBezTo>
                    <a:pt x="242" y="240"/>
                    <a:pt x="242" y="240"/>
                    <a:pt x="242" y="240"/>
                  </a:cubicBezTo>
                  <a:cubicBezTo>
                    <a:pt x="242" y="240"/>
                    <a:pt x="242" y="240"/>
                    <a:pt x="242" y="240"/>
                  </a:cubicBezTo>
                  <a:cubicBezTo>
                    <a:pt x="243" y="240"/>
                    <a:pt x="243" y="240"/>
                    <a:pt x="243" y="240"/>
                  </a:cubicBezTo>
                  <a:cubicBezTo>
                    <a:pt x="244" y="240"/>
                    <a:pt x="244" y="240"/>
                    <a:pt x="244" y="240"/>
                  </a:cubicBezTo>
                  <a:cubicBezTo>
                    <a:pt x="244" y="242"/>
                    <a:pt x="244" y="242"/>
                    <a:pt x="244" y="242"/>
                  </a:cubicBezTo>
                  <a:cubicBezTo>
                    <a:pt x="242" y="243"/>
                    <a:pt x="242" y="243"/>
                    <a:pt x="242" y="243"/>
                  </a:cubicBezTo>
                  <a:cubicBezTo>
                    <a:pt x="242" y="243"/>
                    <a:pt x="242" y="243"/>
                    <a:pt x="242" y="243"/>
                  </a:cubicBezTo>
                  <a:cubicBezTo>
                    <a:pt x="242" y="246"/>
                    <a:pt x="242" y="246"/>
                    <a:pt x="242" y="246"/>
                  </a:cubicBezTo>
                  <a:cubicBezTo>
                    <a:pt x="242" y="247"/>
                    <a:pt x="242" y="247"/>
                    <a:pt x="243" y="247"/>
                  </a:cubicBezTo>
                  <a:cubicBezTo>
                    <a:pt x="243" y="247"/>
                    <a:pt x="243" y="247"/>
                    <a:pt x="243" y="247"/>
                  </a:cubicBezTo>
                  <a:cubicBezTo>
                    <a:pt x="243" y="247"/>
                    <a:pt x="243" y="247"/>
                    <a:pt x="243" y="247"/>
                  </a:cubicBezTo>
                  <a:cubicBezTo>
                    <a:pt x="247" y="244"/>
                    <a:pt x="247" y="244"/>
                    <a:pt x="247" y="244"/>
                  </a:cubicBezTo>
                  <a:lnTo>
                    <a:pt x="247" y="243"/>
                  </a:lnTo>
                  <a:close/>
                  <a:moveTo>
                    <a:pt x="45" y="94"/>
                  </a:moveTo>
                  <a:cubicBezTo>
                    <a:pt x="44" y="93"/>
                    <a:pt x="44" y="93"/>
                    <a:pt x="44" y="93"/>
                  </a:cubicBezTo>
                  <a:cubicBezTo>
                    <a:pt x="46" y="93"/>
                    <a:pt x="46" y="93"/>
                    <a:pt x="46" y="93"/>
                  </a:cubicBezTo>
                  <a:lnTo>
                    <a:pt x="45" y="94"/>
                  </a:lnTo>
                  <a:close/>
                  <a:moveTo>
                    <a:pt x="114" y="165"/>
                  </a:moveTo>
                  <a:cubicBezTo>
                    <a:pt x="116" y="155"/>
                    <a:pt x="116" y="155"/>
                    <a:pt x="116" y="155"/>
                  </a:cubicBezTo>
                  <a:cubicBezTo>
                    <a:pt x="116" y="159"/>
                    <a:pt x="116" y="159"/>
                    <a:pt x="116" y="159"/>
                  </a:cubicBezTo>
                  <a:lnTo>
                    <a:pt x="114" y="165"/>
                  </a:lnTo>
                  <a:close/>
                  <a:moveTo>
                    <a:pt x="188" y="186"/>
                  </a:moveTo>
                  <a:cubicBezTo>
                    <a:pt x="188" y="186"/>
                    <a:pt x="187" y="186"/>
                    <a:pt x="187" y="186"/>
                  </a:cubicBezTo>
                  <a:cubicBezTo>
                    <a:pt x="187" y="184"/>
                    <a:pt x="187" y="184"/>
                    <a:pt x="187" y="184"/>
                  </a:cubicBezTo>
                  <a:cubicBezTo>
                    <a:pt x="188" y="185"/>
                    <a:pt x="188" y="185"/>
                    <a:pt x="188" y="185"/>
                  </a:cubicBezTo>
                  <a:lnTo>
                    <a:pt x="188" y="186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Freeform 400">
              <a:extLst>
                <a:ext uri="{FF2B5EF4-FFF2-40B4-BE49-F238E27FC236}">
                  <a16:creationId xmlns:a16="http://schemas.microsoft.com/office/drawing/2014/main" id="{DE4B4419-CD16-5FAE-4224-34ED7A095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0968" y="3106135"/>
              <a:ext cx="8244" cy="82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5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401">
              <a:extLst>
                <a:ext uri="{FF2B5EF4-FFF2-40B4-BE49-F238E27FC236}">
                  <a16:creationId xmlns:a16="http://schemas.microsoft.com/office/drawing/2014/main" id="{783C2412-005B-A461-6F86-E4133EC8F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4052" y="3125921"/>
              <a:ext cx="4947" cy="28031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0" y="0"/>
                </a:cxn>
                <a:cxn ang="0">
                  <a:pos x="1" y="7"/>
                </a:cxn>
                <a:cxn ang="0">
                  <a:pos x="1" y="7"/>
                </a:cxn>
              </a:cxnLst>
              <a:rect l="0" t="0" r="r" b="b"/>
              <a:pathLst>
                <a:path w="1" h="7">
                  <a:moveTo>
                    <a:pt x="1" y="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Rectangle 402">
              <a:extLst>
                <a:ext uri="{FF2B5EF4-FFF2-40B4-BE49-F238E27FC236}">
                  <a16:creationId xmlns:a16="http://schemas.microsoft.com/office/drawing/2014/main" id="{E22CFAEB-5780-3DBB-AAD0-8DBE9C033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4052" y="3117677"/>
              <a:ext cx="1649" cy="8244"/>
            </a:xfrm>
            <a:prstGeom prst="rect">
              <a:avLst/>
            </a:pr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Rectangle 403">
              <a:extLst>
                <a:ext uri="{FF2B5EF4-FFF2-40B4-BE49-F238E27FC236}">
                  <a16:creationId xmlns:a16="http://schemas.microsoft.com/office/drawing/2014/main" id="{360D497A-F156-CC6D-9B75-9E9EE6DA9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3895" y="5645427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404">
              <a:extLst>
                <a:ext uri="{FF2B5EF4-FFF2-40B4-BE49-F238E27FC236}">
                  <a16:creationId xmlns:a16="http://schemas.microsoft.com/office/drawing/2014/main" id="{B00FAED9-5A47-90AA-5E91-75A8343C6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312" y="4832524"/>
              <a:ext cx="1649" cy="32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405">
              <a:extLst>
                <a:ext uri="{FF2B5EF4-FFF2-40B4-BE49-F238E27FC236}">
                  <a16:creationId xmlns:a16="http://schemas.microsoft.com/office/drawing/2014/main" id="{8E320C6B-F928-3173-DA4C-2F7CB9613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388" y="4820982"/>
              <a:ext cx="11542" cy="14840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4"/>
                </a:cxn>
                <a:cxn ang="0">
                  <a:pos x="3" y="4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406">
              <a:extLst>
                <a:ext uri="{FF2B5EF4-FFF2-40B4-BE49-F238E27FC236}">
                  <a16:creationId xmlns:a16="http://schemas.microsoft.com/office/drawing/2014/main" id="{F063B19E-A836-B6CF-8A62-1C62FBAA6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489" y="2482854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6" name="Freeform 408">
              <a:extLst>
                <a:ext uri="{FF2B5EF4-FFF2-40B4-BE49-F238E27FC236}">
                  <a16:creationId xmlns:a16="http://schemas.microsoft.com/office/drawing/2014/main" id="{41EDF112-DBE1-8657-BEEB-AD6C42D34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895" y="5642129"/>
              <a:ext cx="1649" cy="32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7" name="Freeform 409">
              <a:extLst>
                <a:ext uri="{FF2B5EF4-FFF2-40B4-BE49-F238E27FC236}">
                  <a16:creationId xmlns:a16="http://schemas.microsoft.com/office/drawing/2014/main" id="{7CA8E6FB-6B33-A281-40AC-06191133E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2353" y="5358520"/>
              <a:ext cx="3298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8" name="Freeform 410">
              <a:extLst>
                <a:ext uri="{FF2B5EF4-FFF2-40B4-BE49-F238E27FC236}">
                  <a16:creationId xmlns:a16="http://schemas.microsoft.com/office/drawing/2014/main" id="{3C458F39-04F8-DA50-F444-8D5EDA0AE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6299" y="5081506"/>
              <a:ext cx="8244" cy="11542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9" name="Freeform 411">
              <a:extLst>
                <a:ext uri="{FF2B5EF4-FFF2-40B4-BE49-F238E27FC236}">
                  <a16:creationId xmlns:a16="http://schemas.microsoft.com/office/drawing/2014/main" id="{11C67581-10F4-AF55-0185-BF6A0B146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628" y="4898479"/>
              <a:ext cx="8244" cy="329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0" name="Freeform 412">
              <a:extLst>
                <a:ext uri="{FF2B5EF4-FFF2-40B4-BE49-F238E27FC236}">
                  <a16:creationId xmlns:a16="http://schemas.microsoft.com/office/drawing/2014/main" id="{093A0B52-E293-AFCC-36C7-79A2332EB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743" y="6511095"/>
              <a:ext cx="23084" cy="329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6" y="0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1" name="Freeform 413">
              <a:extLst>
                <a:ext uri="{FF2B5EF4-FFF2-40B4-BE49-F238E27FC236}">
                  <a16:creationId xmlns:a16="http://schemas.microsoft.com/office/drawing/2014/main" id="{56D5C799-53AC-2AB7-07D6-11E4AE5DB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0072" y="6506149"/>
              <a:ext cx="18138" cy="49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0" y="0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" name="Freeform 414">
              <a:extLst>
                <a:ext uri="{FF2B5EF4-FFF2-40B4-BE49-F238E27FC236}">
                  <a16:creationId xmlns:a16="http://schemas.microsoft.com/office/drawing/2014/main" id="{5FA2D85C-7752-B7EC-B301-533305151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499" y="6511095"/>
              <a:ext cx="8244" cy="3298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5" y="2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" name="Freeform 415">
              <a:extLst>
                <a:ext uri="{FF2B5EF4-FFF2-40B4-BE49-F238E27FC236}">
                  <a16:creationId xmlns:a16="http://schemas.microsoft.com/office/drawing/2014/main" id="{A184FF6B-5009-AF47-DE13-C64E359FB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743" y="6397322"/>
              <a:ext cx="11542" cy="164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" name="Freeform 416">
              <a:extLst>
                <a:ext uri="{FF2B5EF4-FFF2-40B4-BE49-F238E27FC236}">
                  <a16:creationId xmlns:a16="http://schemas.microsoft.com/office/drawing/2014/main" id="{077C2689-EE6F-6742-465C-FFBD98962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2254" y="6519340"/>
              <a:ext cx="11542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" name="Freeform 417">
              <a:extLst>
                <a:ext uri="{FF2B5EF4-FFF2-40B4-BE49-F238E27FC236}">
                  <a16:creationId xmlns:a16="http://schemas.microsoft.com/office/drawing/2014/main" id="{AE39E56A-7EB9-1122-2119-CF61FB3B6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126" y="6511095"/>
              <a:ext cx="31329" cy="1484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8" y="4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6" y="0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3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6" name="Freeform 418">
              <a:extLst>
                <a:ext uri="{FF2B5EF4-FFF2-40B4-BE49-F238E27FC236}">
                  <a16:creationId xmlns:a16="http://schemas.microsoft.com/office/drawing/2014/main" id="{9EC1FA4D-5A4A-A62A-D5DB-6F56F2789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583" y="6413811"/>
              <a:ext cx="93987" cy="105529"/>
            </a:xfrm>
            <a:custGeom>
              <a:avLst/>
              <a:gdLst/>
              <a:ahLst/>
              <a:cxnLst>
                <a:cxn ang="0">
                  <a:pos x="17" y="21"/>
                </a:cxn>
                <a:cxn ang="0">
                  <a:pos x="5" y="11"/>
                </a:cxn>
                <a:cxn ang="0">
                  <a:pos x="2" y="6"/>
                </a:cxn>
                <a:cxn ang="0">
                  <a:pos x="3" y="5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4" y="24"/>
                </a:cxn>
                <a:cxn ang="0">
                  <a:pos x="9" y="25"/>
                </a:cxn>
                <a:cxn ang="0">
                  <a:pos x="10" y="25"/>
                </a:cxn>
                <a:cxn ang="0">
                  <a:pos x="10" y="25"/>
                </a:cxn>
                <a:cxn ang="0">
                  <a:pos x="10" y="26"/>
                </a:cxn>
                <a:cxn ang="0">
                  <a:pos x="15" y="27"/>
                </a:cxn>
                <a:cxn ang="0">
                  <a:pos x="15" y="27"/>
                </a:cxn>
                <a:cxn ang="0">
                  <a:pos x="21" y="26"/>
                </a:cxn>
                <a:cxn ang="0">
                  <a:pos x="23" y="23"/>
                </a:cxn>
                <a:cxn ang="0">
                  <a:pos x="23" y="23"/>
                </a:cxn>
                <a:cxn ang="0">
                  <a:pos x="23" y="22"/>
                </a:cxn>
                <a:cxn ang="0">
                  <a:pos x="17" y="21"/>
                </a:cxn>
              </a:cxnLst>
              <a:rect l="0" t="0" r="r" b="b"/>
              <a:pathLst>
                <a:path w="24" h="27">
                  <a:moveTo>
                    <a:pt x="17" y="2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21" y="26"/>
                    <a:pt x="21" y="26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4" y="23"/>
                    <a:pt x="23" y="23"/>
                  </a:cubicBezTo>
                  <a:cubicBezTo>
                    <a:pt x="23" y="23"/>
                    <a:pt x="23" y="23"/>
                    <a:pt x="23" y="22"/>
                  </a:cubicBezTo>
                  <a:lnTo>
                    <a:pt x="17" y="21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" name="Freeform 419">
              <a:extLst>
                <a:ext uri="{FF2B5EF4-FFF2-40B4-BE49-F238E27FC236}">
                  <a16:creationId xmlns:a16="http://schemas.microsoft.com/office/drawing/2014/main" id="{A41CF8C1-DBFC-8B4B-C11E-22C6B7522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828" y="6402268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" name="Freeform 420">
              <a:extLst>
                <a:ext uri="{FF2B5EF4-FFF2-40B4-BE49-F238E27FC236}">
                  <a16:creationId xmlns:a16="http://schemas.microsoft.com/office/drawing/2014/main" id="{52D1F5A7-F10C-3601-C32D-2B7AE8AA5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8210" y="6511095"/>
              <a:ext cx="4947" cy="329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1" y="0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" name="Freeform 421">
              <a:extLst>
                <a:ext uri="{FF2B5EF4-FFF2-40B4-BE49-F238E27FC236}">
                  <a16:creationId xmlns:a16="http://schemas.microsoft.com/office/drawing/2014/main" id="{85C6D0CA-A7C4-875B-7B38-6E5C99D71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872" y="6506149"/>
              <a:ext cx="23084" cy="49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0" y="0"/>
                </a:cxn>
              </a:cxnLst>
              <a:rect l="0" t="0" r="r" b="b"/>
              <a:pathLst>
                <a:path w="6" h="1">
                  <a:moveTo>
                    <a:pt x="0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0" name="Freeform 422">
              <a:extLst>
                <a:ext uri="{FF2B5EF4-FFF2-40B4-BE49-F238E27FC236}">
                  <a16:creationId xmlns:a16="http://schemas.microsoft.com/office/drawing/2014/main" id="{7284FD55-6DC8-F6E6-B660-3852301A5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3157" y="6514393"/>
              <a:ext cx="19787" cy="49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lnTo>
                    <a:pt x="1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1" name="Freeform 423">
              <a:extLst>
                <a:ext uri="{FF2B5EF4-FFF2-40B4-BE49-F238E27FC236}">
                  <a16:creationId xmlns:a16="http://schemas.microsoft.com/office/drawing/2014/main" id="{B01668D1-C957-02C9-8120-5419CEB77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6947" y="2444929"/>
              <a:ext cx="11542" cy="37925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3" y="9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3" y="10"/>
                </a:cxn>
                <a:cxn ang="0">
                  <a:pos x="3" y="10"/>
                </a:cxn>
              </a:cxnLst>
              <a:rect l="0" t="0" r="r" b="b"/>
              <a:pathLst>
                <a:path w="3" h="10">
                  <a:moveTo>
                    <a:pt x="3" y="10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2" name="Freeform 424">
              <a:extLst>
                <a:ext uri="{FF2B5EF4-FFF2-40B4-BE49-F238E27FC236}">
                  <a16:creationId xmlns:a16="http://schemas.microsoft.com/office/drawing/2014/main" id="{932444D1-1B52-65DD-542B-D0FEDF64D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1885" y="6354451"/>
              <a:ext cx="3298" cy="8244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5"/>
                </a:cxn>
              </a:cxnLst>
              <a:rect l="0" t="0" r="r" b="b"/>
              <a:pathLst>
                <a:path w="2" h="5">
                  <a:moveTo>
                    <a:pt x="2" y="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3" name="Freeform 425">
              <a:extLst>
                <a:ext uri="{FF2B5EF4-FFF2-40B4-BE49-F238E27FC236}">
                  <a16:creationId xmlns:a16="http://schemas.microsoft.com/office/drawing/2014/main" id="{09B8F5B9-F76E-1716-CF37-3019C4825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872" y="6471522"/>
              <a:ext cx="3298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" name="Freeform 426">
              <a:extLst>
                <a:ext uri="{FF2B5EF4-FFF2-40B4-BE49-F238E27FC236}">
                  <a16:creationId xmlns:a16="http://schemas.microsoft.com/office/drawing/2014/main" id="{F76DFC1E-30A0-95F0-9EFE-E27BF2EB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641" y="6331366"/>
              <a:ext cx="8244" cy="313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2"/>
                </a:cxn>
                <a:cxn ang="0">
                  <a:pos x="0" y="19"/>
                </a:cxn>
                <a:cxn ang="0">
                  <a:pos x="5" y="12"/>
                </a:cxn>
                <a:cxn ang="0">
                  <a:pos x="0" y="0"/>
                </a:cxn>
              </a:cxnLst>
              <a:rect l="0" t="0" r="r" b="b"/>
              <a:pathLst>
                <a:path w="5" h="19">
                  <a:moveTo>
                    <a:pt x="0" y="0"/>
                  </a:moveTo>
                  <a:lnTo>
                    <a:pt x="5" y="12"/>
                  </a:lnTo>
                  <a:lnTo>
                    <a:pt x="0" y="19"/>
                  </a:lnTo>
                  <a:lnTo>
                    <a:pt x="5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" name="Freeform 427">
              <a:extLst>
                <a:ext uri="{FF2B5EF4-FFF2-40B4-BE49-F238E27FC236}">
                  <a16:creationId xmlns:a16="http://schemas.microsoft.com/office/drawing/2014/main" id="{CCD5DF9A-5A30-905C-0160-0B602DDFF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5381" y="3234748"/>
              <a:ext cx="8244" cy="115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lnTo>
                    <a:pt x="5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" name="Freeform 428">
              <a:extLst>
                <a:ext uri="{FF2B5EF4-FFF2-40B4-BE49-F238E27FC236}">
                  <a16:creationId xmlns:a16="http://schemas.microsoft.com/office/drawing/2014/main" id="{6FB1A797-64E9-917A-AF2E-9BCC991D8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0541" y="3223205"/>
              <a:ext cx="19787" cy="23084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4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3" y="2"/>
                </a:cxn>
              </a:cxnLst>
              <a:rect l="0" t="0" r="r" b="b"/>
              <a:pathLst>
                <a:path w="5" h="6">
                  <a:moveTo>
                    <a:pt x="3" y="2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lnTo>
                    <a:pt x="3" y="2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" name="Freeform 429">
              <a:extLst>
                <a:ext uri="{FF2B5EF4-FFF2-40B4-BE49-F238E27FC236}">
                  <a16:creationId xmlns:a16="http://schemas.microsoft.com/office/drawing/2014/main" id="{C212BB63-A50A-68A3-C33A-E4361BED4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3839" y="3214961"/>
              <a:ext cx="23084" cy="31329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6" y="5"/>
                </a:cxn>
                <a:cxn ang="0">
                  <a:pos x="6" y="5"/>
                </a:cxn>
                <a:cxn ang="0">
                  <a:pos x="4" y="2"/>
                </a:cxn>
              </a:cxnLst>
              <a:rect l="0" t="0" r="r" b="b"/>
              <a:pathLst>
                <a:path w="6" h="8">
                  <a:moveTo>
                    <a:pt x="4" y="2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lnTo>
                    <a:pt x="4" y="2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" name="Freeform 430">
              <a:extLst>
                <a:ext uri="{FF2B5EF4-FFF2-40B4-BE49-F238E27FC236}">
                  <a16:creationId xmlns:a16="http://schemas.microsoft.com/office/drawing/2014/main" id="{98D8350F-03D8-E1DA-71CC-5081EF9C6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0072" y="6511095"/>
              <a:ext cx="11542" cy="329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" y="0"/>
                </a:cxn>
                <a:cxn ang="0">
                  <a:pos x="0" y="1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2" y="1"/>
                    <a:pt x="3" y="0"/>
                  </a:cubicBezTo>
                  <a:cubicBezTo>
                    <a:pt x="2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9" name="Freeform 431">
              <a:extLst>
                <a:ext uri="{FF2B5EF4-FFF2-40B4-BE49-F238E27FC236}">
                  <a16:creationId xmlns:a16="http://schemas.microsoft.com/office/drawing/2014/main" id="{02145CEB-3776-657B-2E2D-49AC2A975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459" y="6445140"/>
              <a:ext cx="3298" cy="164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0" name="Freeform 432">
              <a:extLst>
                <a:ext uri="{FF2B5EF4-FFF2-40B4-BE49-F238E27FC236}">
                  <a16:creationId xmlns:a16="http://schemas.microsoft.com/office/drawing/2014/main" id="{9A691CC2-D9D4-77E8-77D3-2E3B7FBE4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170" y="6476469"/>
              <a:ext cx="14840" cy="11542"/>
            </a:xfrm>
            <a:custGeom>
              <a:avLst/>
              <a:gdLst/>
              <a:ahLst/>
              <a:cxnLst>
                <a:cxn ang="0">
                  <a:pos x="9" y="7"/>
                </a:cxn>
                <a:cxn ang="0">
                  <a:pos x="0" y="0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9" y="7"/>
                </a:cxn>
              </a:cxnLst>
              <a:rect l="0" t="0" r="r" b="b"/>
              <a:pathLst>
                <a:path w="9" h="7">
                  <a:moveTo>
                    <a:pt x="9" y="7"/>
                  </a:moveTo>
                  <a:lnTo>
                    <a:pt x="0" y="0"/>
                  </a:lnTo>
                  <a:lnTo>
                    <a:pt x="5" y="2"/>
                  </a:lnTo>
                  <a:lnTo>
                    <a:pt x="0" y="0"/>
                  </a:lnTo>
                  <a:lnTo>
                    <a:pt x="9" y="7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1" name="Freeform 433">
              <a:extLst>
                <a:ext uri="{FF2B5EF4-FFF2-40B4-BE49-F238E27FC236}">
                  <a16:creationId xmlns:a16="http://schemas.microsoft.com/office/drawing/2014/main" id="{276B55ED-8E7C-3E69-543D-FB8409D27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917" y="6445140"/>
              <a:ext cx="6596" cy="164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" name="Freeform 434">
              <a:extLst>
                <a:ext uri="{FF2B5EF4-FFF2-40B4-BE49-F238E27FC236}">
                  <a16:creationId xmlns:a16="http://schemas.microsoft.com/office/drawing/2014/main" id="{1A5811D3-1F1A-72C3-3099-A5E575AB6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8957" y="6511095"/>
              <a:ext cx="54413" cy="3462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4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5" y="5"/>
                </a:cxn>
                <a:cxn ang="0">
                  <a:pos x="7" y="4"/>
                </a:cxn>
                <a:cxn ang="0">
                  <a:pos x="14" y="9"/>
                </a:cxn>
                <a:cxn ang="0">
                  <a:pos x="14" y="9"/>
                </a:cxn>
                <a:cxn ang="0">
                  <a:pos x="14" y="9"/>
                </a:cxn>
                <a:cxn ang="0">
                  <a:pos x="14" y="9"/>
                </a:cxn>
                <a:cxn ang="0">
                  <a:pos x="13" y="5"/>
                </a:cxn>
                <a:cxn ang="0">
                  <a:pos x="13" y="5"/>
                </a:cxn>
                <a:cxn ang="0">
                  <a:pos x="11" y="5"/>
                </a:cxn>
                <a:cxn ang="0">
                  <a:pos x="12" y="4"/>
                </a:cxn>
                <a:cxn ang="0">
                  <a:pos x="13" y="3"/>
                </a:cxn>
                <a:cxn ang="0">
                  <a:pos x="12" y="3"/>
                </a:cxn>
                <a:cxn ang="0">
                  <a:pos x="10" y="2"/>
                </a:cxn>
                <a:cxn ang="0">
                  <a:pos x="12" y="3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5" y="1"/>
                </a:cxn>
                <a:cxn ang="0">
                  <a:pos x="5" y="2"/>
                </a:cxn>
              </a:cxnLst>
              <a:rect l="0" t="0" r="r" b="b"/>
              <a:pathLst>
                <a:path w="14" h="9">
                  <a:moveTo>
                    <a:pt x="5" y="2"/>
                  </a:moveTo>
                  <a:cubicBezTo>
                    <a:pt x="5" y="2"/>
                    <a:pt x="5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3" y="4"/>
                    <a:pt x="13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2" y="3"/>
                    <a:pt x="12" y="3"/>
                  </a:cubicBezTo>
                  <a:cubicBezTo>
                    <a:pt x="12" y="3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3" name="Freeform 435">
              <a:extLst>
                <a:ext uri="{FF2B5EF4-FFF2-40B4-BE49-F238E27FC236}">
                  <a16:creationId xmlns:a16="http://schemas.microsoft.com/office/drawing/2014/main" id="{8878340C-9C81-9934-AE7B-E0C2054F1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9498" y="3520006"/>
              <a:ext cx="31329" cy="32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9" y="2"/>
                </a:cxn>
                <a:cxn ang="0">
                  <a:pos x="0" y="0"/>
                </a:cxn>
              </a:cxnLst>
              <a:rect l="0" t="0" r="r" b="b"/>
              <a:pathLst>
                <a:path w="19" h="2">
                  <a:moveTo>
                    <a:pt x="0" y="0"/>
                  </a:moveTo>
                  <a:lnTo>
                    <a:pt x="0" y="0"/>
                  </a:lnTo>
                  <a:lnTo>
                    <a:pt x="19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89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4" name="Freeform 436">
              <a:extLst>
                <a:ext uri="{FF2B5EF4-FFF2-40B4-BE49-F238E27FC236}">
                  <a16:creationId xmlns:a16="http://schemas.microsoft.com/office/drawing/2014/main" id="{7EBA0091-8AAC-C758-39BA-F4B7C5E8B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5561" y="3526602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" name="Freeform 437">
              <a:extLst>
                <a:ext uri="{FF2B5EF4-FFF2-40B4-BE49-F238E27FC236}">
                  <a16:creationId xmlns:a16="http://schemas.microsoft.com/office/drawing/2014/main" id="{47FF1C50-FA2D-5D1B-417A-F3E011D1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4232" y="3526602"/>
              <a:ext cx="34627" cy="19787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8" y="5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1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7" y="1"/>
                </a:cxn>
              </a:cxnLst>
              <a:rect l="0" t="0" r="r" b="b"/>
              <a:pathLst>
                <a:path w="9" h="5">
                  <a:moveTo>
                    <a:pt x="7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" name="Freeform 438">
              <a:extLst>
                <a:ext uri="{FF2B5EF4-FFF2-40B4-BE49-F238E27FC236}">
                  <a16:creationId xmlns:a16="http://schemas.microsoft.com/office/drawing/2014/main" id="{6BEF25D4-3E80-CBFA-E886-3947C9E56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9285" y="3671704"/>
              <a:ext cx="8244" cy="824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7" name="Freeform 439">
              <a:extLst>
                <a:ext uri="{FF2B5EF4-FFF2-40B4-BE49-F238E27FC236}">
                  <a16:creationId xmlns:a16="http://schemas.microsoft.com/office/drawing/2014/main" id="{D90BB02D-CD39-FE2D-4771-64DF50DBC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5561" y="3526602"/>
              <a:ext cx="26382" cy="8244"/>
            </a:xfrm>
            <a:custGeom>
              <a:avLst/>
              <a:gdLst/>
              <a:ahLst/>
              <a:cxnLst>
                <a:cxn ang="0">
                  <a:pos x="16" y="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6" y="5"/>
                </a:cxn>
              </a:cxnLst>
              <a:rect l="0" t="0" r="r" b="b"/>
              <a:pathLst>
                <a:path w="16" h="5">
                  <a:moveTo>
                    <a:pt x="16" y="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8" name="Freeform 440">
              <a:extLst>
                <a:ext uri="{FF2B5EF4-FFF2-40B4-BE49-F238E27FC236}">
                  <a16:creationId xmlns:a16="http://schemas.microsoft.com/office/drawing/2014/main" id="{E0EDE532-7179-EFF3-B6E9-9E03109A6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0827" y="3597504"/>
              <a:ext cx="11542" cy="346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1"/>
                </a:cxn>
                <a:cxn ang="0">
                  <a:pos x="7" y="21"/>
                </a:cxn>
                <a:cxn ang="0">
                  <a:pos x="0" y="0"/>
                </a:cxn>
              </a:cxnLst>
              <a:rect l="0" t="0" r="r" b="b"/>
              <a:pathLst>
                <a:path w="7" h="21">
                  <a:moveTo>
                    <a:pt x="0" y="0"/>
                  </a:moveTo>
                  <a:lnTo>
                    <a:pt x="7" y="21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9" name="Freeform 441">
              <a:extLst>
                <a:ext uri="{FF2B5EF4-FFF2-40B4-BE49-F238E27FC236}">
                  <a16:creationId xmlns:a16="http://schemas.microsoft.com/office/drawing/2014/main" id="{8BFF117C-6F26-CEA7-F122-7BA2F7BA4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610" y="3534846"/>
              <a:ext cx="3298" cy="82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0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lnTo>
                    <a:pt x="2" y="5"/>
                  </a:lnTo>
                  <a:lnTo>
                    <a:pt x="2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0" name="Freeform 442">
              <a:extLst>
                <a:ext uri="{FF2B5EF4-FFF2-40B4-BE49-F238E27FC236}">
                  <a16:creationId xmlns:a16="http://schemas.microsoft.com/office/drawing/2014/main" id="{7187035C-3273-0FF3-110E-D45812943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489" y="2439982"/>
              <a:ext cx="14840" cy="3957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24"/>
                </a:cxn>
                <a:cxn ang="0">
                  <a:pos x="0" y="5"/>
                </a:cxn>
                <a:cxn ang="0">
                  <a:pos x="0" y="24"/>
                </a:cxn>
                <a:cxn ang="0">
                  <a:pos x="9" y="0"/>
                </a:cxn>
              </a:cxnLst>
              <a:rect l="0" t="0" r="r" b="b"/>
              <a:pathLst>
                <a:path w="9" h="24">
                  <a:moveTo>
                    <a:pt x="9" y="0"/>
                  </a:moveTo>
                  <a:lnTo>
                    <a:pt x="0" y="24"/>
                  </a:lnTo>
                  <a:lnTo>
                    <a:pt x="0" y="5"/>
                  </a:lnTo>
                  <a:lnTo>
                    <a:pt x="0" y="2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6E689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1" name="Freeform 443">
              <a:extLst>
                <a:ext uri="{FF2B5EF4-FFF2-40B4-BE49-F238E27FC236}">
                  <a16:creationId xmlns:a16="http://schemas.microsoft.com/office/drawing/2014/main" id="{E31122CB-D0DF-EF33-EC43-743DD8DE3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4855" y="3543090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" name="Freeform 444">
              <a:extLst>
                <a:ext uri="{FF2B5EF4-FFF2-40B4-BE49-F238E27FC236}">
                  <a16:creationId xmlns:a16="http://schemas.microsoft.com/office/drawing/2014/main" id="{5C56E3F2-D68D-76C5-DB6B-DC06DDFFA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610" y="3488677"/>
              <a:ext cx="42871" cy="54413"/>
            </a:xfrm>
            <a:custGeom>
              <a:avLst/>
              <a:gdLst/>
              <a:ahLst/>
              <a:cxnLst>
                <a:cxn ang="0">
                  <a:pos x="1" y="14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6" y="14"/>
                </a:cxn>
                <a:cxn ang="0">
                  <a:pos x="11" y="11"/>
                </a:cxn>
                <a:cxn ang="0">
                  <a:pos x="11" y="10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9" y="7"/>
                </a:cxn>
                <a:cxn ang="0">
                  <a:pos x="8" y="9"/>
                </a:cxn>
                <a:cxn ang="0">
                  <a:pos x="6" y="9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1" y="9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" y="14"/>
                </a:cxn>
              </a:cxnLst>
              <a:rect l="0" t="0" r="r" b="b"/>
              <a:pathLst>
                <a:path w="11" h="14">
                  <a:moveTo>
                    <a:pt x="1" y="14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4"/>
                    <a:pt x="6" y="14"/>
                    <a:pt x="6" y="14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4"/>
                    <a:pt x="1" y="14"/>
                    <a:pt x="1" y="14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3" name="Freeform 445">
              <a:extLst>
                <a:ext uri="{FF2B5EF4-FFF2-40B4-BE49-F238E27FC236}">
                  <a16:creationId xmlns:a16="http://schemas.microsoft.com/office/drawing/2014/main" id="{C9E101D6-269B-EDC3-1FCB-1D6F8D15A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272" y="3617291"/>
              <a:ext cx="39573" cy="8244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9" y="5"/>
                </a:cxn>
                <a:cxn ang="0">
                  <a:pos x="24" y="0"/>
                </a:cxn>
                <a:cxn ang="0">
                  <a:pos x="9" y="5"/>
                </a:cxn>
                <a:cxn ang="0">
                  <a:pos x="0" y="5"/>
                </a:cxn>
              </a:cxnLst>
              <a:rect l="0" t="0" r="r" b="b"/>
              <a:pathLst>
                <a:path w="24" h="5">
                  <a:moveTo>
                    <a:pt x="0" y="5"/>
                  </a:moveTo>
                  <a:lnTo>
                    <a:pt x="9" y="5"/>
                  </a:lnTo>
                  <a:lnTo>
                    <a:pt x="24" y="0"/>
                  </a:lnTo>
                  <a:lnTo>
                    <a:pt x="9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" name="Freeform 446">
              <a:extLst>
                <a:ext uri="{FF2B5EF4-FFF2-40B4-BE49-F238E27FC236}">
                  <a16:creationId xmlns:a16="http://schemas.microsoft.com/office/drawing/2014/main" id="{503BECF0-CE1D-797F-57C9-536CB35D8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414" y="3508464"/>
              <a:ext cx="11542" cy="32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0" y="0"/>
                </a:cxn>
              </a:cxnLst>
              <a:rect l="0" t="0" r="r" b="b"/>
              <a:pathLst>
                <a:path w="7" h="2">
                  <a:moveTo>
                    <a:pt x="0" y="0"/>
                  </a:moveTo>
                  <a:lnTo>
                    <a:pt x="7" y="2"/>
                  </a:lnTo>
                  <a:lnTo>
                    <a:pt x="7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89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5" name="Freeform 447">
              <a:extLst>
                <a:ext uri="{FF2B5EF4-FFF2-40B4-BE49-F238E27FC236}">
                  <a16:creationId xmlns:a16="http://schemas.microsoft.com/office/drawing/2014/main" id="{A91CF166-F999-515C-0E17-0CB53D0E4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6471" y="3449104"/>
              <a:ext cx="51116" cy="34627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24" y="5"/>
                </a:cxn>
                <a:cxn ang="0">
                  <a:pos x="0" y="21"/>
                </a:cxn>
                <a:cxn ang="0">
                  <a:pos x="24" y="5"/>
                </a:cxn>
                <a:cxn ang="0">
                  <a:pos x="31" y="0"/>
                </a:cxn>
              </a:cxnLst>
              <a:rect l="0" t="0" r="r" b="b"/>
              <a:pathLst>
                <a:path w="31" h="21">
                  <a:moveTo>
                    <a:pt x="31" y="0"/>
                  </a:moveTo>
                  <a:lnTo>
                    <a:pt x="24" y="5"/>
                  </a:lnTo>
                  <a:lnTo>
                    <a:pt x="0" y="21"/>
                  </a:lnTo>
                  <a:lnTo>
                    <a:pt x="24" y="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6E689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" name="Rectangle 448">
              <a:extLst>
                <a:ext uri="{FF2B5EF4-FFF2-40B4-BE49-F238E27FC236}">
                  <a16:creationId xmlns:a16="http://schemas.microsoft.com/office/drawing/2014/main" id="{F33B9635-B55C-9620-42F3-9B41AFD12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455" y="3557930"/>
              <a:ext cx="1649" cy="11542"/>
            </a:xfrm>
            <a:prstGeom prst="rect">
              <a:avLst/>
            </a:pr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7" name="Freeform 449">
              <a:extLst>
                <a:ext uri="{FF2B5EF4-FFF2-40B4-BE49-F238E27FC236}">
                  <a16:creationId xmlns:a16="http://schemas.microsoft.com/office/drawing/2014/main" id="{6CF3D0EE-5732-0D9C-B32D-543B6B77E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018" y="4166371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" name="Freeform 450">
              <a:extLst>
                <a:ext uri="{FF2B5EF4-FFF2-40B4-BE49-F238E27FC236}">
                  <a16:creationId xmlns:a16="http://schemas.microsoft.com/office/drawing/2014/main" id="{3B2F106E-DDBE-3144-81E2-DA32AEB44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628" y="4540670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" name="Freeform 451">
              <a:extLst>
                <a:ext uri="{FF2B5EF4-FFF2-40B4-BE49-F238E27FC236}">
                  <a16:creationId xmlns:a16="http://schemas.microsoft.com/office/drawing/2014/main" id="{CF362505-627D-B2E7-664E-416F01E71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7699" y="4154829"/>
              <a:ext cx="1649" cy="1484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0" y="9"/>
                </a:cxn>
              </a:cxnLst>
              <a:rect l="0" t="0" r="r" b="b"/>
              <a:pathLst>
                <a:path h="9">
                  <a:moveTo>
                    <a:pt x="0" y="9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" name="Freeform 452">
              <a:extLst>
                <a:ext uri="{FF2B5EF4-FFF2-40B4-BE49-F238E27FC236}">
                  <a16:creationId xmlns:a16="http://schemas.microsoft.com/office/drawing/2014/main" id="{F9DE4E1D-C5D2-79E4-E3C1-A32C87380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6470" y="4529128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1" name="Freeform 453">
              <a:extLst>
                <a:ext uri="{FF2B5EF4-FFF2-40B4-BE49-F238E27FC236}">
                  <a16:creationId xmlns:a16="http://schemas.microsoft.com/office/drawing/2014/main" id="{7BB61F1F-CF95-6003-DD0F-A5DC16EC6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8741" y="4123500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" name="Freeform 454">
              <a:extLst>
                <a:ext uri="{FF2B5EF4-FFF2-40B4-BE49-F238E27FC236}">
                  <a16:creationId xmlns:a16="http://schemas.microsoft.com/office/drawing/2014/main" id="{A4412D4A-919D-8B59-1915-EEE7C8225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9167" y="4107011"/>
              <a:ext cx="14840" cy="19787"/>
            </a:xfrm>
            <a:custGeom>
              <a:avLst/>
              <a:gdLst/>
              <a:ahLst/>
              <a:cxnLst>
                <a:cxn ang="0">
                  <a:pos x="7" y="12"/>
                </a:cxn>
                <a:cxn ang="0">
                  <a:pos x="9" y="0"/>
                </a:cxn>
                <a:cxn ang="0">
                  <a:pos x="0" y="3"/>
                </a:cxn>
                <a:cxn ang="0">
                  <a:pos x="9" y="0"/>
                </a:cxn>
                <a:cxn ang="0">
                  <a:pos x="7" y="12"/>
                </a:cxn>
              </a:cxnLst>
              <a:rect l="0" t="0" r="r" b="b"/>
              <a:pathLst>
                <a:path w="9" h="12">
                  <a:moveTo>
                    <a:pt x="7" y="12"/>
                  </a:moveTo>
                  <a:lnTo>
                    <a:pt x="9" y="0"/>
                  </a:lnTo>
                  <a:lnTo>
                    <a:pt x="0" y="3"/>
                  </a:lnTo>
                  <a:lnTo>
                    <a:pt x="9" y="0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" name="Freeform 455">
              <a:extLst>
                <a:ext uri="{FF2B5EF4-FFF2-40B4-BE49-F238E27FC236}">
                  <a16:creationId xmlns:a16="http://schemas.microsoft.com/office/drawing/2014/main" id="{F91F5285-E9CF-2012-42F8-55A0AB365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1588" y="4069087"/>
              <a:ext cx="4947" cy="19787"/>
            </a:xfrm>
            <a:custGeom>
              <a:avLst/>
              <a:gdLst/>
              <a:ahLst/>
              <a:cxnLst>
                <a:cxn ang="0">
                  <a:pos x="3" y="12"/>
                </a:cxn>
                <a:cxn ang="0">
                  <a:pos x="0" y="0"/>
                </a:cxn>
                <a:cxn ang="0">
                  <a:pos x="3" y="12"/>
                </a:cxn>
                <a:cxn ang="0">
                  <a:pos x="3" y="12"/>
                </a:cxn>
              </a:cxnLst>
              <a:rect l="0" t="0" r="r" b="b"/>
              <a:pathLst>
                <a:path w="3" h="12">
                  <a:moveTo>
                    <a:pt x="3" y="12"/>
                  </a:moveTo>
                  <a:lnTo>
                    <a:pt x="0" y="0"/>
                  </a:lnTo>
                  <a:lnTo>
                    <a:pt x="3" y="12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" name="Freeform 456">
              <a:extLst>
                <a:ext uri="{FF2B5EF4-FFF2-40B4-BE49-F238E27FC236}">
                  <a16:creationId xmlns:a16="http://schemas.microsoft.com/office/drawing/2014/main" id="{9C22EBD1-C9CE-D409-1F7E-D43A1BF2F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0965" y="3663460"/>
              <a:ext cx="474881" cy="202814"/>
            </a:xfrm>
            <a:custGeom>
              <a:avLst/>
              <a:gdLst/>
              <a:ahLst/>
              <a:cxnLst>
                <a:cxn ang="0">
                  <a:pos x="119" y="26"/>
                </a:cxn>
                <a:cxn ang="0">
                  <a:pos x="121" y="20"/>
                </a:cxn>
                <a:cxn ang="0">
                  <a:pos x="114" y="9"/>
                </a:cxn>
                <a:cxn ang="0">
                  <a:pos x="109" y="4"/>
                </a:cxn>
                <a:cxn ang="0">
                  <a:pos x="100" y="4"/>
                </a:cxn>
                <a:cxn ang="0">
                  <a:pos x="93" y="9"/>
                </a:cxn>
                <a:cxn ang="0">
                  <a:pos x="67" y="7"/>
                </a:cxn>
                <a:cxn ang="0">
                  <a:pos x="65" y="3"/>
                </a:cxn>
                <a:cxn ang="0">
                  <a:pos x="59" y="0"/>
                </a:cxn>
                <a:cxn ang="0">
                  <a:pos x="33" y="9"/>
                </a:cxn>
                <a:cxn ang="0">
                  <a:pos x="19" y="9"/>
                </a:cxn>
                <a:cxn ang="0">
                  <a:pos x="23" y="12"/>
                </a:cxn>
                <a:cxn ang="0">
                  <a:pos x="18" y="13"/>
                </a:cxn>
                <a:cxn ang="0">
                  <a:pos x="18" y="14"/>
                </a:cxn>
                <a:cxn ang="0">
                  <a:pos x="10" y="14"/>
                </a:cxn>
                <a:cxn ang="0">
                  <a:pos x="2" y="18"/>
                </a:cxn>
                <a:cxn ang="0">
                  <a:pos x="1" y="23"/>
                </a:cxn>
                <a:cxn ang="0">
                  <a:pos x="4" y="25"/>
                </a:cxn>
                <a:cxn ang="0">
                  <a:pos x="4" y="30"/>
                </a:cxn>
                <a:cxn ang="0">
                  <a:pos x="4" y="31"/>
                </a:cxn>
                <a:cxn ang="0">
                  <a:pos x="3" y="29"/>
                </a:cxn>
                <a:cxn ang="0">
                  <a:pos x="1" y="33"/>
                </a:cxn>
                <a:cxn ang="0">
                  <a:pos x="6" y="38"/>
                </a:cxn>
                <a:cxn ang="0">
                  <a:pos x="8" y="40"/>
                </a:cxn>
                <a:cxn ang="0">
                  <a:pos x="8" y="43"/>
                </a:cxn>
                <a:cxn ang="0">
                  <a:pos x="9" y="46"/>
                </a:cxn>
                <a:cxn ang="0">
                  <a:pos x="9" y="46"/>
                </a:cxn>
                <a:cxn ang="0">
                  <a:pos x="13" y="47"/>
                </a:cxn>
                <a:cxn ang="0">
                  <a:pos x="16" y="45"/>
                </a:cxn>
                <a:cxn ang="0">
                  <a:pos x="18" y="47"/>
                </a:cxn>
                <a:cxn ang="0">
                  <a:pos x="21" y="49"/>
                </a:cxn>
                <a:cxn ang="0">
                  <a:pos x="29" y="49"/>
                </a:cxn>
                <a:cxn ang="0">
                  <a:pos x="44" y="51"/>
                </a:cxn>
                <a:cxn ang="0">
                  <a:pos x="53" y="49"/>
                </a:cxn>
                <a:cxn ang="0">
                  <a:pos x="61" y="47"/>
                </a:cxn>
                <a:cxn ang="0">
                  <a:pos x="65" y="45"/>
                </a:cxn>
                <a:cxn ang="0">
                  <a:pos x="64" y="47"/>
                </a:cxn>
                <a:cxn ang="0">
                  <a:pos x="64" y="51"/>
                </a:cxn>
                <a:cxn ang="0">
                  <a:pos x="66" y="52"/>
                </a:cxn>
                <a:cxn ang="0">
                  <a:pos x="69" y="49"/>
                </a:cxn>
                <a:cxn ang="0">
                  <a:pos x="69" y="44"/>
                </a:cxn>
                <a:cxn ang="0">
                  <a:pos x="74" y="46"/>
                </a:cxn>
                <a:cxn ang="0">
                  <a:pos x="80" y="43"/>
                </a:cxn>
                <a:cxn ang="0">
                  <a:pos x="102" y="42"/>
                </a:cxn>
                <a:cxn ang="0">
                  <a:pos x="105" y="40"/>
                </a:cxn>
                <a:cxn ang="0">
                  <a:pos x="107" y="42"/>
                </a:cxn>
                <a:cxn ang="0">
                  <a:pos x="118" y="41"/>
                </a:cxn>
                <a:cxn ang="0">
                  <a:pos x="122" y="41"/>
                </a:cxn>
                <a:cxn ang="0">
                  <a:pos x="122" y="39"/>
                </a:cxn>
              </a:cxnLst>
              <a:rect l="0" t="0" r="r" b="b"/>
              <a:pathLst>
                <a:path w="122" h="52">
                  <a:moveTo>
                    <a:pt x="122" y="39"/>
                  </a:moveTo>
                  <a:cubicBezTo>
                    <a:pt x="119" y="36"/>
                    <a:pt x="119" y="36"/>
                    <a:pt x="119" y="36"/>
                  </a:cubicBezTo>
                  <a:cubicBezTo>
                    <a:pt x="119" y="26"/>
                    <a:pt x="119" y="26"/>
                    <a:pt x="119" y="26"/>
                  </a:cubicBezTo>
                  <a:cubicBezTo>
                    <a:pt x="118" y="23"/>
                    <a:pt x="118" y="23"/>
                    <a:pt x="118" y="23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16" y="16"/>
                    <a:pt x="116" y="16"/>
                    <a:pt x="116" y="16"/>
                  </a:cubicBezTo>
                  <a:cubicBezTo>
                    <a:pt x="114" y="9"/>
                    <a:pt x="114" y="9"/>
                    <a:pt x="114" y="9"/>
                  </a:cubicBezTo>
                  <a:cubicBezTo>
                    <a:pt x="114" y="9"/>
                    <a:pt x="114" y="9"/>
                    <a:pt x="114" y="9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5"/>
                    <a:pt x="101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87" y="8"/>
                    <a:pt x="87" y="8"/>
                    <a:pt x="87" y="8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3"/>
                    <a:pt x="66" y="3"/>
                    <a:pt x="65" y="3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21" y="7"/>
                    <a:pt x="21" y="7"/>
                  </a:cubicBezTo>
                  <a:cubicBezTo>
                    <a:pt x="21" y="7"/>
                    <a:pt x="21" y="7"/>
                    <a:pt x="20" y="7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1" y="23"/>
                    <a:pt x="4" y="22"/>
                    <a:pt x="4" y="2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4" y="29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7" y="40"/>
                    <a:pt x="8" y="40"/>
                    <a:pt x="8" y="40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8" y="43"/>
                    <a:pt x="9" y="43"/>
                  </a:cubicBezTo>
                  <a:cubicBezTo>
                    <a:pt x="9" y="43"/>
                    <a:pt x="13" y="43"/>
                    <a:pt x="13" y="43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65" y="45"/>
                    <a:pt x="65" y="45"/>
                    <a:pt x="65" y="45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80" y="43"/>
                    <a:pt x="80" y="43"/>
                    <a:pt x="80" y="43"/>
                  </a:cubicBezTo>
                  <a:cubicBezTo>
                    <a:pt x="80" y="43"/>
                    <a:pt x="80" y="43"/>
                    <a:pt x="80" y="43"/>
                  </a:cubicBezTo>
                  <a:cubicBezTo>
                    <a:pt x="80" y="43"/>
                    <a:pt x="80" y="43"/>
                    <a:pt x="80" y="43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102" y="42"/>
                    <a:pt x="102" y="42"/>
                    <a:pt x="102" y="4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41"/>
                    <a:pt x="107" y="42"/>
                    <a:pt x="107" y="42"/>
                  </a:cubicBezTo>
                  <a:cubicBezTo>
                    <a:pt x="107" y="42"/>
                    <a:pt x="107" y="42"/>
                    <a:pt x="107" y="42"/>
                  </a:cubicBezTo>
                  <a:cubicBezTo>
                    <a:pt x="107" y="42"/>
                    <a:pt x="107" y="42"/>
                    <a:pt x="107" y="42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8" y="41"/>
                    <a:pt x="118" y="41"/>
                    <a:pt x="118" y="41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22" y="41"/>
                    <a:pt x="122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2" y="39"/>
                    <a:pt x="122" y="39"/>
                    <a:pt x="122" y="39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" name="Freeform 457">
              <a:extLst>
                <a:ext uri="{FF2B5EF4-FFF2-40B4-BE49-F238E27FC236}">
                  <a16:creationId xmlns:a16="http://schemas.microsoft.com/office/drawing/2014/main" id="{9E9E50AF-10E0-09EB-0276-CB2238232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9947" y="3862975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" name="Line 458">
              <a:extLst>
                <a:ext uri="{FF2B5EF4-FFF2-40B4-BE49-F238E27FC236}">
                  <a16:creationId xmlns:a16="http://schemas.microsoft.com/office/drawing/2014/main" id="{B68D4B84-0EFF-E0E1-ED38-16FAC43ED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2778" y="3391392"/>
              <a:ext cx="1649" cy="1649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" name="Line 459">
              <a:extLst>
                <a:ext uri="{FF2B5EF4-FFF2-40B4-BE49-F238E27FC236}">
                  <a16:creationId xmlns:a16="http://schemas.microsoft.com/office/drawing/2014/main" id="{C286A970-4EE5-7BD1-8E7C-0191023BDE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2778" y="3391392"/>
              <a:ext cx="1649" cy="1649"/>
            </a:xfrm>
            <a:prstGeom prst="line">
              <a:avLst/>
            </a:pr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" name="Freeform 460">
              <a:extLst>
                <a:ext uri="{FF2B5EF4-FFF2-40B4-BE49-F238E27FC236}">
                  <a16:creationId xmlns:a16="http://schemas.microsoft.com/office/drawing/2014/main" id="{B5B24F34-6D2D-D8DA-41FD-D2B732DBA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3524" y="3391392"/>
              <a:ext cx="143454" cy="65956"/>
            </a:xfrm>
            <a:custGeom>
              <a:avLst/>
              <a:gdLst/>
              <a:ahLst/>
              <a:cxnLst>
                <a:cxn ang="0">
                  <a:pos x="87" y="12"/>
                </a:cxn>
                <a:cxn ang="0">
                  <a:pos x="87" y="9"/>
                </a:cxn>
                <a:cxn ang="0">
                  <a:pos x="71" y="2"/>
                </a:cxn>
                <a:cxn ang="0">
                  <a:pos x="50" y="7"/>
                </a:cxn>
                <a:cxn ang="0">
                  <a:pos x="42" y="0"/>
                </a:cxn>
                <a:cxn ang="0">
                  <a:pos x="35" y="2"/>
                </a:cxn>
                <a:cxn ang="0">
                  <a:pos x="35" y="2"/>
                </a:cxn>
                <a:cxn ang="0">
                  <a:pos x="26" y="7"/>
                </a:cxn>
                <a:cxn ang="0">
                  <a:pos x="24" y="16"/>
                </a:cxn>
                <a:cxn ang="0">
                  <a:pos x="0" y="19"/>
                </a:cxn>
                <a:cxn ang="0">
                  <a:pos x="5" y="33"/>
                </a:cxn>
                <a:cxn ang="0">
                  <a:pos x="16" y="40"/>
                </a:cxn>
                <a:cxn ang="0">
                  <a:pos x="26" y="40"/>
                </a:cxn>
                <a:cxn ang="0">
                  <a:pos x="31" y="35"/>
                </a:cxn>
                <a:cxn ang="0">
                  <a:pos x="50" y="33"/>
                </a:cxn>
                <a:cxn ang="0">
                  <a:pos x="61" y="23"/>
                </a:cxn>
                <a:cxn ang="0">
                  <a:pos x="83" y="28"/>
                </a:cxn>
                <a:cxn ang="0">
                  <a:pos x="87" y="12"/>
                </a:cxn>
              </a:cxnLst>
              <a:rect l="0" t="0" r="r" b="b"/>
              <a:pathLst>
                <a:path w="87" h="40">
                  <a:moveTo>
                    <a:pt x="87" y="12"/>
                  </a:moveTo>
                  <a:lnTo>
                    <a:pt x="87" y="9"/>
                  </a:lnTo>
                  <a:lnTo>
                    <a:pt x="71" y="2"/>
                  </a:lnTo>
                  <a:lnTo>
                    <a:pt x="50" y="7"/>
                  </a:lnTo>
                  <a:lnTo>
                    <a:pt x="42" y="0"/>
                  </a:lnTo>
                  <a:lnTo>
                    <a:pt x="35" y="2"/>
                  </a:lnTo>
                  <a:lnTo>
                    <a:pt x="35" y="2"/>
                  </a:lnTo>
                  <a:lnTo>
                    <a:pt x="26" y="7"/>
                  </a:lnTo>
                  <a:lnTo>
                    <a:pt x="24" y="16"/>
                  </a:lnTo>
                  <a:lnTo>
                    <a:pt x="0" y="19"/>
                  </a:lnTo>
                  <a:lnTo>
                    <a:pt x="5" y="33"/>
                  </a:lnTo>
                  <a:lnTo>
                    <a:pt x="16" y="40"/>
                  </a:lnTo>
                  <a:lnTo>
                    <a:pt x="26" y="40"/>
                  </a:lnTo>
                  <a:lnTo>
                    <a:pt x="31" y="35"/>
                  </a:lnTo>
                  <a:lnTo>
                    <a:pt x="50" y="33"/>
                  </a:lnTo>
                  <a:lnTo>
                    <a:pt x="61" y="23"/>
                  </a:lnTo>
                  <a:lnTo>
                    <a:pt x="83" y="28"/>
                  </a:lnTo>
                  <a:lnTo>
                    <a:pt x="87" y="12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" name="Freeform 461">
              <a:extLst>
                <a:ext uri="{FF2B5EF4-FFF2-40B4-BE49-F238E27FC236}">
                  <a16:creationId xmlns:a16="http://schemas.microsoft.com/office/drawing/2014/main" id="{73E2FA1C-E3D4-D921-C65E-F2E4B9E20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3738" y="3429317"/>
              <a:ext cx="171485" cy="105529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31" y="0"/>
                </a:cxn>
                <a:cxn ang="0">
                  <a:pos x="26" y="4"/>
                </a:cxn>
                <a:cxn ang="0">
                  <a:pos x="18" y="5"/>
                </a:cxn>
                <a:cxn ang="0">
                  <a:pos x="16" y="7"/>
                </a:cxn>
                <a:cxn ang="0">
                  <a:pos x="12" y="7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7" y="8"/>
                </a:cxn>
                <a:cxn ang="0">
                  <a:pos x="4" y="8"/>
                </a:cxn>
                <a:cxn ang="0">
                  <a:pos x="3" y="8"/>
                </a:cxn>
                <a:cxn ang="0">
                  <a:pos x="3" y="15"/>
                </a:cxn>
                <a:cxn ang="0">
                  <a:pos x="1" y="16"/>
                </a:cxn>
                <a:cxn ang="0">
                  <a:pos x="1" y="16"/>
                </a:cxn>
                <a:cxn ang="0">
                  <a:pos x="0" y="16"/>
                </a:cxn>
                <a:cxn ang="0">
                  <a:pos x="1" y="17"/>
                </a:cxn>
                <a:cxn ang="0">
                  <a:pos x="1" y="17"/>
                </a:cxn>
                <a:cxn ang="0">
                  <a:pos x="1" y="17"/>
                </a:cxn>
                <a:cxn ang="0">
                  <a:pos x="2" y="18"/>
                </a:cxn>
                <a:cxn ang="0">
                  <a:pos x="12" y="27"/>
                </a:cxn>
                <a:cxn ang="0">
                  <a:pos x="13" y="27"/>
                </a:cxn>
                <a:cxn ang="0">
                  <a:pos x="13" y="27"/>
                </a:cxn>
                <a:cxn ang="0">
                  <a:pos x="18" y="25"/>
                </a:cxn>
                <a:cxn ang="0">
                  <a:pos x="18" y="25"/>
                </a:cxn>
                <a:cxn ang="0">
                  <a:pos x="18" y="25"/>
                </a:cxn>
                <a:cxn ang="0">
                  <a:pos x="18" y="25"/>
                </a:cxn>
                <a:cxn ang="0">
                  <a:pos x="18" y="25"/>
                </a:cxn>
                <a:cxn ang="0">
                  <a:pos x="24" y="23"/>
                </a:cxn>
                <a:cxn ang="0">
                  <a:pos x="27" y="24"/>
                </a:cxn>
                <a:cxn ang="0">
                  <a:pos x="27" y="23"/>
                </a:cxn>
                <a:cxn ang="0">
                  <a:pos x="27" y="23"/>
                </a:cxn>
                <a:cxn ang="0">
                  <a:pos x="33" y="21"/>
                </a:cxn>
                <a:cxn ang="0">
                  <a:pos x="39" y="9"/>
                </a:cxn>
                <a:cxn ang="0">
                  <a:pos x="44" y="6"/>
                </a:cxn>
                <a:cxn ang="0">
                  <a:pos x="40" y="2"/>
                </a:cxn>
              </a:cxnLst>
              <a:rect l="0" t="0" r="r" b="b"/>
              <a:pathLst>
                <a:path w="44" h="27">
                  <a:moveTo>
                    <a:pt x="40" y="2"/>
                  </a:moveTo>
                  <a:cubicBezTo>
                    <a:pt x="40" y="2"/>
                    <a:pt x="31" y="0"/>
                    <a:pt x="31" y="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7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3" y="8"/>
                    <a:pt x="3" y="8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3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44" y="6"/>
                    <a:pt x="44" y="6"/>
                    <a:pt x="44" y="6"/>
                  </a:cubicBezTo>
                  <a:lnTo>
                    <a:pt x="40" y="2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0" name="Freeform 462">
              <a:extLst>
                <a:ext uri="{FF2B5EF4-FFF2-40B4-BE49-F238E27FC236}">
                  <a16:creationId xmlns:a16="http://schemas.microsoft.com/office/drawing/2014/main" id="{9DC77C9F-8DA2-9798-F3F0-0C41FBF1E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6765" y="3114379"/>
              <a:ext cx="245685" cy="206111"/>
            </a:xfrm>
            <a:custGeom>
              <a:avLst/>
              <a:gdLst/>
              <a:ahLst/>
              <a:cxnLst>
                <a:cxn ang="0">
                  <a:pos x="62" y="29"/>
                </a:cxn>
                <a:cxn ang="0">
                  <a:pos x="60" y="27"/>
                </a:cxn>
                <a:cxn ang="0">
                  <a:pos x="57" y="27"/>
                </a:cxn>
                <a:cxn ang="0">
                  <a:pos x="54" y="22"/>
                </a:cxn>
                <a:cxn ang="0">
                  <a:pos x="51" y="15"/>
                </a:cxn>
                <a:cxn ang="0">
                  <a:pos x="51" y="10"/>
                </a:cxn>
                <a:cxn ang="0">
                  <a:pos x="47" y="4"/>
                </a:cxn>
                <a:cxn ang="0">
                  <a:pos x="41" y="5"/>
                </a:cxn>
                <a:cxn ang="0">
                  <a:pos x="41" y="5"/>
                </a:cxn>
                <a:cxn ang="0">
                  <a:pos x="40" y="2"/>
                </a:cxn>
                <a:cxn ang="0">
                  <a:pos x="34" y="1"/>
                </a:cxn>
                <a:cxn ang="0">
                  <a:pos x="33" y="0"/>
                </a:cxn>
                <a:cxn ang="0">
                  <a:pos x="32" y="0"/>
                </a:cxn>
                <a:cxn ang="0">
                  <a:pos x="26" y="3"/>
                </a:cxn>
                <a:cxn ang="0">
                  <a:pos x="26" y="4"/>
                </a:cxn>
                <a:cxn ang="0">
                  <a:pos x="24" y="6"/>
                </a:cxn>
                <a:cxn ang="0">
                  <a:pos x="22" y="7"/>
                </a:cxn>
                <a:cxn ang="0">
                  <a:pos x="22" y="9"/>
                </a:cxn>
                <a:cxn ang="0">
                  <a:pos x="23" y="11"/>
                </a:cxn>
                <a:cxn ang="0">
                  <a:pos x="18" y="14"/>
                </a:cxn>
                <a:cxn ang="0">
                  <a:pos x="16" y="20"/>
                </a:cxn>
                <a:cxn ang="0">
                  <a:pos x="17" y="23"/>
                </a:cxn>
                <a:cxn ang="0">
                  <a:pos x="15" y="21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2" y="25"/>
                </a:cxn>
                <a:cxn ang="0">
                  <a:pos x="2" y="25"/>
                </a:cxn>
                <a:cxn ang="0">
                  <a:pos x="0" y="43"/>
                </a:cxn>
                <a:cxn ang="0">
                  <a:pos x="2" y="46"/>
                </a:cxn>
                <a:cxn ang="0">
                  <a:pos x="1" y="50"/>
                </a:cxn>
                <a:cxn ang="0">
                  <a:pos x="2" y="50"/>
                </a:cxn>
                <a:cxn ang="0">
                  <a:pos x="8" y="49"/>
                </a:cxn>
                <a:cxn ang="0">
                  <a:pos x="18" y="47"/>
                </a:cxn>
                <a:cxn ang="0">
                  <a:pos x="27" y="51"/>
                </a:cxn>
                <a:cxn ang="0">
                  <a:pos x="29" y="51"/>
                </a:cxn>
                <a:cxn ang="0">
                  <a:pos x="30" y="52"/>
                </a:cxn>
                <a:cxn ang="0">
                  <a:pos x="33" y="51"/>
                </a:cxn>
                <a:cxn ang="0">
                  <a:pos x="37" y="53"/>
                </a:cxn>
                <a:cxn ang="0">
                  <a:pos x="39" y="51"/>
                </a:cxn>
                <a:cxn ang="0">
                  <a:pos x="42" y="53"/>
                </a:cxn>
                <a:cxn ang="0">
                  <a:pos x="48" y="53"/>
                </a:cxn>
                <a:cxn ang="0">
                  <a:pos x="48" y="53"/>
                </a:cxn>
                <a:cxn ang="0">
                  <a:pos x="50" y="52"/>
                </a:cxn>
                <a:cxn ang="0">
                  <a:pos x="52" y="46"/>
                </a:cxn>
                <a:cxn ang="0">
                  <a:pos x="57" y="45"/>
                </a:cxn>
                <a:cxn ang="0">
                  <a:pos x="57" y="44"/>
                </a:cxn>
                <a:cxn ang="0">
                  <a:pos x="53" y="34"/>
                </a:cxn>
                <a:cxn ang="0">
                  <a:pos x="55" y="32"/>
                </a:cxn>
                <a:cxn ang="0">
                  <a:pos x="55" y="32"/>
                </a:cxn>
                <a:cxn ang="0">
                  <a:pos x="63" y="30"/>
                </a:cxn>
                <a:cxn ang="0">
                  <a:pos x="62" y="29"/>
                </a:cxn>
              </a:cxnLst>
              <a:rect l="0" t="0" r="r" b="b"/>
              <a:pathLst>
                <a:path w="63" h="53">
                  <a:moveTo>
                    <a:pt x="62" y="29"/>
                  </a:moveTo>
                  <a:cubicBezTo>
                    <a:pt x="62" y="29"/>
                    <a:pt x="62" y="29"/>
                    <a:pt x="62" y="29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0" y="27"/>
                    <a:pt x="57" y="27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2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4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4"/>
                    <a:pt x="18" y="14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8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2" y="53"/>
                    <a:pt x="47" y="52"/>
                    <a:pt x="47" y="52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3" y="29"/>
                    <a:pt x="63" y="29"/>
                    <a:pt x="63" y="29"/>
                  </a:cubicBezTo>
                  <a:lnTo>
                    <a:pt x="62" y="29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" name="Freeform 463">
              <a:extLst>
                <a:ext uri="{FF2B5EF4-FFF2-40B4-BE49-F238E27FC236}">
                  <a16:creationId xmlns:a16="http://schemas.microsoft.com/office/drawing/2014/main" id="{E337F00E-B444-C31E-AD15-978A8825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4246" y="4154829"/>
              <a:ext cx="23084" cy="42871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" y="10"/>
                </a:cxn>
                <a:cxn ang="0">
                  <a:pos x="3" y="11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6" y="2"/>
                </a:cxn>
              </a:cxnLst>
              <a:rect l="0" t="0" r="r" b="b"/>
              <a:pathLst>
                <a:path w="6" h="11">
                  <a:moveTo>
                    <a:pt x="6" y="2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" name="Freeform 464">
              <a:extLst>
                <a:ext uri="{FF2B5EF4-FFF2-40B4-BE49-F238E27FC236}">
                  <a16:creationId xmlns:a16="http://schemas.microsoft.com/office/drawing/2014/main" id="{29661ECC-6A73-AE0F-413C-3CF15B0F2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2704" y="4166371"/>
              <a:ext cx="11542" cy="19787"/>
            </a:xfrm>
            <a:custGeom>
              <a:avLst/>
              <a:gdLst/>
              <a:ahLst/>
              <a:cxnLst>
                <a:cxn ang="0">
                  <a:pos x="7" y="12"/>
                </a:cxn>
                <a:cxn ang="0">
                  <a:pos x="0" y="0"/>
                </a:cxn>
                <a:cxn ang="0">
                  <a:pos x="7" y="12"/>
                </a:cxn>
                <a:cxn ang="0">
                  <a:pos x="7" y="12"/>
                </a:cxn>
              </a:cxnLst>
              <a:rect l="0" t="0" r="r" b="b"/>
              <a:pathLst>
                <a:path w="7" h="12">
                  <a:moveTo>
                    <a:pt x="7" y="12"/>
                  </a:moveTo>
                  <a:lnTo>
                    <a:pt x="0" y="0"/>
                  </a:lnTo>
                  <a:lnTo>
                    <a:pt x="7" y="12"/>
                  </a:lnTo>
                  <a:lnTo>
                    <a:pt x="7" y="12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" name="Freeform 465">
              <a:extLst>
                <a:ext uri="{FF2B5EF4-FFF2-40B4-BE49-F238E27FC236}">
                  <a16:creationId xmlns:a16="http://schemas.microsoft.com/office/drawing/2014/main" id="{E848C69C-B9EB-E9A0-063D-DC66AB851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5788" y="4158127"/>
              <a:ext cx="131911" cy="97285"/>
            </a:xfrm>
            <a:custGeom>
              <a:avLst/>
              <a:gdLst/>
              <a:ahLst/>
              <a:cxnLst>
                <a:cxn ang="0">
                  <a:pos x="34" y="8"/>
                </a:cxn>
                <a:cxn ang="0">
                  <a:pos x="34" y="8"/>
                </a:cxn>
                <a:cxn ang="0">
                  <a:pos x="34" y="3"/>
                </a:cxn>
                <a:cxn ang="0">
                  <a:pos x="34" y="3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3"/>
                </a:cxn>
                <a:cxn ang="0">
                  <a:pos x="32" y="3"/>
                </a:cxn>
                <a:cxn ang="0">
                  <a:pos x="32" y="3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32" y="0"/>
                </a:cxn>
                <a:cxn ang="0">
                  <a:pos x="21" y="11"/>
                </a:cxn>
                <a:cxn ang="0">
                  <a:pos x="21" y="11"/>
                </a:cxn>
                <a:cxn ang="0">
                  <a:pos x="21" y="12"/>
                </a:cxn>
                <a:cxn ang="0">
                  <a:pos x="19" y="14"/>
                </a:cxn>
                <a:cxn ang="0">
                  <a:pos x="10" y="13"/>
                </a:cxn>
                <a:cxn ang="0">
                  <a:pos x="8" y="14"/>
                </a:cxn>
                <a:cxn ang="0">
                  <a:pos x="5" y="14"/>
                </a:cxn>
                <a:cxn ang="0">
                  <a:pos x="4" y="13"/>
                </a:cxn>
                <a:cxn ang="0">
                  <a:pos x="4" y="13"/>
                </a:cxn>
                <a:cxn ang="0">
                  <a:pos x="2" y="12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4" y="16"/>
                </a:cxn>
                <a:cxn ang="0">
                  <a:pos x="6" y="22"/>
                </a:cxn>
                <a:cxn ang="0">
                  <a:pos x="25" y="25"/>
                </a:cxn>
                <a:cxn ang="0">
                  <a:pos x="27" y="24"/>
                </a:cxn>
                <a:cxn ang="0">
                  <a:pos x="27" y="24"/>
                </a:cxn>
                <a:cxn ang="0">
                  <a:pos x="27" y="24"/>
                </a:cxn>
                <a:cxn ang="0">
                  <a:pos x="27" y="24"/>
                </a:cxn>
                <a:cxn ang="0">
                  <a:pos x="27" y="24"/>
                </a:cxn>
                <a:cxn ang="0">
                  <a:pos x="28" y="16"/>
                </a:cxn>
                <a:cxn ang="0">
                  <a:pos x="32" y="14"/>
                </a:cxn>
                <a:cxn ang="0">
                  <a:pos x="32" y="14"/>
                </a:cxn>
                <a:cxn ang="0">
                  <a:pos x="31" y="9"/>
                </a:cxn>
                <a:cxn ang="0">
                  <a:pos x="34" y="9"/>
                </a:cxn>
                <a:cxn ang="0">
                  <a:pos x="34" y="8"/>
                </a:cxn>
              </a:cxnLst>
              <a:rect l="0" t="0" r="r" b="b"/>
              <a:pathLst>
                <a:path w="34" h="25">
                  <a:moveTo>
                    <a:pt x="34" y="8"/>
                  </a:moveTo>
                  <a:cubicBezTo>
                    <a:pt x="34" y="8"/>
                    <a:pt x="34" y="8"/>
                    <a:pt x="34" y="8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8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4" name="Freeform 466">
              <a:extLst>
                <a:ext uri="{FF2B5EF4-FFF2-40B4-BE49-F238E27FC236}">
                  <a16:creationId xmlns:a16="http://schemas.microsoft.com/office/drawing/2014/main" id="{17FE4BC4-553A-32C3-57FF-6549CDDB4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928" y="3320490"/>
              <a:ext cx="42871" cy="16489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14" y="5"/>
                </a:cxn>
                <a:cxn ang="0">
                  <a:pos x="0" y="10"/>
                </a:cxn>
                <a:cxn ang="0">
                  <a:pos x="14" y="5"/>
                </a:cxn>
                <a:cxn ang="0">
                  <a:pos x="26" y="0"/>
                </a:cxn>
              </a:cxnLst>
              <a:rect l="0" t="0" r="r" b="b"/>
              <a:pathLst>
                <a:path w="26" h="10">
                  <a:moveTo>
                    <a:pt x="26" y="0"/>
                  </a:moveTo>
                  <a:lnTo>
                    <a:pt x="14" y="5"/>
                  </a:lnTo>
                  <a:lnTo>
                    <a:pt x="0" y="10"/>
                  </a:lnTo>
                  <a:lnTo>
                    <a:pt x="14" y="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6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" name="Freeform 467">
              <a:extLst>
                <a:ext uri="{FF2B5EF4-FFF2-40B4-BE49-F238E27FC236}">
                  <a16:creationId xmlns:a16="http://schemas.microsoft.com/office/drawing/2014/main" id="{40FA4306-2235-6240-27F5-3B80B5556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1457" y="3168792"/>
              <a:ext cx="225898" cy="308343"/>
            </a:xfrm>
            <a:custGeom>
              <a:avLst/>
              <a:gdLst/>
              <a:ahLst/>
              <a:cxnLst>
                <a:cxn ang="0">
                  <a:pos x="6" y="24"/>
                </a:cxn>
                <a:cxn ang="0">
                  <a:pos x="7" y="29"/>
                </a:cxn>
                <a:cxn ang="0">
                  <a:pos x="4" y="33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1" y="57"/>
                </a:cxn>
                <a:cxn ang="0">
                  <a:pos x="5" y="60"/>
                </a:cxn>
                <a:cxn ang="0">
                  <a:pos x="13" y="63"/>
                </a:cxn>
                <a:cxn ang="0">
                  <a:pos x="10" y="76"/>
                </a:cxn>
                <a:cxn ang="0">
                  <a:pos x="22" y="78"/>
                </a:cxn>
                <a:cxn ang="0">
                  <a:pos x="23" y="78"/>
                </a:cxn>
                <a:cxn ang="0">
                  <a:pos x="28" y="79"/>
                </a:cxn>
                <a:cxn ang="0">
                  <a:pos x="34" y="78"/>
                </a:cxn>
                <a:cxn ang="0">
                  <a:pos x="44" y="77"/>
                </a:cxn>
                <a:cxn ang="0">
                  <a:pos x="46" y="76"/>
                </a:cxn>
                <a:cxn ang="0">
                  <a:pos x="51" y="65"/>
                </a:cxn>
                <a:cxn ang="0">
                  <a:pos x="39" y="49"/>
                </a:cxn>
                <a:cxn ang="0">
                  <a:pos x="53" y="41"/>
                </a:cxn>
                <a:cxn ang="0">
                  <a:pos x="58" y="39"/>
                </a:cxn>
                <a:cxn ang="0">
                  <a:pos x="55" y="24"/>
                </a:cxn>
                <a:cxn ang="0">
                  <a:pos x="55" y="18"/>
                </a:cxn>
                <a:cxn ang="0">
                  <a:pos x="53" y="13"/>
                </a:cxn>
                <a:cxn ang="0">
                  <a:pos x="46" y="7"/>
                </a:cxn>
                <a:cxn ang="0">
                  <a:pos x="46" y="6"/>
                </a:cxn>
                <a:cxn ang="0">
                  <a:pos x="45" y="6"/>
                </a:cxn>
                <a:cxn ang="0">
                  <a:pos x="43" y="5"/>
                </a:cxn>
                <a:cxn ang="0">
                  <a:pos x="35" y="11"/>
                </a:cxn>
                <a:cxn ang="0">
                  <a:pos x="33" y="6"/>
                </a:cxn>
                <a:cxn ang="0">
                  <a:pos x="25" y="5"/>
                </a:cxn>
                <a:cxn ang="0">
                  <a:pos x="24" y="1"/>
                </a:cxn>
                <a:cxn ang="0">
                  <a:pos x="24" y="1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17" y="7"/>
                </a:cxn>
                <a:cxn ang="0">
                  <a:pos x="16" y="13"/>
                </a:cxn>
                <a:cxn ang="0">
                  <a:pos x="16" y="15"/>
                </a:cxn>
                <a:cxn ang="0">
                  <a:pos x="14" y="16"/>
                </a:cxn>
                <a:cxn ang="0">
                  <a:pos x="11" y="14"/>
                </a:cxn>
                <a:cxn ang="0">
                  <a:pos x="7" y="16"/>
                </a:cxn>
                <a:cxn ang="0">
                  <a:pos x="8" y="19"/>
                </a:cxn>
              </a:cxnLst>
              <a:rect l="0" t="0" r="r" b="b"/>
              <a:pathLst>
                <a:path w="58" h="79">
                  <a:moveTo>
                    <a:pt x="7" y="19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0" y="33"/>
                    <a:pt x="0" y="3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4" y="63"/>
                    <a:pt x="14" y="63"/>
                    <a:pt x="13" y="63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0" y="76"/>
                    <a:pt x="18" y="76"/>
                    <a:pt x="18" y="76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5" y="77"/>
                    <a:pt x="25" y="77"/>
                    <a:pt x="25" y="77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9" y="77"/>
                    <a:pt x="29" y="77"/>
                    <a:pt x="29" y="77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8" y="39"/>
                    <a:pt x="58" y="39"/>
                    <a:pt x="58" y="39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7"/>
                    <a:pt x="46" y="6"/>
                    <a:pt x="46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42" y="5"/>
                    <a:pt x="42" y="5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6"/>
                  </a:cubicBezTo>
                  <a:cubicBezTo>
                    <a:pt x="33" y="6"/>
                    <a:pt x="32" y="6"/>
                    <a:pt x="32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6" y="13"/>
                    <a:pt x="16" y="13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6" y="17"/>
                    <a:pt x="7" y="17"/>
                    <a:pt x="7" y="17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8" y="19"/>
                  </a:cubicBezTo>
                  <a:cubicBezTo>
                    <a:pt x="8" y="19"/>
                    <a:pt x="7" y="19"/>
                    <a:pt x="7" y="19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6" name="Freeform 468">
              <a:extLst>
                <a:ext uri="{FF2B5EF4-FFF2-40B4-BE49-F238E27FC236}">
                  <a16:creationId xmlns:a16="http://schemas.microsoft.com/office/drawing/2014/main" id="{46B074C2-0465-B543-9532-2817602B0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9595" y="3231450"/>
              <a:ext cx="11542" cy="11542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2" y="3"/>
                </a:cxn>
                <a:cxn ang="0">
                  <a:pos x="0" y="0"/>
                </a:cxn>
                <a:cxn ang="0">
                  <a:pos x="2" y="3"/>
                </a:cxn>
                <a:cxn ang="0">
                  <a:pos x="3" y="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3"/>
                    <a:pt x="2" y="3"/>
                    <a:pt x="2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solidFill>
              <a:schemeClr val="accent6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7" name="Freeform 469">
              <a:extLst>
                <a:ext uri="{FF2B5EF4-FFF2-40B4-BE49-F238E27FC236}">
                  <a16:creationId xmlns:a16="http://schemas.microsoft.com/office/drawing/2014/main" id="{FC17F492-689A-5AAB-F541-F72DACF42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0498" y="3168792"/>
              <a:ext cx="3298" cy="49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8" name="Freeform 470">
              <a:extLst>
                <a:ext uri="{FF2B5EF4-FFF2-40B4-BE49-F238E27FC236}">
                  <a16:creationId xmlns:a16="http://schemas.microsoft.com/office/drawing/2014/main" id="{876123DB-3502-B570-8FAB-9F5C08291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9013" y="3320490"/>
              <a:ext cx="85742" cy="6595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1" y="5"/>
                </a:cxn>
                <a:cxn ang="0">
                  <a:pos x="9" y="10"/>
                </a:cxn>
                <a:cxn ang="0">
                  <a:pos x="10" y="13"/>
                </a:cxn>
                <a:cxn ang="0">
                  <a:pos x="14" y="12"/>
                </a:cxn>
                <a:cxn ang="0">
                  <a:pos x="15" y="12"/>
                </a:cxn>
                <a:cxn ang="0">
                  <a:pos x="15" y="13"/>
                </a:cxn>
                <a:cxn ang="0">
                  <a:pos x="15" y="16"/>
                </a:cxn>
                <a:cxn ang="0">
                  <a:pos x="18" y="17"/>
                </a:cxn>
                <a:cxn ang="0">
                  <a:pos x="18" y="15"/>
                </a:cxn>
                <a:cxn ang="0">
                  <a:pos x="18" y="14"/>
                </a:cxn>
                <a:cxn ang="0">
                  <a:pos x="21" y="12"/>
                </a:cxn>
                <a:cxn ang="0">
                  <a:pos x="22" y="9"/>
                </a:cxn>
                <a:cxn ang="0">
                  <a:pos x="21" y="7"/>
                </a:cxn>
                <a:cxn ang="0">
                  <a:pos x="19" y="6"/>
                </a:cxn>
                <a:cxn ang="0">
                  <a:pos x="19" y="5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2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4" y="12"/>
                    <a:pt x="14" y="12"/>
                  </a:cubicBezTo>
                  <a:cubicBezTo>
                    <a:pt x="14" y="12"/>
                    <a:pt x="14" y="12"/>
                    <a:pt x="15" y="12"/>
                  </a:cubicBezTo>
                  <a:cubicBezTo>
                    <a:pt x="15" y="12"/>
                    <a:pt x="15" y="13"/>
                    <a:pt x="15" y="13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4"/>
                    <a:pt x="18" y="14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5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" name="Freeform 471">
              <a:extLst>
                <a:ext uri="{FF2B5EF4-FFF2-40B4-BE49-F238E27FC236}">
                  <a16:creationId xmlns:a16="http://schemas.microsoft.com/office/drawing/2014/main" id="{D89EF8C4-D160-3A86-2D42-EC1DD3725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9538" y="3191877"/>
              <a:ext cx="11542" cy="82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7" y="5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7" y="5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0" name="Freeform 472">
              <a:extLst>
                <a:ext uri="{FF2B5EF4-FFF2-40B4-BE49-F238E27FC236}">
                  <a16:creationId xmlns:a16="http://schemas.microsoft.com/office/drawing/2014/main" id="{06F10EB3-5E50-3299-0AF7-AC98CE916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6240" y="3191877"/>
              <a:ext cx="3298" cy="164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" name="Freeform 473">
              <a:extLst>
                <a:ext uri="{FF2B5EF4-FFF2-40B4-BE49-F238E27FC236}">
                  <a16:creationId xmlns:a16="http://schemas.microsoft.com/office/drawing/2014/main" id="{CBEFE653-534C-4614-D54C-3AFB481BF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741" y="3328735"/>
              <a:ext cx="328129" cy="323183"/>
            </a:xfrm>
            <a:custGeom>
              <a:avLst/>
              <a:gdLst/>
              <a:ahLst/>
              <a:cxnLst>
                <a:cxn ang="0">
                  <a:pos x="80" y="71"/>
                </a:cxn>
                <a:cxn ang="0">
                  <a:pos x="80" y="68"/>
                </a:cxn>
                <a:cxn ang="0">
                  <a:pos x="77" y="67"/>
                </a:cxn>
                <a:cxn ang="0">
                  <a:pos x="75" y="61"/>
                </a:cxn>
                <a:cxn ang="0">
                  <a:pos x="76" y="57"/>
                </a:cxn>
                <a:cxn ang="0">
                  <a:pos x="75" y="52"/>
                </a:cxn>
                <a:cxn ang="0">
                  <a:pos x="76" y="51"/>
                </a:cxn>
                <a:cxn ang="0">
                  <a:pos x="75" y="47"/>
                </a:cxn>
                <a:cxn ang="0">
                  <a:pos x="73" y="47"/>
                </a:cxn>
                <a:cxn ang="0">
                  <a:pos x="71" y="49"/>
                </a:cxn>
                <a:cxn ang="0">
                  <a:pos x="76" y="36"/>
                </a:cxn>
                <a:cxn ang="0">
                  <a:pos x="80" y="35"/>
                </a:cxn>
                <a:cxn ang="0">
                  <a:pos x="80" y="31"/>
                </a:cxn>
                <a:cxn ang="0">
                  <a:pos x="83" y="22"/>
                </a:cxn>
                <a:cxn ang="0">
                  <a:pos x="75" y="19"/>
                </a:cxn>
                <a:cxn ang="0">
                  <a:pos x="72" y="16"/>
                </a:cxn>
                <a:cxn ang="0">
                  <a:pos x="68" y="16"/>
                </a:cxn>
                <a:cxn ang="0">
                  <a:pos x="64" y="14"/>
                </a:cxn>
                <a:cxn ang="0">
                  <a:pos x="64" y="10"/>
                </a:cxn>
                <a:cxn ang="0">
                  <a:pos x="59" y="11"/>
                </a:cxn>
                <a:cxn ang="0">
                  <a:pos x="50" y="3"/>
                </a:cxn>
                <a:cxn ang="0">
                  <a:pos x="50" y="0"/>
                </a:cxn>
                <a:cxn ang="0">
                  <a:pos x="49" y="0"/>
                </a:cxn>
                <a:cxn ang="0">
                  <a:pos x="43" y="2"/>
                </a:cxn>
                <a:cxn ang="0">
                  <a:pos x="42" y="9"/>
                </a:cxn>
                <a:cxn ang="0">
                  <a:pos x="33" y="15"/>
                </a:cxn>
                <a:cxn ang="0">
                  <a:pos x="33" y="17"/>
                </a:cxn>
                <a:cxn ang="0">
                  <a:pos x="24" y="15"/>
                </a:cxn>
                <a:cxn ang="0">
                  <a:pos x="20" y="15"/>
                </a:cxn>
                <a:cxn ang="0">
                  <a:pos x="19" y="15"/>
                </a:cxn>
                <a:cxn ang="0">
                  <a:pos x="14" y="26"/>
                </a:cxn>
                <a:cxn ang="0">
                  <a:pos x="9" y="24"/>
                </a:cxn>
                <a:cxn ang="0">
                  <a:pos x="1" y="26"/>
                </a:cxn>
                <a:cxn ang="0">
                  <a:pos x="0" y="28"/>
                </a:cxn>
                <a:cxn ang="0">
                  <a:pos x="0" y="29"/>
                </a:cxn>
                <a:cxn ang="0">
                  <a:pos x="2" y="29"/>
                </a:cxn>
                <a:cxn ang="0">
                  <a:pos x="2" y="31"/>
                </a:cxn>
                <a:cxn ang="0">
                  <a:pos x="1" y="31"/>
                </a:cxn>
                <a:cxn ang="0">
                  <a:pos x="3" y="34"/>
                </a:cxn>
                <a:cxn ang="0">
                  <a:pos x="4" y="34"/>
                </a:cxn>
                <a:cxn ang="0">
                  <a:pos x="15" y="37"/>
                </a:cxn>
                <a:cxn ang="0">
                  <a:pos x="16" y="39"/>
                </a:cxn>
                <a:cxn ang="0">
                  <a:pos x="17" y="39"/>
                </a:cxn>
                <a:cxn ang="0">
                  <a:pos x="18" y="43"/>
                </a:cxn>
                <a:cxn ang="0">
                  <a:pos x="24" y="48"/>
                </a:cxn>
                <a:cxn ang="0">
                  <a:pos x="25" y="55"/>
                </a:cxn>
                <a:cxn ang="0">
                  <a:pos x="24" y="62"/>
                </a:cxn>
                <a:cxn ang="0">
                  <a:pos x="25" y="63"/>
                </a:cxn>
                <a:cxn ang="0">
                  <a:pos x="20" y="74"/>
                </a:cxn>
                <a:cxn ang="0">
                  <a:pos x="27" y="80"/>
                </a:cxn>
                <a:cxn ang="0">
                  <a:pos x="37" y="80"/>
                </a:cxn>
                <a:cxn ang="0">
                  <a:pos x="41" y="81"/>
                </a:cxn>
                <a:cxn ang="0">
                  <a:pos x="42" y="82"/>
                </a:cxn>
                <a:cxn ang="0">
                  <a:pos x="45" y="83"/>
                </a:cxn>
                <a:cxn ang="0">
                  <a:pos x="52" y="83"/>
                </a:cxn>
                <a:cxn ang="0">
                  <a:pos x="52" y="77"/>
                </a:cxn>
                <a:cxn ang="0">
                  <a:pos x="64" y="75"/>
                </a:cxn>
                <a:cxn ang="0">
                  <a:pos x="71" y="78"/>
                </a:cxn>
                <a:cxn ang="0">
                  <a:pos x="80" y="71"/>
                </a:cxn>
                <a:cxn ang="0">
                  <a:pos x="80" y="71"/>
                </a:cxn>
              </a:cxnLst>
              <a:rect l="0" t="0" r="r" b="b"/>
              <a:pathLst>
                <a:path w="84" h="83">
                  <a:moveTo>
                    <a:pt x="80" y="71"/>
                  </a:moveTo>
                  <a:cubicBezTo>
                    <a:pt x="80" y="71"/>
                    <a:pt x="80" y="71"/>
                    <a:pt x="80" y="71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77" y="68"/>
                    <a:pt x="77" y="68"/>
                    <a:pt x="77" y="68"/>
                  </a:cubicBezTo>
                  <a:cubicBezTo>
                    <a:pt x="77" y="68"/>
                    <a:pt x="77" y="67"/>
                    <a:pt x="77" y="67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5" y="61"/>
                    <a:pt x="74" y="61"/>
                    <a:pt x="75" y="60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4" y="22"/>
                    <a:pt x="84" y="22"/>
                    <a:pt x="83" y="22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75" y="19"/>
                    <a:pt x="75" y="19"/>
                    <a:pt x="75" y="19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2" y="16"/>
                    <a:pt x="72" y="16"/>
                    <a:pt x="72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11"/>
                    <a:pt x="64" y="10"/>
                    <a:pt x="64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10"/>
                    <a:pt x="59" y="11"/>
                    <a:pt x="59" y="11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0"/>
                  </a:cubicBezTo>
                  <a:cubicBezTo>
                    <a:pt x="50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2"/>
                    <a:pt x="43" y="3"/>
                    <a:pt x="43" y="3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4"/>
                    <a:pt x="33" y="14"/>
                    <a:pt x="33" y="15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2" y="17"/>
                    <a:pt x="33" y="17"/>
                    <a:pt x="33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3" y="15"/>
                    <a:pt x="23" y="15"/>
                  </a:cubicBezTo>
                  <a:cubicBezTo>
                    <a:pt x="23" y="15"/>
                    <a:pt x="20" y="15"/>
                    <a:pt x="20" y="15"/>
                  </a:cubicBezTo>
                  <a:cubicBezTo>
                    <a:pt x="20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0" y="26"/>
                    <a:pt x="0" y="2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1" y="29"/>
                    <a:pt x="1" y="30"/>
                    <a:pt x="2" y="30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4"/>
                    <a:pt x="3" y="34"/>
                    <a:pt x="4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39"/>
                    <a:pt x="15" y="39"/>
                    <a:pt x="16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39"/>
                    <a:pt x="17" y="39"/>
                    <a:pt x="17" y="40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4" y="62"/>
                    <a:pt x="24" y="63"/>
                    <a:pt x="24" y="63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20" y="74"/>
                    <a:pt x="20" y="74"/>
                    <a:pt x="20" y="74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2" y="83"/>
                    <a:pt x="52" y="83"/>
                    <a:pt x="52" y="83"/>
                  </a:cubicBezTo>
                  <a:cubicBezTo>
                    <a:pt x="52" y="83"/>
                    <a:pt x="52" y="83"/>
                    <a:pt x="52" y="83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57" y="74"/>
                    <a:pt x="57" y="74"/>
                    <a:pt x="57" y="74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0" y="71"/>
                    <a:pt x="80" y="71"/>
                    <a:pt x="80" y="71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2" name="Freeform 474">
              <a:extLst>
                <a:ext uri="{FF2B5EF4-FFF2-40B4-BE49-F238E27FC236}">
                  <a16:creationId xmlns:a16="http://schemas.microsoft.com/office/drawing/2014/main" id="{F5F22A10-F076-5A1C-C908-07193993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617" y="3609046"/>
              <a:ext cx="318236" cy="253929"/>
            </a:xfrm>
            <a:custGeom>
              <a:avLst/>
              <a:gdLst/>
              <a:ahLst/>
              <a:cxnLst>
                <a:cxn ang="0">
                  <a:pos x="81" y="12"/>
                </a:cxn>
                <a:cxn ang="0">
                  <a:pos x="81" y="11"/>
                </a:cxn>
                <a:cxn ang="0">
                  <a:pos x="81" y="11"/>
                </a:cxn>
                <a:cxn ang="0">
                  <a:pos x="74" y="11"/>
                </a:cxn>
                <a:cxn ang="0">
                  <a:pos x="71" y="10"/>
                </a:cxn>
                <a:cxn ang="0">
                  <a:pos x="71" y="10"/>
                </a:cxn>
                <a:cxn ang="0">
                  <a:pos x="72" y="13"/>
                </a:cxn>
                <a:cxn ang="0">
                  <a:pos x="69" y="12"/>
                </a:cxn>
                <a:cxn ang="0">
                  <a:pos x="69" y="9"/>
                </a:cxn>
                <a:cxn ang="0">
                  <a:pos x="69" y="9"/>
                </a:cxn>
                <a:cxn ang="0">
                  <a:pos x="70" y="9"/>
                </a:cxn>
                <a:cxn ang="0">
                  <a:pos x="66" y="8"/>
                </a:cxn>
                <a:cxn ang="0">
                  <a:pos x="56" y="8"/>
                </a:cxn>
                <a:cxn ang="0">
                  <a:pos x="49" y="2"/>
                </a:cxn>
                <a:cxn ang="0">
                  <a:pos x="49" y="2"/>
                </a:cxn>
                <a:cxn ang="0">
                  <a:pos x="49" y="3"/>
                </a:cxn>
                <a:cxn ang="0">
                  <a:pos x="49" y="2"/>
                </a:cxn>
                <a:cxn ang="0">
                  <a:pos x="13" y="0"/>
                </a:cxn>
                <a:cxn ang="0">
                  <a:pos x="8" y="0"/>
                </a:cxn>
                <a:cxn ang="0">
                  <a:pos x="6" y="3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2" y="11"/>
                </a:cxn>
                <a:cxn ang="0">
                  <a:pos x="3" y="13"/>
                </a:cxn>
                <a:cxn ang="0">
                  <a:pos x="3" y="13"/>
                </a:cxn>
                <a:cxn ang="0">
                  <a:pos x="3" y="17"/>
                </a:cxn>
                <a:cxn ang="0">
                  <a:pos x="3" y="17"/>
                </a:cxn>
                <a:cxn ang="0">
                  <a:pos x="3" y="17"/>
                </a:cxn>
                <a:cxn ang="0">
                  <a:pos x="8" y="15"/>
                </a:cxn>
                <a:cxn ang="0">
                  <a:pos x="9" y="16"/>
                </a:cxn>
                <a:cxn ang="0">
                  <a:pos x="20" y="18"/>
                </a:cxn>
                <a:cxn ang="0">
                  <a:pos x="16" y="30"/>
                </a:cxn>
                <a:cxn ang="0">
                  <a:pos x="13" y="35"/>
                </a:cxn>
                <a:cxn ang="0">
                  <a:pos x="15" y="40"/>
                </a:cxn>
                <a:cxn ang="0">
                  <a:pos x="13" y="45"/>
                </a:cxn>
                <a:cxn ang="0">
                  <a:pos x="12" y="52"/>
                </a:cxn>
                <a:cxn ang="0">
                  <a:pos x="12" y="55"/>
                </a:cxn>
                <a:cxn ang="0">
                  <a:pos x="13" y="55"/>
                </a:cxn>
                <a:cxn ang="0">
                  <a:pos x="13" y="55"/>
                </a:cxn>
                <a:cxn ang="0">
                  <a:pos x="13" y="55"/>
                </a:cxn>
                <a:cxn ang="0">
                  <a:pos x="21" y="63"/>
                </a:cxn>
                <a:cxn ang="0">
                  <a:pos x="25" y="65"/>
                </a:cxn>
                <a:cxn ang="0">
                  <a:pos x="32" y="59"/>
                </a:cxn>
                <a:cxn ang="0">
                  <a:pos x="48" y="59"/>
                </a:cxn>
                <a:cxn ang="0">
                  <a:pos x="56" y="52"/>
                </a:cxn>
                <a:cxn ang="0">
                  <a:pos x="58" y="47"/>
                </a:cxn>
                <a:cxn ang="0">
                  <a:pos x="62" y="42"/>
                </a:cxn>
                <a:cxn ang="0">
                  <a:pos x="60" y="40"/>
                </a:cxn>
                <a:cxn ang="0">
                  <a:pos x="66" y="26"/>
                </a:cxn>
                <a:cxn ang="0">
                  <a:pos x="82" y="13"/>
                </a:cxn>
                <a:cxn ang="0">
                  <a:pos x="81" y="11"/>
                </a:cxn>
              </a:cxnLst>
              <a:rect l="0" t="0" r="r" b="b"/>
              <a:pathLst>
                <a:path w="82" h="65">
                  <a:moveTo>
                    <a:pt x="81" y="11"/>
                  </a:moveTo>
                  <a:cubicBezTo>
                    <a:pt x="81" y="12"/>
                    <a:pt x="81" y="12"/>
                    <a:pt x="81" y="12"/>
                  </a:cubicBezTo>
                  <a:cubicBezTo>
                    <a:pt x="81" y="12"/>
                    <a:pt x="81" y="12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72" y="10"/>
                    <a:pt x="72" y="11"/>
                    <a:pt x="71" y="1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1" y="11"/>
                    <a:pt x="71" y="12"/>
                    <a:pt x="70" y="12"/>
                  </a:cubicBezTo>
                  <a:cubicBezTo>
                    <a:pt x="70" y="12"/>
                    <a:pt x="69" y="14"/>
                    <a:pt x="69" y="12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9"/>
                    <a:pt x="69" y="9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56" y="8"/>
                    <a:pt x="56" y="8"/>
                    <a:pt x="56" y="8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7" y="2"/>
                    <a:pt x="26" y="1"/>
                    <a:pt x="15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1" y="0"/>
                    <a:pt x="9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4" y="17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19" y="16"/>
                    <a:pt x="19" y="16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66" y="26"/>
                    <a:pt x="66" y="26"/>
                    <a:pt x="66" y="26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1" y="11"/>
                    <a:pt x="81" y="11"/>
                    <a:pt x="81" y="11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" name="Freeform 475">
              <a:extLst>
                <a:ext uri="{FF2B5EF4-FFF2-40B4-BE49-F238E27FC236}">
                  <a16:creationId xmlns:a16="http://schemas.microsoft.com/office/drawing/2014/main" id="{37ED697E-0262-83DC-CF8B-5E709489B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951" y="3792073"/>
              <a:ext cx="11542" cy="28031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17"/>
                </a:cxn>
              </a:cxnLst>
              <a:rect l="0" t="0" r="r" b="b"/>
              <a:pathLst>
                <a:path w="7" h="17">
                  <a:moveTo>
                    <a:pt x="0" y="1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4" name="Freeform 476">
              <a:extLst>
                <a:ext uri="{FF2B5EF4-FFF2-40B4-BE49-F238E27FC236}">
                  <a16:creationId xmlns:a16="http://schemas.microsoft.com/office/drawing/2014/main" id="{9742F257-2347-0514-F769-D0C98C7EB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0670" y="3668406"/>
              <a:ext cx="82445" cy="163240"/>
            </a:xfrm>
            <a:custGeom>
              <a:avLst/>
              <a:gdLst/>
              <a:ahLst/>
              <a:cxnLst>
                <a:cxn ang="0">
                  <a:pos x="13" y="40"/>
                </a:cxn>
                <a:cxn ang="0">
                  <a:pos x="13" y="40"/>
                </a:cxn>
                <a:cxn ang="0">
                  <a:pos x="13" y="37"/>
                </a:cxn>
                <a:cxn ang="0">
                  <a:pos x="13" y="37"/>
                </a:cxn>
                <a:cxn ang="0">
                  <a:pos x="16" y="33"/>
                </a:cxn>
                <a:cxn ang="0">
                  <a:pos x="14" y="30"/>
                </a:cxn>
                <a:cxn ang="0">
                  <a:pos x="14" y="29"/>
                </a:cxn>
                <a:cxn ang="0">
                  <a:pos x="16" y="25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7" y="17"/>
                </a:cxn>
                <a:cxn ang="0">
                  <a:pos x="17" y="15"/>
                </a:cxn>
                <a:cxn ang="0">
                  <a:pos x="17" y="8"/>
                </a:cxn>
                <a:cxn ang="0">
                  <a:pos x="21" y="3"/>
                </a:cxn>
                <a:cxn ang="0">
                  <a:pos x="2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9" y="0"/>
                </a:cxn>
                <a:cxn ang="0">
                  <a:pos x="5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5" y="9"/>
                </a:cxn>
                <a:cxn ang="0">
                  <a:pos x="0" y="27"/>
                </a:cxn>
                <a:cxn ang="0">
                  <a:pos x="0" y="28"/>
                </a:cxn>
                <a:cxn ang="0">
                  <a:pos x="2" y="30"/>
                </a:cxn>
                <a:cxn ang="0">
                  <a:pos x="2" y="31"/>
                </a:cxn>
                <a:cxn ang="0">
                  <a:pos x="2" y="31"/>
                </a:cxn>
                <a:cxn ang="0">
                  <a:pos x="5" y="30"/>
                </a:cxn>
                <a:cxn ang="0">
                  <a:pos x="4" y="41"/>
                </a:cxn>
                <a:cxn ang="0">
                  <a:pos x="4" y="42"/>
                </a:cxn>
                <a:cxn ang="0">
                  <a:pos x="4" y="42"/>
                </a:cxn>
                <a:cxn ang="0">
                  <a:pos x="6" y="41"/>
                </a:cxn>
                <a:cxn ang="0">
                  <a:pos x="8" y="41"/>
                </a:cxn>
                <a:cxn ang="0">
                  <a:pos x="14" y="40"/>
                </a:cxn>
                <a:cxn ang="0">
                  <a:pos x="13" y="40"/>
                </a:cxn>
              </a:cxnLst>
              <a:rect l="0" t="0" r="r" b="b"/>
              <a:pathLst>
                <a:path w="21" h="42">
                  <a:moveTo>
                    <a:pt x="13" y="40"/>
                  </a:moveTo>
                  <a:cubicBezTo>
                    <a:pt x="13" y="40"/>
                    <a:pt x="13" y="40"/>
                    <a:pt x="13" y="40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0"/>
                    <a:pt x="14" y="29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4" y="41"/>
                    <a:pt x="4" y="42"/>
                    <a:pt x="4" y="42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2"/>
                    <a:pt x="5" y="42"/>
                    <a:pt x="6" y="41"/>
                  </a:cubicBezTo>
                  <a:cubicBezTo>
                    <a:pt x="7" y="41"/>
                    <a:pt x="7" y="41"/>
                    <a:pt x="8" y="41"/>
                  </a:cubicBezTo>
                  <a:cubicBezTo>
                    <a:pt x="10" y="41"/>
                    <a:pt x="13" y="41"/>
                    <a:pt x="14" y="40"/>
                  </a:cubicBezTo>
                  <a:lnTo>
                    <a:pt x="13" y="40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5" name="Freeform 477">
              <a:extLst>
                <a:ext uri="{FF2B5EF4-FFF2-40B4-BE49-F238E27FC236}">
                  <a16:creationId xmlns:a16="http://schemas.microsoft.com/office/drawing/2014/main" id="{50407953-B5CA-D813-B75B-D64DE0947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9538" y="3191877"/>
              <a:ext cx="1649" cy="49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" name="Freeform 478">
              <a:extLst>
                <a:ext uri="{FF2B5EF4-FFF2-40B4-BE49-F238E27FC236}">
                  <a16:creationId xmlns:a16="http://schemas.microsoft.com/office/drawing/2014/main" id="{312ACC57-B2BA-56AF-CE8F-6F77B5D22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565" y="3900900"/>
              <a:ext cx="46169" cy="54413"/>
            </a:xfrm>
            <a:custGeom>
              <a:avLst/>
              <a:gdLst/>
              <a:ahLst/>
              <a:cxnLst>
                <a:cxn ang="0">
                  <a:pos x="12" y="4"/>
                </a:cxn>
                <a:cxn ang="0">
                  <a:pos x="11" y="2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1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1" y="13"/>
                </a:cxn>
                <a:cxn ang="0">
                  <a:pos x="4" y="13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5" y="13"/>
                </a:cxn>
                <a:cxn ang="0">
                  <a:pos x="8" y="10"/>
                </a:cxn>
                <a:cxn ang="0">
                  <a:pos x="8" y="10"/>
                </a:cxn>
                <a:cxn ang="0">
                  <a:pos x="8" y="8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2" y="5"/>
                </a:cxn>
                <a:cxn ang="0">
                  <a:pos x="12" y="4"/>
                </a:cxn>
              </a:cxnLst>
              <a:rect l="0" t="0" r="r" b="b"/>
              <a:pathLst>
                <a:path w="12" h="14">
                  <a:moveTo>
                    <a:pt x="12" y="4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4" y="13"/>
                    <a:pt x="4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4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" name="Freeform 479">
              <a:extLst>
                <a:ext uri="{FF2B5EF4-FFF2-40B4-BE49-F238E27FC236}">
                  <a16:creationId xmlns:a16="http://schemas.microsoft.com/office/drawing/2014/main" id="{E1C74CA7-5EF6-6FCF-A7D9-D6DF8598D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4386" y="3643673"/>
              <a:ext cx="11542" cy="19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3" y="4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3"/>
                    <a:pt x="1" y="3"/>
                  </a:cubicBezTo>
                  <a:cubicBezTo>
                    <a:pt x="2" y="3"/>
                    <a:pt x="2" y="2"/>
                    <a:pt x="3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" name="Freeform 480">
              <a:extLst>
                <a:ext uri="{FF2B5EF4-FFF2-40B4-BE49-F238E27FC236}">
                  <a16:creationId xmlns:a16="http://schemas.microsoft.com/office/drawing/2014/main" id="{FEBD2A9D-5F08-238D-3B3A-EF31D8368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7684" y="3643673"/>
              <a:ext cx="3298" cy="4947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" name="Freeform 481">
              <a:extLst>
                <a:ext uri="{FF2B5EF4-FFF2-40B4-BE49-F238E27FC236}">
                  <a16:creationId xmlns:a16="http://schemas.microsoft.com/office/drawing/2014/main" id="{A0494521-47BF-FE6A-BB72-B10F9119E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6182" y="3722820"/>
              <a:ext cx="23084" cy="23084"/>
            </a:xfrm>
            <a:custGeom>
              <a:avLst/>
              <a:gdLst/>
              <a:ahLst/>
              <a:cxnLst>
                <a:cxn ang="0">
                  <a:pos x="14" y="14"/>
                </a:cxn>
                <a:cxn ang="0">
                  <a:pos x="0" y="0"/>
                </a:cxn>
                <a:cxn ang="0">
                  <a:pos x="14" y="14"/>
                </a:cxn>
                <a:cxn ang="0">
                  <a:pos x="14" y="14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lnTo>
                    <a:pt x="0" y="0"/>
                  </a:lnTo>
                  <a:lnTo>
                    <a:pt x="14" y="14"/>
                  </a:lnTo>
                  <a:lnTo>
                    <a:pt x="14" y="14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0" name="Freeform 482">
              <a:extLst>
                <a:ext uri="{FF2B5EF4-FFF2-40B4-BE49-F238E27FC236}">
                  <a16:creationId xmlns:a16="http://schemas.microsoft.com/office/drawing/2014/main" id="{55CD142B-74D7-0C7F-8B2A-423FEE0EA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267" y="3671704"/>
              <a:ext cx="163240" cy="140156"/>
            </a:xfrm>
            <a:custGeom>
              <a:avLst/>
              <a:gdLst/>
              <a:ahLst/>
              <a:cxnLst>
                <a:cxn ang="0">
                  <a:pos x="39" y="10"/>
                </a:cxn>
                <a:cxn ang="0">
                  <a:pos x="39" y="10"/>
                </a:cxn>
                <a:cxn ang="0">
                  <a:pos x="39" y="10"/>
                </a:cxn>
                <a:cxn ang="0">
                  <a:pos x="42" y="4"/>
                </a:cxn>
                <a:cxn ang="0">
                  <a:pos x="41" y="1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7" y="4"/>
                </a:cxn>
                <a:cxn ang="0">
                  <a:pos x="28" y="2"/>
                </a:cxn>
                <a:cxn ang="0">
                  <a:pos x="18" y="4"/>
                </a:cxn>
                <a:cxn ang="0">
                  <a:pos x="18" y="4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6" y="11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0" y="19"/>
                </a:cxn>
                <a:cxn ang="0">
                  <a:pos x="4" y="24"/>
                </a:cxn>
                <a:cxn ang="0">
                  <a:pos x="6" y="25"/>
                </a:cxn>
                <a:cxn ang="0">
                  <a:pos x="4" y="25"/>
                </a:cxn>
                <a:cxn ang="0">
                  <a:pos x="7" y="30"/>
                </a:cxn>
                <a:cxn ang="0">
                  <a:pos x="17" y="30"/>
                </a:cxn>
                <a:cxn ang="0">
                  <a:pos x="18" y="32"/>
                </a:cxn>
                <a:cxn ang="0">
                  <a:pos x="20" y="33"/>
                </a:cxn>
                <a:cxn ang="0">
                  <a:pos x="23" y="33"/>
                </a:cxn>
                <a:cxn ang="0">
                  <a:pos x="26" y="36"/>
                </a:cxn>
                <a:cxn ang="0">
                  <a:pos x="26" y="35"/>
                </a:cxn>
                <a:cxn ang="0">
                  <a:pos x="26" y="31"/>
                </a:cxn>
                <a:cxn ang="0">
                  <a:pos x="19" y="25"/>
                </a:cxn>
                <a:cxn ang="0">
                  <a:pos x="19" y="22"/>
                </a:cxn>
                <a:cxn ang="0">
                  <a:pos x="20" y="23"/>
                </a:cxn>
                <a:cxn ang="0">
                  <a:pos x="21" y="22"/>
                </a:cxn>
                <a:cxn ang="0">
                  <a:pos x="17" y="12"/>
                </a:cxn>
                <a:cxn ang="0">
                  <a:pos x="17" y="12"/>
                </a:cxn>
                <a:cxn ang="0">
                  <a:pos x="22" y="17"/>
                </a:cxn>
                <a:cxn ang="0">
                  <a:pos x="23" y="17"/>
                </a:cxn>
                <a:cxn ang="0">
                  <a:pos x="23" y="15"/>
                </a:cxn>
                <a:cxn ang="0">
                  <a:pos x="25" y="17"/>
                </a:cxn>
                <a:cxn ang="0">
                  <a:pos x="26" y="16"/>
                </a:cxn>
                <a:cxn ang="0">
                  <a:pos x="27" y="15"/>
                </a:cxn>
                <a:cxn ang="0">
                  <a:pos x="28" y="14"/>
                </a:cxn>
                <a:cxn ang="0">
                  <a:pos x="24" y="11"/>
                </a:cxn>
                <a:cxn ang="0">
                  <a:pos x="32" y="8"/>
                </a:cxn>
                <a:cxn ang="0">
                  <a:pos x="39" y="10"/>
                </a:cxn>
              </a:cxnLst>
              <a:rect l="0" t="0" r="r" b="b"/>
              <a:pathLst>
                <a:path w="42" h="36">
                  <a:moveTo>
                    <a:pt x="39" y="10"/>
                  </a:move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9" y="1"/>
                    <a:pt x="39" y="1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5" y="9"/>
                    <a:pt x="5" y="9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5"/>
                    <a:pt x="4" y="26"/>
                    <a:pt x="4" y="2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6"/>
                    <a:pt x="26" y="36"/>
                    <a:pt x="26" y="35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3"/>
                    <a:pt x="21" y="23"/>
                    <a:pt x="21" y="22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8" y="13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6" y="17"/>
                    <a:pt x="26" y="17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8" y="15"/>
                    <a:pt x="28" y="14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" name="Freeform 483">
              <a:extLst>
                <a:ext uri="{FF2B5EF4-FFF2-40B4-BE49-F238E27FC236}">
                  <a16:creationId xmlns:a16="http://schemas.microsoft.com/office/drawing/2014/main" id="{C2AE320C-F181-4612-38F4-9699B00FD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0457" y="3826700"/>
              <a:ext cx="517752" cy="525996"/>
            </a:xfrm>
            <a:custGeom>
              <a:avLst/>
              <a:gdLst/>
              <a:ahLst/>
              <a:cxnLst>
                <a:cxn ang="0">
                  <a:pos x="130" y="98"/>
                </a:cxn>
                <a:cxn ang="0">
                  <a:pos x="123" y="95"/>
                </a:cxn>
                <a:cxn ang="0">
                  <a:pos x="120" y="90"/>
                </a:cxn>
                <a:cxn ang="0">
                  <a:pos x="119" y="82"/>
                </a:cxn>
                <a:cxn ang="0">
                  <a:pos x="120" y="73"/>
                </a:cxn>
                <a:cxn ang="0">
                  <a:pos x="116" y="57"/>
                </a:cxn>
                <a:cxn ang="0">
                  <a:pos x="118" y="54"/>
                </a:cxn>
                <a:cxn ang="0">
                  <a:pos x="117" y="54"/>
                </a:cxn>
                <a:cxn ang="0">
                  <a:pos x="114" y="41"/>
                </a:cxn>
                <a:cxn ang="0">
                  <a:pos x="109" y="38"/>
                </a:cxn>
                <a:cxn ang="0">
                  <a:pos x="105" y="32"/>
                </a:cxn>
                <a:cxn ang="0">
                  <a:pos x="104" y="26"/>
                </a:cxn>
                <a:cxn ang="0">
                  <a:pos x="110" y="21"/>
                </a:cxn>
                <a:cxn ang="0">
                  <a:pos x="110" y="11"/>
                </a:cxn>
                <a:cxn ang="0">
                  <a:pos x="110" y="6"/>
                </a:cxn>
                <a:cxn ang="0">
                  <a:pos x="110" y="5"/>
                </a:cxn>
                <a:cxn ang="0">
                  <a:pos x="113" y="2"/>
                </a:cxn>
                <a:cxn ang="0">
                  <a:pos x="111" y="2"/>
                </a:cxn>
                <a:cxn ang="0">
                  <a:pos x="110" y="2"/>
                </a:cxn>
                <a:cxn ang="0">
                  <a:pos x="109" y="2"/>
                </a:cxn>
                <a:cxn ang="0">
                  <a:pos x="108" y="2"/>
                </a:cxn>
                <a:cxn ang="0">
                  <a:pos x="104" y="0"/>
                </a:cxn>
                <a:cxn ang="0">
                  <a:pos x="101" y="2"/>
                </a:cxn>
                <a:cxn ang="0">
                  <a:pos x="98" y="0"/>
                </a:cxn>
                <a:cxn ang="0">
                  <a:pos x="91" y="4"/>
                </a:cxn>
                <a:cxn ang="0">
                  <a:pos x="82" y="2"/>
                </a:cxn>
                <a:cxn ang="0">
                  <a:pos x="58" y="8"/>
                </a:cxn>
                <a:cxn ang="0">
                  <a:pos x="51" y="11"/>
                </a:cxn>
                <a:cxn ang="0">
                  <a:pos x="43" y="17"/>
                </a:cxn>
                <a:cxn ang="0">
                  <a:pos x="43" y="17"/>
                </a:cxn>
                <a:cxn ang="0">
                  <a:pos x="42" y="17"/>
                </a:cxn>
                <a:cxn ang="0">
                  <a:pos x="41" y="17"/>
                </a:cxn>
                <a:cxn ang="0">
                  <a:pos x="46" y="33"/>
                </a:cxn>
                <a:cxn ang="0">
                  <a:pos x="48" y="38"/>
                </a:cxn>
                <a:cxn ang="0">
                  <a:pos x="48" y="39"/>
                </a:cxn>
                <a:cxn ang="0">
                  <a:pos x="37" y="40"/>
                </a:cxn>
                <a:cxn ang="0">
                  <a:pos x="31" y="43"/>
                </a:cxn>
                <a:cxn ang="0">
                  <a:pos x="31" y="47"/>
                </a:cxn>
                <a:cxn ang="0">
                  <a:pos x="25" y="52"/>
                </a:cxn>
                <a:cxn ang="0">
                  <a:pos x="14" y="57"/>
                </a:cxn>
                <a:cxn ang="0">
                  <a:pos x="13" y="59"/>
                </a:cxn>
                <a:cxn ang="0">
                  <a:pos x="3" y="62"/>
                </a:cxn>
                <a:cxn ang="0">
                  <a:pos x="0" y="65"/>
                </a:cxn>
                <a:cxn ang="0">
                  <a:pos x="0" y="76"/>
                </a:cxn>
                <a:cxn ang="0">
                  <a:pos x="0" y="77"/>
                </a:cxn>
                <a:cxn ang="0">
                  <a:pos x="1" y="77"/>
                </a:cxn>
                <a:cxn ang="0">
                  <a:pos x="24" y="93"/>
                </a:cxn>
                <a:cxn ang="0">
                  <a:pos x="63" y="122"/>
                </a:cxn>
                <a:cxn ang="0">
                  <a:pos x="66" y="123"/>
                </a:cxn>
                <a:cxn ang="0">
                  <a:pos x="76" y="129"/>
                </a:cxn>
                <a:cxn ang="0">
                  <a:pos x="76" y="134"/>
                </a:cxn>
                <a:cxn ang="0">
                  <a:pos x="78" y="135"/>
                </a:cxn>
                <a:cxn ang="0">
                  <a:pos x="83" y="134"/>
                </a:cxn>
                <a:cxn ang="0">
                  <a:pos x="93" y="131"/>
                </a:cxn>
                <a:cxn ang="0">
                  <a:pos x="133" y="104"/>
                </a:cxn>
              </a:cxnLst>
              <a:rect l="0" t="0" r="r" b="b"/>
              <a:pathLst>
                <a:path w="133" h="135">
                  <a:moveTo>
                    <a:pt x="133" y="103"/>
                  </a:moveTo>
                  <a:cubicBezTo>
                    <a:pt x="130" y="98"/>
                    <a:pt x="130" y="98"/>
                    <a:pt x="130" y="98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23" y="95"/>
                    <a:pt x="123" y="95"/>
                    <a:pt x="123" y="95"/>
                  </a:cubicBezTo>
                  <a:cubicBezTo>
                    <a:pt x="121" y="94"/>
                    <a:pt x="121" y="94"/>
                    <a:pt x="121" y="94"/>
                  </a:cubicBezTo>
                  <a:cubicBezTo>
                    <a:pt x="120" y="90"/>
                    <a:pt x="120" y="90"/>
                    <a:pt x="120" y="90"/>
                  </a:cubicBezTo>
                  <a:cubicBezTo>
                    <a:pt x="117" y="85"/>
                    <a:pt x="117" y="85"/>
                    <a:pt x="117" y="85"/>
                  </a:cubicBezTo>
                  <a:cubicBezTo>
                    <a:pt x="119" y="82"/>
                    <a:pt x="119" y="82"/>
                    <a:pt x="119" y="82"/>
                  </a:cubicBezTo>
                  <a:cubicBezTo>
                    <a:pt x="119" y="82"/>
                    <a:pt x="119" y="82"/>
                    <a:pt x="119" y="82"/>
                  </a:cubicBezTo>
                  <a:cubicBezTo>
                    <a:pt x="120" y="73"/>
                    <a:pt x="120" y="73"/>
                    <a:pt x="120" y="73"/>
                  </a:cubicBezTo>
                  <a:cubicBezTo>
                    <a:pt x="119" y="61"/>
                    <a:pt x="119" y="61"/>
                    <a:pt x="119" y="61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8" y="54"/>
                    <a:pt x="118" y="54"/>
                    <a:pt x="118" y="54"/>
                  </a:cubicBezTo>
                  <a:cubicBezTo>
                    <a:pt x="118" y="54"/>
                    <a:pt x="118" y="54"/>
                    <a:pt x="118" y="54"/>
                  </a:cubicBezTo>
                  <a:cubicBezTo>
                    <a:pt x="118" y="54"/>
                    <a:pt x="117" y="54"/>
                    <a:pt x="117" y="54"/>
                  </a:cubicBezTo>
                  <a:cubicBezTo>
                    <a:pt x="117" y="54"/>
                    <a:pt x="117" y="54"/>
                    <a:pt x="117" y="54"/>
                  </a:cubicBezTo>
                  <a:cubicBezTo>
                    <a:pt x="117" y="54"/>
                    <a:pt x="117" y="54"/>
                    <a:pt x="117" y="54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0" y="11"/>
                    <a:pt x="110" y="11"/>
                    <a:pt x="110" y="11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6"/>
                    <a:pt x="109" y="6"/>
                    <a:pt x="109" y="5"/>
                  </a:cubicBezTo>
                  <a:cubicBezTo>
                    <a:pt x="109" y="5"/>
                    <a:pt x="109" y="5"/>
                    <a:pt x="110" y="5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3" y="2"/>
                    <a:pt x="112" y="2"/>
                    <a:pt x="112" y="2"/>
                  </a:cubicBezTo>
                  <a:cubicBezTo>
                    <a:pt x="112" y="2"/>
                    <a:pt x="111" y="2"/>
                    <a:pt x="111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1" y="2"/>
                    <a:pt x="110" y="2"/>
                    <a:pt x="110" y="2"/>
                  </a:cubicBezTo>
                  <a:cubicBezTo>
                    <a:pt x="110" y="2"/>
                    <a:pt x="110" y="2"/>
                    <a:pt x="111" y="2"/>
                  </a:cubicBezTo>
                  <a:cubicBezTo>
                    <a:pt x="110" y="2"/>
                    <a:pt x="110" y="2"/>
                    <a:pt x="109" y="2"/>
                  </a:cubicBezTo>
                  <a:cubicBezTo>
                    <a:pt x="109" y="2"/>
                    <a:pt x="109" y="2"/>
                    <a:pt x="108" y="2"/>
                  </a:cubicBezTo>
                  <a:cubicBezTo>
                    <a:pt x="108" y="2"/>
                    <a:pt x="108" y="2"/>
                    <a:pt x="108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2" y="2"/>
                    <a:pt x="82" y="2"/>
                    <a:pt x="82" y="2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7"/>
                    <a:pt x="41" y="17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1" y="77"/>
                    <a:pt x="1" y="77"/>
                    <a:pt x="1" y="77"/>
                  </a:cubicBezTo>
                  <a:cubicBezTo>
                    <a:pt x="23" y="93"/>
                    <a:pt x="23" y="93"/>
                    <a:pt x="23" y="93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63" y="120"/>
                    <a:pt x="63" y="120"/>
                    <a:pt x="63" y="120"/>
                  </a:cubicBezTo>
                  <a:cubicBezTo>
                    <a:pt x="63" y="122"/>
                    <a:pt x="63" y="122"/>
                    <a:pt x="63" y="122"/>
                  </a:cubicBezTo>
                  <a:cubicBezTo>
                    <a:pt x="63" y="122"/>
                    <a:pt x="63" y="122"/>
                    <a:pt x="63" y="122"/>
                  </a:cubicBezTo>
                  <a:cubicBezTo>
                    <a:pt x="66" y="123"/>
                    <a:pt x="66" y="123"/>
                    <a:pt x="66" y="123"/>
                  </a:cubicBezTo>
                  <a:cubicBezTo>
                    <a:pt x="68" y="126"/>
                    <a:pt x="68" y="126"/>
                    <a:pt x="68" y="126"/>
                  </a:cubicBezTo>
                  <a:cubicBezTo>
                    <a:pt x="76" y="129"/>
                    <a:pt x="76" y="129"/>
                    <a:pt x="76" y="129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83" y="134"/>
                    <a:pt x="83" y="134"/>
                    <a:pt x="83" y="134"/>
                  </a:cubicBezTo>
                  <a:cubicBezTo>
                    <a:pt x="93" y="131"/>
                    <a:pt x="93" y="131"/>
                    <a:pt x="93" y="131"/>
                  </a:cubicBezTo>
                  <a:cubicBezTo>
                    <a:pt x="108" y="120"/>
                    <a:pt x="108" y="120"/>
                    <a:pt x="108" y="120"/>
                  </a:cubicBezTo>
                  <a:cubicBezTo>
                    <a:pt x="133" y="104"/>
                    <a:pt x="133" y="104"/>
                    <a:pt x="133" y="104"/>
                  </a:cubicBezTo>
                  <a:cubicBezTo>
                    <a:pt x="133" y="104"/>
                    <a:pt x="133" y="104"/>
                    <a:pt x="133" y="103"/>
                  </a:cubicBezTo>
                  <a:close/>
                </a:path>
              </a:pathLst>
            </a:custGeom>
            <a:solidFill>
              <a:schemeClr val="accent4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2" name="Freeform 484">
              <a:extLst>
                <a:ext uri="{FF2B5EF4-FFF2-40B4-BE49-F238E27FC236}">
                  <a16:creationId xmlns:a16="http://schemas.microsoft.com/office/drawing/2014/main" id="{719BD790-E2A1-5D3B-D834-8DDBFE938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2351" y="3788775"/>
              <a:ext cx="62658" cy="62658"/>
            </a:xfrm>
            <a:custGeom>
              <a:avLst/>
              <a:gdLst/>
              <a:ahLst/>
              <a:cxnLst>
                <a:cxn ang="0">
                  <a:pos x="14" y="9"/>
                </a:cxn>
                <a:cxn ang="0">
                  <a:pos x="14" y="9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4" y="3"/>
                </a:cxn>
                <a:cxn ang="0">
                  <a:pos x="14" y="3"/>
                </a:cxn>
                <a:cxn ang="0">
                  <a:pos x="14" y="3"/>
                </a:cxn>
                <a:cxn ang="0">
                  <a:pos x="14" y="3"/>
                </a:cxn>
                <a:cxn ang="0">
                  <a:pos x="14" y="3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6" y="0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4"/>
                </a:cxn>
                <a:cxn ang="0">
                  <a:pos x="1" y="5"/>
                </a:cxn>
                <a:cxn ang="0">
                  <a:pos x="4" y="9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6" y="12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9" y="16"/>
                </a:cxn>
                <a:cxn ang="0">
                  <a:pos x="11" y="13"/>
                </a:cxn>
                <a:cxn ang="0">
                  <a:pos x="13" y="16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4" y="16"/>
                </a:cxn>
                <a:cxn ang="0">
                  <a:pos x="12" y="8"/>
                </a:cxn>
                <a:cxn ang="0">
                  <a:pos x="13" y="9"/>
                </a:cxn>
                <a:cxn ang="0">
                  <a:pos x="14" y="9"/>
                </a:cxn>
              </a:cxnLst>
              <a:rect l="0" t="0" r="r" b="b"/>
              <a:pathLst>
                <a:path w="16" h="16">
                  <a:moveTo>
                    <a:pt x="14" y="9"/>
                  </a:moveTo>
                  <a:cubicBezTo>
                    <a:pt x="14" y="9"/>
                    <a:pt x="14" y="9"/>
                    <a:pt x="14" y="9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4" y="9"/>
                    <a:pt x="14" y="9"/>
                    <a:pt x="14" y="9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" name="Freeform 485">
              <a:extLst>
                <a:ext uri="{FF2B5EF4-FFF2-40B4-BE49-F238E27FC236}">
                  <a16:creationId xmlns:a16="http://schemas.microsoft.com/office/drawing/2014/main" id="{69A0753E-77F7-B388-ACA3-CC418518D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9538" y="3196823"/>
              <a:ext cx="11542" cy="32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2">
                  <a:moveTo>
                    <a:pt x="0" y="0"/>
                  </a:moveTo>
                  <a:lnTo>
                    <a:pt x="7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4" name="Freeform 486">
              <a:extLst>
                <a:ext uri="{FF2B5EF4-FFF2-40B4-BE49-F238E27FC236}">
                  <a16:creationId xmlns:a16="http://schemas.microsoft.com/office/drawing/2014/main" id="{9EEBBD94-C693-CB76-4F67-69D695C1E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169" y="4512639"/>
              <a:ext cx="197867" cy="296800"/>
            </a:xfrm>
            <a:custGeom>
              <a:avLst/>
              <a:gdLst/>
              <a:ahLst/>
              <a:cxnLst>
                <a:cxn ang="0">
                  <a:pos x="51" y="65"/>
                </a:cxn>
                <a:cxn ang="0">
                  <a:pos x="41" y="53"/>
                </a:cxn>
                <a:cxn ang="0">
                  <a:pos x="46" y="36"/>
                </a:cxn>
                <a:cxn ang="0">
                  <a:pos x="46" y="36"/>
                </a:cxn>
                <a:cxn ang="0">
                  <a:pos x="39" y="26"/>
                </a:cxn>
                <a:cxn ang="0">
                  <a:pos x="37" y="22"/>
                </a:cxn>
                <a:cxn ang="0">
                  <a:pos x="38" y="19"/>
                </a:cxn>
                <a:cxn ang="0">
                  <a:pos x="42" y="13"/>
                </a:cxn>
                <a:cxn ang="0">
                  <a:pos x="41" y="1"/>
                </a:cxn>
                <a:cxn ang="0">
                  <a:pos x="41" y="0"/>
                </a:cxn>
                <a:cxn ang="0">
                  <a:pos x="38" y="2"/>
                </a:cxn>
                <a:cxn ang="0">
                  <a:pos x="37" y="3"/>
                </a:cxn>
                <a:cxn ang="0">
                  <a:pos x="39" y="5"/>
                </a:cxn>
                <a:cxn ang="0">
                  <a:pos x="34" y="13"/>
                </a:cxn>
                <a:cxn ang="0">
                  <a:pos x="26" y="29"/>
                </a:cxn>
                <a:cxn ang="0">
                  <a:pos x="18" y="42"/>
                </a:cxn>
                <a:cxn ang="0">
                  <a:pos x="15" y="39"/>
                </a:cxn>
                <a:cxn ang="0">
                  <a:pos x="8" y="40"/>
                </a:cxn>
                <a:cxn ang="0">
                  <a:pos x="0" y="54"/>
                </a:cxn>
                <a:cxn ang="0">
                  <a:pos x="1" y="54"/>
                </a:cxn>
                <a:cxn ang="0">
                  <a:pos x="1" y="55"/>
                </a:cxn>
                <a:cxn ang="0">
                  <a:pos x="4" y="58"/>
                </a:cxn>
                <a:cxn ang="0">
                  <a:pos x="8" y="59"/>
                </a:cxn>
                <a:cxn ang="0">
                  <a:pos x="8" y="61"/>
                </a:cxn>
                <a:cxn ang="0">
                  <a:pos x="8" y="70"/>
                </a:cxn>
                <a:cxn ang="0">
                  <a:pos x="8" y="70"/>
                </a:cxn>
                <a:cxn ang="0">
                  <a:pos x="19" y="70"/>
                </a:cxn>
                <a:cxn ang="0">
                  <a:pos x="33" y="70"/>
                </a:cxn>
                <a:cxn ang="0">
                  <a:pos x="32" y="76"/>
                </a:cxn>
                <a:cxn ang="0">
                  <a:pos x="41" y="71"/>
                </a:cxn>
                <a:cxn ang="0">
                  <a:pos x="49" y="74"/>
                </a:cxn>
                <a:cxn ang="0">
                  <a:pos x="50" y="75"/>
                </a:cxn>
                <a:cxn ang="0">
                  <a:pos x="51" y="66"/>
                </a:cxn>
              </a:cxnLst>
              <a:rect l="0" t="0" r="r" b="b"/>
              <a:pathLst>
                <a:path w="51" h="76">
                  <a:moveTo>
                    <a:pt x="51" y="66"/>
                  </a:moveTo>
                  <a:cubicBezTo>
                    <a:pt x="51" y="65"/>
                    <a:pt x="51" y="65"/>
                    <a:pt x="51" y="65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37"/>
                    <a:pt x="46" y="36"/>
                    <a:pt x="46" y="3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2"/>
                    <a:pt x="38" y="3"/>
                    <a:pt x="37" y="3"/>
                  </a:cubicBezTo>
                  <a:cubicBezTo>
                    <a:pt x="37" y="3"/>
                    <a:pt x="38" y="3"/>
                    <a:pt x="38" y="3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39"/>
                    <a:pt x="8" y="39"/>
                    <a:pt x="8" y="39"/>
                  </a:cubicBezTo>
                  <a:cubicBezTo>
                    <a:pt x="8" y="39"/>
                    <a:pt x="8" y="39"/>
                    <a:pt x="8" y="40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8" y="70"/>
                    <a:pt x="9" y="70"/>
                    <a:pt x="9" y="70"/>
                  </a:cubicBezTo>
                  <a:cubicBezTo>
                    <a:pt x="9" y="70"/>
                    <a:pt x="19" y="70"/>
                    <a:pt x="19" y="70"/>
                  </a:cubicBezTo>
                  <a:cubicBezTo>
                    <a:pt x="19" y="70"/>
                    <a:pt x="33" y="70"/>
                    <a:pt x="33" y="70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3" y="70"/>
                    <a:pt x="33" y="71"/>
                    <a:pt x="33" y="71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7" y="72"/>
                    <a:pt x="47" y="72"/>
                    <a:pt x="47" y="72"/>
                  </a:cubicBezTo>
                  <a:cubicBezTo>
                    <a:pt x="49" y="74"/>
                    <a:pt x="49" y="74"/>
                    <a:pt x="49" y="74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6"/>
                    <a:pt x="51" y="66"/>
                    <a:pt x="51" y="66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5" name="Oval 487">
              <a:extLst>
                <a:ext uri="{FF2B5EF4-FFF2-40B4-BE49-F238E27FC236}">
                  <a16:creationId xmlns:a16="http://schemas.microsoft.com/office/drawing/2014/main" id="{C2A09BDF-7C66-8A8B-8C25-E5421BAC0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1048" y="4298283"/>
              <a:ext cx="1649" cy="1649"/>
            </a:xfrm>
            <a:prstGeom prst="ellipse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" name="Freeform 488">
              <a:extLst>
                <a:ext uri="{FF2B5EF4-FFF2-40B4-BE49-F238E27FC236}">
                  <a16:creationId xmlns:a16="http://schemas.microsoft.com/office/drawing/2014/main" id="{A7309242-AE89-6E27-3909-00D5A702F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7569" y="3173739"/>
              <a:ext cx="248983" cy="232494"/>
            </a:xfrm>
            <a:custGeom>
              <a:avLst/>
              <a:gdLst/>
              <a:ahLst/>
              <a:cxnLst>
                <a:cxn ang="0">
                  <a:pos x="2" y="17"/>
                </a:cxn>
                <a:cxn ang="0">
                  <a:pos x="0" y="22"/>
                </a:cxn>
                <a:cxn ang="0">
                  <a:pos x="2" y="23"/>
                </a:cxn>
                <a:cxn ang="0">
                  <a:pos x="2" y="23"/>
                </a:cxn>
                <a:cxn ang="0">
                  <a:pos x="3" y="35"/>
                </a:cxn>
                <a:cxn ang="0">
                  <a:pos x="5" y="37"/>
                </a:cxn>
                <a:cxn ang="0">
                  <a:pos x="5" y="38"/>
                </a:cxn>
                <a:cxn ang="0">
                  <a:pos x="4" y="43"/>
                </a:cxn>
                <a:cxn ang="0">
                  <a:pos x="6" y="41"/>
                </a:cxn>
                <a:cxn ang="0">
                  <a:pos x="11" y="44"/>
                </a:cxn>
                <a:cxn ang="0">
                  <a:pos x="17" y="50"/>
                </a:cxn>
                <a:cxn ang="0">
                  <a:pos x="18" y="48"/>
                </a:cxn>
                <a:cxn ang="0">
                  <a:pos x="23" y="49"/>
                </a:cxn>
                <a:cxn ang="0">
                  <a:pos x="23" y="51"/>
                </a:cxn>
                <a:cxn ang="0">
                  <a:pos x="28" y="55"/>
                </a:cxn>
                <a:cxn ang="0">
                  <a:pos x="32" y="57"/>
                </a:cxn>
                <a:cxn ang="0">
                  <a:pos x="35" y="56"/>
                </a:cxn>
                <a:cxn ang="0">
                  <a:pos x="38" y="59"/>
                </a:cxn>
                <a:cxn ang="0">
                  <a:pos x="47" y="57"/>
                </a:cxn>
                <a:cxn ang="0">
                  <a:pos x="54" y="60"/>
                </a:cxn>
                <a:cxn ang="0">
                  <a:pos x="55" y="60"/>
                </a:cxn>
                <a:cxn ang="0">
                  <a:pos x="55" y="57"/>
                </a:cxn>
                <a:cxn ang="0">
                  <a:pos x="57" y="52"/>
                </a:cxn>
                <a:cxn ang="0">
                  <a:pos x="64" y="45"/>
                </a:cxn>
                <a:cxn ang="0">
                  <a:pos x="60" y="35"/>
                </a:cxn>
                <a:cxn ang="0">
                  <a:pos x="60" y="35"/>
                </a:cxn>
                <a:cxn ang="0">
                  <a:pos x="60" y="35"/>
                </a:cxn>
                <a:cxn ang="0">
                  <a:pos x="61" y="31"/>
                </a:cxn>
                <a:cxn ang="0">
                  <a:pos x="59" y="28"/>
                </a:cxn>
                <a:cxn ang="0">
                  <a:pos x="59" y="28"/>
                </a:cxn>
                <a:cxn ang="0">
                  <a:pos x="63" y="23"/>
                </a:cxn>
                <a:cxn ang="0">
                  <a:pos x="61" y="10"/>
                </a:cxn>
                <a:cxn ang="0">
                  <a:pos x="61" y="10"/>
                </a:cxn>
                <a:cxn ang="0">
                  <a:pos x="61" y="9"/>
                </a:cxn>
                <a:cxn ang="0">
                  <a:pos x="56" y="5"/>
                </a:cxn>
                <a:cxn ang="0">
                  <a:pos x="45" y="6"/>
                </a:cxn>
                <a:cxn ang="0">
                  <a:pos x="36" y="5"/>
                </a:cxn>
                <a:cxn ang="0">
                  <a:pos x="35" y="5"/>
                </a:cxn>
                <a:cxn ang="0">
                  <a:pos x="35" y="4"/>
                </a:cxn>
                <a:cxn ang="0">
                  <a:pos x="35" y="4"/>
                </a:cxn>
                <a:cxn ang="0">
                  <a:pos x="30" y="6"/>
                </a:cxn>
                <a:cxn ang="0">
                  <a:pos x="29" y="2"/>
                </a:cxn>
                <a:cxn ang="0">
                  <a:pos x="30" y="3"/>
                </a:cxn>
                <a:cxn ang="0">
                  <a:pos x="30" y="3"/>
                </a:cxn>
                <a:cxn ang="0">
                  <a:pos x="30" y="3"/>
                </a:cxn>
                <a:cxn ang="0">
                  <a:pos x="30" y="2"/>
                </a:cxn>
                <a:cxn ang="0">
                  <a:pos x="30" y="0"/>
                </a:cxn>
                <a:cxn ang="0">
                  <a:pos x="29" y="0"/>
                </a:cxn>
                <a:cxn ang="0">
                  <a:pos x="20" y="1"/>
                </a:cxn>
                <a:cxn ang="0">
                  <a:pos x="1" y="10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2" y="12"/>
                </a:cxn>
                <a:cxn ang="0">
                  <a:pos x="2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7"/>
                </a:cxn>
              </a:cxnLst>
              <a:rect l="0" t="0" r="r" b="b"/>
              <a:pathLst>
                <a:path w="64" h="60">
                  <a:moveTo>
                    <a:pt x="2" y="17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5" y="37"/>
                    <a:pt x="5" y="37"/>
                    <a:pt x="5" y="38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5" y="5"/>
                    <a:pt x="45" y="6"/>
                    <a:pt x="45" y="6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2"/>
                    <a:pt x="30" y="2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29" y="0"/>
                    <a:pt x="29" y="0"/>
                  </a:cubicBezTo>
                  <a:cubicBezTo>
                    <a:pt x="29" y="0"/>
                    <a:pt x="20" y="1"/>
                    <a:pt x="20" y="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2" y="17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" name="Freeform 489">
              <a:extLst>
                <a:ext uri="{FF2B5EF4-FFF2-40B4-BE49-F238E27FC236}">
                  <a16:creationId xmlns:a16="http://schemas.microsoft.com/office/drawing/2014/main" id="{236751B7-09C6-9A82-82A9-2B693C1FD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8332" y="3866273"/>
              <a:ext cx="303396" cy="245685"/>
            </a:xfrm>
            <a:custGeom>
              <a:avLst/>
              <a:gdLst/>
              <a:ahLst/>
              <a:cxnLst>
                <a:cxn ang="0">
                  <a:pos x="77" y="28"/>
                </a:cxn>
                <a:cxn ang="0">
                  <a:pos x="78" y="27"/>
                </a:cxn>
                <a:cxn ang="0">
                  <a:pos x="75" y="23"/>
                </a:cxn>
                <a:cxn ang="0">
                  <a:pos x="74" y="9"/>
                </a:cxn>
                <a:cxn ang="0">
                  <a:pos x="70" y="7"/>
                </a:cxn>
                <a:cxn ang="0">
                  <a:pos x="70" y="7"/>
                </a:cxn>
                <a:cxn ang="0">
                  <a:pos x="71" y="7"/>
                </a:cxn>
                <a:cxn ang="0">
                  <a:pos x="72" y="7"/>
                </a:cxn>
                <a:cxn ang="0">
                  <a:pos x="72" y="7"/>
                </a:cxn>
                <a:cxn ang="0">
                  <a:pos x="66" y="5"/>
                </a:cxn>
                <a:cxn ang="0">
                  <a:pos x="57" y="6"/>
                </a:cxn>
                <a:cxn ang="0">
                  <a:pos x="53" y="4"/>
                </a:cxn>
                <a:cxn ang="0">
                  <a:pos x="51" y="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7" y="2"/>
                </a:cxn>
                <a:cxn ang="0">
                  <a:pos x="47" y="2"/>
                </a:cxn>
                <a:cxn ang="0">
                  <a:pos x="42" y="15"/>
                </a:cxn>
                <a:cxn ang="0">
                  <a:pos x="31" y="21"/>
                </a:cxn>
                <a:cxn ang="0">
                  <a:pos x="26" y="27"/>
                </a:cxn>
                <a:cxn ang="0">
                  <a:pos x="25" y="31"/>
                </a:cxn>
                <a:cxn ang="0">
                  <a:pos x="21" y="36"/>
                </a:cxn>
                <a:cxn ang="0">
                  <a:pos x="21" y="41"/>
                </a:cxn>
                <a:cxn ang="0">
                  <a:pos x="22" y="46"/>
                </a:cxn>
                <a:cxn ang="0">
                  <a:pos x="20" y="49"/>
                </a:cxn>
                <a:cxn ang="0">
                  <a:pos x="18" y="52"/>
                </a:cxn>
                <a:cxn ang="0">
                  <a:pos x="9" y="59"/>
                </a:cxn>
                <a:cxn ang="0">
                  <a:pos x="1" y="62"/>
                </a:cxn>
                <a:cxn ang="0">
                  <a:pos x="1" y="63"/>
                </a:cxn>
                <a:cxn ang="0">
                  <a:pos x="1" y="63"/>
                </a:cxn>
                <a:cxn ang="0">
                  <a:pos x="1" y="63"/>
                </a:cxn>
                <a:cxn ang="0">
                  <a:pos x="29" y="63"/>
                </a:cxn>
                <a:cxn ang="0">
                  <a:pos x="29" y="55"/>
                </a:cxn>
                <a:cxn ang="0">
                  <a:pos x="29" y="55"/>
                </a:cxn>
                <a:cxn ang="0">
                  <a:pos x="32" y="52"/>
                </a:cxn>
                <a:cxn ang="0">
                  <a:pos x="39" y="48"/>
                </a:cxn>
                <a:cxn ang="0">
                  <a:pos x="42" y="49"/>
                </a:cxn>
                <a:cxn ang="0">
                  <a:pos x="43" y="47"/>
                </a:cxn>
                <a:cxn ang="0">
                  <a:pos x="43" y="47"/>
                </a:cxn>
                <a:cxn ang="0">
                  <a:pos x="48" y="46"/>
                </a:cxn>
                <a:cxn ang="0">
                  <a:pos x="54" y="42"/>
                </a:cxn>
                <a:cxn ang="0">
                  <a:pos x="61" y="39"/>
                </a:cxn>
                <a:cxn ang="0">
                  <a:pos x="60" y="37"/>
                </a:cxn>
                <a:cxn ang="0">
                  <a:pos x="60" y="33"/>
                </a:cxn>
                <a:cxn ang="0">
                  <a:pos x="60" y="33"/>
                </a:cxn>
                <a:cxn ang="0">
                  <a:pos x="65" y="32"/>
                </a:cxn>
                <a:cxn ang="0">
                  <a:pos x="66" y="30"/>
                </a:cxn>
                <a:cxn ang="0">
                  <a:pos x="66" y="30"/>
                </a:cxn>
                <a:cxn ang="0">
                  <a:pos x="77" y="29"/>
                </a:cxn>
                <a:cxn ang="0">
                  <a:pos x="77" y="28"/>
                </a:cxn>
                <a:cxn ang="0">
                  <a:pos x="77" y="28"/>
                </a:cxn>
              </a:cxnLst>
              <a:rect l="0" t="0" r="r" b="b"/>
              <a:pathLst>
                <a:path w="78" h="63">
                  <a:moveTo>
                    <a:pt x="77" y="28"/>
                  </a:moveTo>
                  <a:cubicBezTo>
                    <a:pt x="78" y="27"/>
                    <a:pt x="78" y="27"/>
                    <a:pt x="78" y="27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7"/>
                    <a:pt x="71" y="7"/>
                    <a:pt x="71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1" y="63"/>
                    <a:pt x="0" y="63"/>
                    <a:pt x="1" y="63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61" y="39"/>
                    <a:pt x="61" y="39"/>
                    <a:pt x="61" y="39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lose/>
                </a:path>
              </a:pathLst>
            </a:custGeom>
            <a:solidFill>
              <a:schemeClr val="accent4"/>
            </a:solidFill>
            <a:ln w="3175" cap="rnd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" name="Freeform 490">
              <a:extLst>
                <a:ext uri="{FF2B5EF4-FFF2-40B4-BE49-F238E27FC236}">
                  <a16:creationId xmlns:a16="http://schemas.microsoft.com/office/drawing/2014/main" id="{2AAF2D27-8D6F-A673-F55C-0250EB846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6101" y="4111958"/>
              <a:ext cx="214356" cy="186325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3" y="7"/>
                </a:cxn>
                <a:cxn ang="0">
                  <a:pos x="17" y="12"/>
                </a:cxn>
                <a:cxn ang="0">
                  <a:pos x="14" y="19"/>
                </a:cxn>
                <a:cxn ang="0">
                  <a:pos x="9" y="27"/>
                </a:cxn>
                <a:cxn ang="0">
                  <a:pos x="4" y="38"/>
                </a:cxn>
                <a:cxn ang="0">
                  <a:pos x="2" y="39"/>
                </a:cxn>
                <a:cxn ang="0">
                  <a:pos x="2" y="39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2" y="45"/>
                </a:cxn>
                <a:cxn ang="0">
                  <a:pos x="2" y="45"/>
                </a:cxn>
                <a:cxn ang="0">
                  <a:pos x="27" y="44"/>
                </a:cxn>
                <a:cxn ang="0">
                  <a:pos x="26" y="35"/>
                </a:cxn>
                <a:cxn ang="0">
                  <a:pos x="26" y="34"/>
                </a:cxn>
                <a:cxn ang="0">
                  <a:pos x="28" y="32"/>
                </a:cxn>
                <a:cxn ang="0">
                  <a:pos x="33" y="30"/>
                </a:cxn>
                <a:cxn ang="0">
                  <a:pos x="34" y="12"/>
                </a:cxn>
                <a:cxn ang="0">
                  <a:pos x="34" y="12"/>
                </a:cxn>
                <a:cxn ang="0">
                  <a:pos x="54" y="12"/>
                </a:cxn>
                <a:cxn ang="0">
                  <a:pos x="55" y="3"/>
                </a:cxn>
                <a:cxn ang="0">
                  <a:pos x="55" y="3"/>
                </a:cxn>
                <a:cxn ang="0">
                  <a:pos x="55" y="0"/>
                </a:cxn>
                <a:cxn ang="0">
                  <a:pos x="27" y="0"/>
                </a:cxn>
              </a:cxnLst>
              <a:rect l="0" t="0" r="r" b="b"/>
              <a:pathLst>
                <a:path w="55" h="48">
                  <a:moveTo>
                    <a:pt x="27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6" y="34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chemeClr val="accent4"/>
            </a:solidFill>
            <a:ln w="3175" cap="rnd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" name="Freeform 491">
              <a:extLst>
                <a:ext uri="{FF2B5EF4-FFF2-40B4-BE49-F238E27FC236}">
                  <a16:creationId xmlns:a16="http://schemas.microsoft.com/office/drawing/2014/main" id="{5B754593-3D93-4C14-8A05-38CFF31CA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711" y="4784706"/>
              <a:ext cx="145102" cy="159942"/>
            </a:xfrm>
            <a:custGeom>
              <a:avLst/>
              <a:gdLst/>
              <a:ahLst/>
              <a:cxnLst>
                <a:cxn ang="0">
                  <a:pos x="37" y="9"/>
                </a:cxn>
                <a:cxn ang="0">
                  <a:pos x="36" y="6"/>
                </a:cxn>
                <a:cxn ang="0">
                  <a:pos x="35" y="4"/>
                </a:cxn>
                <a:cxn ang="0">
                  <a:pos x="32" y="4"/>
                </a:cxn>
                <a:cxn ang="0">
                  <a:pos x="31" y="4"/>
                </a:cxn>
                <a:cxn ang="0">
                  <a:pos x="29" y="7"/>
                </a:cxn>
                <a:cxn ang="0">
                  <a:pos x="29" y="6"/>
                </a:cxn>
                <a:cxn ang="0">
                  <a:pos x="30" y="1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6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5" y="10"/>
                </a:cxn>
                <a:cxn ang="0">
                  <a:pos x="3" y="11"/>
                </a:cxn>
                <a:cxn ang="0">
                  <a:pos x="3" y="11"/>
                </a:cxn>
                <a:cxn ang="0">
                  <a:pos x="4" y="11"/>
                </a:cxn>
                <a:cxn ang="0">
                  <a:pos x="5" y="13"/>
                </a:cxn>
                <a:cxn ang="0">
                  <a:pos x="4" y="12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3" y="13"/>
                </a:cxn>
                <a:cxn ang="0">
                  <a:pos x="3" y="17"/>
                </a:cxn>
                <a:cxn ang="0">
                  <a:pos x="0" y="19"/>
                </a:cxn>
                <a:cxn ang="0">
                  <a:pos x="0" y="20"/>
                </a:cxn>
                <a:cxn ang="0">
                  <a:pos x="3" y="27"/>
                </a:cxn>
                <a:cxn ang="0">
                  <a:pos x="15" y="40"/>
                </a:cxn>
                <a:cxn ang="0">
                  <a:pos x="15" y="41"/>
                </a:cxn>
                <a:cxn ang="0">
                  <a:pos x="15" y="41"/>
                </a:cxn>
                <a:cxn ang="0">
                  <a:pos x="16" y="40"/>
                </a:cxn>
                <a:cxn ang="0">
                  <a:pos x="17" y="38"/>
                </a:cxn>
                <a:cxn ang="0">
                  <a:pos x="19" y="37"/>
                </a:cxn>
                <a:cxn ang="0">
                  <a:pos x="19" y="37"/>
                </a:cxn>
                <a:cxn ang="0">
                  <a:pos x="19" y="31"/>
                </a:cxn>
                <a:cxn ang="0">
                  <a:pos x="25" y="27"/>
                </a:cxn>
                <a:cxn ang="0">
                  <a:pos x="32" y="31"/>
                </a:cxn>
                <a:cxn ang="0">
                  <a:pos x="32" y="31"/>
                </a:cxn>
                <a:cxn ang="0">
                  <a:pos x="32" y="31"/>
                </a:cxn>
                <a:cxn ang="0">
                  <a:pos x="35" y="30"/>
                </a:cxn>
                <a:cxn ang="0">
                  <a:pos x="35" y="29"/>
                </a:cxn>
                <a:cxn ang="0">
                  <a:pos x="36" y="20"/>
                </a:cxn>
                <a:cxn ang="0">
                  <a:pos x="35" y="13"/>
                </a:cxn>
                <a:cxn ang="0">
                  <a:pos x="37" y="9"/>
                </a:cxn>
              </a:cxnLst>
              <a:rect l="0" t="0" r="r" b="b"/>
              <a:pathLst>
                <a:path w="37" h="41">
                  <a:moveTo>
                    <a:pt x="37" y="9"/>
                  </a:moveTo>
                  <a:cubicBezTo>
                    <a:pt x="36" y="6"/>
                    <a:pt x="36" y="6"/>
                    <a:pt x="36" y="6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2" y="4"/>
                    <a:pt x="32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4" y="11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6" y="41"/>
                    <a:pt x="16" y="40"/>
                    <a:pt x="16" y="40"/>
                  </a:cubicBezTo>
                  <a:cubicBezTo>
                    <a:pt x="17" y="38"/>
                    <a:pt x="17" y="38"/>
                    <a:pt x="17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29"/>
                    <a:pt x="35" y="29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5" y="13"/>
                    <a:pt x="35" y="13"/>
                    <a:pt x="35" y="13"/>
                  </a:cubicBezTo>
                  <a:lnTo>
                    <a:pt x="37" y="9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" name="Freeform 492">
              <a:extLst>
                <a:ext uri="{FF2B5EF4-FFF2-40B4-BE49-F238E27FC236}">
                  <a16:creationId xmlns:a16="http://schemas.microsoft.com/office/drawing/2014/main" id="{1CF26B0C-F783-1635-7978-486164822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8094" y="3706331"/>
              <a:ext cx="11542" cy="824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" name="Freeform 493">
              <a:extLst>
                <a:ext uri="{FF2B5EF4-FFF2-40B4-BE49-F238E27FC236}">
                  <a16:creationId xmlns:a16="http://schemas.microsoft.com/office/drawing/2014/main" id="{A1A8C09F-F23D-8C1B-ED2A-51F2FB4E8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583" y="3734362"/>
              <a:ext cx="11542" cy="6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" name="Freeform 494">
              <a:extLst>
                <a:ext uri="{FF2B5EF4-FFF2-40B4-BE49-F238E27FC236}">
                  <a16:creationId xmlns:a16="http://schemas.microsoft.com/office/drawing/2014/main" id="{B7FAB68E-11DB-5806-402D-A31F1BA6F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0258" y="3783829"/>
              <a:ext cx="90689" cy="13356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2" y="2"/>
                </a:cxn>
                <a:cxn ang="0">
                  <a:pos x="7" y="3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4" y="7"/>
                </a:cxn>
                <a:cxn ang="0">
                  <a:pos x="3" y="7"/>
                </a:cxn>
                <a:cxn ang="0">
                  <a:pos x="5" y="13"/>
                </a:cxn>
                <a:cxn ang="0">
                  <a:pos x="4" y="13"/>
                </a:cxn>
                <a:cxn ang="0">
                  <a:pos x="0" y="14"/>
                </a:cxn>
                <a:cxn ang="0">
                  <a:pos x="1" y="17"/>
                </a:cxn>
                <a:cxn ang="0">
                  <a:pos x="2" y="17"/>
                </a:cxn>
                <a:cxn ang="0">
                  <a:pos x="3" y="16"/>
                </a:cxn>
                <a:cxn ang="0">
                  <a:pos x="1" y="29"/>
                </a:cxn>
                <a:cxn ang="0">
                  <a:pos x="3" y="31"/>
                </a:cxn>
                <a:cxn ang="0">
                  <a:pos x="2" y="31"/>
                </a:cxn>
                <a:cxn ang="0">
                  <a:pos x="1" y="31"/>
                </a:cxn>
                <a:cxn ang="0">
                  <a:pos x="1" y="34"/>
                </a:cxn>
                <a:cxn ang="0">
                  <a:pos x="1" y="34"/>
                </a:cxn>
                <a:cxn ang="0">
                  <a:pos x="7" y="32"/>
                </a:cxn>
                <a:cxn ang="0">
                  <a:pos x="8" y="33"/>
                </a:cxn>
                <a:cxn ang="0">
                  <a:pos x="8" y="33"/>
                </a:cxn>
                <a:cxn ang="0">
                  <a:pos x="9" y="31"/>
                </a:cxn>
                <a:cxn ang="0">
                  <a:pos x="10" y="32"/>
                </a:cxn>
                <a:cxn ang="0">
                  <a:pos x="10" y="32"/>
                </a:cxn>
                <a:cxn ang="0">
                  <a:pos x="15" y="30"/>
                </a:cxn>
                <a:cxn ang="0">
                  <a:pos x="15" y="30"/>
                </a:cxn>
                <a:cxn ang="0">
                  <a:pos x="19" y="28"/>
                </a:cxn>
                <a:cxn ang="0">
                  <a:pos x="19" y="28"/>
                </a:cxn>
                <a:cxn ang="0">
                  <a:pos x="23" y="20"/>
                </a:cxn>
                <a:cxn ang="0">
                  <a:pos x="16" y="0"/>
                </a:cxn>
                <a:cxn ang="0">
                  <a:pos x="16" y="0"/>
                </a:cxn>
              </a:cxnLst>
              <a:rect l="0" t="0" r="r" b="b"/>
              <a:pathLst>
                <a:path w="23" h="34">
                  <a:moveTo>
                    <a:pt x="1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4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6" y="33"/>
                    <a:pt x="6" y="33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9" y="33"/>
                    <a:pt x="9" y="33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" name="Freeform 495">
              <a:extLst>
                <a:ext uri="{FF2B5EF4-FFF2-40B4-BE49-F238E27FC236}">
                  <a16:creationId xmlns:a16="http://schemas.microsoft.com/office/drawing/2014/main" id="{83228542-63CF-E73F-DF7A-02868CD61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0768" y="3734362"/>
              <a:ext cx="28031" cy="26382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5" y="6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5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7" h="7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6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4" name="Freeform 496">
              <a:extLst>
                <a:ext uri="{FF2B5EF4-FFF2-40B4-BE49-F238E27FC236}">
                  <a16:creationId xmlns:a16="http://schemas.microsoft.com/office/drawing/2014/main" id="{9B612639-8597-DB25-8DA2-FA3F88E57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9439" y="3765691"/>
              <a:ext cx="11542" cy="6596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2" y="2"/>
                </a:cxn>
              </a:cxnLst>
              <a:rect l="0" t="0" r="r" b="b"/>
              <a:pathLst>
                <a:path w="3" h="2"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lnTo>
                    <a:pt x="2" y="2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5" name="Freeform 497">
              <a:extLst>
                <a:ext uri="{FF2B5EF4-FFF2-40B4-BE49-F238E27FC236}">
                  <a16:creationId xmlns:a16="http://schemas.microsoft.com/office/drawing/2014/main" id="{BB86D452-2C6A-9C04-7057-F282D1CC6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6338" y="3800318"/>
              <a:ext cx="11542" cy="1154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3" y="3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6" name="Freeform 498">
              <a:extLst>
                <a:ext uri="{FF2B5EF4-FFF2-40B4-BE49-F238E27FC236}">
                  <a16:creationId xmlns:a16="http://schemas.microsoft.com/office/drawing/2014/main" id="{A015D635-9430-C390-70F3-F735CDF18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6001" y="4149883"/>
              <a:ext cx="8244" cy="115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" name="Freeform 499">
              <a:extLst>
                <a:ext uri="{FF2B5EF4-FFF2-40B4-BE49-F238E27FC236}">
                  <a16:creationId xmlns:a16="http://schemas.microsoft.com/office/drawing/2014/main" id="{1CE1707C-5F78-028B-B08C-D08DA58F7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3836" y="3846487"/>
              <a:ext cx="14840" cy="1978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" name="Freeform 500">
              <a:extLst>
                <a:ext uri="{FF2B5EF4-FFF2-40B4-BE49-F238E27FC236}">
                  <a16:creationId xmlns:a16="http://schemas.microsoft.com/office/drawing/2014/main" id="{3E6714AA-C510-080B-E828-8C0654993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7725" y="3740957"/>
              <a:ext cx="11542" cy="16489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3" y="4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3" y="4"/>
                </a:cxn>
                <a:cxn ang="0">
                  <a:pos x="3" y="4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" name="Freeform 501">
              <a:extLst>
                <a:ext uri="{FF2B5EF4-FFF2-40B4-BE49-F238E27FC236}">
                  <a16:creationId xmlns:a16="http://schemas.microsoft.com/office/drawing/2014/main" id="{62FD7B18-7CB4-FC4C-C0F5-0C739DFA6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5009" y="3874518"/>
              <a:ext cx="74200" cy="2638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6" y="4"/>
                </a:cxn>
                <a:cxn ang="0">
                  <a:pos x="8" y="7"/>
                </a:cxn>
                <a:cxn ang="0">
                  <a:pos x="9" y="7"/>
                </a:cxn>
                <a:cxn ang="0">
                  <a:pos x="18" y="6"/>
                </a:cxn>
                <a:cxn ang="0">
                  <a:pos x="18" y="5"/>
                </a:cxn>
                <a:cxn ang="0">
                  <a:pos x="19" y="3"/>
                </a:cxn>
                <a:cxn ang="0">
                  <a:pos x="19" y="3"/>
                </a:cxn>
                <a:cxn ang="0">
                  <a:pos x="18" y="3"/>
                </a:cxn>
                <a:cxn ang="0">
                  <a:pos x="18" y="3"/>
                </a:cxn>
                <a:cxn ang="0">
                  <a:pos x="16" y="4"/>
                </a:cxn>
                <a:cxn ang="0">
                  <a:pos x="10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0"/>
                </a:cxn>
              </a:cxnLst>
              <a:rect l="0" t="0" r="r" b="b"/>
              <a:pathLst>
                <a:path w="19" h="7">
                  <a:moveTo>
                    <a:pt x="1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9" y="7"/>
                    <a:pt x="9" y="7"/>
                  </a:cubicBezTo>
                  <a:cubicBezTo>
                    <a:pt x="9" y="7"/>
                    <a:pt x="18" y="6"/>
                    <a:pt x="18" y="6"/>
                  </a:cubicBezTo>
                  <a:cubicBezTo>
                    <a:pt x="18" y="6"/>
                    <a:pt x="18" y="6"/>
                    <a:pt x="18" y="5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" name="Freeform 502">
              <a:extLst>
                <a:ext uri="{FF2B5EF4-FFF2-40B4-BE49-F238E27FC236}">
                  <a16:creationId xmlns:a16="http://schemas.microsoft.com/office/drawing/2014/main" id="{9A7D1C35-C56F-8882-69C1-E8D81FC60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7036" y="3071507"/>
              <a:ext cx="16489" cy="39573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4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1" y="5"/>
                </a:cxn>
                <a:cxn ang="0">
                  <a:pos x="0" y="9"/>
                </a:cxn>
                <a:cxn ang="0">
                  <a:pos x="1" y="10"/>
                </a:cxn>
                <a:cxn ang="0">
                  <a:pos x="1" y="10"/>
                </a:cxn>
                <a:cxn ang="0">
                  <a:pos x="1" y="10"/>
                </a:cxn>
              </a:cxnLst>
              <a:rect l="0" t="0" r="r" b="b"/>
              <a:pathLst>
                <a:path w="4" h="10">
                  <a:moveTo>
                    <a:pt x="1" y="1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" name="Freeform 503">
              <a:extLst>
                <a:ext uri="{FF2B5EF4-FFF2-40B4-BE49-F238E27FC236}">
                  <a16:creationId xmlns:a16="http://schemas.microsoft.com/office/drawing/2014/main" id="{5B27665A-FD74-2CF8-8BCA-46A95B99A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2720" y="3777233"/>
              <a:ext cx="11542" cy="14840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2" y="4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1" y="4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lnTo>
                    <a:pt x="1" y="4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" name="Freeform 504">
              <a:extLst>
                <a:ext uri="{FF2B5EF4-FFF2-40B4-BE49-F238E27FC236}">
                  <a16:creationId xmlns:a16="http://schemas.microsoft.com/office/drawing/2014/main" id="{C56ED4FD-72D9-E6EF-6AD8-DA1CFB14E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7723" y="4633008"/>
              <a:ext cx="46169" cy="972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9"/>
                </a:cxn>
                <a:cxn ang="0">
                  <a:pos x="28" y="59"/>
                </a:cxn>
                <a:cxn ang="0">
                  <a:pos x="23" y="29"/>
                </a:cxn>
                <a:cxn ang="0">
                  <a:pos x="0" y="0"/>
                </a:cxn>
              </a:cxnLst>
              <a:rect l="0" t="0" r="r" b="b"/>
              <a:pathLst>
                <a:path w="28" h="59">
                  <a:moveTo>
                    <a:pt x="0" y="0"/>
                  </a:moveTo>
                  <a:lnTo>
                    <a:pt x="23" y="29"/>
                  </a:lnTo>
                  <a:lnTo>
                    <a:pt x="28" y="59"/>
                  </a:lnTo>
                  <a:lnTo>
                    <a:pt x="23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" name="Freeform 505">
              <a:extLst>
                <a:ext uri="{FF2B5EF4-FFF2-40B4-BE49-F238E27FC236}">
                  <a16:creationId xmlns:a16="http://schemas.microsoft.com/office/drawing/2014/main" id="{C201FC13-E2D7-BECD-EE93-6AED81319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2253" y="3686544"/>
              <a:ext cx="1649" cy="49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4" name="Freeform 506">
              <a:extLst>
                <a:ext uri="{FF2B5EF4-FFF2-40B4-BE49-F238E27FC236}">
                  <a16:creationId xmlns:a16="http://schemas.microsoft.com/office/drawing/2014/main" id="{25327B0E-615C-6CD0-50B8-1592B9F58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2466" y="3628833"/>
              <a:ext cx="28031" cy="62658"/>
            </a:xfrm>
            <a:custGeom>
              <a:avLst/>
              <a:gdLst/>
              <a:ahLst/>
              <a:cxnLst>
                <a:cxn ang="0">
                  <a:pos x="5" y="15"/>
                </a:cxn>
                <a:cxn ang="0">
                  <a:pos x="5" y="16"/>
                </a:cxn>
                <a:cxn ang="0">
                  <a:pos x="5" y="16"/>
                </a:cxn>
                <a:cxn ang="0">
                  <a:pos x="5" y="15"/>
                </a:cxn>
                <a:cxn ang="0">
                  <a:pos x="7" y="8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5" y="3"/>
                </a:cxn>
                <a:cxn ang="0">
                  <a:pos x="1" y="4"/>
                </a:cxn>
                <a:cxn ang="0">
                  <a:pos x="1" y="6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5" y="15"/>
                </a:cxn>
                <a:cxn ang="0">
                  <a:pos x="5" y="15"/>
                </a:cxn>
              </a:cxnLst>
              <a:rect l="0" t="0" r="r" b="b"/>
              <a:pathLst>
                <a:path w="7" h="16">
                  <a:moveTo>
                    <a:pt x="5" y="15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" name="Freeform 507">
              <a:extLst>
                <a:ext uri="{FF2B5EF4-FFF2-40B4-BE49-F238E27FC236}">
                  <a16:creationId xmlns:a16="http://schemas.microsoft.com/office/drawing/2014/main" id="{07A9D138-244E-10AB-F22D-BC0699C9D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2253" y="3691491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6" name="Freeform 508">
              <a:extLst>
                <a:ext uri="{FF2B5EF4-FFF2-40B4-BE49-F238E27FC236}">
                  <a16:creationId xmlns:a16="http://schemas.microsoft.com/office/drawing/2014/main" id="{13C35CB4-BEDA-42C0-4C31-DE1A6180E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7511" y="3783829"/>
              <a:ext cx="11542" cy="16489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4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" name="Freeform 509">
              <a:extLst>
                <a:ext uri="{FF2B5EF4-FFF2-40B4-BE49-F238E27FC236}">
                  <a16:creationId xmlns:a16="http://schemas.microsoft.com/office/drawing/2014/main" id="{8EB18D2D-51D7-56D9-AAD1-4A9F723B0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4500" y="3866273"/>
              <a:ext cx="748597" cy="771681"/>
            </a:xfrm>
            <a:custGeom>
              <a:avLst/>
              <a:gdLst/>
              <a:ahLst/>
              <a:cxnLst>
                <a:cxn ang="0">
                  <a:pos x="130" y="84"/>
                </a:cxn>
                <a:cxn ang="0">
                  <a:pos x="135" y="79"/>
                </a:cxn>
                <a:cxn ang="0">
                  <a:pos x="135" y="75"/>
                </a:cxn>
                <a:cxn ang="0">
                  <a:pos x="138" y="76"/>
                </a:cxn>
                <a:cxn ang="0">
                  <a:pos x="142" y="79"/>
                </a:cxn>
                <a:cxn ang="0">
                  <a:pos x="151" y="95"/>
                </a:cxn>
                <a:cxn ang="0">
                  <a:pos x="157" y="93"/>
                </a:cxn>
                <a:cxn ang="0">
                  <a:pos x="161" y="105"/>
                </a:cxn>
                <a:cxn ang="0">
                  <a:pos x="164" y="99"/>
                </a:cxn>
                <a:cxn ang="0">
                  <a:pos x="171" y="90"/>
                </a:cxn>
                <a:cxn ang="0">
                  <a:pos x="184" y="68"/>
                </a:cxn>
                <a:cxn ang="0">
                  <a:pos x="192" y="62"/>
                </a:cxn>
                <a:cxn ang="0">
                  <a:pos x="191" y="60"/>
                </a:cxn>
                <a:cxn ang="0">
                  <a:pos x="184" y="54"/>
                </a:cxn>
                <a:cxn ang="0">
                  <a:pos x="164" y="60"/>
                </a:cxn>
                <a:cxn ang="0">
                  <a:pos x="155" y="65"/>
                </a:cxn>
                <a:cxn ang="0">
                  <a:pos x="137" y="69"/>
                </a:cxn>
                <a:cxn ang="0">
                  <a:pos x="137" y="66"/>
                </a:cxn>
                <a:cxn ang="0">
                  <a:pos x="131" y="62"/>
                </a:cxn>
                <a:cxn ang="0">
                  <a:pos x="130" y="72"/>
                </a:cxn>
                <a:cxn ang="0">
                  <a:pos x="97" y="65"/>
                </a:cxn>
                <a:cxn ang="0">
                  <a:pos x="75" y="39"/>
                </a:cxn>
                <a:cxn ang="0">
                  <a:pos x="68" y="27"/>
                </a:cxn>
                <a:cxn ang="0">
                  <a:pos x="71" y="26"/>
                </a:cxn>
                <a:cxn ang="0">
                  <a:pos x="72" y="21"/>
                </a:cxn>
                <a:cxn ang="0">
                  <a:pos x="76" y="12"/>
                </a:cxn>
                <a:cxn ang="0">
                  <a:pos x="79" y="5"/>
                </a:cxn>
                <a:cxn ang="0">
                  <a:pos x="63" y="4"/>
                </a:cxn>
                <a:cxn ang="0">
                  <a:pos x="55" y="9"/>
                </a:cxn>
                <a:cxn ang="0">
                  <a:pos x="38" y="12"/>
                </a:cxn>
                <a:cxn ang="0">
                  <a:pos x="40" y="16"/>
                </a:cxn>
                <a:cxn ang="0">
                  <a:pos x="39" y="22"/>
                </a:cxn>
                <a:cxn ang="0">
                  <a:pos x="47" y="28"/>
                </a:cxn>
                <a:cxn ang="0">
                  <a:pos x="44" y="35"/>
                </a:cxn>
                <a:cxn ang="0">
                  <a:pos x="41" y="40"/>
                </a:cxn>
                <a:cxn ang="0">
                  <a:pos x="28" y="56"/>
                </a:cxn>
                <a:cxn ang="0">
                  <a:pos x="16" y="60"/>
                </a:cxn>
                <a:cxn ang="0">
                  <a:pos x="14" y="72"/>
                </a:cxn>
                <a:cxn ang="0">
                  <a:pos x="18" y="88"/>
                </a:cxn>
                <a:cxn ang="0">
                  <a:pos x="6" y="87"/>
                </a:cxn>
                <a:cxn ang="0">
                  <a:pos x="2" y="90"/>
                </a:cxn>
                <a:cxn ang="0">
                  <a:pos x="0" y="92"/>
                </a:cxn>
                <a:cxn ang="0">
                  <a:pos x="6" y="98"/>
                </a:cxn>
                <a:cxn ang="0">
                  <a:pos x="6" y="101"/>
                </a:cxn>
                <a:cxn ang="0">
                  <a:pos x="16" y="112"/>
                </a:cxn>
                <a:cxn ang="0">
                  <a:pos x="31" y="102"/>
                </a:cxn>
                <a:cxn ang="0">
                  <a:pos x="31" y="124"/>
                </a:cxn>
                <a:cxn ang="0">
                  <a:pos x="36" y="147"/>
                </a:cxn>
                <a:cxn ang="0">
                  <a:pos x="39" y="149"/>
                </a:cxn>
                <a:cxn ang="0">
                  <a:pos x="56" y="192"/>
                </a:cxn>
                <a:cxn ang="0">
                  <a:pos x="66" y="195"/>
                </a:cxn>
                <a:cxn ang="0">
                  <a:pos x="74" y="183"/>
                </a:cxn>
                <a:cxn ang="0">
                  <a:pos x="81" y="164"/>
                </a:cxn>
                <a:cxn ang="0">
                  <a:pos x="84" y="148"/>
                </a:cxn>
                <a:cxn ang="0">
                  <a:pos x="94" y="139"/>
                </a:cxn>
                <a:cxn ang="0">
                  <a:pos x="124" y="113"/>
                </a:cxn>
                <a:cxn ang="0">
                  <a:pos x="132" y="108"/>
                </a:cxn>
                <a:cxn ang="0">
                  <a:pos x="135" y="107"/>
                </a:cxn>
              </a:cxnLst>
              <a:rect l="0" t="0" r="r" b="b"/>
              <a:pathLst>
                <a:path w="192" h="198">
                  <a:moveTo>
                    <a:pt x="137" y="106"/>
                  </a:moveTo>
                  <a:cubicBezTo>
                    <a:pt x="134" y="92"/>
                    <a:pt x="134" y="92"/>
                    <a:pt x="134" y="92"/>
                  </a:cubicBezTo>
                  <a:cubicBezTo>
                    <a:pt x="134" y="88"/>
                    <a:pt x="134" y="88"/>
                    <a:pt x="134" y="88"/>
                  </a:cubicBezTo>
                  <a:cubicBezTo>
                    <a:pt x="134" y="88"/>
                    <a:pt x="134" y="87"/>
                    <a:pt x="134" y="87"/>
                  </a:cubicBezTo>
                  <a:cubicBezTo>
                    <a:pt x="130" y="84"/>
                    <a:pt x="130" y="84"/>
                    <a:pt x="130" y="84"/>
                  </a:cubicBezTo>
                  <a:cubicBezTo>
                    <a:pt x="132" y="81"/>
                    <a:pt x="132" y="81"/>
                    <a:pt x="132" y="81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35" y="79"/>
                    <a:pt x="135" y="79"/>
                    <a:pt x="135" y="79"/>
                  </a:cubicBezTo>
                  <a:cubicBezTo>
                    <a:pt x="135" y="79"/>
                    <a:pt x="135" y="78"/>
                    <a:pt x="135" y="78"/>
                  </a:cubicBezTo>
                  <a:cubicBezTo>
                    <a:pt x="132" y="78"/>
                    <a:pt x="132" y="78"/>
                    <a:pt x="132" y="78"/>
                  </a:cubicBezTo>
                  <a:cubicBezTo>
                    <a:pt x="132" y="76"/>
                    <a:pt x="132" y="76"/>
                    <a:pt x="132" y="76"/>
                  </a:cubicBezTo>
                  <a:cubicBezTo>
                    <a:pt x="134" y="73"/>
                    <a:pt x="134" y="73"/>
                    <a:pt x="134" y="73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5" y="75"/>
                    <a:pt x="135" y="75"/>
                    <a:pt x="135" y="75"/>
                  </a:cubicBezTo>
                  <a:cubicBezTo>
                    <a:pt x="136" y="75"/>
                    <a:pt x="136" y="75"/>
                    <a:pt x="136" y="75"/>
                  </a:cubicBezTo>
                  <a:cubicBezTo>
                    <a:pt x="137" y="73"/>
                    <a:pt x="137" y="73"/>
                    <a:pt x="137" y="73"/>
                  </a:cubicBezTo>
                  <a:cubicBezTo>
                    <a:pt x="138" y="76"/>
                    <a:pt x="138" y="76"/>
                    <a:pt x="138" y="76"/>
                  </a:cubicBezTo>
                  <a:cubicBezTo>
                    <a:pt x="138" y="76"/>
                    <a:pt x="138" y="76"/>
                    <a:pt x="138" y="76"/>
                  </a:cubicBezTo>
                  <a:cubicBezTo>
                    <a:pt x="140" y="76"/>
                    <a:pt x="140" y="76"/>
                    <a:pt x="140" y="76"/>
                  </a:cubicBezTo>
                  <a:cubicBezTo>
                    <a:pt x="140" y="76"/>
                    <a:pt x="140" y="76"/>
                    <a:pt x="140" y="76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2" y="79"/>
                    <a:pt x="142" y="79"/>
                    <a:pt x="142" y="79"/>
                  </a:cubicBezTo>
                  <a:cubicBezTo>
                    <a:pt x="144" y="81"/>
                    <a:pt x="144" y="81"/>
                    <a:pt x="144" y="81"/>
                  </a:cubicBezTo>
                  <a:cubicBezTo>
                    <a:pt x="158" y="82"/>
                    <a:pt x="158" y="82"/>
                    <a:pt x="158" y="82"/>
                  </a:cubicBezTo>
                  <a:cubicBezTo>
                    <a:pt x="150" y="90"/>
                    <a:pt x="150" y="90"/>
                    <a:pt x="150" y="90"/>
                  </a:cubicBezTo>
                  <a:cubicBezTo>
                    <a:pt x="150" y="90"/>
                    <a:pt x="150" y="90"/>
                    <a:pt x="150" y="90"/>
                  </a:cubicBezTo>
                  <a:cubicBezTo>
                    <a:pt x="151" y="95"/>
                    <a:pt x="151" y="95"/>
                    <a:pt x="151" y="95"/>
                  </a:cubicBezTo>
                  <a:cubicBezTo>
                    <a:pt x="154" y="97"/>
                    <a:pt x="154" y="97"/>
                    <a:pt x="154" y="97"/>
                  </a:cubicBezTo>
                  <a:cubicBezTo>
                    <a:pt x="154" y="97"/>
                    <a:pt x="154" y="97"/>
                    <a:pt x="154" y="97"/>
                  </a:cubicBezTo>
                  <a:cubicBezTo>
                    <a:pt x="154" y="97"/>
                    <a:pt x="154" y="97"/>
                    <a:pt x="154" y="97"/>
                  </a:cubicBezTo>
                  <a:cubicBezTo>
                    <a:pt x="154" y="97"/>
                    <a:pt x="155" y="97"/>
                    <a:pt x="155" y="97"/>
                  </a:cubicBezTo>
                  <a:cubicBezTo>
                    <a:pt x="157" y="93"/>
                    <a:pt x="157" y="93"/>
                    <a:pt x="157" y="93"/>
                  </a:cubicBezTo>
                  <a:cubicBezTo>
                    <a:pt x="161" y="105"/>
                    <a:pt x="161" y="105"/>
                    <a:pt x="161" y="105"/>
                  </a:cubicBezTo>
                  <a:cubicBezTo>
                    <a:pt x="161" y="105"/>
                    <a:pt x="161" y="105"/>
                    <a:pt x="161" y="105"/>
                  </a:cubicBezTo>
                  <a:cubicBezTo>
                    <a:pt x="161" y="105"/>
                    <a:pt x="161" y="105"/>
                    <a:pt x="161" y="105"/>
                  </a:cubicBezTo>
                  <a:cubicBezTo>
                    <a:pt x="161" y="105"/>
                    <a:pt x="161" y="105"/>
                    <a:pt x="161" y="105"/>
                  </a:cubicBezTo>
                  <a:cubicBezTo>
                    <a:pt x="161" y="105"/>
                    <a:pt x="161" y="105"/>
                    <a:pt x="161" y="105"/>
                  </a:cubicBezTo>
                  <a:cubicBezTo>
                    <a:pt x="161" y="104"/>
                    <a:pt x="161" y="104"/>
                    <a:pt x="161" y="104"/>
                  </a:cubicBezTo>
                  <a:cubicBezTo>
                    <a:pt x="161" y="105"/>
                    <a:pt x="161" y="105"/>
                    <a:pt x="161" y="105"/>
                  </a:cubicBezTo>
                  <a:cubicBezTo>
                    <a:pt x="164" y="103"/>
                    <a:pt x="164" y="103"/>
                    <a:pt x="164" y="103"/>
                  </a:cubicBezTo>
                  <a:cubicBezTo>
                    <a:pt x="165" y="103"/>
                    <a:pt x="165" y="103"/>
                    <a:pt x="165" y="103"/>
                  </a:cubicBezTo>
                  <a:cubicBezTo>
                    <a:pt x="164" y="99"/>
                    <a:pt x="164" y="99"/>
                    <a:pt x="164" y="99"/>
                  </a:cubicBezTo>
                  <a:cubicBezTo>
                    <a:pt x="164" y="98"/>
                    <a:pt x="164" y="98"/>
                    <a:pt x="164" y="98"/>
                  </a:cubicBezTo>
                  <a:cubicBezTo>
                    <a:pt x="165" y="98"/>
                    <a:pt x="165" y="98"/>
                    <a:pt x="165" y="98"/>
                  </a:cubicBezTo>
                  <a:cubicBezTo>
                    <a:pt x="165" y="98"/>
                    <a:pt x="166" y="98"/>
                    <a:pt x="166" y="98"/>
                  </a:cubicBezTo>
                  <a:cubicBezTo>
                    <a:pt x="166" y="92"/>
                    <a:pt x="166" y="92"/>
                    <a:pt x="166" y="92"/>
                  </a:cubicBezTo>
                  <a:cubicBezTo>
                    <a:pt x="171" y="90"/>
                    <a:pt x="171" y="90"/>
                    <a:pt x="171" y="90"/>
                  </a:cubicBezTo>
                  <a:cubicBezTo>
                    <a:pt x="171" y="90"/>
                    <a:pt x="172" y="90"/>
                    <a:pt x="172" y="90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78" y="77"/>
                    <a:pt x="178" y="77"/>
                    <a:pt x="178" y="77"/>
                  </a:cubicBezTo>
                  <a:cubicBezTo>
                    <a:pt x="179" y="72"/>
                    <a:pt x="179" y="72"/>
                    <a:pt x="179" y="72"/>
                  </a:cubicBezTo>
                  <a:cubicBezTo>
                    <a:pt x="184" y="68"/>
                    <a:pt x="184" y="68"/>
                    <a:pt x="184" y="68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90" y="67"/>
                    <a:pt x="190" y="67"/>
                    <a:pt x="190" y="67"/>
                  </a:cubicBezTo>
                  <a:cubicBezTo>
                    <a:pt x="190" y="63"/>
                    <a:pt x="190" y="63"/>
                    <a:pt x="190" y="63"/>
                  </a:cubicBezTo>
                  <a:cubicBezTo>
                    <a:pt x="192" y="62"/>
                    <a:pt x="192" y="62"/>
                    <a:pt x="192" y="62"/>
                  </a:cubicBezTo>
                  <a:cubicBezTo>
                    <a:pt x="192" y="62"/>
                    <a:pt x="192" y="62"/>
                    <a:pt x="192" y="62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92" y="60"/>
                    <a:pt x="192" y="60"/>
                    <a:pt x="191" y="60"/>
                  </a:cubicBezTo>
                  <a:cubicBezTo>
                    <a:pt x="190" y="59"/>
                    <a:pt x="190" y="59"/>
                    <a:pt x="190" y="59"/>
                  </a:cubicBezTo>
                  <a:cubicBezTo>
                    <a:pt x="185" y="58"/>
                    <a:pt x="185" y="58"/>
                    <a:pt x="185" y="58"/>
                  </a:cubicBezTo>
                  <a:cubicBezTo>
                    <a:pt x="185" y="58"/>
                    <a:pt x="185" y="57"/>
                    <a:pt x="185" y="57"/>
                  </a:cubicBezTo>
                  <a:cubicBezTo>
                    <a:pt x="185" y="54"/>
                    <a:pt x="185" y="54"/>
                    <a:pt x="185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184" y="54"/>
                    <a:pt x="184" y="54"/>
                    <a:pt x="184" y="54"/>
                  </a:cubicBezTo>
                  <a:cubicBezTo>
                    <a:pt x="183" y="50"/>
                    <a:pt x="183" y="50"/>
                    <a:pt x="183" y="50"/>
                  </a:cubicBezTo>
                  <a:cubicBezTo>
                    <a:pt x="178" y="52"/>
                    <a:pt x="178" y="52"/>
                    <a:pt x="178" y="52"/>
                  </a:cubicBezTo>
                  <a:cubicBezTo>
                    <a:pt x="174" y="52"/>
                    <a:pt x="174" y="52"/>
                    <a:pt x="174" y="52"/>
                  </a:cubicBezTo>
                  <a:cubicBezTo>
                    <a:pt x="164" y="60"/>
                    <a:pt x="164" y="60"/>
                    <a:pt x="164" y="60"/>
                  </a:cubicBezTo>
                  <a:cubicBezTo>
                    <a:pt x="155" y="63"/>
                    <a:pt x="155" y="63"/>
                    <a:pt x="155" y="63"/>
                  </a:cubicBezTo>
                  <a:cubicBezTo>
                    <a:pt x="155" y="63"/>
                    <a:pt x="155" y="63"/>
                    <a:pt x="155" y="63"/>
                  </a:cubicBezTo>
                  <a:cubicBezTo>
                    <a:pt x="155" y="63"/>
                    <a:pt x="155" y="63"/>
                    <a:pt x="155" y="63"/>
                  </a:cubicBezTo>
                  <a:cubicBezTo>
                    <a:pt x="155" y="63"/>
                    <a:pt x="155" y="63"/>
                    <a:pt x="155" y="63"/>
                  </a:cubicBezTo>
                  <a:cubicBezTo>
                    <a:pt x="155" y="65"/>
                    <a:pt x="155" y="65"/>
                    <a:pt x="155" y="65"/>
                  </a:cubicBezTo>
                  <a:cubicBezTo>
                    <a:pt x="155" y="65"/>
                    <a:pt x="155" y="65"/>
                    <a:pt x="155" y="65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6" y="68"/>
                    <a:pt x="156" y="68"/>
                    <a:pt x="156" y="68"/>
                  </a:cubicBezTo>
                  <a:cubicBezTo>
                    <a:pt x="142" y="70"/>
                    <a:pt x="142" y="70"/>
                    <a:pt x="142" y="70"/>
                  </a:cubicBezTo>
                  <a:cubicBezTo>
                    <a:pt x="137" y="69"/>
                    <a:pt x="137" y="69"/>
                    <a:pt x="137" y="69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7" y="66"/>
                    <a:pt x="137" y="66"/>
                    <a:pt x="137" y="66"/>
                  </a:cubicBezTo>
                  <a:cubicBezTo>
                    <a:pt x="137" y="66"/>
                    <a:pt x="137" y="66"/>
                    <a:pt x="137" y="66"/>
                  </a:cubicBezTo>
                  <a:cubicBezTo>
                    <a:pt x="137" y="66"/>
                    <a:pt x="137" y="66"/>
                    <a:pt x="137" y="66"/>
                  </a:cubicBezTo>
                  <a:cubicBezTo>
                    <a:pt x="137" y="66"/>
                    <a:pt x="137" y="66"/>
                    <a:pt x="137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5" y="65"/>
                    <a:pt x="135" y="65"/>
                    <a:pt x="135" y="65"/>
                  </a:cubicBezTo>
                  <a:cubicBezTo>
                    <a:pt x="135" y="61"/>
                    <a:pt x="135" y="61"/>
                    <a:pt x="135" y="61"/>
                  </a:cubicBezTo>
                  <a:cubicBezTo>
                    <a:pt x="132" y="62"/>
                    <a:pt x="132" y="62"/>
                    <a:pt x="132" y="62"/>
                  </a:cubicBezTo>
                  <a:cubicBezTo>
                    <a:pt x="131" y="62"/>
                    <a:pt x="131" y="62"/>
                    <a:pt x="131" y="62"/>
                  </a:cubicBezTo>
                  <a:cubicBezTo>
                    <a:pt x="130" y="67"/>
                    <a:pt x="130" y="67"/>
                    <a:pt x="130" y="67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29" y="68"/>
                    <a:pt x="129" y="69"/>
                    <a:pt x="130" y="69"/>
                  </a:cubicBezTo>
                  <a:cubicBezTo>
                    <a:pt x="131" y="70"/>
                    <a:pt x="131" y="70"/>
                    <a:pt x="131" y="70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25" y="73"/>
                    <a:pt x="125" y="73"/>
                    <a:pt x="125" y="73"/>
                  </a:cubicBezTo>
                  <a:cubicBezTo>
                    <a:pt x="111" y="70"/>
                    <a:pt x="111" y="70"/>
                    <a:pt x="111" y="70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66"/>
                    <a:pt x="107" y="65"/>
                    <a:pt x="107" y="65"/>
                  </a:cubicBezTo>
                  <a:cubicBezTo>
                    <a:pt x="97" y="65"/>
                    <a:pt x="97" y="65"/>
                    <a:pt x="97" y="65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5" y="39"/>
                    <a:pt x="72" y="39"/>
                    <a:pt x="72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70" y="25"/>
                    <a:pt x="71" y="26"/>
                    <a:pt x="71" y="26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5"/>
                    <a:pt x="71" y="15"/>
                    <a:pt x="72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9" y="5"/>
                    <a:pt x="79" y="4"/>
                    <a:pt x="79" y="4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8" y="13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5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1"/>
                    <a:pt x="38" y="22"/>
                    <a:pt x="39" y="22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44" y="27"/>
                    <a:pt x="44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2" y="34"/>
                    <a:pt x="42" y="34"/>
                    <a:pt x="43" y="34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7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0" y="68"/>
                    <a:pt x="10" y="68"/>
                    <a:pt x="10" y="68"/>
                  </a:cubicBezTo>
                  <a:cubicBezTo>
                    <a:pt x="10" y="71"/>
                    <a:pt x="10" y="71"/>
                    <a:pt x="10" y="71"/>
                  </a:cubicBezTo>
                  <a:cubicBezTo>
                    <a:pt x="10" y="71"/>
                    <a:pt x="10" y="71"/>
                    <a:pt x="10" y="72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18" y="88"/>
                    <a:pt x="18" y="88"/>
                    <a:pt x="18" y="88"/>
                  </a:cubicBezTo>
                  <a:cubicBezTo>
                    <a:pt x="17" y="86"/>
                    <a:pt x="17" y="86"/>
                    <a:pt x="17" y="86"/>
                  </a:cubicBezTo>
                  <a:cubicBezTo>
                    <a:pt x="17" y="86"/>
                    <a:pt x="16" y="86"/>
                    <a:pt x="16" y="86"/>
                  </a:cubicBezTo>
                  <a:cubicBezTo>
                    <a:pt x="16" y="86"/>
                    <a:pt x="16" y="86"/>
                    <a:pt x="16" y="86"/>
                  </a:cubicBezTo>
                  <a:cubicBezTo>
                    <a:pt x="13" y="88"/>
                    <a:pt x="13" y="88"/>
                    <a:pt x="13" y="88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6" y="87"/>
                    <a:pt x="5" y="87"/>
                    <a:pt x="5" y="87"/>
                  </a:cubicBezTo>
                  <a:cubicBezTo>
                    <a:pt x="5" y="90"/>
                    <a:pt x="5" y="90"/>
                    <a:pt x="5" y="90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91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6" y="98"/>
                    <a:pt x="6" y="98"/>
                    <a:pt x="6" y="98"/>
                  </a:cubicBezTo>
                  <a:cubicBezTo>
                    <a:pt x="6" y="98"/>
                    <a:pt x="6" y="98"/>
                    <a:pt x="6" y="98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2" y="101"/>
                    <a:pt x="12" y="101"/>
                    <a:pt x="12" y="101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6" y="101"/>
                    <a:pt x="6" y="102"/>
                    <a:pt x="6" y="102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5"/>
                    <a:pt x="29" y="105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30" y="120"/>
                    <a:pt x="30" y="120"/>
                    <a:pt x="30" y="120"/>
                  </a:cubicBezTo>
                  <a:cubicBezTo>
                    <a:pt x="31" y="124"/>
                    <a:pt x="31" y="124"/>
                    <a:pt x="31" y="124"/>
                  </a:cubicBezTo>
                  <a:cubicBezTo>
                    <a:pt x="31" y="125"/>
                    <a:pt x="31" y="125"/>
                    <a:pt x="31" y="125"/>
                  </a:cubicBezTo>
                  <a:cubicBezTo>
                    <a:pt x="32" y="125"/>
                    <a:pt x="32" y="125"/>
                    <a:pt x="32" y="125"/>
                  </a:cubicBezTo>
                  <a:cubicBezTo>
                    <a:pt x="31" y="129"/>
                    <a:pt x="31" y="129"/>
                    <a:pt x="31" y="129"/>
                  </a:cubicBezTo>
                  <a:cubicBezTo>
                    <a:pt x="34" y="142"/>
                    <a:pt x="34" y="142"/>
                    <a:pt x="34" y="142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7" y="149"/>
                    <a:pt x="37" y="149"/>
                    <a:pt x="37" y="149"/>
                  </a:cubicBezTo>
                  <a:cubicBezTo>
                    <a:pt x="37" y="149"/>
                    <a:pt x="37" y="149"/>
                    <a:pt x="37" y="149"/>
                  </a:cubicBezTo>
                  <a:cubicBezTo>
                    <a:pt x="37" y="149"/>
                    <a:pt x="38" y="149"/>
                    <a:pt x="38" y="149"/>
                  </a:cubicBezTo>
                  <a:cubicBezTo>
                    <a:pt x="38" y="149"/>
                    <a:pt x="38" y="149"/>
                    <a:pt x="38" y="149"/>
                  </a:cubicBezTo>
                  <a:cubicBezTo>
                    <a:pt x="39" y="149"/>
                    <a:pt x="39" y="149"/>
                    <a:pt x="39" y="149"/>
                  </a:cubicBezTo>
                  <a:cubicBezTo>
                    <a:pt x="39" y="152"/>
                    <a:pt x="39" y="152"/>
                    <a:pt x="39" y="152"/>
                  </a:cubicBezTo>
                  <a:cubicBezTo>
                    <a:pt x="44" y="161"/>
                    <a:pt x="44" y="161"/>
                    <a:pt x="44" y="161"/>
                  </a:cubicBezTo>
                  <a:cubicBezTo>
                    <a:pt x="46" y="170"/>
                    <a:pt x="46" y="170"/>
                    <a:pt x="46" y="170"/>
                  </a:cubicBezTo>
                  <a:cubicBezTo>
                    <a:pt x="50" y="175"/>
                    <a:pt x="50" y="175"/>
                    <a:pt x="50" y="175"/>
                  </a:cubicBezTo>
                  <a:cubicBezTo>
                    <a:pt x="56" y="192"/>
                    <a:pt x="56" y="192"/>
                    <a:pt x="56" y="192"/>
                  </a:cubicBezTo>
                  <a:cubicBezTo>
                    <a:pt x="61" y="198"/>
                    <a:pt x="61" y="198"/>
                    <a:pt x="61" y="198"/>
                  </a:cubicBezTo>
                  <a:cubicBezTo>
                    <a:pt x="61" y="198"/>
                    <a:pt x="61" y="198"/>
                    <a:pt x="61" y="198"/>
                  </a:cubicBezTo>
                  <a:cubicBezTo>
                    <a:pt x="63" y="198"/>
                    <a:pt x="63" y="198"/>
                    <a:pt x="63" y="198"/>
                  </a:cubicBezTo>
                  <a:cubicBezTo>
                    <a:pt x="63" y="198"/>
                    <a:pt x="63" y="198"/>
                    <a:pt x="63" y="198"/>
                  </a:cubicBezTo>
                  <a:cubicBezTo>
                    <a:pt x="66" y="195"/>
                    <a:pt x="66" y="195"/>
                    <a:pt x="66" y="195"/>
                  </a:cubicBezTo>
                  <a:cubicBezTo>
                    <a:pt x="67" y="192"/>
                    <a:pt x="67" y="192"/>
                    <a:pt x="67" y="192"/>
                  </a:cubicBezTo>
                  <a:cubicBezTo>
                    <a:pt x="72" y="190"/>
                    <a:pt x="72" y="190"/>
                    <a:pt x="72" y="190"/>
                  </a:cubicBezTo>
                  <a:cubicBezTo>
                    <a:pt x="72" y="190"/>
                    <a:pt x="72" y="190"/>
                    <a:pt x="72" y="190"/>
                  </a:cubicBezTo>
                  <a:cubicBezTo>
                    <a:pt x="72" y="188"/>
                    <a:pt x="72" y="188"/>
                    <a:pt x="72" y="188"/>
                  </a:cubicBezTo>
                  <a:cubicBezTo>
                    <a:pt x="74" y="183"/>
                    <a:pt x="74" y="183"/>
                    <a:pt x="74" y="183"/>
                  </a:cubicBezTo>
                  <a:cubicBezTo>
                    <a:pt x="77" y="183"/>
                    <a:pt x="77" y="183"/>
                    <a:pt x="77" y="183"/>
                  </a:cubicBezTo>
                  <a:cubicBezTo>
                    <a:pt x="77" y="183"/>
                    <a:pt x="77" y="183"/>
                    <a:pt x="78" y="183"/>
                  </a:cubicBezTo>
                  <a:cubicBezTo>
                    <a:pt x="78" y="183"/>
                    <a:pt x="78" y="183"/>
                    <a:pt x="78" y="183"/>
                  </a:cubicBezTo>
                  <a:cubicBezTo>
                    <a:pt x="77" y="174"/>
                    <a:pt x="77" y="174"/>
                    <a:pt x="77" y="174"/>
                  </a:cubicBezTo>
                  <a:cubicBezTo>
                    <a:pt x="81" y="164"/>
                    <a:pt x="81" y="164"/>
                    <a:pt x="81" y="164"/>
                  </a:cubicBezTo>
                  <a:cubicBezTo>
                    <a:pt x="81" y="164"/>
                    <a:pt x="81" y="164"/>
                    <a:pt x="81" y="164"/>
                  </a:cubicBezTo>
                  <a:cubicBezTo>
                    <a:pt x="79" y="161"/>
                    <a:pt x="79" y="161"/>
                    <a:pt x="79" y="161"/>
                  </a:cubicBezTo>
                  <a:cubicBezTo>
                    <a:pt x="79" y="150"/>
                    <a:pt x="79" y="150"/>
                    <a:pt x="79" y="150"/>
                  </a:cubicBezTo>
                  <a:cubicBezTo>
                    <a:pt x="80" y="148"/>
                    <a:pt x="80" y="148"/>
                    <a:pt x="80" y="148"/>
                  </a:cubicBezTo>
                  <a:cubicBezTo>
                    <a:pt x="84" y="148"/>
                    <a:pt x="84" y="148"/>
                    <a:pt x="84" y="148"/>
                  </a:cubicBezTo>
                  <a:cubicBezTo>
                    <a:pt x="84" y="148"/>
                    <a:pt x="84" y="148"/>
                    <a:pt x="84" y="147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92" y="142"/>
                    <a:pt x="92" y="142"/>
                    <a:pt x="92" y="142"/>
                  </a:cubicBezTo>
                  <a:cubicBezTo>
                    <a:pt x="92" y="142"/>
                    <a:pt x="92" y="142"/>
                    <a:pt x="92" y="142"/>
                  </a:cubicBezTo>
                  <a:cubicBezTo>
                    <a:pt x="94" y="139"/>
                    <a:pt x="94" y="139"/>
                    <a:pt x="94" y="139"/>
                  </a:cubicBezTo>
                  <a:cubicBezTo>
                    <a:pt x="106" y="130"/>
                    <a:pt x="106" y="130"/>
                    <a:pt x="106" y="130"/>
                  </a:cubicBezTo>
                  <a:cubicBezTo>
                    <a:pt x="111" y="123"/>
                    <a:pt x="111" y="123"/>
                    <a:pt x="111" y="123"/>
                  </a:cubicBezTo>
                  <a:cubicBezTo>
                    <a:pt x="120" y="118"/>
                    <a:pt x="120" y="118"/>
                    <a:pt x="120" y="118"/>
                  </a:cubicBezTo>
                  <a:cubicBezTo>
                    <a:pt x="124" y="113"/>
                    <a:pt x="124" y="113"/>
                    <a:pt x="124" y="113"/>
                  </a:cubicBezTo>
                  <a:cubicBezTo>
                    <a:pt x="124" y="113"/>
                    <a:pt x="124" y="113"/>
                    <a:pt x="124" y="113"/>
                  </a:cubicBezTo>
                  <a:cubicBezTo>
                    <a:pt x="124" y="108"/>
                    <a:pt x="124" y="108"/>
                    <a:pt x="124" y="108"/>
                  </a:cubicBezTo>
                  <a:cubicBezTo>
                    <a:pt x="130" y="106"/>
                    <a:pt x="130" y="106"/>
                    <a:pt x="130" y="106"/>
                  </a:cubicBezTo>
                  <a:cubicBezTo>
                    <a:pt x="131" y="104"/>
                    <a:pt x="131" y="104"/>
                    <a:pt x="131" y="104"/>
                  </a:cubicBezTo>
                  <a:cubicBezTo>
                    <a:pt x="132" y="108"/>
                    <a:pt x="132" y="108"/>
                    <a:pt x="132" y="108"/>
                  </a:cubicBezTo>
                  <a:cubicBezTo>
                    <a:pt x="132" y="108"/>
                    <a:pt x="132" y="108"/>
                    <a:pt x="132" y="108"/>
                  </a:cubicBezTo>
                  <a:cubicBezTo>
                    <a:pt x="132" y="108"/>
                    <a:pt x="132" y="108"/>
                    <a:pt x="132" y="108"/>
                  </a:cubicBezTo>
                  <a:cubicBezTo>
                    <a:pt x="132" y="108"/>
                    <a:pt x="132" y="108"/>
                    <a:pt x="132" y="108"/>
                  </a:cubicBezTo>
                  <a:cubicBezTo>
                    <a:pt x="135" y="107"/>
                    <a:pt x="135" y="107"/>
                    <a:pt x="135" y="107"/>
                  </a:cubicBezTo>
                  <a:cubicBezTo>
                    <a:pt x="135" y="107"/>
                    <a:pt x="135" y="107"/>
                    <a:pt x="135" y="107"/>
                  </a:cubicBezTo>
                  <a:cubicBezTo>
                    <a:pt x="135" y="107"/>
                    <a:pt x="135" y="107"/>
                    <a:pt x="135" y="107"/>
                  </a:cubicBezTo>
                  <a:cubicBezTo>
                    <a:pt x="135" y="107"/>
                    <a:pt x="135" y="107"/>
                    <a:pt x="135" y="107"/>
                  </a:cubicBezTo>
                  <a:cubicBezTo>
                    <a:pt x="136" y="107"/>
                    <a:pt x="136" y="107"/>
                    <a:pt x="136" y="107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7" y="107"/>
                    <a:pt x="137" y="107"/>
                    <a:pt x="137" y="106"/>
                  </a:cubicBezTo>
                  <a:close/>
                </a:path>
              </a:pathLst>
            </a:custGeom>
            <a:solidFill>
              <a:schemeClr val="accent5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" name="Freeform 510">
              <a:extLst>
                <a:ext uri="{FF2B5EF4-FFF2-40B4-BE49-F238E27FC236}">
                  <a16:creationId xmlns:a16="http://schemas.microsoft.com/office/drawing/2014/main" id="{5C13E15D-83F5-D745-F80E-1D7E701CD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7044" y="3734362"/>
              <a:ext cx="14840" cy="6596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3" y="2"/>
                    <a:pt x="4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" name="Freeform 511">
              <a:extLst>
                <a:ext uri="{FF2B5EF4-FFF2-40B4-BE49-F238E27FC236}">
                  <a16:creationId xmlns:a16="http://schemas.microsoft.com/office/drawing/2014/main" id="{4A6CF5C6-90FE-64C4-2F21-53E64A6F1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5871" y="3686544"/>
              <a:ext cx="37925" cy="8574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3" y="4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13"/>
                </a:cxn>
                <a:cxn ang="0">
                  <a:pos x="2" y="18"/>
                </a:cxn>
                <a:cxn ang="0">
                  <a:pos x="4" y="22"/>
                </a:cxn>
                <a:cxn ang="0">
                  <a:pos x="4" y="22"/>
                </a:cxn>
                <a:cxn ang="0">
                  <a:pos x="4" y="22"/>
                </a:cxn>
                <a:cxn ang="0">
                  <a:pos x="4" y="22"/>
                </a:cxn>
                <a:cxn ang="0">
                  <a:pos x="7" y="19"/>
                </a:cxn>
                <a:cxn ang="0">
                  <a:pos x="9" y="19"/>
                </a:cxn>
                <a:cxn ang="0">
                  <a:pos x="9" y="19"/>
                </a:cxn>
                <a:cxn ang="0">
                  <a:pos x="10" y="17"/>
                </a:cxn>
                <a:cxn ang="0">
                  <a:pos x="10" y="6"/>
                </a:cxn>
                <a:cxn ang="0">
                  <a:pos x="9" y="2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6" y="0"/>
                </a:cxn>
              </a:cxnLst>
              <a:rect l="0" t="0" r="r" b="b"/>
              <a:pathLst>
                <a:path w="10" h="2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" name="Rectangle 512">
              <a:extLst>
                <a:ext uri="{FF2B5EF4-FFF2-40B4-BE49-F238E27FC236}">
                  <a16:creationId xmlns:a16="http://schemas.microsoft.com/office/drawing/2014/main" id="{6C67CC01-35A9-96A6-E937-E9FAE999E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6337" y="4801195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" name="Freeform 513">
              <a:extLst>
                <a:ext uri="{FF2B5EF4-FFF2-40B4-BE49-F238E27FC236}">
                  <a16:creationId xmlns:a16="http://schemas.microsoft.com/office/drawing/2014/main" id="{AF9B1D89-0703-28DF-F3AC-3DBFFCFF9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711" y="3675002"/>
              <a:ext cx="11542" cy="115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2" name="Freeform 514">
              <a:extLst>
                <a:ext uri="{FF2B5EF4-FFF2-40B4-BE49-F238E27FC236}">
                  <a16:creationId xmlns:a16="http://schemas.microsoft.com/office/drawing/2014/main" id="{4EDB1FAC-5C5E-9D05-FB38-EDF0639BA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2350" y="4669283"/>
              <a:ext cx="108827" cy="135209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4" y="4"/>
                </a:cxn>
                <a:cxn ang="0">
                  <a:pos x="12" y="5"/>
                </a:cxn>
                <a:cxn ang="0">
                  <a:pos x="10" y="5"/>
                </a:cxn>
                <a:cxn ang="0">
                  <a:pos x="8" y="7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3" y="16"/>
                </a:cxn>
                <a:cxn ang="0">
                  <a:pos x="8" y="26"/>
                </a:cxn>
                <a:cxn ang="0">
                  <a:pos x="22" y="35"/>
                </a:cxn>
                <a:cxn ang="0">
                  <a:pos x="22" y="35"/>
                </a:cxn>
                <a:cxn ang="0">
                  <a:pos x="22" y="35"/>
                </a:cxn>
                <a:cxn ang="0">
                  <a:pos x="24" y="34"/>
                </a:cxn>
                <a:cxn ang="0">
                  <a:pos x="24" y="34"/>
                </a:cxn>
                <a:cxn ang="0">
                  <a:pos x="24" y="34"/>
                </a:cxn>
                <a:cxn ang="0">
                  <a:pos x="25" y="34"/>
                </a:cxn>
                <a:cxn ang="0">
                  <a:pos x="25" y="34"/>
                </a:cxn>
                <a:cxn ang="0">
                  <a:pos x="26" y="35"/>
                </a:cxn>
                <a:cxn ang="0">
                  <a:pos x="26" y="35"/>
                </a:cxn>
                <a:cxn ang="0">
                  <a:pos x="26" y="35"/>
                </a:cxn>
                <a:cxn ang="0">
                  <a:pos x="26" y="35"/>
                </a:cxn>
                <a:cxn ang="0">
                  <a:pos x="26" y="35"/>
                </a:cxn>
                <a:cxn ang="0">
                  <a:pos x="26" y="35"/>
                </a:cxn>
                <a:cxn ang="0">
                  <a:pos x="26" y="35"/>
                </a:cxn>
                <a:cxn ang="0">
                  <a:pos x="27" y="35"/>
                </a:cxn>
                <a:cxn ang="0">
                  <a:pos x="27" y="35"/>
                </a:cxn>
                <a:cxn ang="0">
                  <a:pos x="28" y="32"/>
                </a:cxn>
                <a:cxn ang="0">
                  <a:pos x="28" y="32"/>
                </a:cxn>
                <a:cxn ang="0">
                  <a:pos x="22" y="23"/>
                </a:cxn>
                <a:cxn ang="0">
                  <a:pos x="22" y="11"/>
                </a:cxn>
                <a:cxn ang="0">
                  <a:pos x="19" y="7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4" y="4"/>
                </a:cxn>
                <a:cxn ang="0">
                  <a:pos x="14" y="4"/>
                </a:cxn>
              </a:cxnLst>
              <a:rect l="0" t="0" r="r" b="b"/>
              <a:pathLst>
                <a:path w="28" h="35"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4"/>
                    <a:pt x="25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3" name="Oval 515">
              <a:extLst>
                <a:ext uri="{FF2B5EF4-FFF2-40B4-BE49-F238E27FC236}">
                  <a16:creationId xmlns:a16="http://schemas.microsoft.com/office/drawing/2014/main" id="{08013150-D652-2C1E-BBE7-13AA5F339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1866" y="4286741"/>
              <a:ext cx="1649" cy="1649"/>
            </a:xfrm>
            <a:prstGeom prst="ellipse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4" name="Freeform 516">
              <a:extLst>
                <a:ext uri="{FF2B5EF4-FFF2-40B4-BE49-F238E27FC236}">
                  <a16:creationId xmlns:a16="http://schemas.microsoft.com/office/drawing/2014/main" id="{8C814B5A-6C24-DB1C-87E9-61C6D0BEE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4581" y="4804493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5" name="Freeform 517">
              <a:extLst>
                <a:ext uri="{FF2B5EF4-FFF2-40B4-BE49-F238E27FC236}">
                  <a16:creationId xmlns:a16="http://schemas.microsoft.com/office/drawing/2014/main" id="{0D42B9FD-9C6F-2706-F0C5-376B74BCC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6337" y="4801195"/>
              <a:ext cx="8244" cy="3298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2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2" y="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6" name="Freeform 518">
              <a:extLst>
                <a:ext uri="{FF2B5EF4-FFF2-40B4-BE49-F238E27FC236}">
                  <a16:creationId xmlns:a16="http://schemas.microsoft.com/office/drawing/2014/main" id="{7AB6C679-7462-2A55-C738-91AA1DAAB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1390" y="4801195"/>
              <a:ext cx="13191" cy="824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" name="Freeform 519">
              <a:extLst>
                <a:ext uri="{FF2B5EF4-FFF2-40B4-BE49-F238E27FC236}">
                  <a16:creationId xmlns:a16="http://schemas.microsoft.com/office/drawing/2014/main" id="{13C84909-DABC-D0D4-E07F-2DF19E1A9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80" y="2908267"/>
              <a:ext cx="16489" cy="11542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10" y="0"/>
                </a:cxn>
                <a:cxn ang="0">
                  <a:pos x="0" y="7"/>
                </a:cxn>
                <a:cxn ang="0">
                  <a:pos x="5" y="7"/>
                </a:cxn>
              </a:cxnLst>
              <a:rect l="0" t="0" r="r" b="b"/>
              <a:pathLst>
                <a:path w="10" h="7">
                  <a:moveTo>
                    <a:pt x="5" y="7"/>
                  </a:moveTo>
                  <a:lnTo>
                    <a:pt x="10" y="0"/>
                  </a:lnTo>
                  <a:lnTo>
                    <a:pt x="0" y="7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8" name="Freeform 520">
              <a:extLst>
                <a:ext uri="{FF2B5EF4-FFF2-40B4-BE49-F238E27FC236}">
                  <a16:creationId xmlns:a16="http://schemas.microsoft.com/office/drawing/2014/main" id="{06B93D64-905F-1943-7233-D98A85A65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4853" y="3031934"/>
              <a:ext cx="23084" cy="4781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1" y="4"/>
                </a:cxn>
                <a:cxn ang="0">
                  <a:pos x="0" y="11"/>
                </a:cxn>
                <a:cxn ang="0">
                  <a:pos x="1" y="12"/>
                </a:cxn>
                <a:cxn ang="0">
                  <a:pos x="1" y="12"/>
                </a:cxn>
                <a:cxn ang="0">
                  <a:pos x="1" y="11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5" y="2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6" h="1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1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9" name="Freeform 521">
              <a:extLst>
                <a:ext uri="{FF2B5EF4-FFF2-40B4-BE49-F238E27FC236}">
                  <a16:creationId xmlns:a16="http://schemas.microsoft.com/office/drawing/2014/main" id="{C61D583F-4247-F62E-B275-3A446704B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7725" y="2908267"/>
              <a:ext cx="11542" cy="23084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3" y="5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3" h="6"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0" name="Freeform 522">
              <a:extLst>
                <a:ext uri="{FF2B5EF4-FFF2-40B4-BE49-F238E27FC236}">
                  <a16:creationId xmlns:a16="http://schemas.microsoft.com/office/drawing/2014/main" id="{772D35B6-B77C-56BD-CEE9-D52619DFF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9633" y="6074139"/>
              <a:ext cx="16489" cy="1154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3" y="3"/>
                </a:cxn>
                <a:cxn ang="0">
                  <a:pos x="4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1" y="0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1" name="Freeform 523">
              <a:extLst>
                <a:ext uri="{FF2B5EF4-FFF2-40B4-BE49-F238E27FC236}">
                  <a16:creationId xmlns:a16="http://schemas.microsoft.com/office/drawing/2014/main" id="{22EE47D6-E979-6D95-F932-0D7C0152B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4162" y="5767445"/>
              <a:ext cx="148400" cy="232494"/>
            </a:xfrm>
            <a:custGeom>
              <a:avLst/>
              <a:gdLst/>
              <a:ahLst/>
              <a:cxnLst>
                <a:cxn ang="0">
                  <a:pos x="35" y="25"/>
                </a:cxn>
                <a:cxn ang="0">
                  <a:pos x="28" y="29"/>
                </a:cxn>
                <a:cxn ang="0">
                  <a:pos x="20" y="19"/>
                </a:cxn>
                <a:cxn ang="0">
                  <a:pos x="18" y="17"/>
                </a:cxn>
                <a:cxn ang="0">
                  <a:pos x="18" y="17"/>
                </a:cxn>
                <a:cxn ang="0">
                  <a:pos x="17" y="22"/>
                </a:cxn>
                <a:cxn ang="0">
                  <a:pos x="17" y="20"/>
                </a:cxn>
                <a:cxn ang="0">
                  <a:pos x="15" y="17"/>
                </a:cxn>
                <a:cxn ang="0">
                  <a:pos x="11" y="13"/>
                </a:cxn>
                <a:cxn ang="0">
                  <a:pos x="12" y="12"/>
                </a:cxn>
                <a:cxn ang="0">
                  <a:pos x="10" y="7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4" y="9"/>
                </a:cxn>
                <a:cxn ang="0">
                  <a:pos x="4" y="9"/>
                </a:cxn>
                <a:cxn ang="0">
                  <a:pos x="9" y="16"/>
                </a:cxn>
                <a:cxn ang="0">
                  <a:pos x="9" y="16"/>
                </a:cxn>
                <a:cxn ang="0">
                  <a:pos x="9" y="15"/>
                </a:cxn>
                <a:cxn ang="0">
                  <a:pos x="10" y="19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4" y="24"/>
                </a:cxn>
                <a:cxn ang="0">
                  <a:pos x="13" y="30"/>
                </a:cxn>
                <a:cxn ang="0">
                  <a:pos x="12" y="36"/>
                </a:cxn>
                <a:cxn ang="0">
                  <a:pos x="7" y="40"/>
                </a:cxn>
                <a:cxn ang="0">
                  <a:pos x="16" y="47"/>
                </a:cxn>
                <a:cxn ang="0">
                  <a:pos x="13" y="57"/>
                </a:cxn>
                <a:cxn ang="0">
                  <a:pos x="13" y="57"/>
                </a:cxn>
                <a:cxn ang="0">
                  <a:pos x="18" y="60"/>
                </a:cxn>
                <a:cxn ang="0">
                  <a:pos x="26" y="50"/>
                </a:cxn>
                <a:cxn ang="0">
                  <a:pos x="28" y="44"/>
                </a:cxn>
                <a:cxn ang="0">
                  <a:pos x="29" y="39"/>
                </a:cxn>
                <a:cxn ang="0">
                  <a:pos x="35" y="39"/>
                </a:cxn>
                <a:cxn ang="0">
                  <a:pos x="37" y="34"/>
                </a:cxn>
                <a:cxn ang="0">
                  <a:pos x="38" y="27"/>
                </a:cxn>
                <a:cxn ang="0">
                  <a:pos x="35" y="25"/>
                </a:cxn>
              </a:cxnLst>
              <a:rect l="0" t="0" r="r" b="b"/>
              <a:pathLst>
                <a:path w="38" h="60">
                  <a:moveTo>
                    <a:pt x="35" y="25"/>
                  </a:move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7" y="17"/>
                    <a:pt x="17" y="17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1"/>
                    <a:pt x="17" y="20"/>
                    <a:pt x="17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7"/>
                    <a:pt x="15" y="17"/>
                    <a:pt x="14" y="17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1" y="22"/>
                    <a:pt x="12" y="22"/>
                  </a:cubicBezTo>
                  <a:cubicBezTo>
                    <a:pt x="12" y="22"/>
                    <a:pt x="13" y="21"/>
                    <a:pt x="13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18" y="60"/>
                    <a:pt x="18" y="60"/>
                    <a:pt x="18" y="6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8" y="26"/>
                    <a:pt x="38" y="26"/>
                  </a:cubicBezTo>
                  <a:lnTo>
                    <a:pt x="35" y="25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2" name="Freeform 524">
              <a:extLst>
                <a:ext uri="{FF2B5EF4-FFF2-40B4-BE49-F238E27FC236}">
                  <a16:creationId xmlns:a16="http://schemas.microsoft.com/office/drawing/2014/main" id="{8D5FD749-1B97-5F93-5DF0-BCB7D9DEE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4162" y="5962014"/>
              <a:ext cx="13191" cy="26382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7"/>
                </a:cxn>
              </a:cxnLst>
              <a:rect l="0" t="0" r="r" b="b"/>
              <a:pathLst>
                <a:path w="3" h="7"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3" name="Freeform 525">
              <a:extLst>
                <a:ext uri="{FF2B5EF4-FFF2-40B4-BE49-F238E27FC236}">
                  <a16:creationId xmlns:a16="http://schemas.microsoft.com/office/drawing/2014/main" id="{E825C3A1-8308-6FD9-2BA7-56492C85C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1824" y="6085681"/>
              <a:ext cx="62658" cy="97285"/>
            </a:xfrm>
            <a:custGeom>
              <a:avLst/>
              <a:gdLst/>
              <a:ahLst/>
              <a:cxnLst>
                <a:cxn ang="0">
                  <a:pos x="11" y="18"/>
                </a:cxn>
                <a:cxn ang="0">
                  <a:pos x="4" y="23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4" y="23"/>
                </a:cxn>
                <a:cxn ang="0">
                  <a:pos x="11" y="18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1" y="18"/>
                </a:cxn>
              </a:cxnLst>
              <a:rect l="0" t="0" r="r" b="b"/>
              <a:pathLst>
                <a:path w="16" h="25">
                  <a:moveTo>
                    <a:pt x="11" y="18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11" y="18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4" name="Freeform 526">
              <a:extLst>
                <a:ext uri="{FF2B5EF4-FFF2-40B4-BE49-F238E27FC236}">
                  <a16:creationId xmlns:a16="http://schemas.microsoft.com/office/drawing/2014/main" id="{D8731374-9B50-C18F-B4BA-4A10BBD3C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5491" y="5976854"/>
              <a:ext cx="1649" cy="49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5" name="Freeform 527">
              <a:extLst>
                <a:ext uri="{FF2B5EF4-FFF2-40B4-BE49-F238E27FC236}">
                  <a16:creationId xmlns:a16="http://schemas.microsoft.com/office/drawing/2014/main" id="{B639AB33-8432-0410-4E4B-6F28FB5BB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2464" y="6156584"/>
              <a:ext cx="1649" cy="32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6" name="Freeform 528">
              <a:extLst>
                <a:ext uri="{FF2B5EF4-FFF2-40B4-BE49-F238E27FC236}">
                  <a16:creationId xmlns:a16="http://schemas.microsoft.com/office/drawing/2014/main" id="{88C2852E-8BA6-6803-2248-5B2D4000D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8952" y="6113712"/>
              <a:ext cx="3298" cy="329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7" name="Freeform 529">
              <a:extLst>
                <a:ext uri="{FF2B5EF4-FFF2-40B4-BE49-F238E27FC236}">
                  <a16:creationId xmlns:a16="http://schemas.microsoft.com/office/drawing/2014/main" id="{59FFB97E-5D06-BF53-735E-859014771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108" y="5981801"/>
              <a:ext cx="34627" cy="100582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9" y="0"/>
                </a:cxn>
                <a:cxn ang="0">
                  <a:pos x="9" y="1"/>
                </a:cxn>
                <a:cxn ang="0">
                  <a:pos x="9" y="2"/>
                </a:cxn>
                <a:cxn ang="0">
                  <a:pos x="9" y="7"/>
                </a:cxn>
                <a:cxn ang="0">
                  <a:pos x="4" y="16"/>
                </a:cxn>
                <a:cxn ang="0">
                  <a:pos x="0" y="19"/>
                </a:cxn>
                <a:cxn ang="0">
                  <a:pos x="0" y="23"/>
                </a:cxn>
                <a:cxn ang="0">
                  <a:pos x="2" y="25"/>
                </a:cxn>
                <a:cxn ang="0">
                  <a:pos x="2" y="26"/>
                </a:cxn>
                <a:cxn ang="0">
                  <a:pos x="2" y="26"/>
                </a:cxn>
                <a:cxn ang="0">
                  <a:pos x="2" y="26"/>
                </a:cxn>
                <a:cxn ang="0">
                  <a:pos x="2" y="26"/>
                </a:cxn>
                <a:cxn ang="0">
                  <a:pos x="2" y="25"/>
                </a:cxn>
                <a:cxn ang="0">
                  <a:pos x="0" y="23"/>
                </a:cxn>
                <a:cxn ang="0">
                  <a:pos x="0" y="19"/>
                </a:cxn>
                <a:cxn ang="0">
                  <a:pos x="4" y="16"/>
                </a:cxn>
                <a:cxn ang="0">
                  <a:pos x="9" y="7"/>
                </a:cxn>
                <a:cxn ang="0">
                  <a:pos x="9" y="2"/>
                </a:cxn>
                <a:cxn ang="0">
                  <a:pos x="9" y="1"/>
                </a:cxn>
              </a:cxnLst>
              <a:rect l="0" t="0" r="r" b="b"/>
              <a:pathLst>
                <a:path w="9" h="26">
                  <a:moveTo>
                    <a:pt x="9" y="1"/>
                  </a:moveTo>
                  <a:cubicBezTo>
                    <a:pt x="9" y="1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1"/>
                    <a:pt x="9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2"/>
                    <a:pt x="9" y="2"/>
                    <a:pt x="9" y="2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8" name="Freeform 530">
              <a:extLst>
                <a:ext uri="{FF2B5EF4-FFF2-40B4-BE49-F238E27FC236}">
                  <a16:creationId xmlns:a16="http://schemas.microsoft.com/office/drawing/2014/main" id="{796FB9D1-B0CD-D9CB-8FA7-17CE0F06E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1077" y="6074139"/>
              <a:ext cx="16489" cy="11542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3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9" name="Freeform 531">
              <a:extLst>
                <a:ext uri="{FF2B5EF4-FFF2-40B4-BE49-F238E27FC236}">
                  <a16:creationId xmlns:a16="http://schemas.microsoft.com/office/drawing/2014/main" id="{104FD227-687A-FF13-7CD0-AE07325FF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9166" y="5962014"/>
              <a:ext cx="194569" cy="220951"/>
            </a:xfrm>
            <a:custGeom>
              <a:avLst/>
              <a:gdLst/>
              <a:ahLst/>
              <a:cxnLst>
                <a:cxn ang="0">
                  <a:pos x="41" y="28"/>
                </a:cxn>
                <a:cxn ang="0">
                  <a:pos x="45" y="21"/>
                </a:cxn>
                <a:cxn ang="0">
                  <a:pos x="50" y="7"/>
                </a:cxn>
                <a:cxn ang="0">
                  <a:pos x="50" y="5"/>
                </a:cxn>
                <a:cxn ang="0">
                  <a:pos x="49" y="5"/>
                </a:cxn>
                <a:cxn ang="0">
                  <a:pos x="48" y="5"/>
                </a:cxn>
                <a:cxn ang="0">
                  <a:pos x="48" y="5"/>
                </a:cxn>
                <a:cxn ang="0">
                  <a:pos x="48" y="5"/>
                </a:cxn>
                <a:cxn ang="0">
                  <a:pos x="48" y="4"/>
                </a:cxn>
                <a:cxn ang="0">
                  <a:pos x="47" y="4"/>
                </a:cxn>
                <a:cxn ang="0">
                  <a:pos x="43" y="7"/>
                </a:cxn>
                <a:cxn ang="0">
                  <a:pos x="40" y="0"/>
                </a:cxn>
                <a:cxn ang="0">
                  <a:pos x="39" y="0"/>
                </a:cxn>
                <a:cxn ang="0">
                  <a:pos x="35" y="9"/>
                </a:cxn>
                <a:cxn ang="0">
                  <a:pos x="28" y="20"/>
                </a:cxn>
                <a:cxn ang="0">
                  <a:pos x="10" y="31"/>
                </a:cxn>
                <a:cxn ang="0">
                  <a:pos x="6" y="38"/>
                </a:cxn>
                <a:cxn ang="0">
                  <a:pos x="6" y="40"/>
                </a:cxn>
                <a:cxn ang="0">
                  <a:pos x="5" y="39"/>
                </a:cxn>
                <a:cxn ang="0">
                  <a:pos x="5" y="39"/>
                </a:cxn>
                <a:cxn ang="0">
                  <a:pos x="3" y="40"/>
                </a:cxn>
                <a:cxn ang="0">
                  <a:pos x="3" y="42"/>
                </a:cxn>
                <a:cxn ang="0">
                  <a:pos x="3" y="43"/>
                </a:cxn>
                <a:cxn ang="0">
                  <a:pos x="2" y="43"/>
                </a:cxn>
                <a:cxn ang="0">
                  <a:pos x="1" y="45"/>
                </a:cxn>
                <a:cxn ang="0">
                  <a:pos x="2" y="47"/>
                </a:cxn>
                <a:cxn ang="0">
                  <a:pos x="0" y="49"/>
                </a:cxn>
                <a:cxn ang="0">
                  <a:pos x="1" y="49"/>
                </a:cxn>
                <a:cxn ang="0">
                  <a:pos x="0" y="50"/>
                </a:cxn>
                <a:cxn ang="0">
                  <a:pos x="1" y="51"/>
                </a:cxn>
                <a:cxn ang="0">
                  <a:pos x="1" y="50"/>
                </a:cxn>
                <a:cxn ang="0">
                  <a:pos x="1" y="50"/>
                </a:cxn>
                <a:cxn ang="0">
                  <a:pos x="1" y="51"/>
                </a:cxn>
                <a:cxn ang="0">
                  <a:pos x="7" y="52"/>
                </a:cxn>
                <a:cxn ang="0">
                  <a:pos x="8" y="53"/>
                </a:cxn>
                <a:cxn ang="0">
                  <a:pos x="16" y="57"/>
                </a:cxn>
                <a:cxn ang="0">
                  <a:pos x="16" y="57"/>
                </a:cxn>
                <a:cxn ang="0">
                  <a:pos x="27" y="50"/>
                </a:cxn>
                <a:cxn ang="0">
                  <a:pos x="32" y="32"/>
                </a:cxn>
                <a:cxn ang="0">
                  <a:pos x="34" y="32"/>
                </a:cxn>
                <a:cxn ang="0">
                  <a:pos x="34" y="32"/>
                </a:cxn>
                <a:cxn ang="0">
                  <a:pos x="38" y="29"/>
                </a:cxn>
                <a:cxn ang="0">
                  <a:pos x="43" y="31"/>
                </a:cxn>
                <a:cxn ang="0">
                  <a:pos x="43" y="31"/>
                </a:cxn>
              </a:cxnLst>
              <a:rect l="0" t="0" r="r" b="b"/>
              <a:pathLst>
                <a:path w="50" h="57">
                  <a:moveTo>
                    <a:pt x="43" y="30"/>
                  </a:moveTo>
                  <a:cubicBezTo>
                    <a:pt x="41" y="28"/>
                    <a:pt x="41" y="28"/>
                    <a:pt x="41" y="28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6"/>
                    <a:pt x="50" y="5"/>
                    <a:pt x="50" y="5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5"/>
                    <a:pt x="49" y="5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39" y="0"/>
                    <a:pt x="39" y="0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1"/>
                  </a:cubicBezTo>
                  <a:cubicBezTo>
                    <a:pt x="0" y="51"/>
                    <a:pt x="1" y="51"/>
                    <a:pt x="1" y="51"/>
                  </a:cubicBezTo>
                  <a:cubicBezTo>
                    <a:pt x="1" y="51"/>
                    <a:pt x="1" y="51"/>
                    <a:pt x="1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1"/>
                    <a:pt x="1" y="52"/>
                    <a:pt x="1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4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3" y="30"/>
                    <a:pt x="43" y="30"/>
                    <a:pt x="43" y="3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0" name="Freeform 532">
              <a:extLst>
                <a:ext uri="{FF2B5EF4-FFF2-40B4-BE49-F238E27FC236}">
                  <a16:creationId xmlns:a16="http://schemas.microsoft.com/office/drawing/2014/main" id="{C3C77042-60F6-0E1B-76BA-3292E3EBA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2250" y="6179668"/>
              <a:ext cx="19787" cy="23084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4" y="4"/>
                </a:cxn>
                <a:cxn ang="0">
                  <a:pos x="5" y="4"/>
                </a:cxn>
                <a:cxn ang="0">
                  <a:pos x="3" y="0"/>
                </a:cxn>
              </a:cxnLst>
              <a:rect l="0" t="0" r="r" b="b"/>
              <a:pathLst>
                <a:path w="5" h="6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1" name="Freeform 533">
              <a:extLst>
                <a:ext uri="{FF2B5EF4-FFF2-40B4-BE49-F238E27FC236}">
                  <a16:creationId xmlns:a16="http://schemas.microsoft.com/office/drawing/2014/main" id="{A9355108-2AF9-A056-839B-FDF72FCDA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4326" y="6328068"/>
              <a:ext cx="11542" cy="1484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3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2" name="Freeform 534">
              <a:extLst>
                <a:ext uri="{FF2B5EF4-FFF2-40B4-BE49-F238E27FC236}">
                  <a16:creationId xmlns:a16="http://schemas.microsoft.com/office/drawing/2014/main" id="{584CB53C-CA03-80CA-1460-FADD937D8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7075" y="5112835"/>
              <a:ext cx="1028908" cy="806308"/>
            </a:xfrm>
            <a:custGeom>
              <a:avLst/>
              <a:gdLst/>
              <a:ahLst/>
              <a:cxnLst>
                <a:cxn ang="0">
                  <a:pos x="245" y="79"/>
                </a:cxn>
                <a:cxn ang="0">
                  <a:pos x="240" y="77"/>
                </a:cxn>
                <a:cxn ang="0">
                  <a:pos x="233" y="65"/>
                </a:cxn>
                <a:cxn ang="0">
                  <a:pos x="220" y="57"/>
                </a:cxn>
                <a:cxn ang="0">
                  <a:pos x="214" y="41"/>
                </a:cxn>
                <a:cxn ang="0">
                  <a:pos x="201" y="25"/>
                </a:cxn>
                <a:cxn ang="0">
                  <a:pos x="193" y="7"/>
                </a:cxn>
                <a:cxn ang="0">
                  <a:pos x="189" y="2"/>
                </a:cxn>
                <a:cxn ang="0">
                  <a:pos x="183" y="39"/>
                </a:cxn>
                <a:cxn ang="0">
                  <a:pos x="163" y="40"/>
                </a:cxn>
                <a:cxn ang="0">
                  <a:pos x="146" y="29"/>
                </a:cxn>
                <a:cxn ang="0">
                  <a:pos x="149" y="18"/>
                </a:cxn>
                <a:cxn ang="0">
                  <a:pos x="152" y="17"/>
                </a:cxn>
                <a:cxn ang="0">
                  <a:pos x="154" y="11"/>
                </a:cxn>
                <a:cxn ang="0">
                  <a:pos x="151" y="8"/>
                </a:cxn>
                <a:cxn ang="0">
                  <a:pos x="148" y="8"/>
                </a:cxn>
                <a:cxn ang="0">
                  <a:pos x="134" y="7"/>
                </a:cxn>
                <a:cxn ang="0">
                  <a:pos x="127" y="6"/>
                </a:cxn>
                <a:cxn ang="0">
                  <a:pos x="122" y="3"/>
                </a:cxn>
                <a:cxn ang="0">
                  <a:pos x="126" y="7"/>
                </a:cxn>
                <a:cxn ang="0">
                  <a:pos x="115" y="12"/>
                </a:cxn>
                <a:cxn ang="0">
                  <a:pos x="110" y="14"/>
                </a:cxn>
                <a:cxn ang="0">
                  <a:pos x="108" y="19"/>
                </a:cxn>
                <a:cxn ang="0">
                  <a:pos x="106" y="28"/>
                </a:cxn>
                <a:cxn ang="0">
                  <a:pos x="98" y="27"/>
                </a:cxn>
                <a:cxn ang="0">
                  <a:pos x="84" y="23"/>
                </a:cxn>
                <a:cxn ang="0">
                  <a:pos x="82" y="26"/>
                </a:cxn>
                <a:cxn ang="0">
                  <a:pos x="77" y="26"/>
                </a:cxn>
                <a:cxn ang="0">
                  <a:pos x="77" y="31"/>
                </a:cxn>
                <a:cxn ang="0">
                  <a:pos x="72" y="39"/>
                </a:cxn>
                <a:cxn ang="0">
                  <a:pos x="67" y="37"/>
                </a:cxn>
                <a:cxn ang="0">
                  <a:pos x="63" y="38"/>
                </a:cxn>
                <a:cxn ang="0">
                  <a:pos x="57" y="45"/>
                </a:cxn>
                <a:cxn ang="0">
                  <a:pos x="41" y="62"/>
                </a:cxn>
                <a:cxn ang="0">
                  <a:pos x="22" y="66"/>
                </a:cxn>
                <a:cxn ang="0">
                  <a:pos x="6" y="75"/>
                </a:cxn>
                <a:cxn ang="0">
                  <a:pos x="3" y="86"/>
                </a:cxn>
                <a:cxn ang="0">
                  <a:pos x="3" y="105"/>
                </a:cxn>
                <a:cxn ang="0">
                  <a:pos x="0" y="106"/>
                </a:cxn>
                <a:cxn ang="0">
                  <a:pos x="11" y="129"/>
                </a:cxn>
                <a:cxn ang="0">
                  <a:pos x="12" y="162"/>
                </a:cxn>
                <a:cxn ang="0">
                  <a:pos x="31" y="174"/>
                </a:cxn>
                <a:cxn ang="0">
                  <a:pos x="41" y="169"/>
                </a:cxn>
                <a:cxn ang="0">
                  <a:pos x="97" y="150"/>
                </a:cxn>
                <a:cxn ang="0">
                  <a:pos x="125" y="150"/>
                </a:cxn>
                <a:cxn ang="0">
                  <a:pos x="132" y="151"/>
                </a:cxn>
                <a:cxn ang="0">
                  <a:pos x="145" y="169"/>
                </a:cxn>
                <a:cxn ang="0">
                  <a:pos x="143" y="170"/>
                </a:cxn>
                <a:cxn ang="0">
                  <a:pos x="152" y="166"/>
                </a:cxn>
                <a:cxn ang="0">
                  <a:pos x="158" y="166"/>
                </a:cxn>
                <a:cxn ang="0">
                  <a:pos x="155" y="175"/>
                </a:cxn>
                <a:cxn ang="0">
                  <a:pos x="163" y="178"/>
                </a:cxn>
                <a:cxn ang="0">
                  <a:pos x="170" y="179"/>
                </a:cxn>
                <a:cxn ang="0">
                  <a:pos x="185" y="200"/>
                </a:cxn>
                <a:cxn ang="0">
                  <a:pos x="197" y="204"/>
                </a:cxn>
                <a:cxn ang="0">
                  <a:pos x="207" y="196"/>
                </a:cxn>
                <a:cxn ang="0">
                  <a:pos x="210" y="200"/>
                </a:cxn>
                <a:cxn ang="0">
                  <a:pos x="218" y="204"/>
                </a:cxn>
                <a:cxn ang="0">
                  <a:pos x="228" y="197"/>
                </a:cxn>
                <a:cxn ang="0">
                  <a:pos x="245" y="175"/>
                </a:cxn>
                <a:cxn ang="0">
                  <a:pos x="257" y="153"/>
                </a:cxn>
              </a:cxnLst>
              <a:rect l="0" t="0" r="r" b="b"/>
              <a:pathLst>
                <a:path w="264" h="207">
                  <a:moveTo>
                    <a:pt x="261" y="104"/>
                  </a:moveTo>
                  <a:cubicBezTo>
                    <a:pt x="256" y="95"/>
                    <a:pt x="256" y="95"/>
                    <a:pt x="256" y="95"/>
                  </a:cubicBezTo>
                  <a:cubicBezTo>
                    <a:pt x="246" y="87"/>
                    <a:pt x="246" y="87"/>
                    <a:pt x="246" y="87"/>
                  </a:cubicBezTo>
                  <a:cubicBezTo>
                    <a:pt x="245" y="79"/>
                    <a:pt x="245" y="79"/>
                    <a:pt x="245" y="79"/>
                  </a:cubicBezTo>
                  <a:cubicBezTo>
                    <a:pt x="245" y="79"/>
                    <a:pt x="245" y="79"/>
                    <a:pt x="245" y="79"/>
                  </a:cubicBezTo>
                  <a:cubicBezTo>
                    <a:pt x="245" y="79"/>
                    <a:pt x="245" y="79"/>
                    <a:pt x="245" y="79"/>
                  </a:cubicBezTo>
                  <a:cubicBezTo>
                    <a:pt x="245" y="79"/>
                    <a:pt x="244" y="79"/>
                    <a:pt x="244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41" y="77"/>
                    <a:pt x="240" y="77"/>
                    <a:pt x="240" y="77"/>
                  </a:cubicBezTo>
                  <a:cubicBezTo>
                    <a:pt x="239" y="79"/>
                    <a:pt x="239" y="79"/>
                    <a:pt x="239" y="79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73"/>
                    <a:pt x="237" y="73"/>
                    <a:pt x="237" y="73"/>
                  </a:cubicBezTo>
                  <a:cubicBezTo>
                    <a:pt x="234" y="68"/>
                    <a:pt x="234" y="68"/>
                    <a:pt x="234" y="68"/>
                  </a:cubicBezTo>
                  <a:cubicBezTo>
                    <a:pt x="232" y="67"/>
                    <a:pt x="232" y="67"/>
                    <a:pt x="232" y="67"/>
                  </a:cubicBezTo>
                  <a:cubicBezTo>
                    <a:pt x="233" y="65"/>
                    <a:pt x="233" y="65"/>
                    <a:pt x="233" y="65"/>
                  </a:cubicBezTo>
                  <a:cubicBezTo>
                    <a:pt x="233" y="65"/>
                    <a:pt x="233" y="65"/>
                    <a:pt x="233" y="64"/>
                  </a:cubicBezTo>
                  <a:cubicBezTo>
                    <a:pt x="228" y="62"/>
                    <a:pt x="228" y="62"/>
                    <a:pt x="228" y="62"/>
                  </a:cubicBezTo>
                  <a:cubicBezTo>
                    <a:pt x="225" y="61"/>
                    <a:pt x="225" y="61"/>
                    <a:pt x="225" y="61"/>
                  </a:cubicBezTo>
                  <a:cubicBezTo>
                    <a:pt x="224" y="58"/>
                    <a:pt x="224" y="58"/>
                    <a:pt x="224" y="58"/>
                  </a:cubicBezTo>
                  <a:cubicBezTo>
                    <a:pt x="224" y="58"/>
                    <a:pt x="224" y="57"/>
                    <a:pt x="224" y="57"/>
                  </a:cubicBezTo>
                  <a:cubicBezTo>
                    <a:pt x="220" y="57"/>
                    <a:pt x="220" y="57"/>
                    <a:pt x="220" y="57"/>
                  </a:cubicBezTo>
                  <a:cubicBezTo>
                    <a:pt x="217" y="56"/>
                    <a:pt x="217" y="56"/>
                    <a:pt x="217" y="56"/>
                  </a:cubicBezTo>
                  <a:cubicBezTo>
                    <a:pt x="217" y="53"/>
                    <a:pt x="217" y="53"/>
                    <a:pt x="217" y="53"/>
                  </a:cubicBezTo>
                  <a:cubicBezTo>
                    <a:pt x="217" y="53"/>
                    <a:pt x="217" y="53"/>
                    <a:pt x="216" y="53"/>
                  </a:cubicBezTo>
                  <a:cubicBezTo>
                    <a:pt x="215" y="52"/>
                    <a:pt x="215" y="52"/>
                    <a:pt x="215" y="52"/>
                  </a:cubicBezTo>
                  <a:cubicBezTo>
                    <a:pt x="214" y="42"/>
                    <a:pt x="214" y="42"/>
                    <a:pt x="214" y="42"/>
                  </a:cubicBezTo>
                  <a:cubicBezTo>
                    <a:pt x="214" y="41"/>
                    <a:pt x="214" y="41"/>
                    <a:pt x="214" y="41"/>
                  </a:cubicBezTo>
                  <a:cubicBezTo>
                    <a:pt x="211" y="39"/>
                    <a:pt x="211" y="39"/>
                    <a:pt x="211" y="39"/>
                  </a:cubicBezTo>
                  <a:cubicBezTo>
                    <a:pt x="210" y="29"/>
                    <a:pt x="210" y="29"/>
                    <a:pt x="210" y="29"/>
                  </a:cubicBezTo>
                  <a:cubicBezTo>
                    <a:pt x="205" y="24"/>
                    <a:pt x="205" y="24"/>
                    <a:pt x="205" y="24"/>
                  </a:cubicBezTo>
                  <a:cubicBezTo>
                    <a:pt x="205" y="24"/>
                    <a:pt x="205" y="24"/>
                    <a:pt x="205" y="24"/>
                  </a:cubicBezTo>
                  <a:cubicBezTo>
                    <a:pt x="205" y="24"/>
                    <a:pt x="205" y="24"/>
                    <a:pt x="205" y="24"/>
                  </a:cubicBezTo>
                  <a:cubicBezTo>
                    <a:pt x="201" y="25"/>
                    <a:pt x="201" y="25"/>
                    <a:pt x="201" y="25"/>
                  </a:cubicBezTo>
                  <a:cubicBezTo>
                    <a:pt x="200" y="24"/>
                    <a:pt x="200" y="24"/>
                    <a:pt x="200" y="24"/>
                  </a:cubicBezTo>
                  <a:cubicBezTo>
                    <a:pt x="197" y="13"/>
                    <a:pt x="197" y="13"/>
                    <a:pt x="197" y="13"/>
                  </a:cubicBezTo>
                  <a:cubicBezTo>
                    <a:pt x="195" y="11"/>
                    <a:pt x="195" y="11"/>
                    <a:pt x="195" y="11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3" y="7"/>
                    <a:pt x="193" y="7"/>
                    <a:pt x="193" y="7"/>
                  </a:cubicBezTo>
                  <a:cubicBezTo>
                    <a:pt x="193" y="2"/>
                    <a:pt x="193" y="2"/>
                    <a:pt x="193" y="2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9" y="2"/>
                    <a:pt x="189" y="2"/>
                    <a:pt x="189" y="2"/>
                  </a:cubicBezTo>
                  <a:cubicBezTo>
                    <a:pt x="185" y="11"/>
                    <a:pt x="185" y="11"/>
                    <a:pt x="185" y="11"/>
                  </a:cubicBezTo>
                  <a:cubicBezTo>
                    <a:pt x="185" y="11"/>
                    <a:pt x="185" y="12"/>
                    <a:pt x="185" y="12"/>
                  </a:cubicBezTo>
                  <a:cubicBezTo>
                    <a:pt x="186" y="13"/>
                    <a:pt x="186" y="13"/>
                    <a:pt x="186" y="13"/>
                  </a:cubicBezTo>
                  <a:cubicBezTo>
                    <a:pt x="184" y="20"/>
                    <a:pt x="184" y="20"/>
                    <a:pt x="184" y="20"/>
                  </a:cubicBezTo>
                  <a:cubicBezTo>
                    <a:pt x="185" y="29"/>
                    <a:pt x="185" y="29"/>
                    <a:pt x="185" y="29"/>
                  </a:cubicBezTo>
                  <a:cubicBezTo>
                    <a:pt x="183" y="39"/>
                    <a:pt x="183" y="39"/>
                    <a:pt x="183" y="39"/>
                  </a:cubicBezTo>
                  <a:cubicBezTo>
                    <a:pt x="180" y="46"/>
                    <a:pt x="180" y="46"/>
                    <a:pt x="180" y="46"/>
                  </a:cubicBezTo>
                  <a:cubicBezTo>
                    <a:pt x="175" y="47"/>
                    <a:pt x="175" y="47"/>
                    <a:pt x="175" y="47"/>
                  </a:cubicBezTo>
                  <a:cubicBezTo>
                    <a:pt x="170" y="44"/>
                    <a:pt x="170" y="44"/>
                    <a:pt x="170" y="44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63" y="40"/>
                    <a:pt x="163" y="40"/>
                    <a:pt x="163" y="40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157" y="35"/>
                    <a:pt x="152" y="35"/>
                    <a:pt x="152" y="35"/>
                  </a:cubicBezTo>
                  <a:cubicBezTo>
                    <a:pt x="151" y="31"/>
                    <a:pt x="151" y="31"/>
                    <a:pt x="151" y="31"/>
                  </a:cubicBezTo>
                  <a:cubicBezTo>
                    <a:pt x="151" y="31"/>
                    <a:pt x="151" y="31"/>
                    <a:pt x="151" y="31"/>
                  </a:cubicBezTo>
                  <a:cubicBezTo>
                    <a:pt x="146" y="29"/>
                    <a:pt x="146" y="29"/>
                    <a:pt x="146" y="29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48" y="20"/>
                    <a:pt x="148" y="20"/>
                    <a:pt x="148" y="20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50" y="19"/>
                    <a:pt x="150" y="19"/>
                    <a:pt x="150" y="19"/>
                  </a:cubicBezTo>
                  <a:cubicBezTo>
                    <a:pt x="150" y="19"/>
                    <a:pt x="150" y="19"/>
                    <a:pt x="150" y="19"/>
                  </a:cubicBezTo>
                  <a:cubicBezTo>
                    <a:pt x="150" y="19"/>
                    <a:pt x="150" y="19"/>
                    <a:pt x="150" y="19"/>
                  </a:cubicBezTo>
                  <a:cubicBezTo>
                    <a:pt x="150" y="19"/>
                    <a:pt x="150" y="19"/>
                    <a:pt x="150" y="18"/>
                  </a:cubicBezTo>
                  <a:cubicBezTo>
                    <a:pt x="150" y="17"/>
                    <a:pt x="150" y="17"/>
                    <a:pt x="150" y="17"/>
                  </a:cubicBezTo>
                  <a:cubicBezTo>
                    <a:pt x="150" y="17"/>
                    <a:pt x="152" y="17"/>
                    <a:pt x="152" y="17"/>
                  </a:cubicBezTo>
                  <a:cubicBezTo>
                    <a:pt x="152" y="17"/>
                    <a:pt x="152" y="17"/>
                    <a:pt x="152" y="17"/>
                  </a:cubicBezTo>
                  <a:cubicBezTo>
                    <a:pt x="153" y="16"/>
                    <a:pt x="153" y="16"/>
                    <a:pt x="153" y="16"/>
                  </a:cubicBezTo>
                  <a:cubicBezTo>
                    <a:pt x="153" y="16"/>
                    <a:pt x="153" y="16"/>
                    <a:pt x="153" y="16"/>
                  </a:cubicBezTo>
                  <a:cubicBezTo>
                    <a:pt x="152" y="14"/>
                    <a:pt x="152" y="14"/>
                    <a:pt x="152" y="14"/>
                  </a:cubicBezTo>
                  <a:cubicBezTo>
                    <a:pt x="154" y="11"/>
                    <a:pt x="154" y="11"/>
                    <a:pt x="154" y="11"/>
                  </a:cubicBezTo>
                  <a:cubicBezTo>
                    <a:pt x="154" y="11"/>
                    <a:pt x="154" y="11"/>
                    <a:pt x="154" y="11"/>
                  </a:cubicBezTo>
                  <a:cubicBezTo>
                    <a:pt x="154" y="11"/>
                    <a:pt x="154" y="11"/>
                    <a:pt x="154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2" y="8"/>
                    <a:pt x="152" y="8"/>
                    <a:pt x="151" y="8"/>
                  </a:cubicBezTo>
                  <a:cubicBezTo>
                    <a:pt x="151" y="8"/>
                    <a:pt x="151" y="8"/>
                    <a:pt x="151" y="8"/>
                  </a:cubicBezTo>
                  <a:cubicBezTo>
                    <a:pt x="151" y="8"/>
                    <a:pt x="151" y="8"/>
                    <a:pt x="151" y="8"/>
                  </a:cubicBezTo>
                  <a:cubicBezTo>
                    <a:pt x="149" y="12"/>
                    <a:pt x="149" y="12"/>
                    <a:pt x="149" y="12"/>
                  </a:cubicBezTo>
                  <a:cubicBezTo>
                    <a:pt x="149" y="10"/>
                    <a:pt x="149" y="10"/>
                    <a:pt x="149" y="10"/>
                  </a:cubicBezTo>
                  <a:cubicBezTo>
                    <a:pt x="149" y="10"/>
                    <a:pt x="149" y="9"/>
                    <a:pt x="148" y="9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48" y="9"/>
                    <a:pt x="148" y="9"/>
                    <a:pt x="148" y="9"/>
                  </a:cubicBezTo>
                  <a:cubicBezTo>
                    <a:pt x="149" y="9"/>
                    <a:pt x="149" y="8"/>
                    <a:pt x="148" y="8"/>
                  </a:cubicBezTo>
                  <a:cubicBezTo>
                    <a:pt x="148" y="8"/>
                    <a:pt x="148" y="8"/>
                    <a:pt x="148" y="8"/>
                  </a:cubicBezTo>
                  <a:cubicBezTo>
                    <a:pt x="148" y="8"/>
                    <a:pt x="148" y="8"/>
                    <a:pt x="148" y="8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40" y="9"/>
                    <a:pt x="140" y="9"/>
                    <a:pt x="140" y="9"/>
                  </a:cubicBezTo>
                  <a:cubicBezTo>
                    <a:pt x="137" y="9"/>
                    <a:pt x="137" y="9"/>
                    <a:pt x="137" y="9"/>
                  </a:cubicBezTo>
                  <a:cubicBezTo>
                    <a:pt x="134" y="7"/>
                    <a:pt x="134" y="7"/>
                    <a:pt x="134" y="7"/>
                  </a:cubicBezTo>
                  <a:cubicBezTo>
                    <a:pt x="129" y="7"/>
                    <a:pt x="129" y="7"/>
                    <a:pt x="129" y="7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4" y="3"/>
                    <a:pt x="124" y="3"/>
                    <a:pt x="124" y="3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23" y="3"/>
                    <a:pt x="123" y="3"/>
                    <a:pt x="123" y="3"/>
                  </a:cubicBezTo>
                  <a:cubicBezTo>
                    <a:pt x="123" y="3"/>
                    <a:pt x="122" y="3"/>
                    <a:pt x="122" y="3"/>
                  </a:cubicBezTo>
                  <a:cubicBezTo>
                    <a:pt x="122" y="3"/>
                    <a:pt x="122" y="3"/>
                    <a:pt x="122" y="3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20" y="4"/>
                    <a:pt x="120" y="5"/>
                    <a:pt x="121" y="5"/>
                  </a:cubicBezTo>
                  <a:cubicBezTo>
                    <a:pt x="122" y="5"/>
                    <a:pt x="122" y="5"/>
                    <a:pt x="122" y="5"/>
                  </a:cubicBezTo>
                  <a:cubicBezTo>
                    <a:pt x="126" y="7"/>
                    <a:pt x="126" y="7"/>
                    <a:pt x="126" y="7"/>
                  </a:cubicBezTo>
                  <a:cubicBezTo>
                    <a:pt x="126" y="9"/>
                    <a:pt x="126" y="9"/>
                    <a:pt x="126" y="9"/>
                  </a:cubicBezTo>
                  <a:cubicBezTo>
                    <a:pt x="123" y="11"/>
                    <a:pt x="123" y="11"/>
                    <a:pt x="123" y="11"/>
                  </a:cubicBezTo>
                  <a:cubicBezTo>
                    <a:pt x="123" y="11"/>
                    <a:pt x="116" y="10"/>
                    <a:pt x="116" y="10"/>
                  </a:cubicBezTo>
                  <a:cubicBezTo>
                    <a:pt x="116" y="10"/>
                    <a:pt x="116" y="10"/>
                    <a:pt x="116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114" y="12"/>
                    <a:pt x="113" y="12"/>
                    <a:pt x="113" y="12"/>
                  </a:cubicBezTo>
                  <a:cubicBezTo>
                    <a:pt x="113" y="12"/>
                    <a:pt x="113" y="12"/>
                    <a:pt x="113" y="12"/>
                  </a:cubicBezTo>
                  <a:cubicBezTo>
                    <a:pt x="111" y="14"/>
                    <a:pt x="111" y="14"/>
                    <a:pt x="111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8" y="27"/>
                    <a:pt x="98" y="27"/>
                    <a:pt x="97" y="26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1"/>
                    <a:pt x="83" y="22"/>
                    <a:pt x="83" y="22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5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81" y="25"/>
                    <a:pt x="78" y="26"/>
                    <a:pt x="7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2" y="37"/>
                    <a:pt x="72" y="37"/>
                    <a:pt x="72" y="37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2" y="38"/>
                    <a:pt x="62" y="38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7"/>
                    <a:pt x="54" y="57"/>
                    <a:pt x="54" y="57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2"/>
                    <a:pt x="38" y="62"/>
                    <a:pt x="38" y="62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2" y="66"/>
                    <a:pt x="22" y="66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8" y="75"/>
                    <a:pt x="8" y="75"/>
                    <a:pt x="8" y="76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6" y="74"/>
                    <a:pt x="5" y="74"/>
                    <a:pt x="5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5" y="74"/>
                    <a:pt x="5" y="74"/>
                    <a:pt x="5" y="75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6"/>
                  </a:cubicBezTo>
                  <a:cubicBezTo>
                    <a:pt x="4" y="109"/>
                    <a:pt x="4" y="109"/>
                    <a:pt x="4" y="109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1" y="107"/>
                    <a:pt x="1" y="107"/>
                    <a:pt x="1" y="107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6"/>
                    <a:pt x="0" y="107"/>
                    <a:pt x="0" y="107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6" y="120"/>
                    <a:pt x="6" y="120"/>
                    <a:pt x="6" y="120"/>
                  </a:cubicBezTo>
                  <a:cubicBezTo>
                    <a:pt x="11" y="129"/>
                    <a:pt x="11" y="129"/>
                    <a:pt x="11" y="129"/>
                  </a:cubicBezTo>
                  <a:cubicBezTo>
                    <a:pt x="11" y="137"/>
                    <a:pt x="11" y="137"/>
                    <a:pt x="11" y="137"/>
                  </a:cubicBezTo>
                  <a:cubicBezTo>
                    <a:pt x="16" y="147"/>
                    <a:pt x="16" y="147"/>
                    <a:pt x="16" y="147"/>
                  </a:cubicBezTo>
                  <a:cubicBezTo>
                    <a:pt x="16" y="158"/>
                    <a:pt x="16" y="158"/>
                    <a:pt x="16" y="158"/>
                  </a:cubicBezTo>
                  <a:cubicBezTo>
                    <a:pt x="15" y="161"/>
                    <a:pt x="15" y="161"/>
                    <a:pt x="15" y="161"/>
                  </a:cubicBezTo>
                  <a:cubicBezTo>
                    <a:pt x="12" y="161"/>
                    <a:pt x="12" y="161"/>
                    <a:pt x="12" y="161"/>
                  </a:cubicBezTo>
                  <a:cubicBezTo>
                    <a:pt x="12" y="161"/>
                    <a:pt x="12" y="161"/>
                    <a:pt x="12" y="162"/>
                  </a:cubicBezTo>
                  <a:cubicBezTo>
                    <a:pt x="12" y="167"/>
                    <a:pt x="12" y="167"/>
                    <a:pt x="12" y="167"/>
                  </a:cubicBezTo>
                  <a:cubicBezTo>
                    <a:pt x="12" y="167"/>
                    <a:pt x="12" y="167"/>
                    <a:pt x="12" y="167"/>
                  </a:cubicBezTo>
                  <a:cubicBezTo>
                    <a:pt x="15" y="168"/>
                    <a:pt x="15" y="168"/>
                    <a:pt x="15" y="168"/>
                  </a:cubicBezTo>
                  <a:cubicBezTo>
                    <a:pt x="19" y="172"/>
                    <a:pt x="19" y="172"/>
                    <a:pt x="19" y="172"/>
                  </a:cubicBezTo>
                  <a:cubicBezTo>
                    <a:pt x="19" y="172"/>
                    <a:pt x="31" y="174"/>
                    <a:pt x="31" y="174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31" y="173"/>
                    <a:pt x="31" y="173"/>
                    <a:pt x="31" y="173"/>
                  </a:cubicBezTo>
                  <a:cubicBezTo>
                    <a:pt x="33" y="173"/>
                    <a:pt x="33" y="173"/>
                    <a:pt x="33" y="173"/>
                  </a:cubicBezTo>
                  <a:cubicBezTo>
                    <a:pt x="33" y="173"/>
                    <a:pt x="33" y="173"/>
                    <a:pt x="33" y="173"/>
                  </a:cubicBezTo>
                  <a:cubicBezTo>
                    <a:pt x="37" y="169"/>
                    <a:pt x="37" y="169"/>
                    <a:pt x="37" y="169"/>
                  </a:cubicBezTo>
                  <a:cubicBezTo>
                    <a:pt x="41" y="169"/>
                    <a:pt x="41" y="169"/>
                    <a:pt x="41" y="169"/>
                  </a:cubicBezTo>
                  <a:cubicBezTo>
                    <a:pt x="41" y="169"/>
                    <a:pt x="41" y="169"/>
                    <a:pt x="41" y="169"/>
                  </a:cubicBezTo>
                  <a:cubicBezTo>
                    <a:pt x="45" y="164"/>
                    <a:pt x="45" y="164"/>
                    <a:pt x="45" y="164"/>
                  </a:cubicBezTo>
                  <a:cubicBezTo>
                    <a:pt x="68" y="164"/>
                    <a:pt x="68" y="164"/>
                    <a:pt x="68" y="164"/>
                  </a:cubicBezTo>
                  <a:cubicBezTo>
                    <a:pt x="68" y="164"/>
                    <a:pt x="68" y="164"/>
                    <a:pt x="68" y="163"/>
                  </a:cubicBezTo>
                  <a:cubicBezTo>
                    <a:pt x="71" y="158"/>
                    <a:pt x="71" y="158"/>
                    <a:pt x="71" y="158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97" y="150"/>
                    <a:pt x="97" y="150"/>
                    <a:pt x="97" y="150"/>
                  </a:cubicBezTo>
                  <a:cubicBezTo>
                    <a:pt x="104" y="146"/>
                    <a:pt x="104" y="146"/>
                    <a:pt x="104" y="146"/>
                  </a:cubicBezTo>
                  <a:cubicBezTo>
                    <a:pt x="116" y="146"/>
                    <a:pt x="116" y="146"/>
                    <a:pt x="116" y="146"/>
                  </a:cubicBezTo>
                  <a:cubicBezTo>
                    <a:pt x="120" y="147"/>
                    <a:pt x="120" y="147"/>
                    <a:pt x="120" y="147"/>
                  </a:cubicBezTo>
                  <a:cubicBezTo>
                    <a:pt x="125" y="150"/>
                    <a:pt x="125" y="150"/>
                    <a:pt x="125" y="150"/>
                  </a:cubicBezTo>
                  <a:cubicBezTo>
                    <a:pt x="125" y="150"/>
                    <a:pt x="125" y="150"/>
                    <a:pt x="125" y="150"/>
                  </a:cubicBezTo>
                  <a:cubicBezTo>
                    <a:pt x="125" y="150"/>
                    <a:pt x="125" y="150"/>
                    <a:pt x="125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32" y="152"/>
                    <a:pt x="132" y="152"/>
                    <a:pt x="132" y="152"/>
                  </a:cubicBezTo>
                  <a:cubicBezTo>
                    <a:pt x="132" y="152"/>
                    <a:pt x="132" y="152"/>
                    <a:pt x="132" y="152"/>
                  </a:cubicBezTo>
                  <a:cubicBezTo>
                    <a:pt x="132" y="152"/>
                    <a:pt x="132" y="152"/>
                    <a:pt x="132" y="152"/>
                  </a:cubicBezTo>
                  <a:cubicBezTo>
                    <a:pt x="132" y="152"/>
                    <a:pt x="132" y="151"/>
                    <a:pt x="132" y="151"/>
                  </a:cubicBezTo>
                  <a:cubicBezTo>
                    <a:pt x="132" y="151"/>
                    <a:pt x="132" y="151"/>
                    <a:pt x="132" y="151"/>
                  </a:cubicBezTo>
                  <a:cubicBezTo>
                    <a:pt x="137" y="154"/>
                    <a:pt x="137" y="154"/>
                    <a:pt x="137" y="154"/>
                  </a:cubicBezTo>
                  <a:cubicBezTo>
                    <a:pt x="136" y="157"/>
                    <a:pt x="136" y="157"/>
                    <a:pt x="136" y="157"/>
                  </a:cubicBezTo>
                  <a:cubicBezTo>
                    <a:pt x="136" y="157"/>
                    <a:pt x="136" y="157"/>
                    <a:pt x="136" y="157"/>
                  </a:cubicBezTo>
                  <a:cubicBezTo>
                    <a:pt x="140" y="159"/>
                    <a:pt x="140" y="159"/>
                    <a:pt x="140" y="159"/>
                  </a:cubicBezTo>
                  <a:cubicBezTo>
                    <a:pt x="144" y="167"/>
                    <a:pt x="144" y="167"/>
                    <a:pt x="144" y="167"/>
                  </a:cubicBezTo>
                  <a:cubicBezTo>
                    <a:pt x="145" y="169"/>
                    <a:pt x="145" y="169"/>
                    <a:pt x="145" y="169"/>
                  </a:cubicBezTo>
                  <a:cubicBezTo>
                    <a:pt x="143" y="168"/>
                    <a:pt x="143" y="168"/>
                    <a:pt x="143" y="168"/>
                  </a:cubicBezTo>
                  <a:cubicBezTo>
                    <a:pt x="143" y="168"/>
                    <a:pt x="143" y="168"/>
                    <a:pt x="143" y="168"/>
                  </a:cubicBezTo>
                  <a:cubicBezTo>
                    <a:pt x="143" y="168"/>
                    <a:pt x="143" y="168"/>
                    <a:pt x="143" y="168"/>
                  </a:cubicBezTo>
                  <a:cubicBezTo>
                    <a:pt x="143" y="168"/>
                    <a:pt x="143" y="168"/>
                    <a:pt x="143" y="169"/>
                  </a:cubicBezTo>
                  <a:cubicBezTo>
                    <a:pt x="143" y="170"/>
                    <a:pt x="143" y="170"/>
                    <a:pt x="143" y="170"/>
                  </a:cubicBezTo>
                  <a:cubicBezTo>
                    <a:pt x="143" y="170"/>
                    <a:pt x="143" y="170"/>
                    <a:pt x="143" y="170"/>
                  </a:cubicBezTo>
                  <a:cubicBezTo>
                    <a:pt x="148" y="174"/>
                    <a:pt x="148" y="174"/>
                    <a:pt x="148" y="174"/>
                  </a:cubicBezTo>
                  <a:cubicBezTo>
                    <a:pt x="148" y="174"/>
                    <a:pt x="148" y="174"/>
                    <a:pt x="148" y="174"/>
                  </a:cubicBezTo>
                  <a:cubicBezTo>
                    <a:pt x="149" y="174"/>
                    <a:pt x="149" y="174"/>
                    <a:pt x="149" y="174"/>
                  </a:cubicBezTo>
                  <a:cubicBezTo>
                    <a:pt x="149" y="174"/>
                    <a:pt x="149" y="173"/>
                    <a:pt x="149" y="173"/>
                  </a:cubicBezTo>
                  <a:cubicBezTo>
                    <a:pt x="149" y="170"/>
                    <a:pt x="149" y="170"/>
                    <a:pt x="149" y="170"/>
                  </a:cubicBezTo>
                  <a:cubicBezTo>
                    <a:pt x="152" y="166"/>
                    <a:pt x="152" y="166"/>
                    <a:pt x="152" y="166"/>
                  </a:cubicBezTo>
                  <a:cubicBezTo>
                    <a:pt x="157" y="163"/>
                    <a:pt x="157" y="163"/>
                    <a:pt x="157" y="163"/>
                  </a:cubicBezTo>
                  <a:cubicBezTo>
                    <a:pt x="160" y="157"/>
                    <a:pt x="160" y="157"/>
                    <a:pt x="160" y="157"/>
                  </a:cubicBezTo>
                  <a:cubicBezTo>
                    <a:pt x="161" y="155"/>
                    <a:pt x="161" y="155"/>
                    <a:pt x="161" y="155"/>
                  </a:cubicBezTo>
                  <a:cubicBezTo>
                    <a:pt x="162" y="158"/>
                    <a:pt x="162" y="158"/>
                    <a:pt x="162" y="158"/>
                  </a:cubicBezTo>
                  <a:cubicBezTo>
                    <a:pt x="161" y="161"/>
                    <a:pt x="161" y="161"/>
                    <a:pt x="161" y="161"/>
                  </a:cubicBezTo>
                  <a:cubicBezTo>
                    <a:pt x="158" y="166"/>
                    <a:pt x="158" y="166"/>
                    <a:pt x="158" y="166"/>
                  </a:cubicBezTo>
                  <a:cubicBezTo>
                    <a:pt x="158" y="172"/>
                    <a:pt x="158" y="172"/>
                    <a:pt x="158" y="172"/>
                  </a:cubicBezTo>
                  <a:cubicBezTo>
                    <a:pt x="155" y="172"/>
                    <a:pt x="155" y="172"/>
                    <a:pt x="155" y="172"/>
                  </a:cubicBezTo>
                  <a:cubicBezTo>
                    <a:pt x="155" y="172"/>
                    <a:pt x="155" y="172"/>
                    <a:pt x="155" y="172"/>
                  </a:cubicBezTo>
                  <a:cubicBezTo>
                    <a:pt x="154" y="175"/>
                    <a:pt x="154" y="175"/>
                    <a:pt x="154" y="175"/>
                  </a:cubicBezTo>
                  <a:cubicBezTo>
                    <a:pt x="154" y="175"/>
                    <a:pt x="154" y="175"/>
                    <a:pt x="154" y="175"/>
                  </a:cubicBezTo>
                  <a:cubicBezTo>
                    <a:pt x="155" y="175"/>
                    <a:pt x="155" y="175"/>
                    <a:pt x="155" y="175"/>
                  </a:cubicBezTo>
                  <a:cubicBezTo>
                    <a:pt x="155" y="175"/>
                    <a:pt x="160" y="174"/>
                    <a:pt x="160" y="174"/>
                  </a:cubicBezTo>
                  <a:cubicBezTo>
                    <a:pt x="160" y="174"/>
                    <a:pt x="160" y="174"/>
                    <a:pt x="160" y="174"/>
                  </a:cubicBezTo>
                  <a:cubicBezTo>
                    <a:pt x="162" y="168"/>
                    <a:pt x="162" y="168"/>
                    <a:pt x="162" y="168"/>
                  </a:cubicBezTo>
                  <a:cubicBezTo>
                    <a:pt x="165" y="171"/>
                    <a:pt x="165" y="171"/>
                    <a:pt x="165" y="171"/>
                  </a:cubicBezTo>
                  <a:cubicBezTo>
                    <a:pt x="165" y="175"/>
                    <a:pt x="165" y="175"/>
                    <a:pt x="165" y="175"/>
                  </a:cubicBezTo>
                  <a:cubicBezTo>
                    <a:pt x="163" y="178"/>
                    <a:pt x="163" y="178"/>
                    <a:pt x="163" y="178"/>
                  </a:cubicBezTo>
                  <a:cubicBezTo>
                    <a:pt x="163" y="178"/>
                    <a:pt x="163" y="178"/>
                    <a:pt x="163" y="178"/>
                  </a:cubicBezTo>
                  <a:cubicBezTo>
                    <a:pt x="163" y="178"/>
                    <a:pt x="163" y="178"/>
                    <a:pt x="163" y="178"/>
                  </a:cubicBezTo>
                  <a:cubicBezTo>
                    <a:pt x="163" y="178"/>
                    <a:pt x="163" y="178"/>
                    <a:pt x="163" y="178"/>
                  </a:cubicBezTo>
                  <a:cubicBezTo>
                    <a:pt x="170" y="176"/>
                    <a:pt x="170" y="176"/>
                    <a:pt x="170" y="176"/>
                  </a:cubicBezTo>
                  <a:cubicBezTo>
                    <a:pt x="170" y="178"/>
                    <a:pt x="170" y="178"/>
                    <a:pt x="170" y="178"/>
                  </a:cubicBezTo>
                  <a:cubicBezTo>
                    <a:pt x="170" y="179"/>
                    <a:pt x="170" y="179"/>
                    <a:pt x="170" y="179"/>
                  </a:cubicBezTo>
                  <a:cubicBezTo>
                    <a:pt x="173" y="182"/>
                    <a:pt x="173" y="182"/>
                    <a:pt x="173" y="182"/>
                  </a:cubicBezTo>
                  <a:cubicBezTo>
                    <a:pt x="173" y="185"/>
                    <a:pt x="173" y="185"/>
                    <a:pt x="173" y="185"/>
                  </a:cubicBezTo>
                  <a:cubicBezTo>
                    <a:pt x="173" y="189"/>
                    <a:pt x="173" y="189"/>
                    <a:pt x="173" y="189"/>
                  </a:cubicBezTo>
                  <a:cubicBezTo>
                    <a:pt x="175" y="193"/>
                    <a:pt x="175" y="193"/>
                    <a:pt x="175" y="193"/>
                  </a:cubicBezTo>
                  <a:cubicBezTo>
                    <a:pt x="178" y="197"/>
                    <a:pt x="178" y="197"/>
                    <a:pt x="178" y="197"/>
                  </a:cubicBezTo>
                  <a:cubicBezTo>
                    <a:pt x="185" y="200"/>
                    <a:pt x="185" y="200"/>
                    <a:pt x="185" y="200"/>
                  </a:cubicBezTo>
                  <a:cubicBezTo>
                    <a:pt x="185" y="200"/>
                    <a:pt x="185" y="200"/>
                    <a:pt x="185" y="200"/>
                  </a:cubicBezTo>
                  <a:cubicBezTo>
                    <a:pt x="185" y="200"/>
                    <a:pt x="185" y="200"/>
                    <a:pt x="185" y="200"/>
                  </a:cubicBezTo>
                  <a:cubicBezTo>
                    <a:pt x="187" y="199"/>
                    <a:pt x="187" y="199"/>
                    <a:pt x="187" y="199"/>
                  </a:cubicBezTo>
                  <a:cubicBezTo>
                    <a:pt x="191" y="201"/>
                    <a:pt x="191" y="201"/>
                    <a:pt x="191" y="201"/>
                  </a:cubicBezTo>
                  <a:cubicBezTo>
                    <a:pt x="197" y="204"/>
                    <a:pt x="197" y="204"/>
                    <a:pt x="197" y="204"/>
                  </a:cubicBezTo>
                  <a:cubicBezTo>
                    <a:pt x="197" y="204"/>
                    <a:pt x="197" y="204"/>
                    <a:pt x="197" y="204"/>
                  </a:cubicBezTo>
                  <a:cubicBezTo>
                    <a:pt x="197" y="204"/>
                    <a:pt x="197" y="204"/>
                    <a:pt x="197" y="204"/>
                  </a:cubicBezTo>
                  <a:cubicBezTo>
                    <a:pt x="206" y="199"/>
                    <a:pt x="206" y="199"/>
                    <a:pt x="206" y="199"/>
                  </a:cubicBezTo>
                  <a:cubicBezTo>
                    <a:pt x="206" y="199"/>
                    <a:pt x="206" y="199"/>
                    <a:pt x="206" y="199"/>
                  </a:cubicBezTo>
                  <a:cubicBezTo>
                    <a:pt x="206" y="199"/>
                    <a:pt x="206" y="198"/>
                    <a:pt x="206" y="198"/>
                  </a:cubicBezTo>
                  <a:cubicBezTo>
                    <a:pt x="204" y="198"/>
                    <a:pt x="204" y="198"/>
                    <a:pt x="204" y="198"/>
                  </a:cubicBezTo>
                  <a:cubicBezTo>
                    <a:pt x="207" y="196"/>
                    <a:pt x="207" y="196"/>
                    <a:pt x="207" y="196"/>
                  </a:cubicBezTo>
                  <a:cubicBezTo>
                    <a:pt x="208" y="198"/>
                    <a:pt x="208" y="198"/>
                    <a:pt x="208" y="198"/>
                  </a:cubicBezTo>
                  <a:cubicBezTo>
                    <a:pt x="206" y="200"/>
                    <a:pt x="206" y="200"/>
                    <a:pt x="206" y="200"/>
                  </a:cubicBezTo>
                  <a:cubicBezTo>
                    <a:pt x="206" y="200"/>
                    <a:pt x="206" y="200"/>
                    <a:pt x="206" y="200"/>
                  </a:cubicBezTo>
                  <a:cubicBezTo>
                    <a:pt x="206" y="200"/>
                    <a:pt x="207" y="200"/>
                    <a:pt x="207" y="200"/>
                  </a:cubicBezTo>
                  <a:cubicBezTo>
                    <a:pt x="207" y="200"/>
                    <a:pt x="207" y="200"/>
                    <a:pt x="207" y="200"/>
                  </a:cubicBezTo>
                  <a:cubicBezTo>
                    <a:pt x="210" y="200"/>
                    <a:pt x="210" y="200"/>
                    <a:pt x="210" y="200"/>
                  </a:cubicBezTo>
                  <a:cubicBezTo>
                    <a:pt x="211" y="202"/>
                    <a:pt x="211" y="202"/>
                    <a:pt x="211" y="202"/>
                  </a:cubicBezTo>
                  <a:cubicBezTo>
                    <a:pt x="217" y="207"/>
                    <a:pt x="217" y="207"/>
                    <a:pt x="217" y="207"/>
                  </a:cubicBezTo>
                  <a:cubicBezTo>
                    <a:pt x="217" y="207"/>
                    <a:pt x="217" y="207"/>
                    <a:pt x="217" y="207"/>
                  </a:cubicBezTo>
                  <a:cubicBezTo>
                    <a:pt x="217" y="207"/>
                    <a:pt x="217" y="207"/>
                    <a:pt x="217" y="207"/>
                  </a:cubicBezTo>
                  <a:cubicBezTo>
                    <a:pt x="217" y="207"/>
                    <a:pt x="217" y="207"/>
                    <a:pt x="217" y="207"/>
                  </a:cubicBezTo>
                  <a:cubicBezTo>
                    <a:pt x="218" y="204"/>
                    <a:pt x="218" y="204"/>
                    <a:pt x="218" y="204"/>
                  </a:cubicBezTo>
                  <a:cubicBezTo>
                    <a:pt x="218" y="204"/>
                    <a:pt x="218" y="204"/>
                    <a:pt x="218" y="204"/>
                  </a:cubicBezTo>
                  <a:cubicBezTo>
                    <a:pt x="218" y="204"/>
                    <a:pt x="218" y="204"/>
                    <a:pt x="218" y="204"/>
                  </a:cubicBezTo>
                  <a:cubicBezTo>
                    <a:pt x="218" y="204"/>
                    <a:pt x="217" y="204"/>
                    <a:pt x="217" y="204"/>
                  </a:cubicBezTo>
                  <a:cubicBezTo>
                    <a:pt x="217" y="203"/>
                    <a:pt x="217" y="203"/>
                    <a:pt x="217" y="203"/>
                  </a:cubicBezTo>
                  <a:cubicBezTo>
                    <a:pt x="220" y="203"/>
                    <a:pt x="220" y="203"/>
                    <a:pt x="220" y="203"/>
                  </a:cubicBezTo>
                  <a:cubicBezTo>
                    <a:pt x="228" y="197"/>
                    <a:pt x="228" y="197"/>
                    <a:pt x="228" y="197"/>
                  </a:cubicBezTo>
                  <a:cubicBezTo>
                    <a:pt x="236" y="196"/>
                    <a:pt x="236" y="196"/>
                    <a:pt x="236" y="196"/>
                  </a:cubicBezTo>
                  <a:cubicBezTo>
                    <a:pt x="240" y="193"/>
                    <a:pt x="240" y="193"/>
                    <a:pt x="240" y="193"/>
                  </a:cubicBezTo>
                  <a:cubicBezTo>
                    <a:pt x="240" y="193"/>
                    <a:pt x="240" y="193"/>
                    <a:pt x="240" y="193"/>
                  </a:cubicBezTo>
                  <a:cubicBezTo>
                    <a:pt x="242" y="179"/>
                    <a:pt x="242" y="179"/>
                    <a:pt x="242" y="179"/>
                  </a:cubicBezTo>
                  <a:cubicBezTo>
                    <a:pt x="244" y="175"/>
                    <a:pt x="244" y="175"/>
                    <a:pt x="244" y="175"/>
                  </a:cubicBezTo>
                  <a:cubicBezTo>
                    <a:pt x="245" y="175"/>
                    <a:pt x="245" y="175"/>
                    <a:pt x="245" y="175"/>
                  </a:cubicBezTo>
                  <a:cubicBezTo>
                    <a:pt x="245" y="175"/>
                    <a:pt x="245" y="175"/>
                    <a:pt x="245" y="175"/>
                  </a:cubicBezTo>
                  <a:cubicBezTo>
                    <a:pt x="245" y="175"/>
                    <a:pt x="245" y="175"/>
                    <a:pt x="245" y="175"/>
                  </a:cubicBezTo>
                  <a:cubicBezTo>
                    <a:pt x="245" y="175"/>
                    <a:pt x="245" y="175"/>
                    <a:pt x="245" y="175"/>
                  </a:cubicBezTo>
                  <a:cubicBezTo>
                    <a:pt x="249" y="164"/>
                    <a:pt x="249" y="164"/>
                    <a:pt x="249" y="164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7" y="153"/>
                    <a:pt x="257" y="153"/>
                    <a:pt x="257" y="153"/>
                  </a:cubicBezTo>
                  <a:cubicBezTo>
                    <a:pt x="260" y="145"/>
                    <a:pt x="260" y="145"/>
                    <a:pt x="260" y="145"/>
                  </a:cubicBezTo>
                  <a:cubicBezTo>
                    <a:pt x="264" y="125"/>
                    <a:pt x="264" y="125"/>
                    <a:pt x="264" y="125"/>
                  </a:cubicBezTo>
                  <a:cubicBezTo>
                    <a:pt x="261" y="114"/>
                    <a:pt x="261" y="114"/>
                    <a:pt x="261" y="114"/>
                  </a:cubicBezTo>
                  <a:lnTo>
                    <a:pt x="261" y="104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3" name="Freeform 535">
              <a:extLst>
                <a:ext uri="{FF2B5EF4-FFF2-40B4-BE49-F238E27FC236}">
                  <a16:creationId xmlns:a16="http://schemas.microsoft.com/office/drawing/2014/main" id="{2692BDDA-9D2B-E517-D55F-F7265B1F5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5729" y="5190333"/>
              <a:ext cx="14840" cy="1648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3"/>
                </a:cxn>
                <a:cxn ang="0">
                  <a:pos x="3" y="1"/>
                </a:cxn>
                <a:cxn ang="0">
                  <a:pos x="3" y="0"/>
                </a:cxn>
              </a:cxnLst>
              <a:rect l="0" t="0" r="r" b="b"/>
              <a:pathLst>
                <a:path w="4" h="4">
                  <a:moveTo>
                    <a:pt x="3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4" name="Freeform 536">
              <a:extLst>
                <a:ext uri="{FF2B5EF4-FFF2-40B4-BE49-F238E27FC236}">
                  <a16:creationId xmlns:a16="http://schemas.microsoft.com/office/drawing/2014/main" id="{63E555A3-0217-0354-AB20-43445A783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7329" y="5139217"/>
              <a:ext cx="8244" cy="49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0" y="0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5" name="Freeform 537">
              <a:extLst>
                <a:ext uri="{FF2B5EF4-FFF2-40B4-BE49-F238E27FC236}">
                  <a16:creationId xmlns:a16="http://schemas.microsoft.com/office/drawing/2014/main" id="{5F03FAE3-1243-8A9A-954B-83CAD2D69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084" y="5127675"/>
              <a:ext cx="4947" cy="82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3" y="5"/>
                  </a:lnTo>
                  <a:lnTo>
                    <a:pt x="3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6" name="Freeform 538">
              <a:extLst>
                <a:ext uri="{FF2B5EF4-FFF2-40B4-BE49-F238E27FC236}">
                  <a16:creationId xmlns:a16="http://schemas.microsoft.com/office/drawing/2014/main" id="{F8B7870B-A39A-C2CE-98B0-3A979DF3D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084" y="5124377"/>
              <a:ext cx="31329" cy="23084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4" y="6"/>
                </a:cxn>
                <a:cxn ang="0">
                  <a:pos x="5" y="5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4" y="5"/>
                </a:cxn>
              </a:cxnLst>
              <a:rect l="0" t="0" r="r" b="b"/>
              <a:pathLst>
                <a:path w="8" h="6">
                  <a:moveTo>
                    <a:pt x="4" y="5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5" y="6"/>
                    <a:pt x="5" y="5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4" y="5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7" name="Freeform 539">
              <a:extLst>
                <a:ext uri="{FF2B5EF4-FFF2-40B4-BE49-F238E27FC236}">
                  <a16:creationId xmlns:a16="http://schemas.microsoft.com/office/drawing/2014/main" id="{83F73D53-B43A-12A6-CC3C-6394308FE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2489" y="5132622"/>
              <a:ext cx="14840" cy="11542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3" y="2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lnTo>
                    <a:pt x="3" y="2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8" name="Freeform 540">
              <a:extLst>
                <a:ext uri="{FF2B5EF4-FFF2-40B4-BE49-F238E27FC236}">
                  <a16:creationId xmlns:a16="http://schemas.microsoft.com/office/drawing/2014/main" id="{9A617DCB-1204-81FC-9DCC-AB3B5A8C6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4031" y="5135920"/>
              <a:ext cx="3298" cy="329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9" name="Freeform 541">
              <a:extLst>
                <a:ext uri="{FF2B5EF4-FFF2-40B4-BE49-F238E27FC236}">
                  <a16:creationId xmlns:a16="http://schemas.microsoft.com/office/drawing/2014/main" id="{D0BB1C9A-4E08-1B9D-B30E-35191B83C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69929" y="5261235"/>
              <a:ext cx="14840" cy="1154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0" name="Freeform 542">
              <a:extLst>
                <a:ext uri="{FF2B5EF4-FFF2-40B4-BE49-F238E27FC236}">
                  <a16:creationId xmlns:a16="http://schemas.microsoft.com/office/drawing/2014/main" id="{E4910130-754F-4EDD-3B16-01C88DABB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7583" y="5938930"/>
              <a:ext cx="16489" cy="18138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3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" y="5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5"/>
                    <a:pt x="2" y="5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1" name="Freeform 543">
              <a:extLst>
                <a:ext uri="{FF2B5EF4-FFF2-40B4-BE49-F238E27FC236}">
                  <a16:creationId xmlns:a16="http://schemas.microsoft.com/office/drawing/2014/main" id="{88CA23A7-0EBC-6406-C685-FCC764FBD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640" y="3520006"/>
              <a:ext cx="34627" cy="6596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6" y="0"/>
                </a:cxn>
                <a:cxn ang="0">
                  <a:pos x="9" y="1"/>
                </a:cxn>
              </a:cxnLst>
              <a:rect l="0" t="0" r="r" b="b"/>
              <a:pathLst>
                <a:path w="9" h="2">
                  <a:moveTo>
                    <a:pt x="9" y="1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2" name="Freeform 544">
              <a:extLst>
                <a:ext uri="{FF2B5EF4-FFF2-40B4-BE49-F238E27FC236}">
                  <a16:creationId xmlns:a16="http://schemas.microsoft.com/office/drawing/2014/main" id="{602172B1-F3A4-12A8-5563-34D148883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3894" y="3651917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3" name="Freeform 545">
              <a:extLst>
                <a:ext uri="{FF2B5EF4-FFF2-40B4-BE49-F238E27FC236}">
                  <a16:creationId xmlns:a16="http://schemas.microsoft.com/office/drawing/2014/main" id="{34382295-5A99-F6C2-E11C-736728B14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321" y="4083927"/>
              <a:ext cx="3298" cy="2308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14"/>
                </a:cxn>
              </a:cxnLst>
              <a:rect l="0" t="0" r="r" b="b"/>
              <a:pathLst>
                <a:path w="2" h="14">
                  <a:moveTo>
                    <a:pt x="0" y="14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4" name="Freeform 546">
              <a:extLst>
                <a:ext uri="{FF2B5EF4-FFF2-40B4-BE49-F238E27FC236}">
                  <a16:creationId xmlns:a16="http://schemas.microsoft.com/office/drawing/2014/main" id="{C442ABBA-7BDF-2BA3-B428-B502DEB94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4500" y="4224083"/>
              <a:ext cx="23084" cy="230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14" y="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5" name="Rectangle 547">
              <a:extLst>
                <a:ext uri="{FF2B5EF4-FFF2-40B4-BE49-F238E27FC236}">
                  <a16:creationId xmlns:a16="http://schemas.microsoft.com/office/drawing/2014/main" id="{499232E6-577E-37FE-1308-CFEC022FC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8618" y="4083927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6" name="Freeform 548">
              <a:extLst>
                <a:ext uri="{FF2B5EF4-FFF2-40B4-BE49-F238E27FC236}">
                  <a16:creationId xmlns:a16="http://schemas.microsoft.com/office/drawing/2014/main" id="{91A57AE0-35A3-26BB-704A-EB8E079D4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1630" y="4649497"/>
              <a:ext cx="8244" cy="659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7" name="Freeform 549">
              <a:extLst>
                <a:ext uri="{FF2B5EF4-FFF2-40B4-BE49-F238E27FC236}">
                  <a16:creationId xmlns:a16="http://schemas.microsoft.com/office/drawing/2014/main" id="{20477B92-092E-B693-B14C-C4967F74B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4813" y="4558808"/>
              <a:ext cx="54413" cy="128614"/>
            </a:xfrm>
            <a:custGeom>
              <a:avLst/>
              <a:gdLst/>
              <a:ahLst/>
              <a:cxnLst>
                <a:cxn ang="0">
                  <a:pos x="14" y="32"/>
                </a:cxn>
                <a:cxn ang="0">
                  <a:pos x="13" y="29"/>
                </a:cxn>
                <a:cxn ang="0">
                  <a:pos x="12" y="16"/>
                </a:cxn>
                <a:cxn ang="0">
                  <a:pos x="10" y="8"/>
                </a:cxn>
                <a:cxn ang="0">
                  <a:pos x="7" y="5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3" y="6"/>
                </a:cxn>
                <a:cxn ang="0">
                  <a:pos x="4" y="12"/>
                </a:cxn>
                <a:cxn ang="0">
                  <a:pos x="5" y="28"/>
                </a:cxn>
                <a:cxn ang="0">
                  <a:pos x="9" y="33"/>
                </a:cxn>
                <a:cxn ang="0">
                  <a:pos x="9" y="33"/>
                </a:cxn>
                <a:cxn ang="0">
                  <a:pos x="10" y="33"/>
                </a:cxn>
                <a:cxn ang="0">
                  <a:pos x="10" y="33"/>
                </a:cxn>
                <a:cxn ang="0">
                  <a:pos x="10" y="33"/>
                </a:cxn>
                <a:cxn ang="0">
                  <a:pos x="10" y="33"/>
                </a:cxn>
                <a:cxn ang="0">
                  <a:pos x="10" y="33"/>
                </a:cxn>
                <a:cxn ang="0">
                  <a:pos x="10" y="33"/>
                </a:cxn>
                <a:cxn ang="0">
                  <a:pos x="14" y="32"/>
                </a:cxn>
                <a:cxn ang="0">
                  <a:pos x="14" y="32"/>
                </a:cxn>
                <a:cxn ang="0">
                  <a:pos x="14" y="32"/>
                </a:cxn>
                <a:cxn ang="0">
                  <a:pos x="14" y="32"/>
                </a:cxn>
                <a:cxn ang="0">
                  <a:pos x="14" y="32"/>
                </a:cxn>
              </a:cxnLst>
              <a:rect l="0" t="0" r="r" b="b"/>
              <a:pathLst>
                <a:path w="14" h="33">
                  <a:moveTo>
                    <a:pt x="14" y="32"/>
                  </a:moveTo>
                  <a:cubicBezTo>
                    <a:pt x="13" y="29"/>
                    <a:pt x="13" y="29"/>
                    <a:pt x="13" y="29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" name="Freeform 550">
              <a:extLst>
                <a:ext uri="{FF2B5EF4-FFF2-40B4-BE49-F238E27FC236}">
                  <a16:creationId xmlns:a16="http://schemas.microsoft.com/office/drawing/2014/main" id="{C70DEE43-4156-4E2E-2F1F-50C392A98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0613" y="4558808"/>
              <a:ext cx="113774" cy="168187"/>
            </a:xfrm>
            <a:custGeom>
              <a:avLst/>
              <a:gdLst/>
              <a:ahLst/>
              <a:cxnLst>
                <a:cxn ang="0">
                  <a:pos x="29" y="33"/>
                </a:cxn>
                <a:cxn ang="0">
                  <a:pos x="28" y="33"/>
                </a:cxn>
                <a:cxn ang="0">
                  <a:pos x="28" y="33"/>
                </a:cxn>
                <a:cxn ang="0">
                  <a:pos x="24" y="28"/>
                </a:cxn>
                <a:cxn ang="0">
                  <a:pos x="23" y="12"/>
                </a:cxn>
                <a:cxn ang="0">
                  <a:pos x="22" y="6"/>
                </a:cxn>
                <a:cxn ang="0">
                  <a:pos x="19" y="3"/>
                </a:cxn>
                <a:cxn ang="0">
                  <a:pos x="19" y="3"/>
                </a:cxn>
                <a:cxn ang="0">
                  <a:pos x="19" y="1"/>
                </a:cxn>
                <a:cxn ang="0">
                  <a:pos x="19" y="0"/>
                </a:cxn>
                <a:cxn ang="0">
                  <a:pos x="15" y="1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3" y="11"/>
                </a:cxn>
                <a:cxn ang="0">
                  <a:pos x="3" y="11"/>
                </a:cxn>
                <a:cxn ang="0">
                  <a:pos x="3" y="11"/>
                </a:cxn>
                <a:cxn ang="0">
                  <a:pos x="3" y="13"/>
                </a:cxn>
                <a:cxn ang="0">
                  <a:pos x="5" y="19"/>
                </a:cxn>
                <a:cxn ang="0">
                  <a:pos x="5" y="19"/>
                </a:cxn>
                <a:cxn ang="0">
                  <a:pos x="3" y="21"/>
                </a:cxn>
                <a:cxn ang="0">
                  <a:pos x="0" y="30"/>
                </a:cxn>
                <a:cxn ang="0">
                  <a:pos x="1" y="34"/>
                </a:cxn>
                <a:cxn ang="0">
                  <a:pos x="3" y="35"/>
                </a:cxn>
                <a:cxn ang="0">
                  <a:pos x="3" y="36"/>
                </a:cxn>
                <a:cxn ang="0">
                  <a:pos x="3" y="39"/>
                </a:cxn>
                <a:cxn ang="0">
                  <a:pos x="3" y="39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7" y="43"/>
                </a:cxn>
                <a:cxn ang="0">
                  <a:pos x="7" y="43"/>
                </a:cxn>
                <a:cxn ang="0">
                  <a:pos x="7" y="43"/>
                </a:cxn>
                <a:cxn ang="0">
                  <a:pos x="21" y="36"/>
                </a:cxn>
                <a:cxn ang="0">
                  <a:pos x="27" y="36"/>
                </a:cxn>
                <a:cxn ang="0">
                  <a:pos x="27" y="36"/>
                </a:cxn>
                <a:cxn ang="0">
                  <a:pos x="29" y="33"/>
                </a:cxn>
              </a:cxnLst>
              <a:rect l="0" t="0" r="r" b="b"/>
              <a:pathLst>
                <a:path w="29" h="43">
                  <a:moveTo>
                    <a:pt x="29" y="33"/>
                  </a:moveTo>
                  <a:cubicBezTo>
                    <a:pt x="29" y="33"/>
                    <a:pt x="29" y="33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3" y="36"/>
                    <a:pt x="3" y="36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9" y="33"/>
                    <a:pt x="29" y="33"/>
                    <a:pt x="29" y="33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9" name="Freeform 551">
              <a:extLst>
                <a:ext uri="{FF2B5EF4-FFF2-40B4-BE49-F238E27FC236}">
                  <a16:creationId xmlns:a16="http://schemas.microsoft.com/office/drawing/2014/main" id="{39BAACF4-BBA8-D706-1871-4663E9344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175" y="3783829"/>
              <a:ext cx="361107" cy="280312"/>
            </a:xfrm>
            <a:custGeom>
              <a:avLst/>
              <a:gdLst/>
              <a:ahLst/>
              <a:cxnLst>
                <a:cxn ang="0">
                  <a:pos x="93" y="10"/>
                </a:cxn>
                <a:cxn ang="0">
                  <a:pos x="87" y="10"/>
                </a:cxn>
                <a:cxn ang="0">
                  <a:pos x="84" y="8"/>
                </a:cxn>
                <a:cxn ang="0">
                  <a:pos x="71" y="11"/>
                </a:cxn>
                <a:cxn ang="0">
                  <a:pos x="69" y="4"/>
                </a:cxn>
                <a:cxn ang="0">
                  <a:pos x="67" y="0"/>
                </a:cxn>
                <a:cxn ang="0">
                  <a:pos x="64" y="6"/>
                </a:cxn>
                <a:cxn ang="0">
                  <a:pos x="58" y="7"/>
                </a:cxn>
                <a:cxn ang="0">
                  <a:pos x="54" y="10"/>
                </a:cxn>
                <a:cxn ang="0">
                  <a:pos x="46" y="10"/>
                </a:cxn>
                <a:cxn ang="0">
                  <a:pos x="39" y="9"/>
                </a:cxn>
                <a:cxn ang="0">
                  <a:pos x="32" y="10"/>
                </a:cxn>
                <a:cxn ang="0">
                  <a:pos x="26" y="17"/>
                </a:cxn>
                <a:cxn ang="0">
                  <a:pos x="17" y="23"/>
                </a:cxn>
                <a:cxn ang="0">
                  <a:pos x="14" y="27"/>
                </a:cxn>
                <a:cxn ang="0">
                  <a:pos x="4" y="24"/>
                </a:cxn>
                <a:cxn ang="0">
                  <a:pos x="2" y="34"/>
                </a:cxn>
                <a:cxn ang="0">
                  <a:pos x="0" y="35"/>
                </a:cxn>
                <a:cxn ang="0">
                  <a:pos x="1" y="40"/>
                </a:cxn>
                <a:cxn ang="0">
                  <a:pos x="0" y="45"/>
                </a:cxn>
                <a:cxn ang="0">
                  <a:pos x="5" y="55"/>
                </a:cxn>
                <a:cxn ang="0">
                  <a:pos x="8" y="58"/>
                </a:cxn>
                <a:cxn ang="0">
                  <a:pos x="2" y="68"/>
                </a:cxn>
                <a:cxn ang="0">
                  <a:pos x="12" y="72"/>
                </a:cxn>
                <a:cxn ang="0">
                  <a:pos x="23" y="72"/>
                </a:cxn>
                <a:cxn ang="0">
                  <a:pos x="29" y="70"/>
                </a:cxn>
                <a:cxn ang="0">
                  <a:pos x="38" y="68"/>
                </a:cxn>
                <a:cxn ang="0">
                  <a:pos x="41" y="58"/>
                </a:cxn>
                <a:cxn ang="0">
                  <a:pos x="46" y="56"/>
                </a:cxn>
                <a:cxn ang="0">
                  <a:pos x="52" y="53"/>
                </a:cxn>
                <a:cxn ang="0">
                  <a:pos x="57" y="53"/>
                </a:cxn>
                <a:cxn ang="0">
                  <a:pos x="58" y="44"/>
                </a:cxn>
                <a:cxn ang="0">
                  <a:pos x="61" y="36"/>
                </a:cxn>
                <a:cxn ang="0">
                  <a:pos x="69" y="34"/>
                </a:cxn>
                <a:cxn ang="0">
                  <a:pos x="72" y="27"/>
                </a:cxn>
                <a:cxn ang="0">
                  <a:pos x="69" y="20"/>
                </a:cxn>
                <a:cxn ang="0">
                  <a:pos x="79" y="14"/>
                </a:cxn>
                <a:cxn ang="0">
                  <a:pos x="91" y="12"/>
                </a:cxn>
                <a:cxn ang="0">
                  <a:pos x="90" y="11"/>
                </a:cxn>
                <a:cxn ang="0">
                  <a:pos x="92" y="10"/>
                </a:cxn>
              </a:cxnLst>
              <a:rect l="0" t="0" r="r" b="b"/>
              <a:pathLst>
                <a:path w="93" h="72">
                  <a:moveTo>
                    <a:pt x="92" y="10"/>
                  </a:moveTo>
                  <a:cubicBezTo>
                    <a:pt x="93" y="10"/>
                    <a:pt x="93" y="10"/>
                    <a:pt x="93" y="10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87" y="10"/>
                    <a:pt x="87" y="10"/>
                    <a:pt x="87" y="10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6" y="56"/>
                    <a:pt x="46" y="56"/>
                    <a:pt x="46" y="56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9" y="34"/>
                    <a:pt x="69" y="34"/>
                    <a:pt x="69" y="34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0" y="12"/>
                    <a:pt x="90" y="12"/>
                    <a:pt x="90" y="11"/>
                  </a:cubicBezTo>
                  <a:cubicBezTo>
                    <a:pt x="90" y="11"/>
                    <a:pt x="90" y="11"/>
                    <a:pt x="90" y="11"/>
                  </a:cubicBezTo>
                  <a:lnTo>
                    <a:pt x="92" y="1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0" name="Freeform 552">
              <a:extLst>
                <a:ext uri="{FF2B5EF4-FFF2-40B4-BE49-F238E27FC236}">
                  <a16:creationId xmlns:a16="http://schemas.microsoft.com/office/drawing/2014/main" id="{A6C064BE-6950-285E-D14A-2CF09C140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2958" y="3698086"/>
              <a:ext cx="186325" cy="145102"/>
            </a:xfrm>
            <a:custGeom>
              <a:avLst/>
              <a:gdLst/>
              <a:ahLst/>
              <a:cxnLst>
                <a:cxn ang="0">
                  <a:pos x="47" y="23"/>
                </a:cxn>
                <a:cxn ang="0">
                  <a:pos x="47" y="22"/>
                </a:cxn>
                <a:cxn ang="0">
                  <a:pos x="42" y="23"/>
                </a:cxn>
                <a:cxn ang="0">
                  <a:pos x="42" y="22"/>
                </a:cxn>
                <a:cxn ang="0">
                  <a:pos x="40" y="19"/>
                </a:cxn>
                <a:cxn ang="0">
                  <a:pos x="40" y="19"/>
                </a:cxn>
                <a:cxn ang="0">
                  <a:pos x="41" y="13"/>
                </a:cxn>
                <a:cxn ang="0">
                  <a:pos x="41" y="13"/>
                </a:cxn>
                <a:cxn ang="0">
                  <a:pos x="32" y="15"/>
                </a:cxn>
                <a:cxn ang="0">
                  <a:pos x="29" y="14"/>
                </a:cxn>
                <a:cxn ang="0">
                  <a:pos x="29" y="13"/>
                </a:cxn>
                <a:cxn ang="0">
                  <a:pos x="28" y="13"/>
                </a:cxn>
                <a:cxn ang="0">
                  <a:pos x="26" y="12"/>
                </a:cxn>
                <a:cxn ang="0">
                  <a:pos x="23" y="13"/>
                </a:cxn>
                <a:cxn ang="0">
                  <a:pos x="20" y="12"/>
                </a:cxn>
                <a:cxn ang="0">
                  <a:pos x="13" y="12"/>
                </a:cxn>
                <a:cxn ang="0">
                  <a:pos x="13" y="9"/>
                </a:cxn>
                <a:cxn ang="0">
                  <a:pos x="18" y="8"/>
                </a:cxn>
                <a:cxn ang="0">
                  <a:pos x="20" y="9"/>
                </a:cxn>
                <a:cxn ang="0">
                  <a:pos x="20" y="9"/>
                </a:cxn>
                <a:cxn ang="0">
                  <a:pos x="21" y="9"/>
                </a:cxn>
                <a:cxn ang="0">
                  <a:pos x="23" y="7"/>
                </a:cxn>
                <a:cxn ang="0">
                  <a:pos x="23" y="7"/>
                </a:cxn>
                <a:cxn ang="0">
                  <a:pos x="23" y="7"/>
                </a:cxn>
                <a:cxn ang="0">
                  <a:pos x="21" y="7"/>
                </a:cxn>
                <a:cxn ang="0">
                  <a:pos x="20" y="4"/>
                </a:cxn>
                <a:cxn ang="0">
                  <a:pos x="22" y="2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5" y="3"/>
                </a:cxn>
                <a:cxn ang="0">
                  <a:pos x="13" y="3"/>
                </a:cxn>
                <a:cxn ang="0">
                  <a:pos x="12" y="4"/>
                </a:cxn>
                <a:cxn ang="0">
                  <a:pos x="12" y="7"/>
                </a:cxn>
                <a:cxn ang="0">
                  <a:pos x="9" y="8"/>
                </a:cxn>
                <a:cxn ang="0">
                  <a:pos x="7" y="12"/>
                </a:cxn>
                <a:cxn ang="0">
                  <a:pos x="1" y="12"/>
                </a:cxn>
                <a:cxn ang="0">
                  <a:pos x="0" y="14"/>
                </a:cxn>
                <a:cxn ang="0">
                  <a:pos x="2" y="17"/>
                </a:cxn>
                <a:cxn ang="0">
                  <a:pos x="5" y="17"/>
                </a:cxn>
                <a:cxn ang="0">
                  <a:pos x="4" y="20"/>
                </a:cxn>
                <a:cxn ang="0">
                  <a:pos x="6" y="24"/>
                </a:cxn>
                <a:cxn ang="0">
                  <a:pos x="3" y="29"/>
                </a:cxn>
                <a:cxn ang="0">
                  <a:pos x="1" y="32"/>
                </a:cxn>
                <a:cxn ang="0">
                  <a:pos x="4" y="35"/>
                </a:cxn>
                <a:cxn ang="0">
                  <a:pos x="9" y="32"/>
                </a:cxn>
                <a:cxn ang="0">
                  <a:pos x="12" y="34"/>
                </a:cxn>
                <a:cxn ang="0">
                  <a:pos x="13" y="29"/>
                </a:cxn>
                <a:cxn ang="0">
                  <a:pos x="17" y="30"/>
                </a:cxn>
                <a:cxn ang="0">
                  <a:pos x="19" y="29"/>
                </a:cxn>
                <a:cxn ang="0">
                  <a:pos x="18" y="27"/>
                </a:cxn>
                <a:cxn ang="0">
                  <a:pos x="22" y="22"/>
                </a:cxn>
                <a:cxn ang="0">
                  <a:pos x="25" y="24"/>
                </a:cxn>
                <a:cxn ang="0">
                  <a:pos x="24" y="26"/>
                </a:cxn>
                <a:cxn ang="0">
                  <a:pos x="26" y="27"/>
                </a:cxn>
                <a:cxn ang="0">
                  <a:pos x="26" y="33"/>
                </a:cxn>
                <a:cxn ang="0">
                  <a:pos x="27" y="37"/>
                </a:cxn>
                <a:cxn ang="0">
                  <a:pos x="39" y="30"/>
                </a:cxn>
                <a:cxn ang="0">
                  <a:pos x="41" y="31"/>
                </a:cxn>
                <a:cxn ang="0">
                  <a:pos x="42" y="33"/>
                </a:cxn>
                <a:cxn ang="0">
                  <a:pos x="45" y="32"/>
                </a:cxn>
                <a:cxn ang="0">
                  <a:pos x="48" y="32"/>
                </a:cxn>
                <a:cxn ang="0">
                  <a:pos x="47" y="23"/>
                </a:cxn>
              </a:cxnLst>
              <a:rect l="0" t="0" r="r" b="b"/>
              <a:pathLst>
                <a:path w="48" h="37">
                  <a:moveTo>
                    <a:pt x="47" y="23"/>
                  </a:moveTo>
                  <a:cubicBezTo>
                    <a:pt x="47" y="22"/>
                    <a:pt x="47" y="22"/>
                    <a:pt x="47" y="22"/>
                  </a:cubicBezTo>
                  <a:cubicBezTo>
                    <a:pt x="47" y="22"/>
                    <a:pt x="42" y="23"/>
                    <a:pt x="42" y="23"/>
                  </a:cubicBezTo>
                  <a:cubicBezTo>
                    <a:pt x="42" y="23"/>
                    <a:pt x="42" y="22"/>
                    <a:pt x="42" y="22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0" y="13"/>
                    <a:pt x="32" y="15"/>
                    <a:pt x="32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8" y="13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1" y="9"/>
                    <a:pt x="21" y="9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8" y="32"/>
                    <a:pt x="48" y="32"/>
                    <a:pt x="48" y="32"/>
                  </a:cubicBezTo>
                  <a:lnTo>
                    <a:pt x="47" y="23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1" name="Freeform 553">
              <a:extLst>
                <a:ext uri="{FF2B5EF4-FFF2-40B4-BE49-F238E27FC236}">
                  <a16:creationId xmlns:a16="http://schemas.microsoft.com/office/drawing/2014/main" id="{3DC95117-0BE1-1307-1E79-4952D123D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0088" y="4586839"/>
              <a:ext cx="77498" cy="77498"/>
            </a:xfrm>
            <a:custGeom>
              <a:avLst/>
              <a:gdLst/>
              <a:ahLst/>
              <a:cxnLst>
                <a:cxn ang="0">
                  <a:pos x="20" y="11"/>
                </a:cxn>
                <a:cxn ang="0">
                  <a:pos x="20" y="11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20" y="10"/>
                </a:cxn>
                <a:cxn ang="0">
                  <a:pos x="18" y="11"/>
                </a:cxn>
                <a:cxn ang="0">
                  <a:pos x="19" y="7"/>
                </a:cxn>
                <a:cxn ang="0">
                  <a:pos x="19" y="7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2" y="6"/>
                </a:cxn>
                <a:cxn ang="0">
                  <a:pos x="1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10"/>
                </a:cxn>
                <a:cxn ang="0">
                  <a:pos x="1" y="11"/>
                </a:cxn>
                <a:cxn ang="0">
                  <a:pos x="1" y="11"/>
                </a:cxn>
                <a:cxn ang="0">
                  <a:pos x="1" y="11"/>
                </a:cxn>
                <a:cxn ang="0">
                  <a:pos x="3" y="14"/>
                </a:cxn>
                <a:cxn ang="0">
                  <a:pos x="5" y="16"/>
                </a:cxn>
                <a:cxn ang="0">
                  <a:pos x="5" y="16"/>
                </a:cxn>
                <a:cxn ang="0">
                  <a:pos x="5" y="17"/>
                </a:cxn>
                <a:cxn ang="0">
                  <a:pos x="5" y="17"/>
                </a:cxn>
                <a:cxn ang="0">
                  <a:pos x="5" y="17"/>
                </a:cxn>
                <a:cxn ang="0">
                  <a:pos x="6" y="18"/>
                </a:cxn>
                <a:cxn ang="0">
                  <a:pos x="12" y="20"/>
                </a:cxn>
                <a:cxn ang="0">
                  <a:pos x="12" y="20"/>
                </a:cxn>
                <a:cxn ang="0">
                  <a:pos x="12" y="20"/>
                </a:cxn>
                <a:cxn ang="0">
                  <a:pos x="12" y="20"/>
                </a:cxn>
                <a:cxn ang="0">
                  <a:pos x="12" y="20"/>
                </a:cxn>
                <a:cxn ang="0">
                  <a:pos x="12" y="20"/>
                </a:cxn>
                <a:cxn ang="0">
                  <a:pos x="18" y="15"/>
                </a:cxn>
                <a:cxn ang="0">
                  <a:pos x="18" y="15"/>
                </a:cxn>
                <a:cxn ang="0">
                  <a:pos x="18" y="13"/>
                </a:cxn>
                <a:cxn ang="0">
                  <a:pos x="20" y="13"/>
                </a:cxn>
                <a:cxn ang="0">
                  <a:pos x="20" y="12"/>
                </a:cxn>
                <a:cxn ang="0">
                  <a:pos x="20" y="11"/>
                </a:cxn>
              </a:cxnLst>
              <a:rect l="0" t="0" r="r" b="b"/>
              <a:pathLst>
                <a:path w="20" h="20">
                  <a:moveTo>
                    <a:pt x="20" y="11"/>
                  </a:move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1" y="11"/>
                    <a:pt x="1" y="11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2"/>
                    <a:pt x="20" y="12"/>
                    <a:pt x="20" y="12"/>
                  </a:cubicBezTo>
                  <a:lnTo>
                    <a:pt x="20" y="11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2" name="Freeform 554">
              <a:extLst>
                <a:ext uri="{FF2B5EF4-FFF2-40B4-BE49-F238E27FC236}">
                  <a16:creationId xmlns:a16="http://schemas.microsoft.com/office/drawing/2014/main" id="{9CFC3D8B-6B94-F340-4290-52F27649C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415" y="3637077"/>
              <a:ext cx="362756" cy="252280"/>
            </a:xfrm>
            <a:custGeom>
              <a:avLst/>
              <a:gdLst/>
              <a:ahLst/>
              <a:cxnLst>
                <a:cxn ang="0">
                  <a:pos x="86" y="39"/>
                </a:cxn>
                <a:cxn ang="0">
                  <a:pos x="76" y="33"/>
                </a:cxn>
                <a:cxn ang="0">
                  <a:pos x="67" y="26"/>
                </a:cxn>
                <a:cxn ang="0">
                  <a:pos x="60" y="13"/>
                </a:cxn>
                <a:cxn ang="0">
                  <a:pos x="51" y="13"/>
                </a:cxn>
                <a:cxn ang="0">
                  <a:pos x="51" y="9"/>
                </a:cxn>
                <a:cxn ang="0">
                  <a:pos x="49" y="5"/>
                </a:cxn>
                <a:cxn ang="0">
                  <a:pos x="41" y="0"/>
                </a:cxn>
                <a:cxn ang="0">
                  <a:pos x="38" y="2"/>
                </a:cxn>
                <a:cxn ang="0">
                  <a:pos x="37" y="3"/>
                </a:cxn>
                <a:cxn ang="0">
                  <a:pos x="32" y="6"/>
                </a:cxn>
                <a:cxn ang="0">
                  <a:pos x="31" y="13"/>
                </a:cxn>
                <a:cxn ang="0">
                  <a:pos x="24" y="13"/>
                </a:cxn>
                <a:cxn ang="0">
                  <a:pos x="15" y="6"/>
                </a:cxn>
                <a:cxn ang="0">
                  <a:pos x="5" y="5"/>
                </a:cxn>
                <a:cxn ang="0">
                  <a:pos x="2" y="16"/>
                </a:cxn>
                <a:cxn ang="0">
                  <a:pos x="2" y="26"/>
                </a:cxn>
                <a:cxn ang="0">
                  <a:pos x="3" y="26"/>
                </a:cxn>
                <a:cxn ang="0">
                  <a:pos x="6" y="25"/>
                </a:cxn>
                <a:cxn ang="0">
                  <a:pos x="6" y="27"/>
                </a:cxn>
                <a:cxn ang="0">
                  <a:pos x="6" y="27"/>
                </a:cxn>
                <a:cxn ang="0">
                  <a:pos x="6" y="31"/>
                </a:cxn>
                <a:cxn ang="0">
                  <a:pos x="6" y="31"/>
                </a:cxn>
                <a:cxn ang="0">
                  <a:pos x="8" y="38"/>
                </a:cxn>
                <a:cxn ang="0">
                  <a:pos x="9" y="46"/>
                </a:cxn>
                <a:cxn ang="0">
                  <a:pos x="9" y="46"/>
                </a:cxn>
                <a:cxn ang="0">
                  <a:pos x="19" y="41"/>
                </a:cxn>
                <a:cxn ang="0">
                  <a:pos x="31" y="39"/>
                </a:cxn>
                <a:cxn ang="0">
                  <a:pos x="44" y="45"/>
                </a:cxn>
                <a:cxn ang="0">
                  <a:pos x="46" y="48"/>
                </a:cxn>
                <a:cxn ang="0">
                  <a:pos x="57" y="53"/>
                </a:cxn>
                <a:cxn ang="0">
                  <a:pos x="58" y="60"/>
                </a:cxn>
                <a:cxn ang="0">
                  <a:pos x="59" y="63"/>
                </a:cxn>
                <a:cxn ang="0">
                  <a:pos x="69" y="63"/>
                </a:cxn>
                <a:cxn ang="0">
                  <a:pos x="69" y="60"/>
                </a:cxn>
                <a:cxn ang="0">
                  <a:pos x="81" y="48"/>
                </a:cxn>
                <a:cxn ang="0">
                  <a:pos x="87" y="46"/>
                </a:cxn>
                <a:cxn ang="0">
                  <a:pos x="92" y="43"/>
                </a:cxn>
                <a:cxn ang="0">
                  <a:pos x="88" y="39"/>
                </a:cxn>
              </a:cxnLst>
              <a:rect l="0" t="0" r="r" b="b"/>
              <a:pathLst>
                <a:path w="93" h="65">
                  <a:moveTo>
                    <a:pt x="88" y="39"/>
                  </a:moveTo>
                  <a:cubicBezTo>
                    <a:pt x="86" y="39"/>
                    <a:pt x="86" y="39"/>
                    <a:pt x="86" y="39"/>
                  </a:cubicBezTo>
                  <a:cubicBezTo>
                    <a:pt x="80" y="34"/>
                    <a:pt x="80" y="34"/>
                    <a:pt x="80" y="34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15" y="6"/>
                    <a:pt x="15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30" y="38"/>
                    <a:pt x="30" y="38"/>
                  </a:cubicBezTo>
                  <a:cubicBezTo>
                    <a:pt x="30" y="38"/>
                    <a:pt x="31" y="39"/>
                    <a:pt x="31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4" y="45"/>
                    <a:pt x="45" y="45"/>
                    <a:pt x="45" y="45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57" y="62"/>
                    <a:pt x="57" y="62"/>
                    <a:pt x="57" y="62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3" y="41"/>
                    <a:pt x="93" y="41"/>
                    <a:pt x="93" y="41"/>
                  </a:cubicBezTo>
                  <a:lnTo>
                    <a:pt x="88" y="39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3" name="Freeform 555">
              <a:extLst>
                <a:ext uri="{FF2B5EF4-FFF2-40B4-BE49-F238E27FC236}">
                  <a16:creationId xmlns:a16="http://schemas.microsoft.com/office/drawing/2014/main" id="{3C1496FB-E644-009D-D2B8-47B1365BD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4073" y="3620588"/>
              <a:ext cx="275365" cy="136858"/>
            </a:xfrm>
            <a:custGeom>
              <a:avLst/>
              <a:gdLst/>
              <a:ahLst/>
              <a:cxnLst>
                <a:cxn ang="0">
                  <a:pos x="11" y="11"/>
                </a:cxn>
                <a:cxn ang="0">
                  <a:pos x="6" y="15"/>
                </a:cxn>
                <a:cxn ang="0">
                  <a:pos x="6" y="16"/>
                </a:cxn>
                <a:cxn ang="0">
                  <a:pos x="8" y="16"/>
                </a:cxn>
                <a:cxn ang="0">
                  <a:pos x="9" y="18"/>
                </a:cxn>
                <a:cxn ang="0">
                  <a:pos x="13" y="19"/>
                </a:cxn>
                <a:cxn ang="0">
                  <a:pos x="15" y="16"/>
                </a:cxn>
                <a:cxn ang="0">
                  <a:pos x="18" y="20"/>
                </a:cxn>
                <a:cxn ang="0">
                  <a:pos x="25" y="22"/>
                </a:cxn>
                <a:cxn ang="0">
                  <a:pos x="16" y="27"/>
                </a:cxn>
                <a:cxn ang="0">
                  <a:pos x="10" y="27"/>
                </a:cxn>
                <a:cxn ang="0">
                  <a:pos x="10" y="27"/>
                </a:cxn>
                <a:cxn ang="0">
                  <a:pos x="8" y="29"/>
                </a:cxn>
                <a:cxn ang="0">
                  <a:pos x="7" y="29"/>
                </a:cxn>
                <a:cxn ang="0">
                  <a:pos x="7" y="29"/>
                </a:cxn>
                <a:cxn ang="0">
                  <a:pos x="5" y="28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7" y="32"/>
                </a:cxn>
                <a:cxn ang="0">
                  <a:pos x="10" y="33"/>
                </a:cxn>
                <a:cxn ang="0">
                  <a:pos x="13" y="32"/>
                </a:cxn>
                <a:cxn ang="0">
                  <a:pos x="15" y="33"/>
                </a:cxn>
                <a:cxn ang="0">
                  <a:pos x="16" y="33"/>
                </a:cxn>
                <a:cxn ang="0">
                  <a:pos x="16" y="34"/>
                </a:cxn>
                <a:cxn ang="0">
                  <a:pos x="19" y="35"/>
                </a:cxn>
                <a:cxn ang="0">
                  <a:pos x="28" y="33"/>
                </a:cxn>
                <a:cxn ang="0">
                  <a:pos x="29" y="29"/>
                </a:cxn>
                <a:cxn ang="0">
                  <a:pos x="29" y="29"/>
                </a:cxn>
                <a:cxn ang="0">
                  <a:pos x="34" y="27"/>
                </a:cxn>
                <a:cxn ang="0">
                  <a:pos x="35" y="25"/>
                </a:cxn>
                <a:cxn ang="0">
                  <a:pos x="35" y="25"/>
                </a:cxn>
                <a:cxn ang="0">
                  <a:pos x="44" y="26"/>
                </a:cxn>
                <a:cxn ang="0">
                  <a:pos x="48" y="22"/>
                </a:cxn>
                <a:cxn ang="0">
                  <a:pos x="57" y="20"/>
                </a:cxn>
                <a:cxn ang="0">
                  <a:pos x="59" y="17"/>
                </a:cxn>
                <a:cxn ang="0">
                  <a:pos x="69" y="12"/>
                </a:cxn>
                <a:cxn ang="0">
                  <a:pos x="71" y="8"/>
                </a:cxn>
                <a:cxn ang="0">
                  <a:pos x="71" y="7"/>
                </a:cxn>
                <a:cxn ang="0">
                  <a:pos x="66" y="7"/>
                </a:cxn>
                <a:cxn ang="0">
                  <a:pos x="65" y="4"/>
                </a:cxn>
                <a:cxn ang="0">
                  <a:pos x="50" y="2"/>
                </a:cxn>
                <a:cxn ang="0">
                  <a:pos x="45" y="3"/>
                </a:cxn>
                <a:cxn ang="0">
                  <a:pos x="34" y="3"/>
                </a:cxn>
                <a:cxn ang="0">
                  <a:pos x="31" y="0"/>
                </a:cxn>
                <a:cxn ang="0">
                  <a:pos x="26" y="3"/>
                </a:cxn>
                <a:cxn ang="0">
                  <a:pos x="25" y="7"/>
                </a:cxn>
                <a:cxn ang="0">
                  <a:pos x="18" y="4"/>
                </a:cxn>
                <a:cxn ang="0">
                  <a:pos x="14" y="4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9" y="9"/>
                </a:cxn>
                <a:cxn ang="0">
                  <a:pos x="12" y="9"/>
                </a:cxn>
                <a:cxn ang="0">
                  <a:pos x="11" y="11"/>
                </a:cxn>
              </a:cxnLst>
              <a:rect l="0" t="0" r="r" b="b"/>
              <a:pathLst>
                <a:path w="71" h="35">
                  <a:moveTo>
                    <a:pt x="11" y="11"/>
                  </a:move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5"/>
                    <a:pt x="27" y="33"/>
                    <a:pt x="28" y="33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6" y="25"/>
                    <a:pt x="44" y="26"/>
                    <a:pt x="44" y="26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57" y="20"/>
                    <a:pt x="57" y="20"/>
                    <a:pt x="57" y="20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2" y="9"/>
                    <a:pt x="12" y="9"/>
                    <a:pt x="12" y="9"/>
                  </a:cubicBezTo>
                  <a:lnTo>
                    <a:pt x="11" y="11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4" name="Freeform 556">
              <a:extLst>
                <a:ext uri="{FF2B5EF4-FFF2-40B4-BE49-F238E27FC236}">
                  <a16:creationId xmlns:a16="http://schemas.microsoft.com/office/drawing/2014/main" id="{883B0BC6-3B5B-1D84-CA78-8715B12AC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3663" y="3149005"/>
              <a:ext cx="1032206" cy="549081"/>
            </a:xfrm>
            <a:custGeom>
              <a:avLst/>
              <a:gdLst/>
              <a:ahLst/>
              <a:cxnLst>
                <a:cxn ang="0">
                  <a:pos x="252" y="62"/>
                </a:cxn>
                <a:cxn ang="0">
                  <a:pos x="241" y="48"/>
                </a:cxn>
                <a:cxn ang="0">
                  <a:pos x="235" y="51"/>
                </a:cxn>
                <a:cxn ang="0">
                  <a:pos x="223" y="45"/>
                </a:cxn>
                <a:cxn ang="0">
                  <a:pos x="219" y="50"/>
                </a:cxn>
                <a:cxn ang="0">
                  <a:pos x="197" y="13"/>
                </a:cxn>
                <a:cxn ang="0">
                  <a:pos x="183" y="21"/>
                </a:cxn>
                <a:cxn ang="0">
                  <a:pos x="175" y="22"/>
                </a:cxn>
                <a:cxn ang="0">
                  <a:pos x="175" y="17"/>
                </a:cxn>
                <a:cxn ang="0">
                  <a:pos x="170" y="15"/>
                </a:cxn>
                <a:cxn ang="0">
                  <a:pos x="168" y="16"/>
                </a:cxn>
                <a:cxn ang="0">
                  <a:pos x="166" y="14"/>
                </a:cxn>
                <a:cxn ang="0">
                  <a:pos x="161" y="8"/>
                </a:cxn>
                <a:cxn ang="0">
                  <a:pos x="154" y="3"/>
                </a:cxn>
                <a:cxn ang="0">
                  <a:pos x="142" y="5"/>
                </a:cxn>
                <a:cxn ang="0">
                  <a:pos x="117" y="12"/>
                </a:cxn>
                <a:cxn ang="0">
                  <a:pos x="112" y="13"/>
                </a:cxn>
                <a:cxn ang="0">
                  <a:pos x="104" y="17"/>
                </a:cxn>
                <a:cxn ang="0">
                  <a:pos x="96" y="17"/>
                </a:cxn>
                <a:cxn ang="0">
                  <a:pos x="98" y="20"/>
                </a:cxn>
                <a:cxn ang="0">
                  <a:pos x="102" y="26"/>
                </a:cxn>
                <a:cxn ang="0">
                  <a:pos x="95" y="32"/>
                </a:cxn>
                <a:cxn ang="0">
                  <a:pos x="90" y="39"/>
                </a:cxn>
                <a:cxn ang="0">
                  <a:pos x="99" y="44"/>
                </a:cxn>
                <a:cxn ang="0">
                  <a:pos x="91" y="51"/>
                </a:cxn>
                <a:cxn ang="0">
                  <a:pos x="83" y="51"/>
                </a:cxn>
                <a:cxn ang="0">
                  <a:pos x="72" y="49"/>
                </a:cxn>
                <a:cxn ang="0">
                  <a:pos x="67" y="48"/>
                </a:cxn>
                <a:cxn ang="0">
                  <a:pos x="56" y="50"/>
                </a:cxn>
                <a:cxn ang="0">
                  <a:pos x="52" y="52"/>
                </a:cxn>
                <a:cxn ang="0">
                  <a:pos x="39" y="42"/>
                </a:cxn>
                <a:cxn ang="0">
                  <a:pos x="34" y="43"/>
                </a:cxn>
                <a:cxn ang="0">
                  <a:pos x="27" y="41"/>
                </a:cxn>
                <a:cxn ang="0">
                  <a:pos x="14" y="52"/>
                </a:cxn>
                <a:cxn ang="0">
                  <a:pos x="6" y="53"/>
                </a:cxn>
                <a:cxn ang="0">
                  <a:pos x="4" y="67"/>
                </a:cxn>
                <a:cxn ang="0">
                  <a:pos x="5" y="79"/>
                </a:cxn>
                <a:cxn ang="0">
                  <a:pos x="13" y="83"/>
                </a:cxn>
                <a:cxn ang="0">
                  <a:pos x="13" y="91"/>
                </a:cxn>
                <a:cxn ang="0">
                  <a:pos x="43" y="89"/>
                </a:cxn>
                <a:cxn ang="0">
                  <a:pos x="52" y="103"/>
                </a:cxn>
                <a:cxn ang="0">
                  <a:pos x="31" y="104"/>
                </a:cxn>
                <a:cxn ang="0">
                  <a:pos x="22" y="111"/>
                </a:cxn>
                <a:cxn ang="0">
                  <a:pos x="38" y="134"/>
                </a:cxn>
                <a:cxn ang="0">
                  <a:pos x="58" y="138"/>
                </a:cxn>
                <a:cxn ang="0">
                  <a:pos x="101" y="119"/>
                </a:cxn>
                <a:cxn ang="0">
                  <a:pos x="131" y="133"/>
                </a:cxn>
                <a:cxn ang="0">
                  <a:pos x="155" y="132"/>
                </a:cxn>
                <a:cxn ang="0">
                  <a:pos x="167" y="125"/>
                </a:cxn>
                <a:cxn ang="0">
                  <a:pos x="199" y="123"/>
                </a:cxn>
                <a:cxn ang="0">
                  <a:pos x="219" y="110"/>
                </a:cxn>
                <a:cxn ang="0">
                  <a:pos x="237" y="86"/>
                </a:cxn>
                <a:cxn ang="0">
                  <a:pos x="255" y="74"/>
                </a:cxn>
                <a:cxn ang="0">
                  <a:pos x="265" y="66"/>
                </a:cxn>
              </a:cxnLst>
              <a:rect l="0" t="0" r="r" b="b"/>
              <a:pathLst>
                <a:path w="265" h="141">
                  <a:moveTo>
                    <a:pt x="261" y="61"/>
                  </a:moveTo>
                  <a:cubicBezTo>
                    <a:pt x="260" y="62"/>
                    <a:pt x="260" y="62"/>
                    <a:pt x="260" y="62"/>
                  </a:cubicBezTo>
                  <a:cubicBezTo>
                    <a:pt x="259" y="63"/>
                    <a:pt x="259" y="63"/>
                    <a:pt x="259" y="63"/>
                  </a:cubicBezTo>
                  <a:cubicBezTo>
                    <a:pt x="259" y="63"/>
                    <a:pt x="259" y="63"/>
                    <a:pt x="259" y="63"/>
                  </a:cubicBezTo>
                  <a:cubicBezTo>
                    <a:pt x="259" y="63"/>
                    <a:pt x="259" y="63"/>
                    <a:pt x="259" y="63"/>
                  </a:cubicBezTo>
                  <a:cubicBezTo>
                    <a:pt x="252" y="62"/>
                    <a:pt x="252" y="62"/>
                    <a:pt x="252" y="62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49" y="57"/>
                    <a:pt x="249" y="57"/>
                    <a:pt x="249" y="57"/>
                  </a:cubicBezTo>
                  <a:cubicBezTo>
                    <a:pt x="246" y="56"/>
                    <a:pt x="246" y="56"/>
                    <a:pt x="246" y="56"/>
                  </a:cubicBezTo>
                  <a:cubicBezTo>
                    <a:pt x="246" y="56"/>
                    <a:pt x="246" y="56"/>
                    <a:pt x="246" y="55"/>
                  </a:cubicBezTo>
                  <a:cubicBezTo>
                    <a:pt x="245" y="52"/>
                    <a:pt x="245" y="52"/>
                    <a:pt x="245" y="52"/>
                  </a:cubicBezTo>
                  <a:cubicBezTo>
                    <a:pt x="241" y="48"/>
                    <a:pt x="241" y="48"/>
                    <a:pt x="241" y="48"/>
                  </a:cubicBezTo>
                  <a:cubicBezTo>
                    <a:pt x="239" y="48"/>
                    <a:pt x="239" y="48"/>
                    <a:pt x="239" y="48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37" y="49"/>
                    <a:pt x="237" y="49"/>
                    <a:pt x="237" y="49"/>
                  </a:cubicBezTo>
                  <a:cubicBezTo>
                    <a:pt x="236" y="51"/>
                    <a:pt x="236" y="51"/>
                    <a:pt x="236" y="51"/>
                  </a:cubicBezTo>
                  <a:cubicBezTo>
                    <a:pt x="236" y="51"/>
                    <a:pt x="236" y="51"/>
                    <a:pt x="235" y="51"/>
                  </a:cubicBezTo>
                  <a:cubicBezTo>
                    <a:pt x="228" y="51"/>
                    <a:pt x="228" y="51"/>
                    <a:pt x="228" y="51"/>
                  </a:cubicBezTo>
                  <a:cubicBezTo>
                    <a:pt x="227" y="51"/>
                    <a:pt x="227" y="51"/>
                    <a:pt x="227" y="51"/>
                  </a:cubicBezTo>
                  <a:cubicBezTo>
                    <a:pt x="226" y="48"/>
                    <a:pt x="226" y="48"/>
                    <a:pt x="226" y="48"/>
                  </a:cubicBezTo>
                  <a:cubicBezTo>
                    <a:pt x="225" y="48"/>
                    <a:pt x="225" y="48"/>
                    <a:pt x="226" y="48"/>
                  </a:cubicBezTo>
                  <a:cubicBezTo>
                    <a:pt x="226" y="47"/>
                    <a:pt x="226" y="47"/>
                    <a:pt x="226" y="47"/>
                  </a:cubicBezTo>
                  <a:cubicBezTo>
                    <a:pt x="223" y="45"/>
                    <a:pt x="223" y="45"/>
                    <a:pt x="223" y="45"/>
                  </a:cubicBezTo>
                  <a:cubicBezTo>
                    <a:pt x="222" y="45"/>
                    <a:pt x="222" y="45"/>
                    <a:pt x="222" y="45"/>
                  </a:cubicBezTo>
                  <a:cubicBezTo>
                    <a:pt x="221" y="49"/>
                    <a:pt x="221" y="49"/>
                    <a:pt x="221" y="49"/>
                  </a:cubicBezTo>
                  <a:cubicBezTo>
                    <a:pt x="219" y="50"/>
                    <a:pt x="219" y="50"/>
                    <a:pt x="219" y="50"/>
                  </a:cubicBezTo>
                  <a:cubicBezTo>
                    <a:pt x="219" y="50"/>
                    <a:pt x="219" y="50"/>
                    <a:pt x="219" y="50"/>
                  </a:cubicBezTo>
                  <a:cubicBezTo>
                    <a:pt x="219" y="50"/>
                    <a:pt x="219" y="50"/>
                    <a:pt x="219" y="50"/>
                  </a:cubicBezTo>
                  <a:cubicBezTo>
                    <a:pt x="219" y="50"/>
                    <a:pt x="219" y="50"/>
                    <a:pt x="219" y="50"/>
                  </a:cubicBezTo>
                  <a:cubicBezTo>
                    <a:pt x="204" y="24"/>
                    <a:pt x="204" y="24"/>
                    <a:pt x="204" y="24"/>
                  </a:cubicBezTo>
                  <a:cubicBezTo>
                    <a:pt x="195" y="16"/>
                    <a:pt x="195" y="16"/>
                    <a:pt x="195" y="16"/>
                  </a:cubicBezTo>
                  <a:cubicBezTo>
                    <a:pt x="195" y="16"/>
                    <a:pt x="195" y="16"/>
                    <a:pt x="195" y="16"/>
                  </a:cubicBezTo>
                  <a:cubicBezTo>
                    <a:pt x="195" y="14"/>
                    <a:pt x="195" y="14"/>
                    <a:pt x="195" y="14"/>
                  </a:cubicBezTo>
                  <a:cubicBezTo>
                    <a:pt x="195" y="14"/>
                    <a:pt x="195" y="14"/>
                    <a:pt x="195" y="14"/>
                  </a:cubicBezTo>
                  <a:cubicBezTo>
                    <a:pt x="197" y="13"/>
                    <a:pt x="197" y="13"/>
                    <a:pt x="197" y="13"/>
                  </a:cubicBezTo>
                  <a:cubicBezTo>
                    <a:pt x="197" y="12"/>
                    <a:pt x="197" y="12"/>
                    <a:pt x="197" y="12"/>
                  </a:cubicBezTo>
                  <a:cubicBezTo>
                    <a:pt x="192" y="14"/>
                    <a:pt x="192" y="14"/>
                    <a:pt x="192" y="14"/>
                  </a:cubicBezTo>
                  <a:cubicBezTo>
                    <a:pt x="190" y="14"/>
                    <a:pt x="190" y="14"/>
                    <a:pt x="190" y="14"/>
                  </a:cubicBezTo>
                  <a:cubicBezTo>
                    <a:pt x="187" y="18"/>
                    <a:pt x="187" y="18"/>
                    <a:pt x="187" y="18"/>
                  </a:cubicBezTo>
                  <a:cubicBezTo>
                    <a:pt x="183" y="19"/>
                    <a:pt x="183" y="19"/>
                    <a:pt x="183" y="19"/>
                  </a:cubicBezTo>
                  <a:cubicBezTo>
                    <a:pt x="183" y="21"/>
                    <a:pt x="183" y="21"/>
                    <a:pt x="183" y="21"/>
                  </a:cubicBezTo>
                  <a:cubicBezTo>
                    <a:pt x="183" y="21"/>
                    <a:pt x="182" y="21"/>
                    <a:pt x="182" y="21"/>
                  </a:cubicBezTo>
                  <a:cubicBezTo>
                    <a:pt x="182" y="21"/>
                    <a:pt x="182" y="21"/>
                    <a:pt x="182" y="21"/>
                  </a:cubicBezTo>
                  <a:cubicBezTo>
                    <a:pt x="182" y="21"/>
                    <a:pt x="182" y="21"/>
                    <a:pt x="182" y="21"/>
                  </a:cubicBezTo>
                  <a:cubicBezTo>
                    <a:pt x="179" y="20"/>
                    <a:pt x="179" y="20"/>
                    <a:pt x="179" y="20"/>
                  </a:cubicBezTo>
                  <a:cubicBezTo>
                    <a:pt x="175" y="22"/>
                    <a:pt x="175" y="22"/>
                    <a:pt x="175" y="22"/>
                  </a:cubicBezTo>
                  <a:cubicBezTo>
                    <a:pt x="175" y="22"/>
                    <a:pt x="175" y="22"/>
                    <a:pt x="175" y="22"/>
                  </a:cubicBezTo>
                  <a:cubicBezTo>
                    <a:pt x="175" y="22"/>
                    <a:pt x="175" y="22"/>
                    <a:pt x="175" y="22"/>
                  </a:cubicBezTo>
                  <a:cubicBezTo>
                    <a:pt x="175" y="22"/>
                    <a:pt x="175" y="21"/>
                    <a:pt x="175" y="21"/>
                  </a:cubicBezTo>
                  <a:cubicBezTo>
                    <a:pt x="174" y="20"/>
                    <a:pt x="174" y="20"/>
                    <a:pt x="174" y="20"/>
                  </a:cubicBezTo>
                  <a:cubicBezTo>
                    <a:pt x="174" y="20"/>
                    <a:pt x="174" y="20"/>
                    <a:pt x="174" y="19"/>
                  </a:cubicBezTo>
                  <a:cubicBezTo>
                    <a:pt x="175" y="17"/>
                    <a:pt x="175" y="17"/>
                    <a:pt x="175" y="17"/>
                  </a:cubicBezTo>
                  <a:cubicBezTo>
                    <a:pt x="175" y="17"/>
                    <a:pt x="175" y="17"/>
                    <a:pt x="175" y="17"/>
                  </a:cubicBezTo>
                  <a:cubicBezTo>
                    <a:pt x="177" y="17"/>
                    <a:pt x="177" y="17"/>
                    <a:pt x="177" y="17"/>
                  </a:cubicBezTo>
                  <a:cubicBezTo>
                    <a:pt x="177" y="16"/>
                    <a:pt x="177" y="16"/>
                    <a:pt x="177" y="16"/>
                  </a:cubicBezTo>
                  <a:cubicBezTo>
                    <a:pt x="175" y="17"/>
                    <a:pt x="175" y="17"/>
                    <a:pt x="175" y="17"/>
                  </a:cubicBezTo>
                  <a:cubicBezTo>
                    <a:pt x="175" y="17"/>
                    <a:pt x="175" y="17"/>
                    <a:pt x="175" y="17"/>
                  </a:cubicBezTo>
                  <a:cubicBezTo>
                    <a:pt x="175" y="17"/>
                    <a:pt x="174" y="17"/>
                    <a:pt x="174" y="17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70" y="15"/>
                    <a:pt x="170" y="15"/>
                    <a:pt x="170" y="15"/>
                  </a:cubicBezTo>
                  <a:cubicBezTo>
                    <a:pt x="171" y="16"/>
                    <a:pt x="171" y="16"/>
                    <a:pt x="171" y="16"/>
                  </a:cubicBezTo>
                  <a:cubicBezTo>
                    <a:pt x="171" y="16"/>
                    <a:pt x="171" y="16"/>
                    <a:pt x="171" y="16"/>
                  </a:cubicBezTo>
                  <a:cubicBezTo>
                    <a:pt x="171" y="16"/>
                    <a:pt x="170" y="16"/>
                    <a:pt x="170" y="16"/>
                  </a:cubicBezTo>
                  <a:cubicBezTo>
                    <a:pt x="169" y="16"/>
                    <a:pt x="169" y="16"/>
                    <a:pt x="169" y="16"/>
                  </a:cubicBezTo>
                  <a:cubicBezTo>
                    <a:pt x="169" y="16"/>
                    <a:pt x="168" y="16"/>
                    <a:pt x="168" y="16"/>
                  </a:cubicBezTo>
                  <a:cubicBezTo>
                    <a:pt x="168" y="16"/>
                    <a:pt x="168" y="16"/>
                    <a:pt x="168" y="16"/>
                  </a:cubicBezTo>
                  <a:cubicBezTo>
                    <a:pt x="169" y="14"/>
                    <a:pt x="169" y="14"/>
                    <a:pt x="169" y="14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167" y="13"/>
                    <a:pt x="167" y="13"/>
                    <a:pt x="167" y="13"/>
                  </a:cubicBezTo>
                  <a:cubicBezTo>
                    <a:pt x="167" y="14"/>
                    <a:pt x="167" y="14"/>
                    <a:pt x="166" y="14"/>
                  </a:cubicBezTo>
                  <a:cubicBezTo>
                    <a:pt x="166" y="14"/>
                    <a:pt x="161" y="14"/>
                    <a:pt x="161" y="14"/>
                  </a:cubicBezTo>
                  <a:cubicBezTo>
                    <a:pt x="161" y="14"/>
                    <a:pt x="160" y="14"/>
                    <a:pt x="160" y="14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2"/>
                    <a:pt x="159" y="12"/>
                    <a:pt x="159" y="12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8"/>
                    <a:pt x="161" y="8"/>
                    <a:pt x="161" y="8"/>
                  </a:cubicBezTo>
                  <a:cubicBezTo>
                    <a:pt x="159" y="7"/>
                    <a:pt x="159" y="7"/>
                    <a:pt x="159" y="7"/>
                  </a:cubicBezTo>
                  <a:cubicBezTo>
                    <a:pt x="159" y="7"/>
                    <a:pt x="159" y="7"/>
                    <a:pt x="159" y="7"/>
                  </a:cubicBezTo>
                  <a:cubicBezTo>
                    <a:pt x="159" y="2"/>
                    <a:pt x="159" y="2"/>
                    <a:pt x="159" y="2"/>
                  </a:cubicBezTo>
                  <a:cubicBezTo>
                    <a:pt x="157" y="1"/>
                    <a:pt x="157" y="1"/>
                    <a:pt x="157" y="1"/>
                  </a:cubicBezTo>
                  <a:cubicBezTo>
                    <a:pt x="154" y="3"/>
                    <a:pt x="154" y="3"/>
                    <a:pt x="154" y="3"/>
                  </a:cubicBezTo>
                  <a:cubicBezTo>
                    <a:pt x="154" y="3"/>
                    <a:pt x="154" y="3"/>
                    <a:pt x="154" y="3"/>
                  </a:cubicBezTo>
                  <a:cubicBezTo>
                    <a:pt x="154" y="3"/>
                    <a:pt x="154" y="3"/>
                    <a:pt x="154" y="3"/>
                  </a:cubicBezTo>
                  <a:cubicBezTo>
                    <a:pt x="151" y="1"/>
                    <a:pt x="151" y="1"/>
                    <a:pt x="151" y="1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4" y="2"/>
                    <a:pt x="144" y="2"/>
                    <a:pt x="144" y="2"/>
                  </a:cubicBezTo>
                  <a:cubicBezTo>
                    <a:pt x="142" y="2"/>
                    <a:pt x="142" y="2"/>
                    <a:pt x="142" y="2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1" y="5"/>
                    <a:pt x="141" y="5"/>
                    <a:pt x="141" y="5"/>
                  </a:cubicBezTo>
                  <a:cubicBezTo>
                    <a:pt x="127" y="8"/>
                    <a:pt x="127" y="8"/>
                    <a:pt x="127" y="8"/>
                  </a:cubicBezTo>
                  <a:cubicBezTo>
                    <a:pt x="122" y="9"/>
                    <a:pt x="122" y="9"/>
                    <a:pt x="122" y="9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14" y="14"/>
                    <a:pt x="114" y="14"/>
                    <a:pt x="114" y="14"/>
                  </a:cubicBezTo>
                  <a:cubicBezTo>
                    <a:pt x="112" y="13"/>
                    <a:pt x="112" y="13"/>
                    <a:pt x="112" y="13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05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6"/>
                    <a:pt x="104" y="16"/>
                    <a:pt x="104" y="16"/>
                  </a:cubicBezTo>
                  <a:cubicBezTo>
                    <a:pt x="104" y="16"/>
                    <a:pt x="98" y="16"/>
                    <a:pt x="98" y="16"/>
                  </a:cubicBezTo>
                  <a:cubicBezTo>
                    <a:pt x="98" y="16"/>
                    <a:pt x="98" y="16"/>
                    <a:pt x="98" y="16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6" y="17"/>
                    <a:pt x="96" y="17"/>
                    <a:pt x="96" y="17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19"/>
                    <a:pt x="97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0"/>
                    <a:pt x="98" y="21"/>
                    <a:pt x="98" y="21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6" y="23"/>
                    <a:pt x="96" y="23"/>
                    <a:pt x="96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2" y="25"/>
                    <a:pt x="102" y="25"/>
                    <a:pt x="102" y="26"/>
                  </a:cubicBezTo>
                  <a:cubicBezTo>
                    <a:pt x="102" y="26"/>
                    <a:pt x="102" y="26"/>
                    <a:pt x="102" y="26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0" y="38"/>
                    <a:pt x="90" y="39"/>
                    <a:pt x="90" y="39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3" y="41"/>
                    <a:pt x="93" y="41"/>
                    <a:pt x="94" y="41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51"/>
                    <a:pt x="92" y="51"/>
                    <a:pt x="92" y="51"/>
                  </a:cubicBezTo>
                  <a:cubicBezTo>
                    <a:pt x="92" y="51"/>
                    <a:pt x="92" y="51"/>
                    <a:pt x="92" y="51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88" y="50"/>
                    <a:pt x="88" y="50"/>
                    <a:pt x="88" y="50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3" y="51"/>
                    <a:pt x="83" y="51"/>
                    <a:pt x="83" y="51"/>
                  </a:cubicBezTo>
                  <a:cubicBezTo>
                    <a:pt x="80" y="51"/>
                    <a:pt x="80" y="51"/>
                    <a:pt x="80" y="51"/>
                  </a:cubicBezTo>
                  <a:cubicBezTo>
                    <a:pt x="80" y="51"/>
                    <a:pt x="80" y="51"/>
                    <a:pt x="80" y="5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2" y="49"/>
                    <a:pt x="72" y="49"/>
                    <a:pt x="72" y="49"/>
                  </a:cubicBezTo>
                  <a:cubicBezTo>
                    <a:pt x="72" y="49"/>
                    <a:pt x="71" y="49"/>
                    <a:pt x="71" y="4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67" y="47"/>
                    <a:pt x="67" y="47"/>
                    <a:pt x="67" y="47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6" y="48"/>
                    <a:pt x="66" y="48"/>
                  </a:cubicBezTo>
                  <a:cubicBezTo>
                    <a:pt x="66" y="48"/>
                    <a:pt x="65" y="48"/>
                    <a:pt x="65" y="48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52"/>
                    <a:pt x="53" y="52"/>
                    <a:pt x="53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3" y="43"/>
                    <a:pt x="33" y="43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2"/>
                    <a:pt x="31" y="42"/>
                    <a:pt x="31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6" y="58"/>
                    <a:pt x="15" y="58"/>
                    <a:pt x="15" y="58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6" y="57"/>
                    <a:pt x="5" y="57"/>
                    <a:pt x="5" y="57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6"/>
                    <a:pt x="4" y="66"/>
                    <a:pt x="4" y="67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3" y="74"/>
                    <a:pt x="3" y="74"/>
                    <a:pt x="3" y="74"/>
                  </a:cubicBezTo>
                  <a:cubicBezTo>
                    <a:pt x="3" y="74"/>
                    <a:pt x="4" y="74"/>
                    <a:pt x="4" y="74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5" y="79"/>
                    <a:pt x="5" y="79"/>
                    <a:pt x="6" y="79"/>
                  </a:cubicBezTo>
                  <a:cubicBezTo>
                    <a:pt x="6" y="79"/>
                    <a:pt x="11" y="79"/>
                    <a:pt x="11" y="79"/>
                  </a:cubicBezTo>
                  <a:cubicBezTo>
                    <a:pt x="11" y="79"/>
                    <a:pt x="11" y="80"/>
                    <a:pt x="11" y="80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90"/>
                    <a:pt x="16" y="90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13" y="91"/>
                    <a:pt x="13" y="91"/>
                    <a:pt x="13" y="91"/>
                  </a:cubicBezTo>
                  <a:cubicBezTo>
                    <a:pt x="14" y="92"/>
                    <a:pt x="14" y="92"/>
                    <a:pt x="14" y="92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34" y="87"/>
                    <a:pt x="34" y="87"/>
                    <a:pt x="34" y="87"/>
                  </a:cubicBezTo>
                  <a:cubicBezTo>
                    <a:pt x="39" y="86"/>
                    <a:pt x="39" y="86"/>
                    <a:pt x="39" y="86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2" y="101"/>
                    <a:pt x="52" y="101"/>
                    <a:pt x="52" y="101"/>
                  </a:cubicBezTo>
                  <a:cubicBezTo>
                    <a:pt x="53" y="103"/>
                    <a:pt x="53" y="103"/>
                    <a:pt x="53" y="103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2" y="105"/>
                    <a:pt x="52" y="105"/>
                    <a:pt x="52" y="105"/>
                  </a:cubicBezTo>
                  <a:cubicBezTo>
                    <a:pt x="52" y="105"/>
                    <a:pt x="36" y="102"/>
                    <a:pt x="36" y="102"/>
                  </a:cubicBezTo>
                  <a:cubicBezTo>
                    <a:pt x="36" y="102"/>
                    <a:pt x="36" y="102"/>
                    <a:pt x="36" y="102"/>
                  </a:cubicBezTo>
                  <a:cubicBezTo>
                    <a:pt x="34" y="104"/>
                    <a:pt x="34" y="104"/>
                    <a:pt x="34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0" y="106"/>
                    <a:pt x="30" y="106"/>
                    <a:pt x="30" y="106"/>
                  </a:cubicBezTo>
                  <a:cubicBezTo>
                    <a:pt x="31" y="110"/>
                    <a:pt x="31" y="110"/>
                    <a:pt x="31" y="110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3" y="110"/>
                    <a:pt x="22" y="110"/>
                    <a:pt x="22" y="110"/>
                  </a:cubicBezTo>
                  <a:cubicBezTo>
                    <a:pt x="22" y="110"/>
                    <a:pt x="22" y="110"/>
                    <a:pt x="22" y="111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30" y="123"/>
                    <a:pt x="30" y="123"/>
                    <a:pt x="31" y="123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9" y="129"/>
                    <a:pt x="49" y="129"/>
                    <a:pt x="49" y="129"/>
                  </a:cubicBezTo>
                  <a:cubicBezTo>
                    <a:pt x="53" y="131"/>
                    <a:pt x="53" y="131"/>
                    <a:pt x="53" y="131"/>
                  </a:cubicBezTo>
                  <a:cubicBezTo>
                    <a:pt x="58" y="138"/>
                    <a:pt x="58" y="138"/>
                    <a:pt x="58" y="138"/>
                  </a:cubicBezTo>
                  <a:cubicBezTo>
                    <a:pt x="62" y="138"/>
                    <a:pt x="62" y="138"/>
                    <a:pt x="62" y="138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78" y="100"/>
                    <a:pt x="78" y="100"/>
                    <a:pt x="78" y="100"/>
                  </a:cubicBezTo>
                  <a:cubicBezTo>
                    <a:pt x="82" y="102"/>
                    <a:pt x="82" y="102"/>
                    <a:pt x="82" y="102"/>
                  </a:cubicBezTo>
                  <a:cubicBezTo>
                    <a:pt x="87" y="105"/>
                    <a:pt x="87" y="105"/>
                    <a:pt x="87" y="105"/>
                  </a:cubicBezTo>
                  <a:cubicBezTo>
                    <a:pt x="101" y="119"/>
                    <a:pt x="101" y="119"/>
                    <a:pt x="101" y="119"/>
                  </a:cubicBezTo>
                  <a:cubicBezTo>
                    <a:pt x="120" y="117"/>
                    <a:pt x="120" y="117"/>
                    <a:pt x="120" y="117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28" y="124"/>
                    <a:pt x="128" y="124"/>
                    <a:pt x="128" y="124"/>
                  </a:cubicBezTo>
                  <a:cubicBezTo>
                    <a:pt x="128" y="133"/>
                    <a:pt x="128" y="133"/>
                    <a:pt x="128" y="133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139" y="138"/>
                    <a:pt x="139" y="138"/>
                    <a:pt x="139" y="138"/>
                  </a:cubicBezTo>
                  <a:cubicBezTo>
                    <a:pt x="145" y="141"/>
                    <a:pt x="145" y="141"/>
                    <a:pt x="145" y="141"/>
                  </a:cubicBezTo>
                  <a:cubicBezTo>
                    <a:pt x="149" y="136"/>
                    <a:pt x="149" y="136"/>
                    <a:pt x="149" y="136"/>
                  </a:cubicBezTo>
                  <a:cubicBezTo>
                    <a:pt x="154" y="134"/>
                    <a:pt x="154" y="134"/>
                    <a:pt x="154" y="134"/>
                  </a:cubicBezTo>
                  <a:cubicBezTo>
                    <a:pt x="155" y="132"/>
                    <a:pt x="155" y="132"/>
                    <a:pt x="155" y="132"/>
                  </a:cubicBezTo>
                  <a:cubicBezTo>
                    <a:pt x="157" y="132"/>
                    <a:pt x="157" y="132"/>
                    <a:pt x="157" y="132"/>
                  </a:cubicBezTo>
                  <a:cubicBezTo>
                    <a:pt x="158" y="130"/>
                    <a:pt x="158" y="130"/>
                    <a:pt x="158" y="130"/>
                  </a:cubicBezTo>
                  <a:cubicBezTo>
                    <a:pt x="159" y="128"/>
                    <a:pt x="159" y="128"/>
                    <a:pt x="159" y="128"/>
                  </a:cubicBezTo>
                  <a:cubicBezTo>
                    <a:pt x="159" y="126"/>
                    <a:pt x="159" y="126"/>
                    <a:pt x="159" y="126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74" y="128"/>
                    <a:pt x="174" y="128"/>
                    <a:pt x="174" y="128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80" y="121"/>
                    <a:pt x="180" y="121"/>
                    <a:pt x="180" y="121"/>
                  </a:cubicBezTo>
                  <a:cubicBezTo>
                    <a:pt x="183" y="124"/>
                    <a:pt x="183" y="124"/>
                    <a:pt x="183" y="124"/>
                  </a:cubicBezTo>
                  <a:cubicBezTo>
                    <a:pt x="194" y="124"/>
                    <a:pt x="194" y="124"/>
                    <a:pt x="194" y="124"/>
                  </a:cubicBezTo>
                  <a:cubicBezTo>
                    <a:pt x="199" y="123"/>
                    <a:pt x="199" y="123"/>
                    <a:pt x="199" y="123"/>
                  </a:cubicBezTo>
                  <a:cubicBezTo>
                    <a:pt x="206" y="125"/>
                    <a:pt x="206" y="125"/>
                    <a:pt x="206" y="125"/>
                  </a:cubicBezTo>
                  <a:cubicBezTo>
                    <a:pt x="213" y="125"/>
                    <a:pt x="213" y="125"/>
                    <a:pt x="213" y="125"/>
                  </a:cubicBezTo>
                  <a:cubicBezTo>
                    <a:pt x="215" y="128"/>
                    <a:pt x="215" y="128"/>
                    <a:pt x="215" y="128"/>
                  </a:cubicBezTo>
                  <a:cubicBezTo>
                    <a:pt x="220" y="128"/>
                    <a:pt x="220" y="128"/>
                    <a:pt x="220" y="128"/>
                  </a:cubicBezTo>
                  <a:cubicBezTo>
                    <a:pt x="222" y="121"/>
                    <a:pt x="222" y="121"/>
                    <a:pt x="222" y="121"/>
                  </a:cubicBezTo>
                  <a:cubicBezTo>
                    <a:pt x="219" y="110"/>
                    <a:pt x="219" y="110"/>
                    <a:pt x="219" y="110"/>
                  </a:cubicBezTo>
                  <a:cubicBezTo>
                    <a:pt x="217" y="108"/>
                    <a:pt x="217" y="108"/>
                    <a:pt x="217" y="108"/>
                  </a:cubicBezTo>
                  <a:cubicBezTo>
                    <a:pt x="217" y="108"/>
                    <a:pt x="217" y="108"/>
                    <a:pt x="217" y="107"/>
                  </a:cubicBezTo>
                  <a:cubicBezTo>
                    <a:pt x="217" y="107"/>
                    <a:pt x="217" y="107"/>
                    <a:pt x="217" y="107"/>
                  </a:cubicBezTo>
                  <a:cubicBezTo>
                    <a:pt x="232" y="104"/>
                    <a:pt x="232" y="104"/>
                    <a:pt x="232" y="104"/>
                  </a:cubicBezTo>
                  <a:cubicBezTo>
                    <a:pt x="232" y="97"/>
                    <a:pt x="232" y="97"/>
                    <a:pt x="232" y="97"/>
                  </a:cubicBezTo>
                  <a:cubicBezTo>
                    <a:pt x="237" y="86"/>
                    <a:pt x="237" y="86"/>
                    <a:pt x="237" y="86"/>
                  </a:cubicBezTo>
                  <a:cubicBezTo>
                    <a:pt x="237" y="85"/>
                    <a:pt x="237" y="85"/>
                    <a:pt x="237" y="85"/>
                  </a:cubicBezTo>
                  <a:cubicBezTo>
                    <a:pt x="237" y="85"/>
                    <a:pt x="247" y="87"/>
                    <a:pt x="247" y="87"/>
                  </a:cubicBezTo>
                  <a:cubicBezTo>
                    <a:pt x="249" y="89"/>
                    <a:pt x="249" y="89"/>
                    <a:pt x="249" y="89"/>
                  </a:cubicBezTo>
                  <a:cubicBezTo>
                    <a:pt x="254" y="87"/>
                    <a:pt x="254" y="87"/>
                    <a:pt x="254" y="87"/>
                  </a:cubicBezTo>
                  <a:cubicBezTo>
                    <a:pt x="254" y="80"/>
                    <a:pt x="254" y="80"/>
                    <a:pt x="254" y="80"/>
                  </a:cubicBezTo>
                  <a:cubicBezTo>
                    <a:pt x="255" y="74"/>
                    <a:pt x="255" y="74"/>
                    <a:pt x="255" y="74"/>
                  </a:cubicBezTo>
                  <a:cubicBezTo>
                    <a:pt x="255" y="74"/>
                    <a:pt x="255" y="74"/>
                    <a:pt x="256" y="74"/>
                  </a:cubicBezTo>
                  <a:cubicBezTo>
                    <a:pt x="260" y="74"/>
                    <a:pt x="260" y="74"/>
                    <a:pt x="260" y="74"/>
                  </a:cubicBezTo>
                  <a:cubicBezTo>
                    <a:pt x="263" y="69"/>
                    <a:pt x="263" y="69"/>
                    <a:pt x="263" y="69"/>
                  </a:cubicBezTo>
                  <a:cubicBezTo>
                    <a:pt x="263" y="69"/>
                    <a:pt x="263" y="69"/>
                    <a:pt x="263" y="69"/>
                  </a:cubicBezTo>
                  <a:cubicBezTo>
                    <a:pt x="263" y="69"/>
                    <a:pt x="263" y="69"/>
                    <a:pt x="263" y="69"/>
                  </a:cubicBezTo>
                  <a:cubicBezTo>
                    <a:pt x="265" y="66"/>
                    <a:pt x="265" y="66"/>
                    <a:pt x="265" y="66"/>
                  </a:cubicBezTo>
                  <a:lnTo>
                    <a:pt x="261" y="61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5" name="Freeform 557">
              <a:extLst>
                <a:ext uri="{FF2B5EF4-FFF2-40B4-BE49-F238E27FC236}">
                  <a16:creationId xmlns:a16="http://schemas.microsoft.com/office/drawing/2014/main" id="{ADCF0A52-7E77-56BE-4190-E007C1023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5361" y="3668406"/>
              <a:ext cx="49467" cy="46169"/>
            </a:xfrm>
            <a:custGeom>
              <a:avLst/>
              <a:gdLst/>
              <a:ahLst/>
              <a:cxnLst>
                <a:cxn ang="0">
                  <a:pos x="10" y="10"/>
                </a:cxn>
                <a:cxn ang="0">
                  <a:pos x="10" y="10"/>
                </a:cxn>
                <a:cxn ang="0">
                  <a:pos x="13" y="8"/>
                </a:cxn>
                <a:cxn ang="0">
                  <a:pos x="9" y="4"/>
                </a:cxn>
                <a:cxn ang="0">
                  <a:pos x="7" y="0"/>
                </a:cxn>
                <a:cxn ang="0">
                  <a:pos x="6" y="3"/>
                </a:cxn>
                <a:cxn ang="0">
                  <a:pos x="0" y="3"/>
                </a:cxn>
                <a:cxn ang="0">
                  <a:pos x="1" y="9"/>
                </a:cxn>
                <a:cxn ang="0">
                  <a:pos x="10" y="12"/>
                </a:cxn>
                <a:cxn ang="0">
                  <a:pos x="11" y="11"/>
                </a:cxn>
                <a:cxn ang="0">
                  <a:pos x="10" y="11"/>
                </a:cxn>
                <a:cxn ang="0">
                  <a:pos x="10" y="10"/>
                </a:cxn>
              </a:cxnLst>
              <a:rect l="0" t="0" r="r" b="b"/>
              <a:pathLst>
                <a:path w="13" h="12">
                  <a:moveTo>
                    <a:pt x="10" y="10"/>
                  </a:moveTo>
                  <a:cubicBezTo>
                    <a:pt x="10" y="10"/>
                    <a:pt x="10" y="10"/>
                    <a:pt x="10" y="10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6" name="Oval 558">
              <a:extLst>
                <a:ext uri="{FF2B5EF4-FFF2-40B4-BE49-F238E27FC236}">
                  <a16:creationId xmlns:a16="http://schemas.microsoft.com/office/drawing/2014/main" id="{BD42437B-CC82-B6AF-8E5B-E90D911A0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7643" y="4426896"/>
              <a:ext cx="1649" cy="1649"/>
            </a:xfrm>
            <a:prstGeom prst="ellipse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7" name="Freeform 559">
              <a:extLst>
                <a:ext uri="{FF2B5EF4-FFF2-40B4-BE49-F238E27FC236}">
                  <a16:creationId xmlns:a16="http://schemas.microsoft.com/office/drawing/2014/main" id="{DDAE872F-EFA2-3A99-2E12-850BE1C7D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3599" y="4590137"/>
              <a:ext cx="19787" cy="362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12"/>
                </a:cxn>
                <a:cxn ang="0">
                  <a:pos x="12" y="22"/>
                </a:cxn>
                <a:cxn ang="0">
                  <a:pos x="10" y="12"/>
                </a:cxn>
                <a:cxn ang="0">
                  <a:pos x="0" y="0"/>
                </a:cxn>
              </a:cxnLst>
              <a:rect l="0" t="0" r="r" b="b"/>
              <a:pathLst>
                <a:path w="12" h="22">
                  <a:moveTo>
                    <a:pt x="0" y="0"/>
                  </a:moveTo>
                  <a:lnTo>
                    <a:pt x="10" y="12"/>
                  </a:lnTo>
                  <a:lnTo>
                    <a:pt x="12" y="22"/>
                  </a:lnTo>
                  <a:lnTo>
                    <a:pt x="1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" name="Freeform 560">
              <a:extLst>
                <a:ext uri="{FF2B5EF4-FFF2-40B4-BE49-F238E27FC236}">
                  <a16:creationId xmlns:a16="http://schemas.microsoft.com/office/drawing/2014/main" id="{8BB5F21C-0D2F-BF74-5448-2414C9AB0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1048" y="4298283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" name="Freeform 561">
              <a:extLst>
                <a:ext uri="{FF2B5EF4-FFF2-40B4-BE49-F238E27FC236}">
                  <a16:creationId xmlns:a16="http://schemas.microsoft.com/office/drawing/2014/main" id="{3F38D10C-CD4F-6F7C-A787-19C0A9BC0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1022" y="5295862"/>
              <a:ext cx="242387" cy="248983"/>
            </a:xfrm>
            <a:custGeom>
              <a:avLst/>
              <a:gdLst/>
              <a:ahLst/>
              <a:cxnLst>
                <a:cxn ang="0">
                  <a:pos x="53" y="26"/>
                </a:cxn>
                <a:cxn ang="0">
                  <a:pos x="52" y="20"/>
                </a:cxn>
                <a:cxn ang="0">
                  <a:pos x="52" y="20"/>
                </a:cxn>
                <a:cxn ang="0">
                  <a:pos x="41" y="11"/>
                </a:cxn>
                <a:cxn ang="0">
                  <a:pos x="36" y="1"/>
                </a:cxn>
                <a:cxn ang="0">
                  <a:pos x="35" y="1"/>
                </a:cxn>
                <a:cxn ang="0">
                  <a:pos x="34" y="0"/>
                </a:cxn>
                <a:cxn ang="0">
                  <a:pos x="33" y="0"/>
                </a:cxn>
                <a:cxn ang="0">
                  <a:pos x="28" y="2"/>
                </a:cxn>
                <a:cxn ang="0">
                  <a:pos x="25" y="6"/>
                </a:cxn>
                <a:cxn ang="0">
                  <a:pos x="23" y="3"/>
                </a:cxn>
                <a:cxn ang="0">
                  <a:pos x="23" y="2"/>
                </a:cxn>
                <a:cxn ang="0">
                  <a:pos x="20" y="2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7" y="29"/>
                </a:cxn>
                <a:cxn ang="0">
                  <a:pos x="1" y="29"/>
                </a:cxn>
                <a:cxn ang="0">
                  <a:pos x="0" y="29"/>
                </a:cxn>
                <a:cxn ang="0">
                  <a:pos x="0" y="49"/>
                </a:cxn>
                <a:cxn ang="0">
                  <a:pos x="0" y="49"/>
                </a:cxn>
                <a:cxn ang="0">
                  <a:pos x="1" y="48"/>
                </a:cxn>
                <a:cxn ang="0">
                  <a:pos x="1" y="49"/>
                </a:cxn>
                <a:cxn ang="0">
                  <a:pos x="6" y="55"/>
                </a:cxn>
                <a:cxn ang="0">
                  <a:pos x="7" y="55"/>
                </a:cxn>
                <a:cxn ang="0">
                  <a:pos x="6" y="63"/>
                </a:cxn>
                <a:cxn ang="0">
                  <a:pos x="11" y="64"/>
                </a:cxn>
                <a:cxn ang="0">
                  <a:pos x="15" y="62"/>
                </a:cxn>
                <a:cxn ang="0">
                  <a:pos x="22" y="54"/>
                </a:cxn>
                <a:cxn ang="0">
                  <a:pos x="23" y="53"/>
                </a:cxn>
                <a:cxn ang="0">
                  <a:pos x="26" y="53"/>
                </a:cxn>
                <a:cxn ang="0">
                  <a:pos x="32" y="55"/>
                </a:cxn>
                <a:cxn ang="0">
                  <a:pos x="37" y="54"/>
                </a:cxn>
                <a:cxn ang="0">
                  <a:pos x="39" y="49"/>
                </a:cxn>
                <a:cxn ang="0">
                  <a:pos x="50" y="38"/>
                </a:cxn>
                <a:cxn ang="0">
                  <a:pos x="62" y="30"/>
                </a:cxn>
                <a:cxn ang="0">
                  <a:pos x="62" y="30"/>
                </a:cxn>
                <a:cxn ang="0">
                  <a:pos x="62" y="30"/>
                </a:cxn>
                <a:cxn ang="0">
                  <a:pos x="53" y="26"/>
                </a:cxn>
              </a:cxnLst>
              <a:rect l="0" t="0" r="r" b="b"/>
              <a:pathLst>
                <a:path w="62" h="64">
                  <a:moveTo>
                    <a:pt x="53" y="26"/>
                  </a:moveTo>
                  <a:cubicBezTo>
                    <a:pt x="52" y="20"/>
                    <a:pt x="52" y="20"/>
                    <a:pt x="52" y="20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8"/>
                    <a:pt x="1" y="48"/>
                    <a:pt x="1" y="48"/>
                  </a:cubicBezTo>
                  <a:cubicBezTo>
                    <a:pt x="1" y="48"/>
                    <a:pt x="1" y="49"/>
                    <a:pt x="1" y="49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30"/>
                    <a:pt x="62" y="30"/>
                    <a:pt x="62" y="30"/>
                  </a:cubicBezTo>
                  <a:lnTo>
                    <a:pt x="53" y="26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0" name="Freeform 562">
              <a:extLst>
                <a:ext uri="{FF2B5EF4-FFF2-40B4-BE49-F238E27FC236}">
                  <a16:creationId xmlns:a16="http://schemas.microsoft.com/office/drawing/2014/main" id="{632A1494-4744-D48F-C1DE-93E430AD9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334" y="5513516"/>
              <a:ext cx="31329" cy="39573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7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0" y="6"/>
                </a:cxn>
                <a:cxn ang="0">
                  <a:pos x="2" y="10"/>
                </a:cxn>
                <a:cxn ang="0">
                  <a:pos x="4" y="10"/>
                </a:cxn>
                <a:cxn ang="0">
                  <a:pos x="6" y="10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7" y="2"/>
                </a:cxn>
              </a:cxnLst>
              <a:rect l="0" t="0" r="r" b="b"/>
              <a:pathLst>
                <a:path w="8" h="10">
                  <a:moveTo>
                    <a:pt x="7" y="2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6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lnTo>
                    <a:pt x="7" y="2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1" name="Freeform 563">
              <a:extLst>
                <a:ext uri="{FF2B5EF4-FFF2-40B4-BE49-F238E27FC236}">
                  <a16:creationId xmlns:a16="http://schemas.microsoft.com/office/drawing/2014/main" id="{CA6DE5A3-2F48-9872-0937-57DC367B7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0694" y="4006429"/>
              <a:ext cx="23084" cy="8244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5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14" h="5">
                  <a:moveTo>
                    <a:pt x="14" y="0"/>
                  </a:moveTo>
                  <a:lnTo>
                    <a:pt x="0" y="5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2" name="Freeform 564">
              <a:extLst>
                <a:ext uri="{FF2B5EF4-FFF2-40B4-BE49-F238E27FC236}">
                  <a16:creationId xmlns:a16="http://schemas.microsoft.com/office/drawing/2014/main" id="{59B05CBD-7D25-FD8E-8684-A7A3D87E5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565" y="4060842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3" name="Freeform 565">
              <a:extLst>
                <a:ext uri="{FF2B5EF4-FFF2-40B4-BE49-F238E27FC236}">
                  <a16:creationId xmlns:a16="http://schemas.microsoft.com/office/drawing/2014/main" id="{F1DB4AF6-821C-F4D8-7078-A4C0DAE9F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5846" y="4060842"/>
              <a:ext cx="42871" cy="19787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5" y="5"/>
                </a:cxn>
              </a:cxnLst>
              <a:rect l="0" t="0" r="r" b="b"/>
              <a:pathLst>
                <a:path w="11" h="5">
                  <a:moveTo>
                    <a:pt x="5" y="5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5" y="5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4" name="Freeform 566">
              <a:extLst>
                <a:ext uri="{FF2B5EF4-FFF2-40B4-BE49-F238E27FC236}">
                  <a16:creationId xmlns:a16="http://schemas.microsoft.com/office/drawing/2014/main" id="{A26E64B8-5F1D-955E-4143-219F1E1B4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3778" y="4863853"/>
              <a:ext cx="3298" cy="32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5" name="Rectangle 567">
              <a:extLst>
                <a:ext uri="{FF2B5EF4-FFF2-40B4-BE49-F238E27FC236}">
                  <a16:creationId xmlns:a16="http://schemas.microsoft.com/office/drawing/2014/main" id="{22389482-C237-908D-A433-297A90964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535" y="4088874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6" name="Freeform 568">
              <a:extLst>
                <a:ext uri="{FF2B5EF4-FFF2-40B4-BE49-F238E27FC236}">
                  <a16:creationId xmlns:a16="http://schemas.microsoft.com/office/drawing/2014/main" id="{E992D6F7-2A50-002C-3CFE-40B53B1C8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3778" y="3948718"/>
              <a:ext cx="34627" cy="1121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2" y="12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1" y="16"/>
                </a:cxn>
                <a:cxn ang="0">
                  <a:pos x="5" y="29"/>
                </a:cxn>
                <a:cxn ang="0">
                  <a:pos x="8" y="15"/>
                </a:cxn>
                <a:cxn ang="0">
                  <a:pos x="5" y="15"/>
                </a:cxn>
                <a:cxn ang="0">
                  <a:pos x="5" y="15"/>
                </a:cxn>
                <a:cxn ang="0">
                  <a:pos x="5" y="15"/>
                </a:cxn>
                <a:cxn ang="0">
                  <a:pos x="6" y="12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5" y="8"/>
                </a:cxn>
                <a:cxn ang="0">
                  <a:pos x="7" y="6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9" y="7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2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29">
                  <a:moveTo>
                    <a:pt x="9" y="0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1"/>
                    <a:pt x="6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1" y="16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4" y="15"/>
                    <a:pt x="5" y="15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7" name="Rectangle 569">
              <a:extLst>
                <a:ext uri="{FF2B5EF4-FFF2-40B4-BE49-F238E27FC236}">
                  <a16:creationId xmlns:a16="http://schemas.microsoft.com/office/drawing/2014/main" id="{FCE50800-A3BD-2138-C090-5B7CEC91F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8618" y="4083927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" name="Freeform 570">
              <a:extLst>
                <a:ext uri="{FF2B5EF4-FFF2-40B4-BE49-F238E27FC236}">
                  <a16:creationId xmlns:a16="http://schemas.microsoft.com/office/drawing/2014/main" id="{B4D8D551-CD3B-AAAC-CBAE-C89D1F1B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0709" y="3289161"/>
              <a:ext cx="798063" cy="390787"/>
            </a:xfrm>
            <a:custGeom>
              <a:avLst/>
              <a:gdLst/>
              <a:ahLst/>
              <a:cxnLst>
                <a:cxn ang="0">
                  <a:pos x="14" y="44"/>
                </a:cxn>
                <a:cxn ang="0">
                  <a:pos x="16" y="46"/>
                </a:cxn>
                <a:cxn ang="0">
                  <a:pos x="19" y="64"/>
                </a:cxn>
                <a:cxn ang="0">
                  <a:pos x="29" y="70"/>
                </a:cxn>
                <a:cxn ang="0">
                  <a:pos x="48" y="77"/>
                </a:cxn>
                <a:cxn ang="0">
                  <a:pos x="60" y="91"/>
                </a:cxn>
                <a:cxn ang="0">
                  <a:pos x="95" y="95"/>
                </a:cxn>
                <a:cxn ang="0">
                  <a:pos x="129" y="93"/>
                </a:cxn>
                <a:cxn ang="0">
                  <a:pos x="145" y="92"/>
                </a:cxn>
                <a:cxn ang="0">
                  <a:pos x="154" y="77"/>
                </a:cxn>
                <a:cxn ang="0">
                  <a:pos x="157" y="70"/>
                </a:cxn>
                <a:cxn ang="0">
                  <a:pos x="159" y="69"/>
                </a:cxn>
                <a:cxn ang="0">
                  <a:pos x="159" y="69"/>
                </a:cxn>
                <a:cxn ang="0">
                  <a:pos x="175" y="65"/>
                </a:cxn>
                <a:cxn ang="0">
                  <a:pos x="188" y="55"/>
                </a:cxn>
                <a:cxn ang="0">
                  <a:pos x="205" y="54"/>
                </a:cxn>
                <a:cxn ang="0">
                  <a:pos x="203" y="48"/>
                </a:cxn>
                <a:cxn ang="0">
                  <a:pos x="190" y="46"/>
                </a:cxn>
                <a:cxn ang="0">
                  <a:pos x="181" y="45"/>
                </a:cxn>
                <a:cxn ang="0">
                  <a:pos x="180" y="31"/>
                </a:cxn>
                <a:cxn ang="0">
                  <a:pos x="181" y="24"/>
                </a:cxn>
                <a:cxn ang="0">
                  <a:pos x="164" y="27"/>
                </a:cxn>
                <a:cxn ang="0">
                  <a:pos x="144" y="30"/>
                </a:cxn>
                <a:cxn ang="0">
                  <a:pos x="131" y="24"/>
                </a:cxn>
                <a:cxn ang="0">
                  <a:pos x="112" y="16"/>
                </a:cxn>
                <a:cxn ang="0">
                  <a:pos x="102" y="20"/>
                </a:cxn>
                <a:cxn ang="0">
                  <a:pos x="98" y="19"/>
                </a:cxn>
                <a:cxn ang="0">
                  <a:pos x="93" y="15"/>
                </a:cxn>
                <a:cxn ang="0">
                  <a:pos x="74" y="0"/>
                </a:cxn>
                <a:cxn ang="0">
                  <a:pos x="67" y="15"/>
                </a:cxn>
                <a:cxn ang="0">
                  <a:pos x="66" y="18"/>
                </a:cxn>
                <a:cxn ang="0">
                  <a:pos x="66" y="22"/>
                </a:cxn>
                <a:cxn ang="0">
                  <a:pos x="46" y="22"/>
                </a:cxn>
                <a:cxn ang="0">
                  <a:pos x="41" y="18"/>
                </a:cxn>
                <a:cxn ang="0">
                  <a:pos x="18" y="19"/>
                </a:cxn>
                <a:cxn ang="0">
                  <a:pos x="0" y="33"/>
                </a:cxn>
                <a:cxn ang="0">
                  <a:pos x="6" y="42"/>
                </a:cxn>
              </a:cxnLst>
              <a:rect l="0" t="0" r="r" b="b"/>
              <a:pathLst>
                <a:path w="205" h="100">
                  <a:moveTo>
                    <a:pt x="6" y="42"/>
                  </a:moveTo>
                  <a:cubicBezTo>
                    <a:pt x="14" y="44"/>
                    <a:pt x="14" y="44"/>
                    <a:pt x="14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60" y="91"/>
                    <a:pt x="60" y="91"/>
                    <a:pt x="60" y="91"/>
                  </a:cubicBezTo>
                  <a:cubicBezTo>
                    <a:pt x="84" y="90"/>
                    <a:pt x="84" y="90"/>
                    <a:pt x="84" y="90"/>
                  </a:cubicBezTo>
                  <a:cubicBezTo>
                    <a:pt x="95" y="95"/>
                    <a:pt x="95" y="95"/>
                    <a:pt x="95" y="95"/>
                  </a:cubicBezTo>
                  <a:cubicBezTo>
                    <a:pt x="111" y="100"/>
                    <a:pt x="111" y="100"/>
                    <a:pt x="111" y="100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45" y="92"/>
                    <a:pt x="145" y="92"/>
                    <a:pt x="145" y="92"/>
                  </a:cubicBezTo>
                  <a:cubicBezTo>
                    <a:pt x="157" y="81"/>
                    <a:pt x="157" y="81"/>
                    <a:pt x="157" y="81"/>
                  </a:cubicBezTo>
                  <a:cubicBezTo>
                    <a:pt x="154" y="77"/>
                    <a:pt x="154" y="77"/>
                    <a:pt x="154" y="77"/>
                  </a:cubicBezTo>
                  <a:cubicBezTo>
                    <a:pt x="154" y="77"/>
                    <a:pt x="154" y="77"/>
                    <a:pt x="154" y="77"/>
                  </a:cubicBezTo>
                  <a:cubicBezTo>
                    <a:pt x="157" y="70"/>
                    <a:pt x="157" y="70"/>
                    <a:pt x="157" y="70"/>
                  </a:cubicBezTo>
                  <a:cubicBezTo>
                    <a:pt x="157" y="70"/>
                    <a:pt x="157" y="70"/>
                    <a:pt x="157" y="70"/>
                  </a:cubicBezTo>
                  <a:cubicBezTo>
                    <a:pt x="159" y="69"/>
                    <a:pt x="159" y="69"/>
                    <a:pt x="159" y="69"/>
                  </a:cubicBezTo>
                  <a:cubicBezTo>
                    <a:pt x="159" y="69"/>
                    <a:pt x="159" y="69"/>
                    <a:pt x="159" y="69"/>
                  </a:cubicBezTo>
                  <a:cubicBezTo>
                    <a:pt x="159" y="69"/>
                    <a:pt x="159" y="69"/>
                    <a:pt x="159" y="69"/>
                  </a:cubicBezTo>
                  <a:cubicBezTo>
                    <a:pt x="167" y="72"/>
                    <a:pt x="167" y="72"/>
                    <a:pt x="167" y="72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81" y="64"/>
                    <a:pt x="181" y="64"/>
                    <a:pt x="181" y="64"/>
                  </a:cubicBezTo>
                  <a:cubicBezTo>
                    <a:pt x="188" y="55"/>
                    <a:pt x="188" y="55"/>
                    <a:pt x="188" y="55"/>
                  </a:cubicBezTo>
                  <a:cubicBezTo>
                    <a:pt x="189" y="55"/>
                    <a:pt x="189" y="55"/>
                    <a:pt x="189" y="55"/>
                  </a:cubicBezTo>
                  <a:cubicBezTo>
                    <a:pt x="205" y="54"/>
                    <a:pt x="205" y="54"/>
                    <a:pt x="205" y="54"/>
                  </a:cubicBezTo>
                  <a:cubicBezTo>
                    <a:pt x="204" y="52"/>
                    <a:pt x="204" y="52"/>
                    <a:pt x="204" y="52"/>
                  </a:cubicBezTo>
                  <a:cubicBezTo>
                    <a:pt x="203" y="48"/>
                    <a:pt x="203" y="48"/>
                    <a:pt x="203" y="48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90" y="46"/>
                    <a:pt x="190" y="46"/>
                    <a:pt x="190" y="46"/>
                  </a:cubicBezTo>
                  <a:cubicBezTo>
                    <a:pt x="181" y="46"/>
                    <a:pt x="181" y="46"/>
                    <a:pt x="181" y="46"/>
                  </a:cubicBezTo>
                  <a:cubicBezTo>
                    <a:pt x="181" y="45"/>
                    <a:pt x="181" y="45"/>
                    <a:pt x="181" y="45"/>
                  </a:cubicBezTo>
                  <a:cubicBezTo>
                    <a:pt x="180" y="41"/>
                    <a:pt x="180" y="41"/>
                    <a:pt x="180" y="41"/>
                  </a:cubicBezTo>
                  <a:cubicBezTo>
                    <a:pt x="180" y="31"/>
                    <a:pt x="180" y="31"/>
                    <a:pt x="180" y="31"/>
                  </a:cubicBezTo>
                  <a:cubicBezTo>
                    <a:pt x="185" y="23"/>
                    <a:pt x="185" y="23"/>
                    <a:pt x="185" y="23"/>
                  </a:cubicBezTo>
                  <a:cubicBezTo>
                    <a:pt x="181" y="24"/>
                    <a:pt x="181" y="24"/>
                    <a:pt x="181" y="24"/>
                  </a:cubicBezTo>
                  <a:cubicBezTo>
                    <a:pt x="174" y="20"/>
                    <a:pt x="174" y="20"/>
                    <a:pt x="174" y="20"/>
                  </a:cubicBezTo>
                  <a:cubicBezTo>
                    <a:pt x="164" y="27"/>
                    <a:pt x="164" y="27"/>
                    <a:pt x="164" y="27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31" y="24"/>
                    <a:pt x="131" y="24"/>
                    <a:pt x="131" y="24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2" y="20"/>
                    <a:pt x="102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21"/>
                    <a:pt x="66" y="22"/>
                    <a:pt x="66" y="22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" y="37"/>
                    <a:pt x="2" y="37"/>
                    <a:pt x="2" y="37"/>
                  </a:cubicBezTo>
                  <a:lnTo>
                    <a:pt x="6" y="42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9" name="Freeform 571">
              <a:extLst>
                <a:ext uri="{FF2B5EF4-FFF2-40B4-BE49-F238E27FC236}">
                  <a16:creationId xmlns:a16="http://schemas.microsoft.com/office/drawing/2014/main" id="{FFB85D60-FEAE-4B4A-CF6D-337280820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8405" y="3820104"/>
              <a:ext cx="179729" cy="158294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44" y="0"/>
                </a:cxn>
                <a:cxn ang="0">
                  <a:pos x="34" y="1"/>
                </a:cxn>
                <a:cxn ang="0">
                  <a:pos x="19" y="3"/>
                </a:cxn>
                <a:cxn ang="0">
                  <a:pos x="19" y="3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7" y="8"/>
                </a:cxn>
                <a:cxn ang="0">
                  <a:pos x="6" y="9"/>
                </a:cxn>
                <a:cxn ang="0">
                  <a:pos x="5" y="12"/>
                </a:cxn>
                <a:cxn ang="0">
                  <a:pos x="3" y="11"/>
                </a:cxn>
                <a:cxn ang="0">
                  <a:pos x="3" y="11"/>
                </a:cxn>
                <a:cxn ang="0">
                  <a:pos x="3" y="11"/>
                </a:cxn>
                <a:cxn ang="0">
                  <a:pos x="3" y="22"/>
                </a:cxn>
                <a:cxn ang="0">
                  <a:pos x="3" y="21"/>
                </a:cxn>
                <a:cxn ang="0">
                  <a:pos x="7" y="21"/>
                </a:cxn>
                <a:cxn ang="0">
                  <a:pos x="7" y="23"/>
                </a:cxn>
                <a:cxn ang="0">
                  <a:pos x="8" y="26"/>
                </a:cxn>
                <a:cxn ang="0">
                  <a:pos x="6" y="28"/>
                </a:cxn>
                <a:cxn ang="0">
                  <a:pos x="6" y="29"/>
                </a:cxn>
                <a:cxn ang="0">
                  <a:pos x="4" y="31"/>
                </a:cxn>
                <a:cxn ang="0">
                  <a:pos x="1" y="34"/>
                </a:cxn>
                <a:cxn ang="0">
                  <a:pos x="0" y="35"/>
                </a:cxn>
                <a:cxn ang="0">
                  <a:pos x="0" y="37"/>
                </a:cxn>
                <a:cxn ang="0">
                  <a:pos x="0" y="38"/>
                </a:cxn>
                <a:cxn ang="0">
                  <a:pos x="7" y="41"/>
                </a:cxn>
                <a:cxn ang="0">
                  <a:pos x="7" y="41"/>
                </a:cxn>
                <a:cxn ang="0">
                  <a:pos x="21" y="33"/>
                </a:cxn>
                <a:cxn ang="0">
                  <a:pos x="37" y="24"/>
                </a:cxn>
                <a:cxn ang="0">
                  <a:pos x="39" y="8"/>
                </a:cxn>
                <a:cxn ang="0">
                  <a:pos x="46" y="2"/>
                </a:cxn>
                <a:cxn ang="0">
                  <a:pos x="46" y="2"/>
                </a:cxn>
              </a:cxnLst>
              <a:rect l="0" t="0" r="r" b="b"/>
              <a:pathLst>
                <a:path w="46" h="41">
                  <a:moveTo>
                    <a:pt x="46" y="1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10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9"/>
                    <a:pt x="6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0" name="Freeform 572">
              <a:extLst>
                <a:ext uri="{FF2B5EF4-FFF2-40B4-BE49-F238E27FC236}">
                  <a16:creationId xmlns:a16="http://schemas.microsoft.com/office/drawing/2014/main" id="{5381D3C7-F2AE-C3EB-A007-548872066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9947" y="3862975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1" name="Freeform 573">
              <a:extLst>
                <a:ext uri="{FF2B5EF4-FFF2-40B4-BE49-F238E27FC236}">
                  <a16:creationId xmlns:a16="http://schemas.microsoft.com/office/drawing/2014/main" id="{4227F5EC-02F1-F933-8499-67A86F3FD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565" y="3869571"/>
              <a:ext cx="26382" cy="8244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22"/>
                </a:cxn>
                <a:cxn ang="0">
                  <a:pos x="0" y="50"/>
                </a:cxn>
                <a:cxn ang="0">
                  <a:pos x="16" y="22"/>
                </a:cxn>
                <a:cxn ang="0">
                  <a:pos x="16" y="0"/>
                </a:cxn>
              </a:cxnLst>
              <a:rect l="0" t="0" r="r" b="b"/>
              <a:pathLst>
                <a:path w="16" h="50">
                  <a:moveTo>
                    <a:pt x="16" y="0"/>
                  </a:moveTo>
                  <a:lnTo>
                    <a:pt x="16" y="22"/>
                  </a:lnTo>
                  <a:lnTo>
                    <a:pt x="0" y="50"/>
                  </a:lnTo>
                  <a:lnTo>
                    <a:pt x="16" y="2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2" name="Freeform 574">
              <a:extLst>
                <a:ext uri="{FF2B5EF4-FFF2-40B4-BE49-F238E27FC236}">
                  <a16:creationId xmlns:a16="http://schemas.microsoft.com/office/drawing/2014/main" id="{051A7411-A62F-A436-9BE3-96871E628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8618" y="3948718"/>
              <a:ext cx="113774" cy="120369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7" y="5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5" y="7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6"/>
                </a:cxn>
                <a:cxn ang="0">
                  <a:pos x="1" y="8"/>
                </a:cxn>
                <a:cxn ang="0">
                  <a:pos x="1" y="11"/>
                </a:cxn>
                <a:cxn ang="0">
                  <a:pos x="1" y="11"/>
                </a:cxn>
                <a:cxn ang="0">
                  <a:pos x="2" y="12"/>
                </a:cxn>
                <a:cxn ang="0">
                  <a:pos x="1" y="15"/>
                </a:cxn>
                <a:cxn ang="0">
                  <a:pos x="1" y="15"/>
                </a:cxn>
                <a:cxn ang="0">
                  <a:pos x="1" y="15"/>
                </a:cxn>
                <a:cxn ang="0">
                  <a:pos x="4" y="15"/>
                </a:cxn>
                <a:cxn ang="0">
                  <a:pos x="1" y="29"/>
                </a:cxn>
                <a:cxn ang="0">
                  <a:pos x="1" y="29"/>
                </a:cxn>
                <a:cxn ang="0">
                  <a:pos x="1" y="29"/>
                </a:cxn>
                <a:cxn ang="0">
                  <a:pos x="2" y="29"/>
                </a:cxn>
                <a:cxn ang="0">
                  <a:pos x="2" y="29"/>
                </a:cxn>
                <a:cxn ang="0">
                  <a:pos x="2" y="30"/>
                </a:cxn>
                <a:cxn ang="0">
                  <a:pos x="9" y="31"/>
                </a:cxn>
                <a:cxn ang="0">
                  <a:pos x="12" y="26"/>
                </a:cxn>
                <a:cxn ang="0">
                  <a:pos x="13" y="26"/>
                </a:cxn>
                <a:cxn ang="0">
                  <a:pos x="17" y="25"/>
                </a:cxn>
                <a:cxn ang="0">
                  <a:pos x="18" y="22"/>
                </a:cxn>
                <a:cxn ang="0">
                  <a:pos x="21" y="21"/>
                </a:cxn>
                <a:cxn ang="0">
                  <a:pos x="14" y="13"/>
                </a:cxn>
                <a:cxn ang="0">
                  <a:pos x="14" y="13"/>
                </a:cxn>
                <a:cxn ang="0">
                  <a:pos x="14" y="13"/>
                </a:cxn>
                <a:cxn ang="0">
                  <a:pos x="26" y="10"/>
                </a:cxn>
                <a:cxn ang="0">
                  <a:pos x="28" y="8"/>
                </a:cxn>
                <a:cxn ang="0">
                  <a:pos x="29" y="8"/>
                </a:cxn>
                <a:cxn ang="0">
                  <a:pos x="29" y="8"/>
                </a:cxn>
                <a:cxn ang="0">
                  <a:pos x="29" y="8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2" y="8"/>
                </a:cxn>
              </a:cxnLst>
              <a:rect l="0" t="0" r="r" b="b"/>
              <a:pathLst>
                <a:path w="29" h="31">
                  <a:moveTo>
                    <a:pt x="12" y="8"/>
                  </a:move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6"/>
                    <a:pt x="3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4" y="15"/>
                    <a:pt x="4" y="15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3" y="26"/>
                    <a:pt x="13" y="26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12" y="8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3" name="Freeform 575">
              <a:extLst>
                <a:ext uri="{FF2B5EF4-FFF2-40B4-BE49-F238E27FC236}">
                  <a16:creationId xmlns:a16="http://schemas.microsoft.com/office/drawing/2014/main" id="{6F625924-CE37-DC3E-F01B-3BFFADCFC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565" y="3952016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4" name="Rectangle 576">
              <a:extLst>
                <a:ext uri="{FF2B5EF4-FFF2-40B4-BE49-F238E27FC236}">
                  <a16:creationId xmlns:a16="http://schemas.microsoft.com/office/drawing/2014/main" id="{DF3C1DC1-35FC-A423-47CE-47825E250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5238" y="3881113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5" name="Freeform 577">
              <a:extLst>
                <a:ext uri="{FF2B5EF4-FFF2-40B4-BE49-F238E27FC236}">
                  <a16:creationId xmlns:a16="http://schemas.microsoft.com/office/drawing/2014/main" id="{66944DFC-C676-E896-E794-3849836FC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3696" y="3881113"/>
              <a:ext cx="11542" cy="13191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8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6" name="Freeform 578">
              <a:extLst>
                <a:ext uri="{FF2B5EF4-FFF2-40B4-BE49-F238E27FC236}">
                  <a16:creationId xmlns:a16="http://schemas.microsoft.com/office/drawing/2014/main" id="{D16FA9D0-1537-3B14-CC68-45E1DFD22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7100" y="3874518"/>
              <a:ext cx="18138" cy="6596"/>
            </a:xfrm>
            <a:custGeom>
              <a:avLst/>
              <a:gdLst/>
              <a:ahLst/>
              <a:cxnLst>
                <a:cxn ang="0">
                  <a:pos x="11" y="4"/>
                </a:cxn>
                <a:cxn ang="0">
                  <a:pos x="0" y="0"/>
                </a:cxn>
                <a:cxn ang="0">
                  <a:pos x="11" y="4"/>
                </a:cxn>
                <a:cxn ang="0">
                  <a:pos x="11" y="4"/>
                </a:cxn>
              </a:cxnLst>
              <a:rect l="0" t="0" r="r" b="b"/>
              <a:pathLst>
                <a:path w="11" h="4">
                  <a:moveTo>
                    <a:pt x="11" y="4"/>
                  </a:moveTo>
                  <a:lnTo>
                    <a:pt x="0" y="0"/>
                  </a:lnTo>
                  <a:lnTo>
                    <a:pt x="11" y="4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7" name="Freeform 579">
              <a:extLst>
                <a:ext uri="{FF2B5EF4-FFF2-40B4-BE49-F238E27FC236}">
                  <a16:creationId xmlns:a16="http://schemas.microsoft.com/office/drawing/2014/main" id="{EBB25FB3-D895-C5D1-72B4-933D493FF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417" y="4189456"/>
              <a:ext cx="412223" cy="394085"/>
            </a:xfrm>
            <a:custGeom>
              <a:avLst/>
              <a:gdLst/>
              <a:ahLst/>
              <a:cxnLst>
                <a:cxn ang="0">
                  <a:pos x="54" y="81"/>
                </a:cxn>
                <a:cxn ang="0">
                  <a:pos x="74" y="70"/>
                </a:cxn>
                <a:cxn ang="0">
                  <a:pos x="80" y="70"/>
                </a:cxn>
                <a:cxn ang="0">
                  <a:pos x="80" y="70"/>
                </a:cxn>
                <a:cxn ang="0">
                  <a:pos x="85" y="69"/>
                </a:cxn>
                <a:cxn ang="0">
                  <a:pos x="101" y="67"/>
                </a:cxn>
                <a:cxn ang="0">
                  <a:pos x="105" y="63"/>
                </a:cxn>
                <a:cxn ang="0">
                  <a:pos x="106" y="62"/>
                </a:cxn>
                <a:cxn ang="0">
                  <a:pos x="106" y="41"/>
                </a:cxn>
                <a:cxn ang="0">
                  <a:pos x="101" y="42"/>
                </a:cxn>
                <a:cxn ang="0">
                  <a:pos x="99" y="41"/>
                </a:cxn>
                <a:cxn ang="0">
                  <a:pos x="99" y="36"/>
                </a:cxn>
                <a:cxn ang="0">
                  <a:pos x="89" y="30"/>
                </a:cxn>
                <a:cxn ang="0">
                  <a:pos x="86" y="29"/>
                </a:cxn>
                <a:cxn ang="0">
                  <a:pos x="47" y="0"/>
                </a:cxn>
                <a:cxn ang="0">
                  <a:pos x="36" y="0"/>
                </a:cxn>
                <a:cxn ang="0">
                  <a:pos x="35" y="0"/>
                </a:cxn>
                <a:cxn ang="0">
                  <a:pos x="42" y="60"/>
                </a:cxn>
                <a:cxn ang="0">
                  <a:pos x="43" y="66"/>
                </a:cxn>
                <a:cxn ang="0">
                  <a:pos x="10" y="67"/>
                </a:cxn>
                <a:cxn ang="0">
                  <a:pos x="6" y="63"/>
                </a:cxn>
                <a:cxn ang="0">
                  <a:pos x="5" y="63"/>
                </a:cxn>
                <a:cxn ang="0">
                  <a:pos x="4" y="63"/>
                </a:cxn>
                <a:cxn ang="0">
                  <a:pos x="0" y="70"/>
                </a:cxn>
                <a:cxn ang="0">
                  <a:pos x="1" y="70"/>
                </a:cxn>
                <a:cxn ang="0">
                  <a:pos x="1" y="78"/>
                </a:cxn>
                <a:cxn ang="0">
                  <a:pos x="6" y="86"/>
                </a:cxn>
                <a:cxn ang="0">
                  <a:pos x="5" y="86"/>
                </a:cxn>
                <a:cxn ang="0">
                  <a:pos x="5" y="88"/>
                </a:cxn>
                <a:cxn ang="0">
                  <a:pos x="5" y="89"/>
                </a:cxn>
                <a:cxn ang="0">
                  <a:pos x="8" y="88"/>
                </a:cxn>
                <a:cxn ang="0">
                  <a:pos x="10" y="90"/>
                </a:cxn>
                <a:cxn ang="0">
                  <a:pos x="12" y="88"/>
                </a:cxn>
                <a:cxn ang="0">
                  <a:pos x="16" y="89"/>
                </a:cxn>
                <a:cxn ang="0">
                  <a:pos x="19" y="86"/>
                </a:cxn>
                <a:cxn ang="0">
                  <a:pos x="21" y="91"/>
                </a:cxn>
                <a:cxn ang="0">
                  <a:pos x="22" y="96"/>
                </a:cxn>
                <a:cxn ang="0">
                  <a:pos x="22" y="96"/>
                </a:cxn>
                <a:cxn ang="0">
                  <a:pos x="25" y="96"/>
                </a:cxn>
                <a:cxn ang="0">
                  <a:pos x="26" y="101"/>
                </a:cxn>
                <a:cxn ang="0">
                  <a:pos x="30" y="99"/>
                </a:cxn>
                <a:cxn ang="0">
                  <a:pos x="30" y="99"/>
                </a:cxn>
                <a:cxn ang="0">
                  <a:pos x="35" y="99"/>
                </a:cxn>
                <a:cxn ang="0">
                  <a:pos x="35" y="98"/>
                </a:cxn>
                <a:cxn ang="0">
                  <a:pos x="38" y="97"/>
                </a:cxn>
                <a:cxn ang="0">
                  <a:pos x="39" y="97"/>
                </a:cxn>
                <a:cxn ang="0">
                  <a:pos x="41" y="99"/>
                </a:cxn>
                <a:cxn ang="0">
                  <a:pos x="45" y="100"/>
                </a:cxn>
                <a:cxn ang="0">
                  <a:pos x="47" y="93"/>
                </a:cxn>
              </a:cxnLst>
              <a:rect l="0" t="0" r="r" b="b"/>
              <a:pathLst>
                <a:path w="106" h="101">
                  <a:moveTo>
                    <a:pt x="52" y="88"/>
                  </a:moveTo>
                  <a:cubicBezTo>
                    <a:pt x="54" y="81"/>
                    <a:pt x="54" y="81"/>
                    <a:pt x="54" y="81"/>
                  </a:cubicBezTo>
                  <a:cubicBezTo>
                    <a:pt x="63" y="78"/>
                    <a:pt x="63" y="78"/>
                    <a:pt x="63" y="78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70"/>
                    <a:pt x="85" y="70"/>
                    <a:pt x="85" y="69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101" y="67"/>
                    <a:pt x="101" y="67"/>
                    <a:pt x="101" y="67"/>
                  </a:cubicBezTo>
                  <a:cubicBezTo>
                    <a:pt x="101" y="67"/>
                    <a:pt x="102" y="67"/>
                    <a:pt x="102" y="67"/>
                  </a:cubicBezTo>
                  <a:cubicBezTo>
                    <a:pt x="105" y="63"/>
                    <a:pt x="105" y="63"/>
                    <a:pt x="105" y="63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6" y="62"/>
                    <a:pt x="106" y="62"/>
                    <a:pt x="106" y="62"/>
                  </a:cubicBezTo>
                  <a:cubicBezTo>
                    <a:pt x="106" y="41"/>
                    <a:pt x="106" y="41"/>
                    <a:pt x="106" y="41"/>
                  </a:cubicBezTo>
                  <a:cubicBezTo>
                    <a:pt x="106" y="41"/>
                    <a:pt x="106" y="41"/>
                    <a:pt x="106" y="41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91" y="33"/>
                    <a:pt x="91" y="33"/>
                    <a:pt x="91" y="33"/>
                  </a:cubicBezTo>
                  <a:cubicBezTo>
                    <a:pt x="89" y="30"/>
                    <a:pt x="89" y="30"/>
                    <a:pt x="89" y="30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41" y="60"/>
                    <a:pt x="42" y="60"/>
                    <a:pt x="42" y="60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3"/>
                    <a:pt x="4" y="63"/>
                    <a:pt x="4" y="63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1" y="70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6" y="86"/>
                    <a:pt x="6" y="86"/>
                  </a:cubicBezTo>
                  <a:cubicBezTo>
                    <a:pt x="6" y="86"/>
                    <a:pt x="6" y="86"/>
                    <a:pt x="5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5" y="88"/>
                    <a:pt x="5" y="88"/>
                    <a:pt x="5" y="88"/>
                  </a:cubicBezTo>
                  <a:cubicBezTo>
                    <a:pt x="5" y="88"/>
                    <a:pt x="5" y="89"/>
                    <a:pt x="5" y="89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0" y="90"/>
                    <a:pt x="10" y="90"/>
                    <a:pt x="10" y="90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6" y="89"/>
                    <a:pt x="16" y="89"/>
                    <a:pt x="16" y="8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20" y="86"/>
                    <a:pt x="20" y="86"/>
                    <a:pt x="20" y="86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22" y="96"/>
                    <a:pt x="22" y="96"/>
                    <a:pt x="22" y="96"/>
                  </a:cubicBezTo>
                  <a:cubicBezTo>
                    <a:pt x="22" y="96"/>
                    <a:pt x="22" y="96"/>
                    <a:pt x="22" y="96"/>
                  </a:cubicBezTo>
                  <a:cubicBezTo>
                    <a:pt x="22" y="96"/>
                    <a:pt x="22" y="96"/>
                    <a:pt x="22" y="96"/>
                  </a:cubicBezTo>
                  <a:cubicBezTo>
                    <a:pt x="22" y="96"/>
                    <a:pt x="22" y="96"/>
                    <a:pt x="22" y="96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7" y="101"/>
                    <a:pt x="27" y="101"/>
                    <a:pt x="27" y="101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33" y="101"/>
                    <a:pt x="33" y="101"/>
                    <a:pt x="33" y="101"/>
                  </a:cubicBezTo>
                  <a:cubicBezTo>
                    <a:pt x="35" y="99"/>
                    <a:pt x="35" y="99"/>
                    <a:pt x="35" y="99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8" y="97"/>
                    <a:pt x="39" y="97"/>
                    <a:pt x="39" y="97"/>
                  </a:cubicBezTo>
                  <a:cubicBezTo>
                    <a:pt x="39" y="100"/>
                    <a:pt x="39" y="100"/>
                    <a:pt x="39" y="100"/>
                  </a:cubicBezTo>
                  <a:cubicBezTo>
                    <a:pt x="41" y="99"/>
                    <a:pt x="41" y="99"/>
                    <a:pt x="41" y="99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7" y="93"/>
                    <a:pt x="47" y="93"/>
                    <a:pt x="47" y="93"/>
                  </a:cubicBezTo>
                  <a:lnTo>
                    <a:pt x="52" y="88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8" name="Freeform 580">
              <a:extLst>
                <a:ext uri="{FF2B5EF4-FFF2-40B4-BE49-F238E27FC236}">
                  <a16:creationId xmlns:a16="http://schemas.microsoft.com/office/drawing/2014/main" id="{1799FEAA-5FB9-F5BD-D648-7515AC677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583" y="5295862"/>
              <a:ext cx="6596" cy="3298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2" y="1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" name="Freeform 581">
              <a:extLst>
                <a:ext uri="{FF2B5EF4-FFF2-40B4-BE49-F238E27FC236}">
                  <a16:creationId xmlns:a16="http://schemas.microsoft.com/office/drawing/2014/main" id="{3A4755C6-B9F6-2931-C19E-396453A65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9497" y="4461523"/>
              <a:ext cx="191271" cy="140156"/>
            </a:xfrm>
            <a:custGeom>
              <a:avLst/>
              <a:gdLst/>
              <a:ahLst/>
              <a:cxnLst>
                <a:cxn ang="0">
                  <a:pos x="49" y="19"/>
                </a:cxn>
                <a:cxn ang="0">
                  <a:pos x="47" y="17"/>
                </a:cxn>
                <a:cxn ang="0">
                  <a:pos x="48" y="16"/>
                </a:cxn>
                <a:cxn ang="0">
                  <a:pos x="48" y="16"/>
                </a:cxn>
                <a:cxn ang="0">
                  <a:pos x="47" y="14"/>
                </a:cxn>
                <a:cxn ang="0">
                  <a:pos x="47" y="14"/>
                </a:cxn>
                <a:cxn ang="0">
                  <a:pos x="42" y="14"/>
                </a:cxn>
                <a:cxn ang="0">
                  <a:pos x="36" y="6"/>
                </a:cxn>
                <a:cxn ang="0">
                  <a:pos x="34" y="2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17" y="8"/>
                </a:cxn>
                <a:cxn ang="0">
                  <a:pos x="8" y="11"/>
                </a:cxn>
                <a:cxn ang="0">
                  <a:pos x="6" y="18"/>
                </a:cxn>
                <a:cxn ang="0">
                  <a:pos x="1" y="23"/>
                </a:cxn>
                <a:cxn ang="0">
                  <a:pos x="0" y="30"/>
                </a:cxn>
                <a:cxn ang="0">
                  <a:pos x="3" y="34"/>
                </a:cxn>
                <a:cxn ang="0">
                  <a:pos x="5" y="34"/>
                </a:cxn>
                <a:cxn ang="0">
                  <a:pos x="9" y="32"/>
                </a:cxn>
                <a:cxn ang="0">
                  <a:pos x="12" y="32"/>
                </a:cxn>
                <a:cxn ang="0">
                  <a:pos x="13" y="32"/>
                </a:cxn>
                <a:cxn ang="0">
                  <a:pos x="15" y="35"/>
                </a:cxn>
                <a:cxn ang="0">
                  <a:pos x="16" y="35"/>
                </a:cxn>
                <a:cxn ang="0">
                  <a:pos x="16" y="35"/>
                </a:cxn>
                <a:cxn ang="0">
                  <a:pos x="16" y="36"/>
                </a:cxn>
                <a:cxn ang="0">
                  <a:pos x="16" y="36"/>
                </a:cxn>
                <a:cxn ang="0">
                  <a:pos x="14" y="28"/>
                </a:cxn>
                <a:cxn ang="0">
                  <a:pos x="15" y="26"/>
                </a:cxn>
                <a:cxn ang="0">
                  <a:pos x="28" y="26"/>
                </a:cxn>
                <a:cxn ang="0">
                  <a:pos x="32" y="25"/>
                </a:cxn>
                <a:cxn ang="0">
                  <a:pos x="32" y="25"/>
                </a:cxn>
                <a:cxn ang="0">
                  <a:pos x="36" y="26"/>
                </a:cxn>
                <a:cxn ang="0">
                  <a:pos x="39" y="26"/>
                </a:cxn>
                <a:cxn ang="0">
                  <a:pos x="39" y="26"/>
                </a:cxn>
                <a:cxn ang="0">
                  <a:pos x="42" y="23"/>
                </a:cxn>
                <a:cxn ang="0">
                  <a:pos x="46" y="23"/>
                </a:cxn>
                <a:cxn ang="0">
                  <a:pos x="46" y="23"/>
                </a:cxn>
                <a:cxn ang="0">
                  <a:pos x="49" y="20"/>
                </a:cxn>
                <a:cxn ang="0">
                  <a:pos x="49" y="19"/>
                </a:cxn>
              </a:cxnLst>
              <a:rect l="0" t="0" r="r" b="b"/>
              <a:pathLst>
                <a:path w="49" h="36">
                  <a:moveTo>
                    <a:pt x="49" y="19"/>
                  </a:moveTo>
                  <a:cubicBezTo>
                    <a:pt x="47" y="17"/>
                    <a:pt x="47" y="17"/>
                    <a:pt x="47" y="17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3"/>
                    <a:pt x="46" y="23"/>
                    <a:pt x="46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9" y="20"/>
                    <a:pt x="49" y="20"/>
                    <a:pt x="49" y="20"/>
                  </a:cubicBezTo>
                  <a:cubicBezTo>
                    <a:pt x="49" y="19"/>
                    <a:pt x="49" y="19"/>
                    <a:pt x="49" y="19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0" name="Freeform 582">
              <a:extLst>
                <a:ext uri="{FF2B5EF4-FFF2-40B4-BE49-F238E27FC236}">
                  <a16:creationId xmlns:a16="http://schemas.microsoft.com/office/drawing/2014/main" id="{654BF091-DB78-580D-38A0-BC69268D6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9538" y="4232327"/>
              <a:ext cx="277014" cy="420467"/>
            </a:xfrm>
            <a:custGeom>
              <a:avLst/>
              <a:gdLst/>
              <a:ahLst/>
              <a:cxnLst>
                <a:cxn ang="0">
                  <a:pos x="13" y="3"/>
                </a:cxn>
                <a:cxn ang="0">
                  <a:pos x="13" y="14"/>
                </a:cxn>
                <a:cxn ang="0">
                  <a:pos x="15" y="18"/>
                </a:cxn>
                <a:cxn ang="0">
                  <a:pos x="19" y="21"/>
                </a:cxn>
                <a:cxn ang="0">
                  <a:pos x="17" y="24"/>
                </a:cxn>
                <a:cxn ang="0">
                  <a:pos x="16" y="33"/>
                </a:cxn>
                <a:cxn ang="0">
                  <a:pos x="15" y="44"/>
                </a:cxn>
                <a:cxn ang="0">
                  <a:pos x="4" y="57"/>
                </a:cxn>
                <a:cxn ang="0">
                  <a:pos x="0" y="65"/>
                </a:cxn>
                <a:cxn ang="0">
                  <a:pos x="7" y="74"/>
                </a:cxn>
                <a:cxn ang="0">
                  <a:pos x="10" y="73"/>
                </a:cxn>
                <a:cxn ang="0">
                  <a:pos x="12" y="78"/>
                </a:cxn>
                <a:cxn ang="0">
                  <a:pos x="11" y="85"/>
                </a:cxn>
                <a:cxn ang="0">
                  <a:pos x="14" y="92"/>
                </a:cxn>
                <a:cxn ang="0">
                  <a:pos x="8" y="92"/>
                </a:cxn>
                <a:cxn ang="0">
                  <a:pos x="7" y="94"/>
                </a:cxn>
                <a:cxn ang="0">
                  <a:pos x="9" y="97"/>
                </a:cxn>
                <a:cxn ang="0">
                  <a:pos x="13" y="100"/>
                </a:cxn>
                <a:cxn ang="0">
                  <a:pos x="13" y="100"/>
                </a:cxn>
                <a:cxn ang="0">
                  <a:pos x="15" y="108"/>
                </a:cxn>
                <a:cxn ang="0">
                  <a:pos x="15" y="108"/>
                </a:cxn>
                <a:cxn ang="0">
                  <a:pos x="15" y="108"/>
                </a:cxn>
                <a:cxn ang="0">
                  <a:pos x="20" y="108"/>
                </a:cxn>
                <a:cxn ang="0">
                  <a:pos x="23" y="106"/>
                </a:cxn>
                <a:cxn ang="0">
                  <a:pos x="25" y="107"/>
                </a:cxn>
                <a:cxn ang="0">
                  <a:pos x="25" y="108"/>
                </a:cxn>
                <a:cxn ang="0">
                  <a:pos x="25" y="107"/>
                </a:cxn>
                <a:cxn ang="0">
                  <a:pos x="31" y="105"/>
                </a:cxn>
                <a:cxn ang="0">
                  <a:pos x="37" y="104"/>
                </a:cxn>
                <a:cxn ang="0">
                  <a:pos x="37" y="104"/>
                </a:cxn>
                <a:cxn ang="0">
                  <a:pos x="40" y="101"/>
                </a:cxn>
                <a:cxn ang="0">
                  <a:pos x="40" y="100"/>
                </a:cxn>
                <a:cxn ang="0">
                  <a:pos x="40" y="99"/>
                </a:cxn>
                <a:cxn ang="0">
                  <a:pos x="49" y="97"/>
                </a:cxn>
                <a:cxn ang="0">
                  <a:pos x="57" y="90"/>
                </a:cxn>
                <a:cxn ang="0">
                  <a:pos x="58" y="86"/>
                </a:cxn>
                <a:cxn ang="0">
                  <a:pos x="63" y="85"/>
                </a:cxn>
                <a:cxn ang="0">
                  <a:pos x="63" y="85"/>
                </a:cxn>
                <a:cxn ang="0">
                  <a:pos x="63" y="84"/>
                </a:cxn>
                <a:cxn ang="0">
                  <a:pos x="64" y="83"/>
                </a:cxn>
                <a:cxn ang="0">
                  <a:pos x="61" y="77"/>
                </a:cxn>
                <a:cxn ang="0">
                  <a:pos x="60" y="73"/>
                </a:cxn>
                <a:cxn ang="0">
                  <a:pos x="58" y="74"/>
                </a:cxn>
                <a:cxn ang="0">
                  <a:pos x="58" y="74"/>
                </a:cxn>
                <a:cxn ang="0">
                  <a:pos x="57" y="73"/>
                </a:cxn>
                <a:cxn ang="0">
                  <a:pos x="57" y="71"/>
                </a:cxn>
                <a:cxn ang="0">
                  <a:pos x="59" y="65"/>
                </a:cxn>
                <a:cxn ang="0">
                  <a:pos x="60" y="64"/>
                </a:cxn>
                <a:cxn ang="0">
                  <a:pos x="60" y="62"/>
                </a:cxn>
                <a:cxn ang="0">
                  <a:pos x="63" y="57"/>
                </a:cxn>
                <a:cxn ang="0">
                  <a:pos x="64" y="53"/>
                </a:cxn>
                <a:cxn ang="0">
                  <a:pos x="65" y="53"/>
                </a:cxn>
                <a:cxn ang="0">
                  <a:pos x="71" y="52"/>
                </a:cxn>
                <a:cxn ang="0">
                  <a:pos x="71" y="27"/>
                </a:cxn>
                <a:cxn ang="0">
                  <a:pos x="20" y="0"/>
                </a:cxn>
                <a:cxn ang="0">
                  <a:pos x="13" y="3"/>
                </a:cxn>
              </a:cxnLst>
              <a:rect l="0" t="0" r="r" b="b"/>
              <a:pathLst>
                <a:path w="71" h="108">
                  <a:moveTo>
                    <a:pt x="13" y="3"/>
                  </a:moveTo>
                  <a:cubicBezTo>
                    <a:pt x="13" y="14"/>
                    <a:pt x="13" y="14"/>
                    <a:pt x="13" y="14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14" y="92"/>
                    <a:pt x="14" y="92"/>
                    <a:pt x="14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9" y="97"/>
                    <a:pt x="9" y="97"/>
                    <a:pt x="9" y="97"/>
                  </a:cubicBezTo>
                  <a:cubicBezTo>
                    <a:pt x="13" y="100"/>
                    <a:pt x="13" y="100"/>
                    <a:pt x="13" y="100"/>
                  </a:cubicBezTo>
                  <a:cubicBezTo>
                    <a:pt x="13" y="100"/>
                    <a:pt x="13" y="100"/>
                    <a:pt x="13" y="100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6" y="108"/>
                    <a:pt x="15" y="108"/>
                    <a:pt x="15" y="108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6" y="108"/>
                    <a:pt x="20" y="108"/>
                    <a:pt x="20" y="108"/>
                  </a:cubicBezTo>
                  <a:cubicBezTo>
                    <a:pt x="23" y="106"/>
                    <a:pt x="23" y="106"/>
                    <a:pt x="23" y="106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25" y="107"/>
                    <a:pt x="25" y="108"/>
                    <a:pt x="25" y="108"/>
                  </a:cubicBezTo>
                  <a:cubicBezTo>
                    <a:pt x="25" y="108"/>
                    <a:pt x="25" y="108"/>
                    <a:pt x="25" y="107"/>
                  </a:cubicBezTo>
                  <a:cubicBezTo>
                    <a:pt x="31" y="105"/>
                    <a:pt x="31" y="105"/>
                    <a:pt x="31" y="105"/>
                  </a:cubicBezTo>
                  <a:cubicBezTo>
                    <a:pt x="37" y="104"/>
                    <a:pt x="37" y="104"/>
                    <a:pt x="37" y="104"/>
                  </a:cubicBezTo>
                  <a:cubicBezTo>
                    <a:pt x="37" y="104"/>
                    <a:pt x="37" y="104"/>
                    <a:pt x="37" y="104"/>
                  </a:cubicBezTo>
                  <a:cubicBezTo>
                    <a:pt x="40" y="101"/>
                    <a:pt x="40" y="101"/>
                    <a:pt x="40" y="101"/>
                  </a:cubicBezTo>
                  <a:cubicBezTo>
                    <a:pt x="40" y="101"/>
                    <a:pt x="40" y="101"/>
                    <a:pt x="40" y="100"/>
                  </a:cubicBezTo>
                  <a:cubicBezTo>
                    <a:pt x="40" y="99"/>
                    <a:pt x="40" y="99"/>
                    <a:pt x="40" y="99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7" y="90"/>
                    <a:pt x="57" y="90"/>
                    <a:pt x="57" y="90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63" y="85"/>
                    <a:pt x="63" y="85"/>
                    <a:pt x="63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0" y="73"/>
                    <a:pt x="60" y="73"/>
                    <a:pt x="60" y="73"/>
                  </a:cubicBezTo>
                  <a:cubicBezTo>
                    <a:pt x="60" y="73"/>
                    <a:pt x="58" y="74"/>
                    <a:pt x="58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7" y="74"/>
                    <a:pt x="57" y="74"/>
                    <a:pt x="57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4" y="53"/>
                    <a:pt x="65" y="53"/>
                    <a:pt x="65" y="53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71" y="27"/>
                    <a:pt x="71" y="27"/>
                    <a:pt x="71" y="27"/>
                  </a:cubicBezTo>
                  <a:cubicBezTo>
                    <a:pt x="71" y="26"/>
                    <a:pt x="20" y="0"/>
                    <a:pt x="20" y="0"/>
                  </a:cubicBezTo>
                  <a:lnTo>
                    <a:pt x="13" y="3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1" name="Freeform 583">
              <a:extLst>
                <a:ext uri="{FF2B5EF4-FFF2-40B4-BE49-F238E27FC236}">
                  <a16:creationId xmlns:a16="http://schemas.microsoft.com/office/drawing/2014/main" id="{DFCA35E5-032C-9657-579F-94004D09A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844" y="4524181"/>
              <a:ext cx="69253" cy="159942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10" y="3"/>
                </a:cxn>
                <a:cxn ang="0">
                  <a:pos x="10" y="4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3" y="7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5" y="25"/>
                </a:cxn>
                <a:cxn ang="0">
                  <a:pos x="6" y="38"/>
                </a:cxn>
                <a:cxn ang="0">
                  <a:pos x="7" y="41"/>
                </a:cxn>
                <a:cxn ang="0">
                  <a:pos x="7" y="41"/>
                </a:cxn>
                <a:cxn ang="0">
                  <a:pos x="12" y="41"/>
                </a:cxn>
                <a:cxn ang="0">
                  <a:pos x="12" y="40"/>
                </a:cxn>
                <a:cxn ang="0">
                  <a:pos x="12" y="26"/>
                </a:cxn>
                <a:cxn ang="0">
                  <a:pos x="14" y="19"/>
                </a:cxn>
                <a:cxn ang="0">
                  <a:pos x="17" y="16"/>
                </a:cxn>
                <a:cxn ang="0">
                  <a:pos x="17" y="14"/>
                </a:cxn>
                <a:cxn ang="0">
                  <a:pos x="17" y="14"/>
                </a:cxn>
                <a:cxn ang="0">
                  <a:pos x="18" y="13"/>
                </a:cxn>
                <a:cxn ang="0">
                  <a:pos x="18" y="9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7" y="5"/>
                </a:cxn>
                <a:cxn ang="0">
                  <a:pos x="17" y="4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3" y="0"/>
                </a:cxn>
                <a:cxn ang="0">
                  <a:pos x="17" y="4"/>
                </a:cxn>
              </a:cxnLst>
              <a:rect l="0" t="0" r="r" b="b"/>
              <a:pathLst>
                <a:path w="18" h="41">
                  <a:moveTo>
                    <a:pt x="8" y="1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3" y="7"/>
                    <a:pt x="3" y="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12" y="41"/>
                    <a:pt x="12" y="40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7" y="4"/>
                    <a:pt x="17" y="4"/>
                    <a:pt x="17" y="4"/>
                  </a:cubicBezTo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2" name="Freeform 584">
              <a:extLst>
                <a:ext uri="{FF2B5EF4-FFF2-40B4-BE49-F238E27FC236}">
                  <a16:creationId xmlns:a16="http://schemas.microsoft.com/office/drawing/2014/main" id="{02E639B2-EB56-D220-045C-854B3CC62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844" y="4524181"/>
              <a:ext cx="69253" cy="159942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10" y="3"/>
                </a:cxn>
                <a:cxn ang="0">
                  <a:pos x="10" y="4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3" y="7"/>
                </a:cxn>
                <a:cxn ang="0">
                  <a:pos x="0" y="10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5" y="25"/>
                </a:cxn>
                <a:cxn ang="0">
                  <a:pos x="6" y="38"/>
                </a:cxn>
                <a:cxn ang="0">
                  <a:pos x="7" y="41"/>
                </a:cxn>
                <a:cxn ang="0">
                  <a:pos x="7" y="41"/>
                </a:cxn>
                <a:cxn ang="0">
                  <a:pos x="12" y="41"/>
                </a:cxn>
                <a:cxn ang="0">
                  <a:pos x="12" y="40"/>
                </a:cxn>
                <a:cxn ang="0">
                  <a:pos x="12" y="26"/>
                </a:cxn>
                <a:cxn ang="0">
                  <a:pos x="14" y="19"/>
                </a:cxn>
                <a:cxn ang="0">
                  <a:pos x="17" y="16"/>
                </a:cxn>
                <a:cxn ang="0">
                  <a:pos x="17" y="14"/>
                </a:cxn>
                <a:cxn ang="0">
                  <a:pos x="17" y="14"/>
                </a:cxn>
                <a:cxn ang="0">
                  <a:pos x="18" y="13"/>
                </a:cxn>
                <a:cxn ang="0">
                  <a:pos x="18" y="9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7" y="5"/>
                </a:cxn>
                <a:cxn ang="0">
                  <a:pos x="17" y="4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3" y="0"/>
                </a:cxn>
                <a:cxn ang="0">
                  <a:pos x="17" y="4"/>
                </a:cxn>
              </a:cxnLst>
              <a:rect l="0" t="0" r="r" b="b"/>
              <a:pathLst>
                <a:path w="18" h="41">
                  <a:moveTo>
                    <a:pt x="8" y="1"/>
                  </a:move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3" y="7"/>
                    <a:pt x="3" y="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1"/>
                    <a:pt x="12" y="41"/>
                    <a:pt x="12" y="40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7" y="4"/>
                    <a:pt x="17" y="4"/>
                    <a:pt x="17" y="4"/>
                  </a:cubicBezTo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3" name="Freeform 585">
              <a:extLst>
                <a:ext uri="{FF2B5EF4-FFF2-40B4-BE49-F238E27FC236}">
                  <a16:creationId xmlns:a16="http://schemas.microsoft.com/office/drawing/2014/main" id="{07EAE176-2475-FF82-395B-F5757BACE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057" y="4229029"/>
              <a:ext cx="400681" cy="311641"/>
            </a:xfrm>
            <a:custGeom>
              <a:avLst/>
              <a:gdLst/>
              <a:ahLst/>
              <a:cxnLst>
                <a:cxn ang="0">
                  <a:pos x="85" y="64"/>
                </a:cxn>
                <a:cxn ang="0">
                  <a:pos x="85" y="67"/>
                </a:cxn>
                <a:cxn ang="0">
                  <a:pos x="85" y="66"/>
                </a:cxn>
                <a:cxn ang="0">
                  <a:pos x="84" y="67"/>
                </a:cxn>
                <a:cxn ang="0">
                  <a:pos x="79" y="71"/>
                </a:cxn>
                <a:cxn ang="0">
                  <a:pos x="66" y="70"/>
                </a:cxn>
                <a:cxn ang="0">
                  <a:pos x="55" y="73"/>
                </a:cxn>
                <a:cxn ang="0">
                  <a:pos x="51" y="70"/>
                </a:cxn>
                <a:cxn ang="0">
                  <a:pos x="44" y="72"/>
                </a:cxn>
                <a:cxn ang="0">
                  <a:pos x="36" y="66"/>
                </a:cxn>
                <a:cxn ang="0">
                  <a:pos x="26" y="69"/>
                </a:cxn>
                <a:cxn ang="0">
                  <a:pos x="24" y="73"/>
                </a:cxn>
                <a:cxn ang="0">
                  <a:pos x="22" y="80"/>
                </a:cxn>
                <a:cxn ang="0">
                  <a:pos x="13" y="78"/>
                </a:cxn>
                <a:cxn ang="0">
                  <a:pos x="14" y="76"/>
                </a:cxn>
                <a:cxn ang="0">
                  <a:pos x="13" y="74"/>
                </a:cxn>
                <a:cxn ang="0">
                  <a:pos x="2" y="66"/>
                </a:cxn>
                <a:cxn ang="0">
                  <a:pos x="0" y="60"/>
                </a:cxn>
                <a:cxn ang="0">
                  <a:pos x="5" y="59"/>
                </a:cxn>
                <a:cxn ang="0">
                  <a:pos x="21" y="57"/>
                </a:cxn>
                <a:cxn ang="0">
                  <a:pos x="25" y="53"/>
                </a:cxn>
                <a:cxn ang="0">
                  <a:pos x="26" y="52"/>
                </a:cxn>
                <a:cxn ang="0">
                  <a:pos x="36" y="28"/>
                </a:cxn>
                <a:cxn ang="0">
                  <a:pos x="76" y="0"/>
                </a:cxn>
                <a:cxn ang="0">
                  <a:pos x="90" y="0"/>
                </a:cxn>
                <a:cxn ang="0">
                  <a:pos x="97" y="4"/>
                </a:cxn>
                <a:cxn ang="0">
                  <a:pos x="99" y="19"/>
                </a:cxn>
                <a:cxn ang="0">
                  <a:pos x="101" y="25"/>
                </a:cxn>
                <a:cxn ang="0">
                  <a:pos x="99" y="45"/>
                </a:cxn>
                <a:cxn ang="0">
                  <a:pos x="86" y="63"/>
                </a:cxn>
                <a:cxn ang="0">
                  <a:pos x="86" y="63"/>
                </a:cxn>
                <a:cxn ang="0">
                  <a:pos x="99" y="45"/>
                </a:cxn>
                <a:cxn ang="0">
                  <a:pos x="101" y="25"/>
                </a:cxn>
                <a:cxn ang="0">
                  <a:pos x="99" y="19"/>
                </a:cxn>
                <a:cxn ang="0">
                  <a:pos x="97" y="4"/>
                </a:cxn>
              </a:cxnLst>
              <a:rect l="0" t="0" r="r" b="b"/>
              <a:pathLst>
                <a:path w="103" h="80">
                  <a:moveTo>
                    <a:pt x="87" y="64"/>
                  </a:moveTo>
                  <a:cubicBezTo>
                    <a:pt x="85" y="64"/>
                    <a:pt x="85" y="64"/>
                    <a:pt x="85" y="64"/>
                  </a:cubicBezTo>
                  <a:cubicBezTo>
                    <a:pt x="84" y="65"/>
                    <a:pt x="84" y="65"/>
                    <a:pt x="84" y="65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84" y="66"/>
                    <a:pt x="84" y="67"/>
                    <a:pt x="84" y="67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79" y="71"/>
                    <a:pt x="79" y="71"/>
                    <a:pt x="79" y="71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0" y="74"/>
                    <a:pt x="60" y="74"/>
                    <a:pt x="60" y="74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6"/>
                    <a:pt x="30" y="67"/>
                    <a:pt x="30" y="67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2" y="76"/>
                    <a:pt x="22" y="80"/>
                    <a:pt x="22" y="80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7" y="76"/>
                    <a:pt x="13" y="78"/>
                    <a:pt x="13" y="78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" y="60"/>
                    <a:pt x="5" y="60"/>
                    <a:pt x="5" y="59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7"/>
                    <a:pt x="22" y="57"/>
                    <a:pt x="22" y="57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95" y="4"/>
                    <a:pt x="97" y="3"/>
                    <a:pt x="97" y="4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88" y="58"/>
                    <a:pt x="88" y="58"/>
                    <a:pt x="88" y="58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8" y="58"/>
                    <a:pt x="88" y="58"/>
                    <a:pt x="88" y="58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3"/>
                    <a:pt x="97" y="3"/>
                    <a:pt x="97" y="3"/>
                  </a:cubicBezTo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4" name="Freeform 586">
              <a:extLst>
                <a:ext uri="{FF2B5EF4-FFF2-40B4-BE49-F238E27FC236}">
                  <a16:creationId xmlns:a16="http://schemas.microsoft.com/office/drawing/2014/main" id="{836B3083-8D41-5720-99DC-94D672142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057" y="4229029"/>
              <a:ext cx="400681" cy="311641"/>
            </a:xfrm>
            <a:custGeom>
              <a:avLst/>
              <a:gdLst/>
              <a:ahLst/>
              <a:cxnLst>
                <a:cxn ang="0">
                  <a:pos x="85" y="64"/>
                </a:cxn>
                <a:cxn ang="0">
                  <a:pos x="85" y="67"/>
                </a:cxn>
                <a:cxn ang="0">
                  <a:pos x="85" y="66"/>
                </a:cxn>
                <a:cxn ang="0">
                  <a:pos x="84" y="67"/>
                </a:cxn>
                <a:cxn ang="0">
                  <a:pos x="79" y="71"/>
                </a:cxn>
                <a:cxn ang="0">
                  <a:pos x="66" y="70"/>
                </a:cxn>
                <a:cxn ang="0">
                  <a:pos x="55" y="73"/>
                </a:cxn>
                <a:cxn ang="0">
                  <a:pos x="51" y="70"/>
                </a:cxn>
                <a:cxn ang="0">
                  <a:pos x="44" y="72"/>
                </a:cxn>
                <a:cxn ang="0">
                  <a:pos x="36" y="66"/>
                </a:cxn>
                <a:cxn ang="0">
                  <a:pos x="26" y="69"/>
                </a:cxn>
                <a:cxn ang="0">
                  <a:pos x="24" y="73"/>
                </a:cxn>
                <a:cxn ang="0">
                  <a:pos x="22" y="80"/>
                </a:cxn>
                <a:cxn ang="0">
                  <a:pos x="13" y="78"/>
                </a:cxn>
                <a:cxn ang="0">
                  <a:pos x="14" y="76"/>
                </a:cxn>
                <a:cxn ang="0">
                  <a:pos x="13" y="74"/>
                </a:cxn>
                <a:cxn ang="0">
                  <a:pos x="2" y="66"/>
                </a:cxn>
                <a:cxn ang="0">
                  <a:pos x="0" y="60"/>
                </a:cxn>
                <a:cxn ang="0">
                  <a:pos x="5" y="59"/>
                </a:cxn>
                <a:cxn ang="0">
                  <a:pos x="21" y="57"/>
                </a:cxn>
                <a:cxn ang="0">
                  <a:pos x="25" y="53"/>
                </a:cxn>
                <a:cxn ang="0">
                  <a:pos x="26" y="52"/>
                </a:cxn>
                <a:cxn ang="0">
                  <a:pos x="36" y="28"/>
                </a:cxn>
                <a:cxn ang="0">
                  <a:pos x="76" y="0"/>
                </a:cxn>
                <a:cxn ang="0">
                  <a:pos x="90" y="0"/>
                </a:cxn>
                <a:cxn ang="0">
                  <a:pos x="97" y="4"/>
                </a:cxn>
                <a:cxn ang="0">
                  <a:pos x="99" y="19"/>
                </a:cxn>
                <a:cxn ang="0">
                  <a:pos x="101" y="25"/>
                </a:cxn>
                <a:cxn ang="0">
                  <a:pos x="99" y="45"/>
                </a:cxn>
                <a:cxn ang="0">
                  <a:pos x="86" y="63"/>
                </a:cxn>
                <a:cxn ang="0">
                  <a:pos x="86" y="63"/>
                </a:cxn>
                <a:cxn ang="0">
                  <a:pos x="99" y="45"/>
                </a:cxn>
                <a:cxn ang="0">
                  <a:pos x="101" y="25"/>
                </a:cxn>
                <a:cxn ang="0">
                  <a:pos x="99" y="19"/>
                </a:cxn>
                <a:cxn ang="0">
                  <a:pos x="97" y="4"/>
                </a:cxn>
              </a:cxnLst>
              <a:rect l="0" t="0" r="r" b="b"/>
              <a:pathLst>
                <a:path w="103" h="80">
                  <a:moveTo>
                    <a:pt x="87" y="64"/>
                  </a:moveTo>
                  <a:cubicBezTo>
                    <a:pt x="85" y="64"/>
                    <a:pt x="85" y="64"/>
                    <a:pt x="85" y="64"/>
                  </a:cubicBezTo>
                  <a:cubicBezTo>
                    <a:pt x="84" y="65"/>
                    <a:pt x="84" y="65"/>
                    <a:pt x="84" y="65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85" y="66"/>
                    <a:pt x="85" y="66"/>
                    <a:pt x="85" y="66"/>
                  </a:cubicBezTo>
                  <a:cubicBezTo>
                    <a:pt x="84" y="66"/>
                    <a:pt x="84" y="67"/>
                    <a:pt x="84" y="67"/>
                  </a:cubicBezTo>
                  <a:cubicBezTo>
                    <a:pt x="84" y="68"/>
                    <a:pt x="84" y="68"/>
                    <a:pt x="84" y="68"/>
                  </a:cubicBezTo>
                  <a:cubicBezTo>
                    <a:pt x="79" y="71"/>
                    <a:pt x="79" y="71"/>
                    <a:pt x="79" y="71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66" y="70"/>
                    <a:pt x="66" y="70"/>
                    <a:pt x="66" y="70"/>
                  </a:cubicBezTo>
                  <a:cubicBezTo>
                    <a:pt x="60" y="74"/>
                    <a:pt x="60" y="74"/>
                    <a:pt x="60" y="74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6"/>
                    <a:pt x="30" y="67"/>
                    <a:pt x="30" y="67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2" y="76"/>
                    <a:pt x="22" y="80"/>
                    <a:pt x="22" y="80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7" y="76"/>
                    <a:pt x="13" y="78"/>
                    <a:pt x="13" y="78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8" y="74"/>
                    <a:pt x="8" y="74"/>
                    <a:pt x="8" y="74"/>
                  </a:cubicBezTo>
                  <a:cubicBezTo>
                    <a:pt x="2" y="66"/>
                    <a:pt x="2" y="66"/>
                    <a:pt x="2" y="66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5" y="60"/>
                    <a:pt x="5" y="60"/>
                    <a:pt x="5" y="59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7"/>
                    <a:pt x="22" y="57"/>
                    <a:pt x="22" y="57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95" y="4"/>
                    <a:pt x="97" y="3"/>
                    <a:pt x="97" y="4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88" y="58"/>
                    <a:pt x="88" y="58"/>
                    <a:pt x="88" y="58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8" y="58"/>
                    <a:pt x="88" y="58"/>
                    <a:pt x="88" y="58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3"/>
                    <a:pt x="97" y="3"/>
                    <a:pt x="97" y="3"/>
                  </a:cubicBezTo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5" name="Freeform 587">
              <a:extLst>
                <a:ext uri="{FF2B5EF4-FFF2-40B4-BE49-F238E27FC236}">
                  <a16:creationId xmlns:a16="http://schemas.microsoft.com/office/drawing/2014/main" id="{7B25F4EB-3985-ADF7-331C-4D47BA989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2253" y="3952016"/>
              <a:ext cx="405627" cy="385841"/>
            </a:xfrm>
            <a:custGeom>
              <a:avLst/>
              <a:gdLst/>
              <a:ahLst/>
              <a:cxnLst>
                <a:cxn ang="0">
                  <a:pos x="104" y="12"/>
                </a:cxn>
                <a:cxn ang="0">
                  <a:pos x="104" y="12"/>
                </a:cxn>
                <a:cxn ang="0">
                  <a:pos x="102" y="10"/>
                </a:cxn>
                <a:cxn ang="0">
                  <a:pos x="102" y="9"/>
                </a:cxn>
                <a:cxn ang="0">
                  <a:pos x="91" y="7"/>
                </a:cxn>
                <a:cxn ang="0">
                  <a:pos x="89" y="3"/>
                </a:cxn>
                <a:cxn ang="0">
                  <a:pos x="83" y="2"/>
                </a:cxn>
                <a:cxn ang="0">
                  <a:pos x="76" y="3"/>
                </a:cxn>
                <a:cxn ang="0">
                  <a:pos x="69" y="9"/>
                </a:cxn>
                <a:cxn ang="0">
                  <a:pos x="69" y="12"/>
                </a:cxn>
                <a:cxn ang="0">
                  <a:pos x="70" y="16"/>
                </a:cxn>
                <a:cxn ang="0">
                  <a:pos x="68" y="19"/>
                </a:cxn>
                <a:cxn ang="0">
                  <a:pos x="62" y="22"/>
                </a:cxn>
                <a:cxn ang="0">
                  <a:pos x="54" y="17"/>
                </a:cxn>
                <a:cxn ang="0">
                  <a:pos x="42" y="14"/>
                </a:cxn>
                <a:cxn ang="0">
                  <a:pos x="38" y="6"/>
                </a:cxn>
                <a:cxn ang="0">
                  <a:pos x="29" y="3"/>
                </a:cxn>
                <a:cxn ang="0">
                  <a:pos x="20" y="3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6"/>
                </a:cxn>
                <a:cxn ang="0">
                  <a:pos x="14" y="7"/>
                </a:cxn>
                <a:cxn ang="0">
                  <a:pos x="6" y="12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2" y="22"/>
                </a:cxn>
                <a:cxn ang="0">
                  <a:pos x="0" y="25"/>
                </a:cxn>
                <a:cxn ang="0">
                  <a:pos x="3" y="29"/>
                </a:cxn>
                <a:cxn ang="0">
                  <a:pos x="4" y="41"/>
                </a:cxn>
                <a:cxn ang="0">
                  <a:pos x="3" y="50"/>
                </a:cxn>
                <a:cxn ang="0">
                  <a:pos x="3" y="50"/>
                </a:cxn>
                <a:cxn ang="0">
                  <a:pos x="1" y="53"/>
                </a:cxn>
                <a:cxn ang="0">
                  <a:pos x="4" y="58"/>
                </a:cxn>
                <a:cxn ang="0">
                  <a:pos x="5" y="62"/>
                </a:cxn>
                <a:cxn ang="0">
                  <a:pos x="7" y="63"/>
                </a:cxn>
                <a:cxn ang="0">
                  <a:pos x="14" y="65"/>
                </a:cxn>
                <a:cxn ang="0">
                  <a:pos x="14" y="66"/>
                </a:cxn>
                <a:cxn ang="0">
                  <a:pos x="17" y="71"/>
                </a:cxn>
                <a:cxn ang="0">
                  <a:pos x="17" y="71"/>
                </a:cxn>
                <a:cxn ang="0">
                  <a:pos x="17" y="72"/>
                </a:cxn>
                <a:cxn ang="0">
                  <a:pos x="31" y="71"/>
                </a:cxn>
                <a:cxn ang="0">
                  <a:pos x="36" y="75"/>
                </a:cxn>
                <a:cxn ang="0">
                  <a:pos x="45" y="72"/>
                </a:cxn>
                <a:cxn ang="0">
                  <a:pos x="96" y="99"/>
                </a:cxn>
                <a:cxn ang="0">
                  <a:pos x="97" y="95"/>
                </a:cxn>
                <a:cxn ang="0">
                  <a:pos x="103" y="95"/>
                </a:cxn>
                <a:cxn ang="0">
                  <a:pos x="103" y="82"/>
                </a:cxn>
                <a:cxn ang="0">
                  <a:pos x="103" y="31"/>
                </a:cxn>
                <a:cxn ang="0">
                  <a:pos x="101" y="30"/>
                </a:cxn>
                <a:cxn ang="0">
                  <a:pos x="100" y="24"/>
                </a:cxn>
                <a:cxn ang="0">
                  <a:pos x="100" y="23"/>
                </a:cxn>
                <a:cxn ang="0">
                  <a:pos x="101" y="22"/>
                </a:cxn>
                <a:cxn ang="0">
                  <a:pos x="101" y="14"/>
                </a:cxn>
                <a:cxn ang="0">
                  <a:pos x="101" y="14"/>
                </a:cxn>
                <a:cxn ang="0">
                  <a:pos x="103" y="12"/>
                </a:cxn>
                <a:cxn ang="0">
                  <a:pos x="103" y="12"/>
                </a:cxn>
                <a:cxn ang="0">
                  <a:pos x="104" y="12"/>
                </a:cxn>
              </a:cxnLst>
              <a:rect l="0" t="0" r="r" b="b"/>
              <a:pathLst>
                <a:path w="104" h="99">
                  <a:moveTo>
                    <a:pt x="104" y="12"/>
                  </a:moveTo>
                  <a:cubicBezTo>
                    <a:pt x="104" y="12"/>
                    <a:pt x="104" y="12"/>
                    <a:pt x="104" y="12"/>
                  </a:cubicBezTo>
                  <a:cubicBezTo>
                    <a:pt x="102" y="10"/>
                    <a:pt x="102" y="10"/>
                    <a:pt x="102" y="10"/>
                  </a:cubicBezTo>
                  <a:cubicBezTo>
                    <a:pt x="102" y="9"/>
                    <a:pt x="102" y="9"/>
                    <a:pt x="102" y="9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69" y="9"/>
                    <a:pt x="69" y="9"/>
                    <a:pt x="69" y="9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70" y="16"/>
                    <a:pt x="70" y="16"/>
                    <a:pt x="70" y="16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4" y="41"/>
                    <a:pt x="4" y="41"/>
                    <a:pt x="4" y="41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14" y="65"/>
                    <a:pt x="14" y="65"/>
                    <a:pt x="14" y="66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6" y="75"/>
                    <a:pt x="36" y="75"/>
                    <a:pt x="36" y="75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96" y="99"/>
                    <a:pt x="96" y="95"/>
                    <a:pt x="97" y="95"/>
                  </a:cubicBezTo>
                  <a:cubicBezTo>
                    <a:pt x="103" y="95"/>
                    <a:pt x="103" y="95"/>
                    <a:pt x="103" y="95"/>
                  </a:cubicBezTo>
                  <a:cubicBezTo>
                    <a:pt x="103" y="82"/>
                    <a:pt x="103" y="82"/>
                    <a:pt x="103" y="82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3"/>
                    <a:pt x="100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3" y="12"/>
                    <a:pt x="103" y="12"/>
                    <a:pt x="103" y="12"/>
                  </a:cubicBezTo>
                  <a:cubicBezTo>
                    <a:pt x="103" y="12"/>
                    <a:pt x="103" y="12"/>
                    <a:pt x="103" y="12"/>
                  </a:cubicBezTo>
                  <a:cubicBezTo>
                    <a:pt x="103" y="12"/>
                    <a:pt x="103" y="12"/>
                    <a:pt x="104" y="12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6" name="Freeform 588">
              <a:extLst>
                <a:ext uri="{FF2B5EF4-FFF2-40B4-BE49-F238E27FC236}">
                  <a16:creationId xmlns:a16="http://schemas.microsoft.com/office/drawing/2014/main" id="{2A1DE395-4F4A-A23B-7822-E2A70D431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6084" y="3823402"/>
              <a:ext cx="100582" cy="214356"/>
            </a:xfrm>
            <a:custGeom>
              <a:avLst/>
              <a:gdLst/>
              <a:ahLst/>
              <a:cxnLst>
                <a:cxn ang="0">
                  <a:pos x="26" y="33"/>
                </a:cxn>
                <a:cxn ang="0">
                  <a:pos x="24" y="33"/>
                </a:cxn>
                <a:cxn ang="0">
                  <a:pos x="23" y="30"/>
                </a:cxn>
                <a:cxn ang="0">
                  <a:pos x="23" y="30"/>
                </a:cxn>
                <a:cxn ang="0">
                  <a:pos x="21" y="30"/>
                </a:cxn>
                <a:cxn ang="0">
                  <a:pos x="16" y="27"/>
                </a:cxn>
                <a:cxn ang="0">
                  <a:pos x="18" y="27"/>
                </a:cxn>
                <a:cxn ang="0">
                  <a:pos x="18" y="26"/>
                </a:cxn>
                <a:cxn ang="0">
                  <a:pos x="23" y="20"/>
                </a:cxn>
                <a:cxn ang="0">
                  <a:pos x="24" y="14"/>
                </a:cxn>
                <a:cxn ang="0">
                  <a:pos x="22" y="12"/>
                </a:cxn>
                <a:cxn ang="0">
                  <a:pos x="25" y="4"/>
                </a:cxn>
                <a:cxn ang="0">
                  <a:pos x="24" y="2"/>
                </a:cxn>
                <a:cxn ang="0">
                  <a:pos x="24" y="2"/>
                </a:cxn>
                <a:cxn ang="0">
                  <a:pos x="20" y="4"/>
                </a:cxn>
                <a:cxn ang="0">
                  <a:pos x="19" y="1"/>
                </a:cxn>
                <a:cxn ang="0">
                  <a:pos x="15" y="0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6" y="6"/>
                </a:cxn>
                <a:cxn ang="0">
                  <a:pos x="6" y="7"/>
                </a:cxn>
                <a:cxn ang="0">
                  <a:pos x="6" y="12"/>
                </a:cxn>
                <a:cxn ang="0">
                  <a:pos x="6" y="22"/>
                </a:cxn>
                <a:cxn ang="0">
                  <a:pos x="0" y="27"/>
                </a:cxn>
                <a:cxn ang="0">
                  <a:pos x="1" y="33"/>
                </a:cxn>
                <a:cxn ang="0">
                  <a:pos x="5" y="39"/>
                </a:cxn>
                <a:cxn ang="0">
                  <a:pos x="10" y="42"/>
                </a:cxn>
                <a:cxn ang="0">
                  <a:pos x="13" y="55"/>
                </a:cxn>
                <a:cxn ang="0">
                  <a:pos x="14" y="55"/>
                </a:cxn>
                <a:cxn ang="0">
                  <a:pos x="18" y="52"/>
                </a:cxn>
                <a:cxn ang="0">
                  <a:pos x="18" y="45"/>
                </a:cxn>
                <a:cxn ang="0">
                  <a:pos x="26" y="39"/>
                </a:cxn>
                <a:cxn ang="0">
                  <a:pos x="26" y="33"/>
                </a:cxn>
              </a:cxnLst>
              <a:rect l="0" t="0" r="r" b="b"/>
              <a:pathLst>
                <a:path w="26" h="55">
                  <a:moveTo>
                    <a:pt x="26" y="33"/>
                  </a:move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4"/>
                    <a:pt x="24" y="13"/>
                    <a:pt x="24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9" y="0"/>
                    <a:pt x="19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6" y="7"/>
                    <a:pt x="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4" y="55"/>
                    <a:pt x="14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6" y="40"/>
                    <a:pt x="26" y="39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7" name="Freeform 589">
              <a:extLst>
                <a:ext uri="{FF2B5EF4-FFF2-40B4-BE49-F238E27FC236}">
                  <a16:creationId xmlns:a16="http://schemas.microsoft.com/office/drawing/2014/main" id="{0DC6E59B-C8CF-AE60-F7B4-E5F72AA21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738" y="5030391"/>
              <a:ext cx="14840" cy="28031"/>
            </a:xfrm>
            <a:custGeom>
              <a:avLst/>
              <a:gdLst/>
              <a:ahLst/>
              <a:cxnLst>
                <a:cxn ang="0">
                  <a:pos x="9" y="17"/>
                </a:cxn>
                <a:cxn ang="0">
                  <a:pos x="0" y="0"/>
                </a:cxn>
                <a:cxn ang="0">
                  <a:pos x="9" y="17"/>
                </a:cxn>
                <a:cxn ang="0">
                  <a:pos x="9" y="17"/>
                </a:cxn>
              </a:cxnLst>
              <a:rect l="0" t="0" r="r" b="b"/>
              <a:pathLst>
                <a:path w="9" h="17">
                  <a:moveTo>
                    <a:pt x="9" y="17"/>
                  </a:moveTo>
                  <a:lnTo>
                    <a:pt x="0" y="0"/>
                  </a:lnTo>
                  <a:lnTo>
                    <a:pt x="9" y="17"/>
                  </a:lnTo>
                  <a:lnTo>
                    <a:pt x="9" y="17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8" name="Freeform 590">
              <a:extLst>
                <a:ext uri="{FF2B5EF4-FFF2-40B4-BE49-F238E27FC236}">
                  <a16:creationId xmlns:a16="http://schemas.microsoft.com/office/drawing/2014/main" id="{6B29A9D2-E45F-F212-CB94-D16123722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4952" y="4738537"/>
              <a:ext cx="131911" cy="136858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12"/>
                </a:cxn>
                <a:cxn ang="0">
                  <a:pos x="11" y="12"/>
                </a:cxn>
                <a:cxn ang="0">
                  <a:pos x="6" y="17"/>
                </a:cxn>
                <a:cxn ang="0">
                  <a:pos x="10" y="13"/>
                </a:cxn>
                <a:cxn ang="0">
                  <a:pos x="10" y="16"/>
                </a:cxn>
                <a:cxn ang="0">
                  <a:pos x="6" y="19"/>
                </a:cxn>
                <a:cxn ang="0">
                  <a:pos x="6" y="18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1" y="24"/>
                </a:cxn>
                <a:cxn ang="0">
                  <a:pos x="0" y="34"/>
                </a:cxn>
                <a:cxn ang="0">
                  <a:pos x="2" y="35"/>
                </a:cxn>
                <a:cxn ang="0">
                  <a:pos x="5" y="33"/>
                </a:cxn>
                <a:cxn ang="0">
                  <a:pos x="5" y="33"/>
                </a:cxn>
                <a:cxn ang="0">
                  <a:pos x="5" y="33"/>
                </a:cxn>
                <a:cxn ang="0">
                  <a:pos x="14" y="32"/>
                </a:cxn>
                <a:cxn ang="0">
                  <a:pos x="14" y="32"/>
                </a:cxn>
                <a:cxn ang="0">
                  <a:pos x="14" y="33"/>
                </a:cxn>
                <a:cxn ang="0">
                  <a:pos x="15" y="28"/>
                </a:cxn>
                <a:cxn ang="0">
                  <a:pos x="19" y="26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22" y="26"/>
                </a:cxn>
                <a:cxn ang="0">
                  <a:pos x="23" y="25"/>
                </a:cxn>
                <a:cxn ang="0">
                  <a:pos x="24" y="25"/>
                </a:cxn>
                <a:cxn ang="0">
                  <a:pos x="27" y="25"/>
                </a:cxn>
                <a:cxn ang="0">
                  <a:pos x="28" y="25"/>
                </a:cxn>
                <a:cxn ang="0">
                  <a:pos x="28" y="25"/>
                </a:cxn>
                <a:cxn ang="0">
                  <a:pos x="28" y="25"/>
                </a:cxn>
                <a:cxn ang="0">
                  <a:pos x="34" y="16"/>
                </a:cxn>
                <a:cxn ang="0">
                  <a:pos x="34" y="13"/>
                </a:cxn>
                <a:cxn ang="0">
                  <a:pos x="33" y="8"/>
                </a:cxn>
                <a:cxn ang="0">
                  <a:pos x="31" y="7"/>
                </a:cxn>
                <a:cxn ang="0">
                  <a:pos x="30" y="1"/>
                </a:cxn>
                <a:cxn ang="0">
                  <a:pos x="28" y="0"/>
                </a:cxn>
                <a:cxn ang="0">
                  <a:pos x="24" y="2"/>
                </a:cxn>
                <a:cxn ang="0">
                  <a:pos x="8" y="3"/>
                </a:cxn>
                <a:cxn ang="0">
                  <a:pos x="8" y="9"/>
                </a:cxn>
                <a:cxn ang="0">
                  <a:pos x="11" y="12"/>
                </a:cxn>
              </a:cxnLst>
              <a:rect l="0" t="0" r="r" b="b"/>
              <a:pathLst>
                <a:path w="34" h="35">
                  <a:moveTo>
                    <a:pt x="11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34"/>
                    <a:pt x="2" y="35"/>
                    <a:pt x="2" y="35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14" y="32"/>
                    <a:pt x="14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4" y="25"/>
                  </a:cubicBezTo>
                  <a:cubicBezTo>
                    <a:pt x="24" y="25"/>
                    <a:pt x="26" y="25"/>
                    <a:pt x="27" y="25"/>
                  </a:cubicBezTo>
                  <a:cubicBezTo>
                    <a:pt x="27" y="25"/>
                    <a:pt x="28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10" y="3"/>
                    <a:pt x="8" y="3"/>
                  </a:cubicBezTo>
                  <a:cubicBezTo>
                    <a:pt x="8" y="9"/>
                    <a:pt x="8" y="9"/>
                    <a:pt x="8" y="9"/>
                  </a:cubicBezTo>
                  <a:lnTo>
                    <a:pt x="11" y="12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" name="Freeform 591">
              <a:extLst>
                <a:ext uri="{FF2B5EF4-FFF2-40B4-BE49-F238E27FC236}">
                  <a16:creationId xmlns:a16="http://schemas.microsoft.com/office/drawing/2014/main" id="{EE029149-B47E-9FAB-784D-4D0FA7D9B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5436" y="5046880"/>
              <a:ext cx="296800" cy="257227"/>
            </a:xfrm>
            <a:custGeom>
              <a:avLst/>
              <a:gdLst/>
              <a:ahLst/>
              <a:cxnLst>
                <a:cxn ang="0">
                  <a:pos x="74" y="27"/>
                </a:cxn>
                <a:cxn ang="0">
                  <a:pos x="75" y="19"/>
                </a:cxn>
                <a:cxn ang="0">
                  <a:pos x="72" y="9"/>
                </a:cxn>
                <a:cxn ang="0">
                  <a:pos x="60" y="3"/>
                </a:cxn>
                <a:cxn ang="0">
                  <a:pos x="60" y="3"/>
                </a:cxn>
                <a:cxn ang="0">
                  <a:pos x="59" y="4"/>
                </a:cxn>
                <a:cxn ang="0">
                  <a:pos x="57" y="0"/>
                </a:cxn>
                <a:cxn ang="0">
                  <a:pos x="57" y="1"/>
                </a:cxn>
                <a:cxn ang="0">
                  <a:pos x="48" y="3"/>
                </a:cxn>
                <a:cxn ang="0">
                  <a:pos x="46" y="15"/>
                </a:cxn>
                <a:cxn ang="0">
                  <a:pos x="46" y="27"/>
                </a:cxn>
                <a:cxn ang="0">
                  <a:pos x="51" y="27"/>
                </a:cxn>
                <a:cxn ang="0">
                  <a:pos x="51" y="35"/>
                </a:cxn>
                <a:cxn ang="0">
                  <a:pos x="51" y="35"/>
                </a:cxn>
                <a:cxn ang="0">
                  <a:pos x="40" y="27"/>
                </a:cxn>
                <a:cxn ang="0">
                  <a:pos x="33" y="24"/>
                </a:cxn>
                <a:cxn ang="0">
                  <a:pos x="23" y="23"/>
                </a:cxn>
                <a:cxn ang="0">
                  <a:pos x="17" y="22"/>
                </a:cxn>
                <a:cxn ang="0">
                  <a:pos x="17" y="21"/>
                </a:cxn>
                <a:cxn ang="0">
                  <a:pos x="14" y="19"/>
                </a:cxn>
                <a:cxn ang="0">
                  <a:pos x="13" y="31"/>
                </a:cxn>
                <a:cxn ang="0">
                  <a:pos x="13" y="32"/>
                </a:cxn>
                <a:cxn ang="0">
                  <a:pos x="0" y="32"/>
                </a:cxn>
                <a:cxn ang="0">
                  <a:pos x="0" y="57"/>
                </a:cxn>
                <a:cxn ang="0">
                  <a:pos x="8" y="64"/>
                </a:cxn>
                <a:cxn ang="0">
                  <a:pos x="18" y="63"/>
                </a:cxn>
                <a:cxn ang="0">
                  <a:pos x="21" y="64"/>
                </a:cxn>
                <a:cxn ang="0">
                  <a:pos x="22" y="65"/>
                </a:cxn>
                <a:cxn ang="0">
                  <a:pos x="32" y="66"/>
                </a:cxn>
                <a:cxn ang="0">
                  <a:pos x="43" y="57"/>
                </a:cxn>
                <a:cxn ang="0">
                  <a:pos x="44" y="52"/>
                </a:cxn>
                <a:cxn ang="0">
                  <a:pos x="54" y="50"/>
                </a:cxn>
                <a:cxn ang="0">
                  <a:pos x="55" y="50"/>
                </a:cxn>
                <a:cxn ang="0">
                  <a:pos x="53" y="47"/>
                </a:cxn>
                <a:cxn ang="0">
                  <a:pos x="73" y="40"/>
                </a:cxn>
                <a:cxn ang="0">
                  <a:pos x="71" y="37"/>
                </a:cxn>
                <a:cxn ang="0">
                  <a:pos x="75" y="29"/>
                </a:cxn>
              </a:cxnLst>
              <a:rect l="0" t="0" r="r" b="b"/>
              <a:pathLst>
                <a:path w="76" h="66">
                  <a:moveTo>
                    <a:pt x="75" y="29"/>
                  </a:moveTo>
                  <a:cubicBezTo>
                    <a:pt x="74" y="27"/>
                    <a:pt x="74" y="27"/>
                    <a:pt x="74" y="27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5" y="19"/>
                    <a:pt x="75" y="19"/>
                    <a:pt x="75" y="19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0"/>
                    <a:pt x="57" y="1"/>
                  </a:cubicBezTo>
                  <a:cubicBezTo>
                    <a:pt x="57" y="1"/>
                    <a:pt x="57" y="1"/>
                    <a:pt x="56" y="1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1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7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14" y="62"/>
                    <a:pt x="14" y="62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1" y="50"/>
                    <a:pt x="54" y="50"/>
                    <a:pt x="54" y="50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3" y="30"/>
                    <a:pt x="73" y="30"/>
                    <a:pt x="73" y="30"/>
                  </a:cubicBezTo>
                  <a:lnTo>
                    <a:pt x="75" y="29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" name="Freeform 592">
              <a:extLst>
                <a:ext uri="{FF2B5EF4-FFF2-40B4-BE49-F238E27FC236}">
                  <a16:creationId xmlns:a16="http://schemas.microsoft.com/office/drawing/2014/main" id="{C68EA888-EB88-D69A-8C00-C6175BD0E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2450" y="5081506"/>
              <a:ext cx="82445" cy="197867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3" y="14"/>
                </a:cxn>
                <a:cxn ang="0">
                  <a:pos x="3" y="18"/>
                </a:cxn>
                <a:cxn ang="0">
                  <a:pos x="4" y="20"/>
                </a:cxn>
                <a:cxn ang="0">
                  <a:pos x="2" y="21"/>
                </a:cxn>
                <a:cxn ang="0">
                  <a:pos x="0" y="28"/>
                </a:cxn>
                <a:cxn ang="0">
                  <a:pos x="0" y="28"/>
                </a:cxn>
                <a:cxn ang="0">
                  <a:pos x="2" y="31"/>
                </a:cxn>
                <a:cxn ang="0">
                  <a:pos x="2" y="31"/>
                </a:cxn>
                <a:cxn ang="0">
                  <a:pos x="2" y="31"/>
                </a:cxn>
                <a:cxn ang="0">
                  <a:pos x="2" y="31"/>
                </a:cxn>
                <a:cxn ang="0">
                  <a:pos x="5" y="34"/>
                </a:cxn>
                <a:cxn ang="0">
                  <a:pos x="5" y="34"/>
                </a:cxn>
                <a:cxn ang="0">
                  <a:pos x="10" y="33"/>
                </a:cxn>
                <a:cxn ang="0">
                  <a:pos x="10" y="34"/>
                </a:cxn>
                <a:cxn ang="0">
                  <a:pos x="12" y="39"/>
                </a:cxn>
                <a:cxn ang="0">
                  <a:pos x="10" y="43"/>
                </a:cxn>
                <a:cxn ang="0">
                  <a:pos x="10" y="43"/>
                </a:cxn>
                <a:cxn ang="0">
                  <a:pos x="11" y="46"/>
                </a:cxn>
                <a:cxn ang="0">
                  <a:pos x="15" y="49"/>
                </a:cxn>
                <a:cxn ang="0">
                  <a:pos x="15" y="51"/>
                </a:cxn>
                <a:cxn ang="0">
                  <a:pos x="15" y="51"/>
                </a:cxn>
                <a:cxn ang="0">
                  <a:pos x="15" y="51"/>
                </a:cxn>
                <a:cxn ang="0">
                  <a:pos x="16" y="51"/>
                </a:cxn>
                <a:cxn ang="0">
                  <a:pos x="17" y="51"/>
                </a:cxn>
                <a:cxn ang="0">
                  <a:pos x="17" y="51"/>
                </a:cxn>
                <a:cxn ang="0">
                  <a:pos x="16" y="47"/>
                </a:cxn>
                <a:cxn ang="0">
                  <a:pos x="17" y="46"/>
                </a:cxn>
                <a:cxn ang="0">
                  <a:pos x="20" y="43"/>
                </a:cxn>
                <a:cxn ang="0">
                  <a:pos x="20" y="43"/>
                </a:cxn>
                <a:cxn ang="0">
                  <a:pos x="21" y="36"/>
                </a:cxn>
                <a:cxn ang="0">
                  <a:pos x="21" y="36"/>
                </a:cxn>
                <a:cxn ang="0">
                  <a:pos x="14" y="27"/>
                </a:cxn>
                <a:cxn ang="0">
                  <a:pos x="13" y="27"/>
                </a:cxn>
                <a:cxn ang="0">
                  <a:pos x="13" y="27"/>
                </a:cxn>
                <a:cxn ang="0">
                  <a:pos x="13" y="27"/>
                </a:cxn>
                <a:cxn ang="0">
                  <a:pos x="15" y="32"/>
                </a:cxn>
                <a:cxn ang="0">
                  <a:pos x="14" y="30"/>
                </a:cxn>
                <a:cxn ang="0">
                  <a:pos x="13" y="30"/>
                </a:cxn>
                <a:cxn ang="0">
                  <a:pos x="13" y="30"/>
                </a:cxn>
                <a:cxn ang="0">
                  <a:pos x="12" y="31"/>
                </a:cxn>
                <a:cxn ang="0">
                  <a:pos x="12" y="29"/>
                </a:cxn>
                <a:cxn ang="0">
                  <a:pos x="8" y="19"/>
                </a:cxn>
                <a:cxn ang="0">
                  <a:pos x="10" y="15"/>
                </a:cxn>
                <a:cxn ang="0">
                  <a:pos x="10" y="6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5" y="8"/>
                </a:cxn>
                <a:cxn ang="0">
                  <a:pos x="4" y="10"/>
                </a:cxn>
              </a:cxnLst>
              <a:rect l="0" t="0" r="r" b="b"/>
              <a:pathLst>
                <a:path w="21" h="51">
                  <a:moveTo>
                    <a:pt x="4" y="10"/>
                  </a:moveTo>
                  <a:cubicBezTo>
                    <a:pt x="3" y="14"/>
                    <a:pt x="3" y="14"/>
                    <a:pt x="3" y="1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10" y="33"/>
                    <a:pt x="10" y="33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9" y="43"/>
                    <a:pt x="9" y="43"/>
                    <a:pt x="10" y="43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0"/>
                    <a:pt x="14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8"/>
                    <a:pt x="5" y="8"/>
                    <a:pt x="5" y="8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" name="Freeform 593">
              <a:extLst>
                <a:ext uri="{FF2B5EF4-FFF2-40B4-BE49-F238E27FC236}">
                  <a16:creationId xmlns:a16="http://schemas.microsoft.com/office/drawing/2014/main" id="{A6F61ADC-A851-CE21-9AB2-94341DFC0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178" y="5241449"/>
              <a:ext cx="194569" cy="186325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29" y="0"/>
                </a:cxn>
                <a:cxn ang="0">
                  <a:pos x="22" y="2"/>
                </a:cxn>
                <a:cxn ang="0">
                  <a:pos x="21" y="7"/>
                </a:cxn>
                <a:cxn ang="0">
                  <a:pos x="21" y="7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10" y="16"/>
                </a:cxn>
                <a:cxn ang="0">
                  <a:pos x="0" y="15"/>
                </a:cxn>
                <a:cxn ang="0">
                  <a:pos x="5" y="25"/>
                </a:cxn>
                <a:cxn ang="0">
                  <a:pos x="16" y="34"/>
                </a:cxn>
                <a:cxn ang="0">
                  <a:pos x="16" y="34"/>
                </a:cxn>
                <a:cxn ang="0">
                  <a:pos x="17" y="40"/>
                </a:cxn>
                <a:cxn ang="0">
                  <a:pos x="26" y="44"/>
                </a:cxn>
                <a:cxn ang="0">
                  <a:pos x="26" y="44"/>
                </a:cxn>
                <a:cxn ang="0">
                  <a:pos x="36" y="45"/>
                </a:cxn>
                <a:cxn ang="0">
                  <a:pos x="41" y="48"/>
                </a:cxn>
                <a:cxn ang="0">
                  <a:pos x="41" y="48"/>
                </a:cxn>
                <a:cxn ang="0">
                  <a:pos x="41" y="48"/>
                </a:cxn>
                <a:cxn ang="0">
                  <a:pos x="42" y="45"/>
                </a:cxn>
                <a:cxn ang="0">
                  <a:pos x="45" y="42"/>
                </a:cxn>
                <a:cxn ang="0">
                  <a:pos x="50" y="30"/>
                </a:cxn>
                <a:cxn ang="0">
                  <a:pos x="48" y="23"/>
                </a:cxn>
                <a:cxn ang="0">
                  <a:pos x="50" y="18"/>
                </a:cxn>
                <a:cxn ang="0">
                  <a:pos x="50" y="12"/>
                </a:cxn>
                <a:cxn ang="0">
                  <a:pos x="48" y="6"/>
                </a:cxn>
                <a:cxn ang="0">
                  <a:pos x="48" y="6"/>
                </a:cxn>
                <a:cxn ang="0">
                  <a:pos x="39" y="2"/>
                </a:cxn>
                <a:cxn ang="0">
                  <a:pos x="33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32" y="0"/>
                </a:cxn>
              </a:cxnLst>
              <a:rect l="0" t="0" r="r" b="b"/>
              <a:pathLst>
                <a:path w="50" h="48">
                  <a:moveTo>
                    <a:pt x="32" y="0"/>
                  </a:moveTo>
                  <a:cubicBezTo>
                    <a:pt x="32" y="0"/>
                    <a:pt x="29" y="0"/>
                    <a:pt x="29" y="0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2" name="Freeform 594">
              <a:extLst>
                <a:ext uri="{FF2B5EF4-FFF2-40B4-BE49-F238E27FC236}">
                  <a16:creationId xmlns:a16="http://schemas.microsoft.com/office/drawing/2014/main" id="{7E2DF807-21CE-D22F-E315-4FEAA119D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0103" y="3675002"/>
              <a:ext cx="4947" cy="494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0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3" name="Freeform 595">
              <a:extLst>
                <a:ext uri="{FF2B5EF4-FFF2-40B4-BE49-F238E27FC236}">
                  <a16:creationId xmlns:a16="http://schemas.microsoft.com/office/drawing/2014/main" id="{6994FCEA-D2F9-F2E3-F23D-A7E4399FA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0481" y="4835821"/>
              <a:ext cx="3298" cy="1154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4" name="Freeform 596">
              <a:extLst>
                <a:ext uri="{FF2B5EF4-FFF2-40B4-BE49-F238E27FC236}">
                  <a16:creationId xmlns:a16="http://schemas.microsoft.com/office/drawing/2014/main" id="{BE008099-DCE5-3F32-F083-68CD14C12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3409" y="4901777"/>
              <a:ext cx="37925" cy="51116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9" y="0"/>
                </a:cxn>
                <a:cxn ang="0">
                  <a:pos x="5" y="0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1" y="6"/>
                </a:cxn>
                <a:cxn ang="0">
                  <a:pos x="1" y="8"/>
                </a:cxn>
                <a:cxn ang="0">
                  <a:pos x="2" y="13"/>
                </a:cxn>
                <a:cxn ang="0">
                  <a:pos x="2" y="13"/>
                </a:cxn>
                <a:cxn ang="0">
                  <a:pos x="2" y="13"/>
                </a:cxn>
                <a:cxn ang="0">
                  <a:pos x="3" y="13"/>
                </a:cxn>
                <a:cxn ang="0">
                  <a:pos x="3" y="13"/>
                </a:cxn>
                <a:cxn ang="0">
                  <a:pos x="6" y="12"/>
                </a:cxn>
                <a:cxn ang="0">
                  <a:pos x="10" y="5"/>
                </a:cxn>
                <a:cxn ang="0">
                  <a:pos x="8" y="2"/>
                </a:cxn>
              </a:cxnLst>
              <a:rect l="0" t="0" r="r" b="b"/>
              <a:pathLst>
                <a:path w="10" h="13">
                  <a:moveTo>
                    <a:pt x="8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0" y="5"/>
                    <a:pt x="10" y="5"/>
                    <a:pt x="10" y="5"/>
                  </a:cubicBezTo>
                  <a:lnTo>
                    <a:pt x="8" y="2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5" name="Freeform 597">
              <a:extLst>
                <a:ext uri="{FF2B5EF4-FFF2-40B4-BE49-F238E27FC236}">
                  <a16:creationId xmlns:a16="http://schemas.microsoft.com/office/drawing/2014/main" id="{F81F2847-0C42-1F30-642D-781180191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992" y="4835821"/>
              <a:ext cx="3298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6" name="Freeform 598">
              <a:extLst>
                <a:ext uri="{FF2B5EF4-FFF2-40B4-BE49-F238E27FC236}">
                  <a16:creationId xmlns:a16="http://schemas.microsoft.com/office/drawing/2014/main" id="{C9388ABC-39C4-7658-0F49-76664C677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463" y="4867150"/>
              <a:ext cx="42871" cy="46169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4" y="1"/>
                </a:cxn>
                <a:cxn ang="0">
                  <a:pos x="4" y="2"/>
                </a:cxn>
                <a:cxn ang="0">
                  <a:pos x="0" y="9"/>
                </a:cxn>
                <a:cxn ang="0">
                  <a:pos x="1" y="11"/>
                </a:cxn>
                <a:cxn ang="0">
                  <a:pos x="1" y="11"/>
                </a:cxn>
                <a:cxn ang="0">
                  <a:pos x="1" y="10"/>
                </a:cxn>
                <a:cxn ang="0">
                  <a:pos x="2" y="12"/>
                </a:cxn>
                <a:cxn ang="0">
                  <a:pos x="3" y="12"/>
                </a:cxn>
                <a:cxn ang="0">
                  <a:pos x="5" y="11"/>
                </a:cxn>
                <a:cxn ang="0">
                  <a:pos x="5" y="11"/>
                </a:cxn>
                <a:cxn ang="0">
                  <a:pos x="6" y="9"/>
                </a:cxn>
                <a:cxn ang="0">
                  <a:pos x="10" y="9"/>
                </a:cxn>
                <a:cxn ang="0">
                  <a:pos x="10" y="9"/>
                </a:cxn>
                <a:cxn ang="0">
                  <a:pos x="11" y="6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6" y="2"/>
                </a:cxn>
              </a:cxnLst>
              <a:rect l="0" t="0" r="r" b="b"/>
              <a:pathLst>
                <a:path w="11" h="12">
                  <a:moveTo>
                    <a:pt x="6" y="2"/>
                  </a:moveTo>
                  <a:cubicBezTo>
                    <a:pt x="6" y="2"/>
                    <a:pt x="5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7" name="Freeform 599">
              <a:extLst>
                <a:ext uri="{FF2B5EF4-FFF2-40B4-BE49-F238E27FC236}">
                  <a16:creationId xmlns:a16="http://schemas.microsoft.com/office/drawing/2014/main" id="{8E2C499C-32AD-F45D-C836-F30A39684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6101" y="4123500"/>
              <a:ext cx="303396" cy="338023"/>
            </a:xfrm>
            <a:custGeom>
              <a:avLst/>
              <a:gdLst/>
              <a:ahLst/>
              <a:cxnLst>
                <a:cxn ang="0">
                  <a:pos x="73" y="77"/>
                </a:cxn>
                <a:cxn ang="0">
                  <a:pos x="67" y="17"/>
                </a:cxn>
                <a:cxn ang="0">
                  <a:pos x="67" y="17"/>
                </a:cxn>
                <a:cxn ang="0">
                  <a:pos x="68" y="17"/>
                </a:cxn>
                <a:cxn ang="0">
                  <a:pos x="78" y="17"/>
                </a:cxn>
                <a:cxn ang="0">
                  <a:pos x="56" y="1"/>
                </a:cxn>
                <a:cxn ang="0">
                  <a:pos x="56" y="1"/>
                </a:cxn>
                <a:cxn ang="0">
                  <a:pos x="55" y="1"/>
                </a:cxn>
                <a:cxn ang="0">
                  <a:pos x="55" y="1"/>
                </a:cxn>
                <a:cxn ang="0">
                  <a:pos x="55" y="0"/>
                </a:cxn>
                <a:cxn ang="0">
                  <a:pos x="55" y="0"/>
                </a:cxn>
                <a:cxn ang="0">
                  <a:pos x="54" y="9"/>
                </a:cxn>
                <a:cxn ang="0">
                  <a:pos x="34" y="9"/>
                </a:cxn>
                <a:cxn ang="0">
                  <a:pos x="34" y="9"/>
                </a:cxn>
                <a:cxn ang="0">
                  <a:pos x="33" y="27"/>
                </a:cxn>
                <a:cxn ang="0">
                  <a:pos x="28" y="29"/>
                </a:cxn>
                <a:cxn ang="0">
                  <a:pos x="26" y="31"/>
                </a:cxn>
                <a:cxn ang="0">
                  <a:pos x="26" y="32"/>
                </a:cxn>
                <a:cxn ang="0">
                  <a:pos x="27" y="41"/>
                </a:cxn>
                <a:cxn ang="0">
                  <a:pos x="2" y="42"/>
                </a:cxn>
                <a:cxn ang="0">
                  <a:pos x="2" y="42"/>
                </a:cxn>
                <a:cxn ang="0">
                  <a:pos x="0" y="45"/>
                </a:cxn>
                <a:cxn ang="0">
                  <a:pos x="0" y="45"/>
                </a:cxn>
                <a:cxn ang="0">
                  <a:pos x="0" y="45"/>
                </a:cxn>
                <a:cxn ang="0">
                  <a:pos x="1" y="45"/>
                </a:cxn>
                <a:cxn ang="0">
                  <a:pos x="1" y="45"/>
                </a:cxn>
                <a:cxn ang="0">
                  <a:pos x="1" y="45"/>
                </a:cxn>
                <a:cxn ang="0">
                  <a:pos x="1" y="45"/>
                </a:cxn>
                <a:cxn ang="0">
                  <a:pos x="1" y="45"/>
                </a:cxn>
                <a:cxn ang="0">
                  <a:pos x="2" y="45"/>
                </a:cxn>
                <a:cxn ang="0">
                  <a:pos x="5" y="50"/>
                </a:cxn>
                <a:cxn ang="0">
                  <a:pos x="5" y="53"/>
                </a:cxn>
                <a:cxn ang="0">
                  <a:pos x="3" y="56"/>
                </a:cxn>
                <a:cxn ang="0">
                  <a:pos x="3" y="56"/>
                </a:cxn>
                <a:cxn ang="0">
                  <a:pos x="6" y="62"/>
                </a:cxn>
                <a:cxn ang="0">
                  <a:pos x="6" y="68"/>
                </a:cxn>
                <a:cxn ang="0">
                  <a:pos x="3" y="78"/>
                </a:cxn>
                <a:cxn ang="0">
                  <a:pos x="3" y="78"/>
                </a:cxn>
                <a:cxn ang="0">
                  <a:pos x="4" y="75"/>
                </a:cxn>
                <a:cxn ang="0">
                  <a:pos x="5" y="75"/>
                </a:cxn>
                <a:cxn ang="0">
                  <a:pos x="17" y="74"/>
                </a:cxn>
                <a:cxn ang="0">
                  <a:pos x="18" y="74"/>
                </a:cxn>
                <a:cxn ang="0">
                  <a:pos x="21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28" y="84"/>
                </a:cxn>
                <a:cxn ang="0">
                  <a:pos x="32" y="87"/>
                </a:cxn>
                <a:cxn ang="0">
                  <a:pos x="34" y="85"/>
                </a:cxn>
                <a:cxn ang="0">
                  <a:pos x="36" y="80"/>
                </a:cxn>
                <a:cxn ang="0">
                  <a:pos x="37" y="80"/>
                </a:cxn>
                <a:cxn ang="0">
                  <a:pos x="37" y="80"/>
                </a:cxn>
                <a:cxn ang="0">
                  <a:pos x="37" y="80"/>
                </a:cxn>
                <a:cxn ang="0">
                  <a:pos x="38" y="80"/>
                </a:cxn>
                <a:cxn ang="0">
                  <a:pos x="40" y="84"/>
                </a:cxn>
                <a:cxn ang="0">
                  <a:pos x="42" y="84"/>
                </a:cxn>
                <a:cxn ang="0">
                  <a:pos x="45" y="82"/>
                </a:cxn>
                <a:cxn ang="0">
                  <a:pos x="75" y="83"/>
                </a:cxn>
                <a:cxn ang="0">
                  <a:pos x="76" y="78"/>
                </a:cxn>
                <a:cxn ang="0">
                  <a:pos x="74" y="77"/>
                </a:cxn>
                <a:cxn ang="0">
                  <a:pos x="73" y="77"/>
                </a:cxn>
              </a:cxnLst>
              <a:rect l="0" t="0" r="r" b="b"/>
              <a:pathLst>
                <a:path w="78" h="87">
                  <a:moveTo>
                    <a:pt x="73" y="77"/>
                  </a:moveTo>
                  <a:cubicBezTo>
                    <a:pt x="67" y="17"/>
                    <a:pt x="67" y="17"/>
                    <a:pt x="67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7" y="17"/>
                    <a:pt x="67" y="17"/>
                    <a:pt x="6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1"/>
                    <a:pt x="25" y="32"/>
                    <a:pt x="26" y="32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1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4" y="75"/>
                    <a:pt x="5" y="75"/>
                    <a:pt x="5" y="75"/>
                  </a:cubicBezTo>
                  <a:cubicBezTo>
                    <a:pt x="5" y="75"/>
                    <a:pt x="17" y="74"/>
                    <a:pt x="17" y="74"/>
                  </a:cubicBezTo>
                  <a:cubicBezTo>
                    <a:pt x="17" y="74"/>
                    <a:pt x="17" y="74"/>
                    <a:pt x="18" y="74"/>
                  </a:cubicBezTo>
                  <a:cubicBezTo>
                    <a:pt x="21" y="78"/>
                    <a:pt x="21" y="78"/>
                    <a:pt x="21" y="78"/>
                  </a:cubicBezTo>
                  <a:cubicBezTo>
                    <a:pt x="24" y="78"/>
                    <a:pt x="24" y="78"/>
                    <a:pt x="24" y="78"/>
                  </a:cubicBezTo>
                  <a:cubicBezTo>
                    <a:pt x="24" y="78"/>
                    <a:pt x="24" y="78"/>
                    <a:pt x="24" y="78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32" y="87"/>
                    <a:pt x="32" y="87"/>
                    <a:pt x="32" y="87"/>
                  </a:cubicBezTo>
                  <a:cubicBezTo>
                    <a:pt x="34" y="85"/>
                    <a:pt x="34" y="85"/>
                    <a:pt x="34" y="85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6" y="80"/>
                    <a:pt x="37" y="80"/>
                    <a:pt x="37" y="80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8" y="80"/>
                    <a:pt x="38" y="80"/>
                    <a:pt x="38" y="80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7"/>
                    <a:pt x="73" y="77"/>
                    <a:pt x="73" y="77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8" name="Freeform 600">
              <a:extLst>
                <a:ext uri="{FF2B5EF4-FFF2-40B4-BE49-F238E27FC236}">
                  <a16:creationId xmlns:a16="http://schemas.microsoft.com/office/drawing/2014/main" id="{D451B668-B8F4-563B-16C8-EC471E64C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919" y="4520883"/>
              <a:ext cx="194569" cy="209409"/>
            </a:xfrm>
            <a:custGeom>
              <a:avLst/>
              <a:gdLst/>
              <a:ahLst/>
              <a:cxnLst>
                <a:cxn ang="0">
                  <a:pos x="49" y="44"/>
                </a:cxn>
                <a:cxn ang="0">
                  <a:pos x="47" y="42"/>
                </a:cxn>
                <a:cxn ang="0">
                  <a:pos x="43" y="41"/>
                </a:cxn>
                <a:cxn ang="0">
                  <a:pos x="45" y="36"/>
                </a:cxn>
                <a:cxn ang="0">
                  <a:pos x="43" y="33"/>
                </a:cxn>
                <a:cxn ang="0">
                  <a:pos x="45" y="33"/>
                </a:cxn>
                <a:cxn ang="0">
                  <a:pos x="45" y="29"/>
                </a:cxn>
                <a:cxn ang="0">
                  <a:pos x="45" y="28"/>
                </a:cxn>
                <a:cxn ang="0">
                  <a:pos x="45" y="27"/>
                </a:cxn>
                <a:cxn ang="0">
                  <a:pos x="48" y="26"/>
                </a:cxn>
                <a:cxn ang="0">
                  <a:pos x="47" y="26"/>
                </a:cxn>
                <a:cxn ang="0">
                  <a:pos x="48" y="24"/>
                </a:cxn>
                <a:cxn ang="0">
                  <a:pos x="46" y="21"/>
                </a:cxn>
                <a:cxn ang="0">
                  <a:pos x="45" y="18"/>
                </a:cxn>
                <a:cxn ang="0">
                  <a:pos x="46" y="16"/>
                </a:cxn>
                <a:cxn ang="0">
                  <a:pos x="45" y="11"/>
                </a:cxn>
                <a:cxn ang="0">
                  <a:pos x="42" y="11"/>
                </a:cxn>
                <a:cxn ang="0">
                  <a:pos x="42" y="11"/>
                </a:cxn>
                <a:cxn ang="0">
                  <a:pos x="41" y="6"/>
                </a:cxn>
                <a:cxn ang="0">
                  <a:pos x="39" y="1"/>
                </a:cxn>
                <a:cxn ang="0">
                  <a:pos x="36" y="4"/>
                </a:cxn>
                <a:cxn ang="0">
                  <a:pos x="32" y="3"/>
                </a:cxn>
                <a:cxn ang="0">
                  <a:pos x="30" y="5"/>
                </a:cxn>
                <a:cxn ang="0">
                  <a:pos x="28" y="3"/>
                </a:cxn>
                <a:cxn ang="0">
                  <a:pos x="25" y="4"/>
                </a:cxn>
                <a:cxn ang="0">
                  <a:pos x="25" y="3"/>
                </a:cxn>
                <a:cxn ang="0">
                  <a:pos x="19" y="2"/>
                </a:cxn>
                <a:cxn ang="0">
                  <a:pos x="19" y="2"/>
                </a:cxn>
                <a:cxn ang="0">
                  <a:pos x="11" y="1"/>
                </a:cxn>
                <a:cxn ang="0">
                  <a:pos x="9" y="3"/>
                </a:cxn>
                <a:cxn ang="0">
                  <a:pos x="10" y="6"/>
                </a:cxn>
                <a:cxn ang="0">
                  <a:pos x="4" y="8"/>
                </a:cxn>
                <a:cxn ang="0">
                  <a:pos x="1" y="11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2" y="13"/>
                </a:cxn>
                <a:cxn ang="0">
                  <a:pos x="2" y="13"/>
                </a:cxn>
                <a:cxn ang="0">
                  <a:pos x="5" y="17"/>
                </a:cxn>
                <a:cxn ang="0">
                  <a:pos x="12" y="23"/>
                </a:cxn>
                <a:cxn ang="0">
                  <a:pos x="12" y="23"/>
                </a:cxn>
                <a:cxn ang="0">
                  <a:pos x="14" y="23"/>
                </a:cxn>
                <a:cxn ang="0">
                  <a:pos x="18" y="18"/>
                </a:cxn>
                <a:cxn ang="0">
                  <a:pos x="26" y="17"/>
                </a:cxn>
                <a:cxn ang="0">
                  <a:pos x="31" y="24"/>
                </a:cxn>
                <a:cxn ang="0">
                  <a:pos x="32" y="27"/>
                </a:cxn>
                <a:cxn ang="0">
                  <a:pos x="32" y="27"/>
                </a:cxn>
                <a:cxn ang="0">
                  <a:pos x="32" y="28"/>
                </a:cxn>
                <a:cxn ang="0">
                  <a:pos x="32" y="29"/>
                </a:cxn>
                <a:cxn ang="0">
                  <a:pos x="30" y="30"/>
                </a:cxn>
                <a:cxn ang="0">
                  <a:pos x="30" y="32"/>
                </a:cxn>
                <a:cxn ang="0">
                  <a:pos x="24" y="37"/>
                </a:cxn>
                <a:cxn ang="0">
                  <a:pos x="24" y="37"/>
                </a:cxn>
                <a:cxn ang="0">
                  <a:pos x="50" y="54"/>
                </a:cxn>
                <a:cxn ang="0">
                  <a:pos x="50" y="54"/>
                </a:cxn>
              </a:cxnLst>
              <a:rect l="0" t="0" r="r" b="b"/>
              <a:pathLst>
                <a:path w="50" h="54">
                  <a:moveTo>
                    <a:pt x="50" y="45"/>
                  </a:moveTo>
                  <a:cubicBezTo>
                    <a:pt x="49" y="44"/>
                    <a:pt x="49" y="44"/>
                    <a:pt x="49" y="44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4" y="33"/>
                    <a:pt x="44" y="33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8" y="28"/>
                    <a:pt x="48" y="28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6"/>
                    <a:pt x="47" y="25"/>
                    <a:pt x="47" y="25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5" y="18"/>
                    <a:pt x="45" y="17"/>
                    <a:pt x="45" y="17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3"/>
                    <a:pt x="25" y="3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2"/>
                    <a:pt x="21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2"/>
                    <a:pt x="10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3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9"/>
                    <a:pt x="32" y="29"/>
                    <a:pt x="32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lnTo>
                    <a:pt x="50" y="45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" name="Freeform 601">
              <a:extLst>
                <a:ext uri="{FF2B5EF4-FFF2-40B4-BE49-F238E27FC236}">
                  <a16:creationId xmlns:a16="http://schemas.microsoft.com/office/drawing/2014/main" id="{543EDA83-FDD8-C9A1-B58D-2721E25E0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321" y="4083927"/>
              <a:ext cx="3298" cy="2308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4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14">
                  <a:moveTo>
                    <a:pt x="2" y="0"/>
                  </a:moveTo>
                  <a:lnTo>
                    <a:pt x="0" y="14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0" name="Freeform 602">
              <a:extLst>
                <a:ext uri="{FF2B5EF4-FFF2-40B4-BE49-F238E27FC236}">
                  <a16:creationId xmlns:a16="http://schemas.microsoft.com/office/drawing/2014/main" id="{63326E78-F81E-2F2C-2FD4-D2EC4CAF4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391" y="3998185"/>
              <a:ext cx="288556" cy="277014"/>
            </a:xfrm>
            <a:custGeom>
              <a:avLst/>
              <a:gdLst/>
              <a:ahLst/>
              <a:cxnLst>
                <a:cxn ang="0">
                  <a:pos x="74" y="56"/>
                </a:cxn>
                <a:cxn ang="0">
                  <a:pos x="62" y="38"/>
                </a:cxn>
                <a:cxn ang="0">
                  <a:pos x="53" y="21"/>
                </a:cxn>
                <a:cxn ang="0">
                  <a:pos x="52" y="13"/>
                </a:cxn>
                <a:cxn ang="0">
                  <a:pos x="62" y="29"/>
                </a:cxn>
                <a:cxn ang="0">
                  <a:pos x="62" y="29"/>
                </a:cxn>
                <a:cxn ang="0">
                  <a:pos x="65" y="28"/>
                </a:cxn>
                <a:cxn ang="0">
                  <a:pos x="66" y="22"/>
                </a:cxn>
                <a:cxn ang="0">
                  <a:pos x="67" y="17"/>
                </a:cxn>
                <a:cxn ang="0">
                  <a:pos x="67" y="16"/>
                </a:cxn>
                <a:cxn ang="0">
                  <a:pos x="67" y="16"/>
                </a:cxn>
                <a:cxn ang="0">
                  <a:pos x="62" y="2"/>
                </a:cxn>
                <a:cxn ang="0">
                  <a:pos x="62" y="2"/>
                </a:cxn>
                <a:cxn ang="0">
                  <a:pos x="52" y="4"/>
                </a:cxn>
                <a:cxn ang="0">
                  <a:pos x="50" y="2"/>
                </a:cxn>
                <a:cxn ang="0">
                  <a:pos x="48" y="1"/>
                </a:cxn>
                <a:cxn ang="0">
                  <a:pos x="42" y="1"/>
                </a:cxn>
                <a:cxn ang="0">
                  <a:pos x="41" y="1"/>
                </a:cxn>
                <a:cxn ang="0">
                  <a:pos x="40" y="1"/>
                </a:cxn>
                <a:cxn ang="0">
                  <a:pos x="15" y="1"/>
                </a:cxn>
                <a:cxn ang="0">
                  <a:pos x="11" y="1"/>
                </a:cxn>
                <a:cxn ang="0">
                  <a:pos x="9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11"/>
                </a:cxn>
                <a:cxn ang="0">
                  <a:pos x="1" y="18"/>
                </a:cxn>
                <a:cxn ang="0">
                  <a:pos x="3" y="70"/>
                </a:cxn>
                <a:cxn ang="0">
                  <a:pos x="44" y="70"/>
                </a:cxn>
                <a:cxn ang="0">
                  <a:pos x="45" y="69"/>
                </a:cxn>
                <a:cxn ang="0">
                  <a:pos x="46" y="69"/>
                </a:cxn>
                <a:cxn ang="0">
                  <a:pos x="46" y="70"/>
                </a:cxn>
                <a:cxn ang="0">
                  <a:pos x="59" y="71"/>
                </a:cxn>
                <a:cxn ang="0">
                  <a:pos x="63" y="69"/>
                </a:cxn>
                <a:cxn ang="0">
                  <a:pos x="66" y="68"/>
                </a:cxn>
                <a:cxn ang="0">
                  <a:pos x="68" y="64"/>
                </a:cxn>
                <a:cxn ang="0">
                  <a:pos x="72" y="62"/>
                </a:cxn>
                <a:cxn ang="0">
                  <a:pos x="72" y="62"/>
                </a:cxn>
                <a:cxn ang="0">
                  <a:pos x="72" y="62"/>
                </a:cxn>
                <a:cxn ang="0">
                  <a:pos x="72" y="57"/>
                </a:cxn>
                <a:cxn ang="0">
                  <a:pos x="74" y="56"/>
                </a:cxn>
              </a:cxnLst>
              <a:rect l="0" t="0" r="r" b="b"/>
              <a:pathLst>
                <a:path w="74" h="71">
                  <a:moveTo>
                    <a:pt x="74" y="56"/>
                  </a:moveTo>
                  <a:cubicBezTo>
                    <a:pt x="74" y="56"/>
                    <a:pt x="74" y="56"/>
                    <a:pt x="74" y="56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65" y="28"/>
                    <a:pt x="65" y="28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6" y="22"/>
                    <a:pt x="66" y="22"/>
                    <a:pt x="66" y="22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2" y="1"/>
                    <a:pt x="42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2" y="1"/>
                    <a:pt x="12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6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69"/>
                    <a:pt x="45" y="69"/>
                    <a:pt x="45" y="69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46" y="70"/>
                    <a:pt x="46" y="70"/>
                    <a:pt x="46" y="70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3" y="69"/>
                    <a:pt x="63" y="69"/>
                    <a:pt x="63" y="69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8" y="64"/>
                    <a:pt x="69" y="64"/>
                    <a:pt x="69" y="64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4" y="57"/>
                    <a:pt x="74" y="57"/>
                    <a:pt x="74" y="57"/>
                  </a:cubicBezTo>
                  <a:cubicBezTo>
                    <a:pt x="74" y="57"/>
                    <a:pt x="74" y="57"/>
                    <a:pt x="74" y="56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1" name="Line 603">
              <a:extLst>
                <a:ext uri="{FF2B5EF4-FFF2-40B4-BE49-F238E27FC236}">
                  <a16:creationId xmlns:a16="http://schemas.microsoft.com/office/drawing/2014/main" id="{47D7A0FA-1048-4D86-760A-6D8FDC5E6F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1317" y="4146585"/>
              <a:ext cx="1649" cy="1649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2" name="Line 604">
              <a:extLst>
                <a:ext uri="{FF2B5EF4-FFF2-40B4-BE49-F238E27FC236}">
                  <a16:creationId xmlns:a16="http://schemas.microsoft.com/office/drawing/2014/main" id="{225255ED-964C-5B27-7300-6B21612819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1317" y="4146585"/>
              <a:ext cx="1649" cy="1649"/>
            </a:xfrm>
            <a:prstGeom prst="line">
              <a:avLst/>
            </a:pr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3" name="Freeform 605">
              <a:extLst>
                <a:ext uri="{FF2B5EF4-FFF2-40B4-BE49-F238E27FC236}">
                  <a16:creationId xmlns:a16="http://schemas.microsoft.com/office/drawing/2014/main" id="{1D69E1DA-E0DD-659C-218F-02E929BAA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17" y="4046002"/>
              <a:ext cx="47818" cy="42871"/>
            </a:xfrm>
            <a:custGeom>
              <a:avLst/>
              <a:gdLst/>
              <a:ahLst/>
              <a:cxnLst>
                <a:cxn ang="0">
                  <a:pos x="11" y="6"/>
                </a:cxn>
                <a:cxn ang="0">
                  <a:pos x="10" y="5"/>
                </a:cxn>
                <a:cxn ang="0">
                  <a:pos x="9" y="5"/>
                </a:cxn>
                <a:cxn ang="0">
                  <a:pos x="11" y="3"/>
                </a:cxn>
                <a:cxn ang="0">
                  <a:pos x="11" y="2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6" y="8"/>
                </a:cxn>
                <a:cxn ang="0">
                  <a:pos x="8" y="11"/>
                </a:cxn>
                <a:cxn ang="0">
                  <a:pos x="12" y="11"/>
                </a:cxn>
                <a:cxn ang="0">
                  <a:pos x="12" y="11"/>
                </a:cxn>
                <a:cxn ang="0">
                  <a:pos x="12" y="11"/>
                </a:cxn>
                <a:cxn ang="0">
                  <a:pos x="11" y="6"/>
                </a:cxn>
              </a:cxnLst>
              <a:rect l="0" t="0" r="r" b="b"/>
              <a:pathLst>
                <a:path w="12" h="11">
                  <a:moveTo>
                    <a:pt x="11" y="6"/>
                  </a:move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1" y="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lnTo>
                    <a:pt x="11" y="6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4" name="Freeform 606">
              <a:extLst>
                <a:ext uri="{FF2B5EF4-FFF2-40B4-BE49-F238E27FC236}">
                  <a16:creationId xmlns:a16="http://schemas.microsoft.com/office/drawing/2014/main" id="{AF19447E-38C5-1EBA-D7C2-05180FEB9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0850" y="3820104"/>
              <a:ext cx="252280" cy="248983"/>
            </a:xfrm>
            <a:custGeom>
              <a:avLst/>
              <a:gdLst/>
              <a:ahLst/>
              <a:cxnLst>
                <a:cxn ang="0">
                  <a:pos x="65" y="57"/>
                </a:cxn>
                <a:cxn ang="0">
                  <a:pos x="61" y="54"/>
                </a:cxn>
                <a:cxn ang="0">
                  <a:pos x="60" y="51"/>
                </a:cxn>
                <a:cxn ang="0">
                  <a:pos x="60" y="51"/>
                </a:cxn>
                <a:cxn ang="0">
                  <a:pos x="59" y="50"/>
                </a:cxn>
                <a:cxn ang="0">
                  <a:pos x="59" y="44"/>
                </a:cxn>
                <a:cxn ang="0">
                  <a:pos x="56" y="39"/>
                </a:cxn>
                <a:cxn ang="0">
                  <a:pos x="48" y="34"/>
                </a:cxn>
                <a:cxn ang="0">
                  <a:pos x="44" y="27"/>
                </a:cxn>
                <a:cxn ang="0">
                  <a:pos x="45" y="23"/>
                </a:cxn>
                <a:cxn ang="0">
                  <a:pos x="49" y="18"/>
                </a:cxn>
                <a:cxn ang="0">
                  <a:pos x="49" y="17"/>
                </a:cxn>
                <a:cxn ang="0">
                  <a:pos x="49" y="15"/>
                </a:cxn>
                <a:cxn ang="0">
                  <a:pos x="50" y="13"/>
                </a:cxn>
                <a:cxn ang="0">
                  <a:pos x="50" y="13"/>
                </a:cxn>
                <a:cxn ang="0">
                  <a:pos x="50" y="12"/>
                </a:cxn>
                <a:cxn ang="0">
                  <a:pos x="45" y="10"/>
                </a:cxn>
                <a:cxn ang="0">
                  <a:pos x="41" y="5"/>
                </a:cxn>
                <a:cxn ang="0">
                  <a:pos x="40" y="1"/>
                </a:cxn>
                <a:cxn ang="0">
                  <a:pos x="40" y="1"/>
                </a:cxn>
                <a:cxn ang="0">
                  <a:pos x="40" y="1"/>
                </a:cxn>
                <a:cxn ang="0">
                  <a:pos x="37" y="2"/>
                </a:cxn>
                <a:cxn ang="0">
                  <a:pos x="37" y="2"/>
                </a:cxn>
                <a:cxn ang="0">
                  <a:pos x="36" y="1"/>
                </a:cxn>
                <a:cxn ang="0">
                  <a:pos x="28" y="0"/>
                </a:cxn>
                <a:cxn ang="0">
                  <a:pos x="25" y="2"/>
                </a:cxn>
                <a:cxn ang="0">
                  <a:pos x="21" y="7"/>
                </a:cxn>
                <a:cxn ang="0">
                  <a:pos x="18" y="8"/>
                </a:cxn>
                <a:cxn ang="0">
                  <a:pos x="17" y="21"/>
                </a:cxn>
                <a:cxn ang="0">
                  <a:pos x="16" y="24"/>
                </a:cxn>
                <a:cxn ang="0">
                  <a:pos x="16" y="24"/>
                </a:cxn>
                <a:cxn ang="0">
                  <a:pos x="0" y="33"/>
                </a:cxn>
                <a:cxn ang="0">
                  <a:pos x="3" y="41"/>
                </a:cxn>
                <a:cxn ang="0">
                  <a:pos x="13" y="44"/>
                </a:cxn>
                <a:cxn ang="0">
                  <a:pos x="20" y="49"/>
                </a:cxn>
                <a:cxn ang="0">
                  <a:pos x="27" y="52"/>
                </a:cxn>
                <a:cxn ang="0">
                  <a:pos x="29" y="54"/>
                </a:cxn>
                <a:cxn ang="0">
                  <a:pos x="32" y="55"/>
                </a:cxn>
                <a:cxn ang="0">
                  <a:pos x="32" y="55"/>
                </a:cxn>
                <a:cxn ang="0">
                  <a:pos x="33" y="60"/>
                </a:cxn>
                <a:cxn ang="0">
                  <a:pos x="40" y="64"/>
                </a:cxn>
                <a:cxn ang="0">
                  <a:pos x="45" y="62"/>
                </a:cxn>
                <a:cxn ang="0">
                  <a:pos x="45" y="62"/>
                </a:cxn>
                <a:cxn ang="0">
                  <a:pos x="45" y="62"/>
                </a:cxn>
                <a:cxn ang="0">
                  <a:pos x="51" y="64"/>
                </a:cxn>
                <a:cxn ang="0">
                  <a:pos x="56" y="58"/>
                </a:cxn>
                <a:cxn ang="0">
                  <a:pos x="56" y="58"/>
                </a:cxn>
                <a:cxn ang="0">
                  <a:pos x="61" y="58"/>
                </a:cxn>
                <a:cxn ang="0">
                  <a:pos x="61" y="58"/>
                </a:cxn>
                <a:cxn ang="0">
                  <a:pos x="62" y="59"/>
                </a:cxn>
                <a:cxn ang="0">
                  <a:pos x="62" y="59"/>
                </a:cxn>
                <a:cxn ang="0">
                  <a:pos x="63" y="59"/>
                </a:cxn>
                <a:cxn ang="0">
                  <a:pos x="63" y="59"/>
                </a:cxn>
                <a:cxn ang="0">
                  <a:pos x="64" y="59"/>
                </a:cxn>
                <a:cxn ang="0">
                  <a:pos x="65" y="58"/>
                </a:cxn>
                <a:cxn ang="0">
                  <a:pos x="65" y="58"/>
                </a:cxn>
                <a:cxn ang="0">
                  <a:pos x="65" y="58"/>
                </a:cxn>
                <a:cxn ang="0">
                  <a:pos x="65" y="57"/>
                </a:cxn>
              </a:cxnLst>
              <a:rect l="0" t="0" r="r" b="b"/>
              <a:pathLst>
                <a:path w="65" h="64">
                  <a:moveTo>
                    <a:pt x="65" y="57"/>
                  </a:moveTo>
                  <a:cubicBezTo>
                    <a:pt x="61" y="54"/>
                    <a:pt x="61" y="54"/>
                    <a:pt x="61" y="54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60" y="51"/>
                    <a:pt x="60" y="51"/>
                    <a:pt x="60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2" y="59"/>
                    <a:pt x="62" y="59"/>
                    <a:pt x="62" y="59"/>
                  </a:cubicBezTo>
                  <a:cubicBezTo>
                    <a:pt x="62" y="59"/>
                    <a:pt x="62" y="59"/>
                    <a:pt x="62" y="59"/>
                  </a:cubicBezTo>
                  <a:cubicBezTo>
                    <a:pt x="63" y="59"/>
                    <a:pt x="63" y="59"/>
                    <a:pt x="63" y="59"/>
                  </a:cubicBezTo>
                  <a:cubicBezTo>
                    <a:pt x="63" y="59"/>
                    <a:pt x="63" y="59"/>
                    <a:pt x="63" y="59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5" y="58"/>
                    <a:pt x="65" y="58"/>
                    <a:pt x="65" y="58"/>
                  </a:cubicBezTo>
                  <a:cubicBezTo>
                    <a:pt x="65" y="58"/>
                    <a:pt x="65" y="58"/>
                    <a:pt x="65" y="58"/>
                  </a:cubicBezTo>
                  <a:cubicBezTo>
                    <a:pt x="65" y="58"/>
                    <a:pt x="65" y="58"/>
                    <a:pt x="65" y="58"/>
                  </a:cubicBezTo>
                  <a:cubicBezTo>
                    <a:pt x="65" y="58"/>
                    <a:pt x="65" y="57"/>
                    <a:pt x="65" y="57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5" name="Freeform 607">
              <a:extLst>
                <a:ext uri="{FF2B5EF4-FFF2-40B4-BE49-F238E27FC236}">
                  <a16:creationId xmlns:a16="http://schemas.microsoft.com/office/drawing/2014/main" id="{3FE493BE-56DF-390F-1CDE-8143FBDDB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5050" y="4886937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609">
              <a:extLst>
                <a:ext uri="{FF2B5EF4-FFF2-40B4-BE49-F238E27FC236}">
                  <a16:creationId xmlns:a16="http://schemas.microsoft.com/office/drawing/2014/main" id="{BD16A527-5E3E-040C-57D5-D3069A2C6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646" y="4515936"/>
              <a:ext cx="39573" cy="51116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1" y="13"/>
                </a:cxn>
                <a:cxn ang="0">
                  <a:pos x="5" y="11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7" y="13"/>
                </a:cxn>
                <a:cxn ang="0">
                  <a:pos x="7" y="13"/>
                </a:cxn>
                <a:cxn ang="0">
                  <a:pos x="7" y="13"/>
                </a:cxn>
                <a:cxn ang="0">
                  <a:pos x="7" y="12"/>
                </a:cxn>
                <a:cxn ang="0">
                  <a:pos x="9" y="9"/>
                </a:cxn>
                <a:cxn ang="0">
                  <a:pos x="9" y="8"/>
                </a:cxn>
                <a:cxn ang="0">
                  <a:pos x="9" y="8"/>
                </a:cxn>
                <a:cxn ang="0">
                  <a:pos x="9" y="8"/>
                </a:cxn>
                <a:cxn ang="0">
                  <a:pos x="9" y="8"/>
                </a:cxn>
                <a:cxn ang="0">
                  <a:pos x="9" y="8"/>
                </a:cxn>
                <a:cxn ang="0">
                  <a:pos x="9" y="8"/>
                </a:cxn>
                <a:cxn ang="0">
                  <a:pos x="9" y="8"/>
                </a:cxn>
                <a:cxn ang="0">
                  <a:pos x="9" y="8"/>
                </a:cxn>
                <a:cxn ang="0">
                  <a:pos x="9" y="8"/>
                </a:cxn>
                <a:cxn ang="0">
                  <a:pos x="6" y="8"/>
                </a:cxn>
                <a:cxn ang="0">
                  <a:pos x="10" y="6"/>
                </a:cxn>
                <a:cxn ang="0">
                  <a:pos x="10" y="5"/>
                </a:cxn>
                <a:cxn ang="0">
                  <a:pos x="10" y="2"/>
                </a:cxn>
                <a:cxn ang="0">
                  <a:pos x="8" y="0"/>
                </a:cxn>
                <a:cxn ang="0">
                  <a:pos x="2" y="3"/>
                </a:cxn>
                <a:cxn ang="0">
                  <a:pos x="0" y="10"/>
                </a:cxn>
              </a:cxnLst>
              <a:rect l="0" t="0" r="r" b="b"/>
              <a:pathLst>
                <a:path w="10" h="13">
                  <a:moveTo>
                    <a:pt x="0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5" y="11"/>
                    <a:pt x="5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3"/>
                    <a:pt x="7" y="12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5"/>
                    <a:pt x="10" y="5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2" y="3"/>
                    <a:pt x="2" y="3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610">
              <a:extLst>
                <a:ext uri="{FF2B5EF4-FFF2-40B4-BE49-F238E27FC236}">
                  <a16:creationId xmlns:a16="http://schemas.microsoft.com/office/drawing/2014/main" id="{68E373BF-E7D8-2414-3C79-3DBAE3D76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0694" y="4473065"/>
              <a:ext cx="377596" cy="277014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3" y="18"/>
                </a:cxn>
                <a:cxn ang="0">
                  <a:pos x="12" y="23"/>
                </a:cxn>
                <a:cxn ang="0">
                  <a:pos x="8" y="26"/>
                </a:cxn>
                <a:cxn ang="0">
                  <a:pos x="7" y="38"/>
                </a:cxn>
                <a:cxn ang="0">
                  <a:pos x="4" y="40"/>
                </a:cxn>
                <a:cxn ang="0">
                  <a:pos x="1" y="40"/>
                </a:cxn>
                <a:cxn ang="0">
                  <a:pos x="0" y="43"/>
                </a:cxn>
                <a:cxn ang="0">
                  <a:pos x="5" y="45"/>
                </a:cxn>
                <a:cxn ang="0">
                  <a:pos x="7" y="48"/>
                </a:cxn>
                <a:cxn ang="0">
                  <a:pos x="11" y="51"/>
                </a:cxn>
                <a:cxn ang="0">
                  <a:pos x="14" y="58"/>
                </a:cxn>
                <a:cxn ang="0">
                  <a:pos x="18" y="59"/>
                </a:cxn>
                <a:cxn ang="0">
                  <a:pos x="18" y="60"/>
                </a:cxn>
                <a:cxn ang="0">
                  <a:pos x="18" y="64"/>
                </a:cxn>
                <a:cxn ang="0">
                  <a:pos x="23" y="65"/>
                </a:cxn>
                <a:cxn ang="0">
                  <a:pos x="31" y="70"/>
                </a:cxn>
                <a:cxn ang="0">
                  <a:pos x="38" y="71"/>
                </a:cxn>
                <a:cxn ang="0">
                  <a:pos x="41" y="71"/>
                </a:cxn>
                <a:cxn ang="0">
                  <a:pos x="46" y="68"/>
                </a:cxn>
                <a:cxn ang="0">
                  <a:pos x="50" y="67"/>
                </a:cxn>
                <a:cxn ang="0">
                  <a:pos x="51" y="67"/>
                </a:cxn>
                <a:cxn ang="0">
                  <a:pos x="51" y="67"/>
                </a:cxn>
                <a:cxn ang="0">
                  <a:pos x="54" y="69"/>
                </a:cxn>
                <a:cxn ang="0">
                  <a:pos x="57" y="69"/>
                </a:cxn>
                <a:cxn ang="0">
                  <a:pos x="70" y="62"/>
                </a:cxn>
                <a:cxn ang="0">
                  <a:pos x="78" y="61"/>
                </a:cxn>
                <a:cxn ang="0">
                  <a:pos x="96" y="44"/>
                </a:cxn>
                <a:cxn ang="0">
                  <a:pos x="97" y="42"/>
                </a:cxn>
                <a:cxn ang="0">
                  <a:pos x="91" y="43"/>
                </a:cxn>
                <a:cxn ang="0">
                  <a:pos x="71" y="36"/>
                </a:cxn>
                <a:cxn ang="0">
                  <a:pos x="64" y="28"/>
                </a:cxn>
                <a:cxn ang="0">
                  <a:pos x="64" y="28"/>
                </a:cxn>
                <a:cxn ang="0">
                  <a:pos x="64" y="23"/>
                </a:cxn>
                <a:cxn ang="0">
                  <a:pos x="64" y="23"/>
                </a:cxn>
                <a:cxn ang="0">
                  <a:pos x="62" y="22"/>
                </a:cxn>
                <a:cxn ang="0">
                  <a:pos x="58" y="24"/>
                </a:cxn>
                <a:cxn ang="0">
                  <a:pos x="57" y="21"/>
                </a:cxn>
                <a:cxn ang="0">
                  <a:pos x="59" y="14"/>
                </a:cxn>
                <a:cxn ang="0">
                  <a:pos x="52" y="4"/>
                </a:cxn>
                <a:cxn ang="0">
                  <a:pos x="46" y="1"/>
                </a:cxn>
                <a:cxn ang="0">
                  <a:pos x="39" y="1"/>
                </a:cxn>
                <a:cxn ang="0">
                  <a:pos x="33" y="0"/>
                </a:cxn>
                <a:cxn ang="0">
                  <a:pos x="31" y="4"/>
                </a:cxn>
                <a:cxn ang="0">
                  <a:pos x="29" y="2"/>
                </a:cxn>
                <a:cxn ang="0">
                  <a:pos x="22" y="3"/>
                </a:cxn>
                <a:cxn ang="0">
                  <a:pos x="20" y="10"/>
                </a:cxn>
              </a:cxnLst>
              <a:rect l="0" t="0" r="r" b="b"/>
              <a:pathLst>
                <a:path w="97" h="71">
                  <a:moveTo>
                    <a:pt x="20" y="10"/>
                  </a:moveTo>
                  <a:cubicBezTo>
                    <a:pt x="13" y="18"/>
                    <a:pt x="13" y="18"/>
                    <a:pt x="13" y="18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8" y="60"/>
                    <a:pt x="18" y="60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7"/>
                    <a:pt x="51" y="67"/>
                    <a:pt x="51" y="67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4" y="69"/>
                    <a:pt x="54" y="69"/>
                    <a:pt x="54" y="69"/>
                  </a:cubicBezTo>
                  <a:cubicBezTo>
                    <a:pt x="54" y="69"/>
                    <a:pt x="57" y="69"/>
                    <a:pt x="57" y="69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2" y="3"/>
                    <a:pt x="22" y="3"/>
                    <a:pt x="22" y="3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611">
              <a:extLst>
                <a:ext uri="{FF2B5EF4-FFF2-40B4-BE49-F238E27FC236}">
                  <a16:creationId xmlns:a16="http://schemas.microsoft.com/office/drawing/2014/main" id="{92C78C0A-DF6B-4911-CC17-7DA3F43EB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2138" y="4240571"/>
              <a:ext cx="423765" cy="509507"/>
            </a:xfrm>
            <a:custGeom>
              <a:avLst/>
              <a:gdLst/>
              <a:ahLst/>
              <a:cxnLst>
                <a:cxn ang="0">
                  <a:pos x="99" y="42"/>
                </a:cxn>
                <a:cxn ang="0">
                  <a:pos x="109" y="35"/>
                </a:cxn>
                <a:cxn ang="0">
                  <a:pos x="109" y="35"/>
                </a:cxn>
                <a:cxn ang="0">
                  <a:pos x="102" y="29"/>
                </a:cxn>
                <a:cxn ang="0">
                  <a:pos x="99" y="12"/>
                </a:cxn>
                <a:cxn ang="0">
                  <a:pos x="99" y="8"/>
                </a:cxn>
                <a:cxn ang="0">
                  <a:pos x="90" y="1"/>
                </a:cxn>
                <a:cxn ang="0">
                  <a:pos x="90" y="1"/>
                </a:cxn>
                <a:cxn ang="0">
                  <a:pos x="90" y="0"/>
                </a:cxn>
                <a:cxn ang="0">
                  <a:pos x="90" y="0"/>
                </a:cxn>
                <a:cxn ang="0">
                  <a:pos x="86" y="2"/>
                </a:cxn>
                <a:cxn ang="0">
                  <a:pos x="84" y="6"/>
                </a:cxn>
                <a:cxn ang="0">
                  <a:pos x="81" y="7"/>
                </a:cxn>
                <a:cxn ang="0">
                  <a:pos x="77" y="9"/>
                </a:cxn>
                <a:cxn ang="0">
                  <a:pos x="64" y="8"/>
                </a:cxn>
                <a:cxn ang="0">
                  <a:pos x="64" y="7"/>
                </a:cxn>
                <a:cxn ang="0">
                  <a:pos x="63" y="7"/>
                </a:cxn>
                <a:cxn ang="0">
                  <a:pos x="62" y="8"/>
                </a:cxn>
                <a:cxn ang="0">
                  <a:pos x="21" y="8"/>
                </a:cxn>
                <a:cxn ang="0">
                  <a:pos x="21" y="8"/>
                </a:cxn>
                <a:cxn ang="0">
                  <a:pos x="15" y="21"/>
                </a:cxn>
                <a:cxn ang="0">
                  <a:pos x="14" y="50"/>
                </a:cxn>
                <a:cxn ang="0">
                  <a:pos x="7" y="51"/>
                </a:cxn>
                <a:cxn ang="0">
                  <a:pos x="3" y="60"/>
                </a:cxn>
                <a:cxn ang="0">
                  <a:pos x="2" y="63"/>
                </a:cxn>
                <a:cxn ang="0">
                  <a:pos x="0" y="71"/>
                </a:cxn>
                <a:cxn ang="0">
                  <a:pos x="1" y="72"/>
                </a:cxn>
                <a:cxn ang="0">
                  <a:pos x="4" y="75"/>
                </a:cxn>
                <a:cxn ang="0">
                  <a:pos x="6" y="82"/>
                </a:cxn>
                <a:cxn ang="0">
                  <a:pos x="6" y="83"/>
                </a:cxn>
                <a:cxn ang="0">
                  <a:pos x="6" y="83"/>
                </a:cxn>
                <a:cxn ang="0">
                  <a:pos x="6" y="83"/>
                </a:cxn>
                <a:cxn ang="0">
                  <a:pos x="11" y="97"/>
                </a:cxn>
                <a:cxn ang="0">
                  <a:pos x="15" y="98"/>
                </a:cxn>
                <a:cxn ang="0">
                  <a:pos x="16" y="100"/>
                </a:cxn>
                <a:cxn ang="0">
                  <a:pos x="23" y="105"/>
                </a:cxn>
                <a:cxn ang="0">
                  <a:pos x="29" y="110"/>
                </a:cxn>
                <a:cxn ang="0">
                  <a:pos x="36" y="118"/>
                </a:cxn>
                <a:cxn ang="0">
                  <a:pos x="41" y="125"/>
                </a:cxn>
                <a:cxn ang="0">
                  <a:pos x="44" y="127"/>
                </a:cxn>
                <a:cxn ang="0">
                  <a:pos x="46" y="125"/>
                </a:cxn>
                <a:cxn ang="0">
                  <a:pos x="50" y="126"/>
                </a:cxn>
                <a:cxn ang="0">
                  <a:pos x="59" y="131"/>
                </a:cxn>
                <a:cxn ang="0">
                  <a:pos x="60" y="131"/>
                </a:cxn>
                <a:cxn ang="0">
                  <a:pos x="60" y="131"/>
                </a:cxn>
                <a:cxn ang="0">
                  <a:pos x="80" y="128"/>
                </a:cxn>
                <a:cxn ang="0">
                  <a:pos x="83" y="125"/>
                </a:cxn>
                <a:cxn ang="0">
                  <a:pos x="92" y="125"/>
                </a:cxn>
                <a:cxn ang="0">
                  <a:pos x="88" y="118"/>
                </a:cxn>
                <a:cxn ang="0">
                  <a:pos x="81" y="108"/>
                </a:cxn>
                <a:cxn ang="0">
                  <a:pos x="74" y="103"/>
                </a:cxn>
                <a:cxn ang="0">
                  <a:pos x="78" y="100"/>
                </a:cxn>
                <a:cxn ang="0">
                  <a:pos x="82" y="86"/>
                </a:cxn>
                <a:cxn ang="0">
                  <a:pos x="87" y="78"/>
                </a:cxn>
                <a:cxn ang="0">
                  <a:pos x="96" y="63"/>
                </a:cxn>
              </a:cxnLst>
              <a:rect l="0" t="0" r="r" b="b"/>
              <a:pathLst>
                <a:path w="109" h="131">
                  <a:moveTo>
                    <a:pt x="96" y="57"/>
                  </a:moveTo>
                  <a:cubicBezTo>
                    <a:pt x="99" y="42"/>
                    <a:pt x="99" y="42"/>
                    <a:pt x="99" y="42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9" y="35"/>
                    <a:pt x="109" y="35"/>
                    <a:pt x="109" y="35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1" y="1"/>
                    <a:pt x="90" y="1"/>
                    <a:pt x="90" y="1"/>
                  </a:cubicBezTo>
                  <a:cubicBezTo>
                    <a:pt x="90" y="1"/>
                    <a:pt x="91" y="1"/>
                    <a:pt x="90" y="1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7" y="2"/>
                    <a:pt x="86" y="2"/>
                    <a:pt x="86" y="2"/>
                  </a:cubicBezTo>
                  <a:cubicBezTo>
                    <a:pt x="86" y="2"/>
                    <a:pt x="86" y="2"/>
                    <a:pt x="85" y="2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3" y="7"/>
                    <a:pt x="62" y="7"/>
                    <a:pt x="62" y="7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9"/>
                    <a:pt x="21" y="9"/>
                  </a:cubicBezTo>
                  <a:cubicBezTo>
                    <a:pt x="21" y="9"/>
                    <a:pt x="21" y="8"/>
                    <a:pt x="21" y="8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4" y="21"/>
                    <a:pt x="14" y="22"/>
                    <a:pt x="14" y="22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7" y="51"/>
                    <a:pt x="7" y="51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2"/>
                    <a:pt x="0" y="72"/>
                    <a:pt x="1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3" y="71"/>
                    <a:pt x="3" y="71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6" y="82"/>
                    <a:pt x="6" y="82"/>
                    <a:pt x="6" y="82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23" y="105"/>
                    <a:pt x="23" y="105"/>
                    <a:pt x="23" y="105"/>
                  </a:cubicBezTo>
                  <a:cubicBezTo>
                    <a:pt x="23" y="105"/>
                    <a:pt x="23" y="105"/>
                    <a:pt x="23" y="105"/>
                  </a:cubicBezTo>
                  <a:cubicBezTo>
                    <a:pt x="29" y="110"/>
                    <a:pt x="29" y="110"/>
                    <a:pt x="29" y="110"/>
                  </a:cubicBezTo>
                  <a:cubicBezTo>
                    <a:pt x="32" y="115"/>
                    <a:pt x="32" y="115"/>
                    <a:pt x="32" y="115"/>
                  </a:cubicBezTo>
                  <a:cubicBezTo>
                    <a:pt x="36" y="118"/>
                    <a:pt x="36" y="118"/>
                    <a:pt x="36" y="118"/>
                  </a:cubicBezTo>
                  <a:cubicBezTo>
                    <a:pt x="38" y="121"/>
                    <a:pt x="38" y="121"/>
                    <a:pt x="38" y="121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44" y="127"/>
                    <a:pt x="44" y="127"/>
                    <a:pt x="44" y="127"/>
                  </a:cubicBezTo>
                  <a:cubicBezTo>
                    <a:pt x="44" y="127"/>
                    <a:pt x="44" y="127"/>
                    <a:pt x="44" y="127"/>
                  </a:cubicBezTo>
                  <a:cubicBezTo>
                    <a:pt x="44" y="127"/>
                    <a:pt x="44" y="127"/>
                    <a:pt x="44" y="127"/>
                  </a:cubicBezTo>
                  <a:cubicBezTo>
                    <a:pt x="46" y="125"/>
                    <a:pt x="46" y="125"/>
                    <a:pt x="46" y="125"/>
                  </a:cubicBezTo>
                  <a:cubicBezTo>
                    <a:pt x="46" y="125"/>
                    <a:pt x="50" y="126"/>
                    <a:pt x="50" y="126"/>
                  </a:cubicBezTo>
                  <a:cubicBezTo>
                    <a:pt x="50" y="126"/>
                    <a:pt x="50" y="126"/>
                    <a:pt x="50" y="126"/>
                  </a:cubicBezTo>
                  <a:cubicBezTo>
                    <a:pt x="52" y="125"/>
                    <a:pt x="52" y="125"/>
                    <a:pt x="52" y="125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60" y="131"/>
                    <a:pt x="60" y="131"/>
                    <a:pt x="60" y="131"/>
                  </a:cubicBezTo>
                  <a:cubicBezTo>
                    <a:pt x="60" y="131"/>
                    <a:pt x="60" y="131"/>
                    <a:pt x="60" y="131"/>
                  </a:cubicBezTo>
                  <a:cubicBezTo>
                    <a:pt x="60" y="131"/>
                    <a:pt x="60" y="131"/>
                    <a:pt x="60" y="131"/>
                  </a:cubicBezTo>
                  <a:cubicBezTo>
                    <a:pt x="60" y="131"/>
                    <a:pt x="60" y="131"/>
                    <a:pt x="60" y="131"/>
                  </a:cubicBezTo>
                  <a:cubicBezTo>
                    <a:pt x="62" y="131"/>
                    <a:pt x="76" y="130"/>
                    <a:pt x="76" y="130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83" y="125"/>
                    <a:pt x="83" y="125"/>
                    <a:pt x="83" y="125"/>
                  </a:cubicBezTo>
                  <a:cubicBezTo>
                    <a:pt x="92" y="125"/>
                    <a:pt x="92" y="125"/>
                    <a:pt x="92" y="125"/>
                  </a:cubicBezTo>
                  <a:cubicBezTo>
                    <a:pt x="92" y="125"/>
                    <a:pt x="92" y="125"/>
                    <a:pt x="92" y="125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88" y="118"/>
                    <a:pt x="88" y="118"/>
                    <a:pt x="88" y="118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74" y="103"/>
                    <a:pt x="74" y="103"/>
                    <a:pt x="74" y="103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78" y="100"/>
                    <a:pt x="78" y="100"/>
                    <a:pt x="78" y="10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82" y="86"/>
                    <a:pt x="82" y="86"/>
                    <a:pt x="82" y="86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78"/>
                    <a:pt x="87" y="78"/>
                    <a:pt x="87" y="78"/>
                  </a:cubicBezTo>
                  <a:cubicBezTo>
                    <a:pt x="94" y="70"/>
                    <a:pt x="94" y="70"/>
                    <a:pt x="94" y="70"/>
                  </a:cubicBezTo>
                  <a:cubicBezTo>
                    <a:pt x="96" y="63"/>
                    <a:pt x="96" y="63"/>
                    <a:pt x="96" y="63"/>
                  </a:cubicBezTo>
                  <a:lnTo>
                    <a:pt x="96" y="57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612">
              <a:extLst>
                <a:ext uri="{FF2B5EF4-FFF2-40B4-BE49-F238E27FC236}">
                  <a16:creationId xmlns:a16="http://schemas.microsoft.com/office/drawing/2014/main" id="{F6209672-0956-F795-1213-84A99652D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3779" y="4723697"/>
              <a:ext cx="202814" cy="237440"/>
            </a:xfrm>
            <a:custGeom>
              <a:avLst/>
              <a:gdLst/>
              <a:ahLst/>
              <a:cxnLst>
                <a:cxn ang="0">
                  <a:pos x="52" y="5"/>
                </a:cxn>
                <a:cxn ang="0">
                  <a:pos x="51" y="5"/>
                </a:cxn>
                <a:cxn ang="0">
                  <a:pos x="51" y="5"/>
                </a:cxn>
                <a:cxn ang="0">
                  <a:pos x="48" y="5"/>
                </a:cxn>
                <a:cxn ang="0">
                  <a:pos x="45" y="3"/>
                </a:cxn>
                <a:cxn ang="0">
                  <a:pos x="45" y="3"/>
                </a:cxn>
                <a:cxn ang="0">
                  <a:pos x="44" y="3"/>
                </a:cxn>
                <a:cxn ang="0">
                  <a:pos x="40" y="4"/>
                </a:cxn>
                <a:cxn ang="0">
                  <a:pos x="35" y="7"/>
                </a:cxn>
                <a:cxn ang="0">
                  <a:pos x="32" y="7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12" y="0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3" y="1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5"/>
                </a:cxn>
                <a:cxn ang="0">
                  <a:pos x="3" y="11"/>
                </a:cxn>
                <a:cxn ang="0">
                  <a:pos x="5" y="12"/>
                </a:cxn>
                <a:cxn ang="0">
                  <a:pos x="6" y="17"/>
                </a:cxn>
                <a:cxn ang="0">
                  <a:pos x="6" y="20"/>
                </a:cxn>
                <a:cxn ang="0">
                  <a:pos x="0" y="29"/>
                </a:cxn>
                <a:cxn ang="0">
                  <a:pos x="0" y="29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1" y="33"/>
                </a:cxn>
                <a:cxn ang="0">
                  <a:pos x="3" y="33"/>
                </a:cxn>
                <a:cxn ang="0">
                  <a:pos x="1" y="34"/>
                </a:cxn>
                <a:cxn ang="0">
                  <a:pos x="0" y="35"/>
                </a:cxn>
                <a:cxn ang="0">
                  <a:pos x="0" y="36"/>
                </a:cxn>
                <a:cxn ang="0">
                  <a:pos x="1" y="37"/>
                </a:cxn>
                <a:cxn ang="0">
                  <a:pos x="1" y="36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24" y="50"/>
                </a:cxn>
                <a:cxn ang="0">
                  <a:pos x="24" y="50"/>
                </a:cxn>
                <a:cxn ang="0">
                  <a:pos x="26" y="55"/>
                </a:cxn>
                <a:cxn ang="0">
                  <a:pos x="35" y="60"/>
                </a:cxn>
                <a:cxn ang="0">
                  <a:pos x="35" y="61"/>
                </a:cxn>
                <a:cxn ang="0">
                  <a:pos x="35" y="61"/>
                </a:cxn>
                <a:cxn ang="0">
                  <a:pos x="37" y="59"/>
                </a:cxn>
                <a:cxn ang="0">
                  <a:pos x="42" y="48"/>
                </a:cxn>
                <a:cxn ang="0">
                  <a:pos x="49" y="42"/>
                </a:cxn>
                <a:cxn ang="0">
                  <a:pos x="49" y="42"/>
                </a:cxn>
                <a:cxn ang="0">
                  <a:pos x="49" y="41"/>
                </a:cxn>
                <a:cxn ang="0">
                  <a:pos x="46" y="36"/>
                </a:cxn>
                <a:cxn ang="0">
                  <a:pos x="46" y="12"/>
                </a:cxn>
                <a:cxn ang="0">
                  <a:pos x="52" y="5"/>
                </a:cxn>
                <a:cxn ang="0">
                  <a:pos x="52" y="5"/>
                </a:cxn>
              </a:cxnLst>
              <a:rect l="0" t="0" r="r" b="b"/>
              <a:pathLst>
                <a:path w="52" h="61">
                  <a:moveTo>
                    <a:pt x="52" y="5"/>
                  </a:moveTo>
                  <a:cubicBezTo>
                    <a:pt x="52" y="5"/>
                    <a:pt x="52" y="5"/>
                    <a:pt x="51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5"/>
                    <a:pt x="48" y="5"/>
                    <a:pt x="48" y="5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3"/>
                    <a:pt x="44" y="3"/>
                    <a:pt x="44" y="3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3" y="33"/>
                    <a:pt x="3" y="33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6"/>
                    <a:pt x="0" y="36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2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60"/>
                    <a:pt x="35" y="60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50" y="41"/>
                    <a:pt x="50" y="41"/>
                    <a:pt x="49" y="41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2" y="5"/>
                    <a:pt x="52" y="5"/>
                    <a:pt x="52" y="5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Oval 613">
              <a:extLst>
                <a:ext uri="{FF2B5EF4-FFF2-40B4-BE49-F238E27FC236}">
                  <a16:creationId xmlns:a16="http://schemas.microsoft.com/office/drawing/2014/main" id="{92DD63CB-CD70-2F5A-D048-8D4ADD966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9054" y="3111081"/>
              <a:ext cx="1649" cy="3298"/>
            </a:xfrm>
            <a:prstGeom prst="ellipse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Oval 614">
              <a:extLst>
                <a:ext uri="{FF2B5EF4-FFF2-40B4-BE49-F238E27FC236}">
                  <a16:creationId xmlns:a16="http://schemas.microsoft.com/office/drawing/2014/main" id="{97820A55-DDF4-03FD-E147-0F77FEB8C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7019" y="5104591"/>
              <a:ext cx="3298" cy="1649"/>
            </a:xfrm>
            <a:prstGeom prst="ellipse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Freeform 615">
              <a:extLst>
                <a:ext uri="{FF2B5EF4-FFF2-40B4-BE49-F238E27FC236}">
                  <a16:creationId xmlns:a16="http://schemas.microsoft.com/office/drawing/2014/main" id="{91E4A7B0-E311-1963-05E8-281E33E60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0005" y="4863852"/>
              <a:ext cx="280312" cy="275365"/>
            </a:xfrm>
            <a:custGeom>
              <a:avLst/>
              <a:gdLst/>
              <a:ahLst/>
              <a:cxnLst>
                <a:cxn ang="0">
                  <a:pos x="68" y="60"/>
                </a:cxn>
                <a:cxn ang="0">
                  <a:pos x="64" y="49"/>
                </a:cxn>
                <a:cxn ang="0">
                  <a:pos x="66" y="40"/>
                </a:cxn>
                <a:cxn ang="0">
                  <a:pos x="64" y="25"/>
                </a:cxn>
                <a:cxn ang="0">
                  <a:pos x="64" y="25"/>
                </a:cxn>
                <a:cxn ang="0">
                  <a:pos x="64" y="24"/>
                </a:cxn>
                <a:cxn ang="0">
                  <a:pos x="53" y="14"/>
                </a:cxn>
                <a:cxn ang="0">
                  <a:pos x="31" y="0"/>
                </a:cxn>
                <a:cxn ang="0">
                  <a:pos x="30" y="0"/>
                </a:cxn>
                <a:cxn ang="0">
                  <a:pos x="30" y="1"/>
                </a:cxn>
                <a:cxn ang="0">
                  <a:pos x="24" y="7"/>
                </a:cxn>
                <a:cxn ang="0">
                  <a:pos x="24" y="8"/>
                </a:cxn>
                <a:cxn ang="0">
                  <a:pos x="23" y="10"/>
                </a:cxn>
                <a:cxn ang="0">
                  <a:pos x="22" y="12"/>
                </a:cxn>
                <a:cxn ang="0">
                  <a:pos x="21" y="11"/>
                </a:cxn>
                <a:cxn ang="0">
                  <a:pos x="21" y="11"/>
                </a:cxn>
                <a:cxn ang="0">
                  <a:pos x="18" y="9"/>
                </a:cxn>
                <a:cxn ang="0">
                  <a:pos x="18" y="9"/>
                </a:cxn>
                <a:cxn ang="0">
                  <a:pos x="17" y="11"/>
                </a:cxn>
                <a:cxn ang="0">
                  <a:pos x="15" y="8"/>
                </a:cxn>
                <a:cxn ang="0">
                  <a:pos x="15" y="1"/>
                </a:cxn>
                <a:cxn ang="0">
                  <a:pos x="15" y="1"/>
                </a:cxn>
                <a:cxn ang="0">
                  <a:pos x="15" y="1"/>
                </a:cxn>
                <a:cxn ang="0">
                  <a:pos x="15" y="0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7" y="10"/>
                </a:cxn>
                <a:cxn ang="0">
                  <a:pos x="6" y="12"/>
                </a:cxn>
                <a:cxn ang="0">
                  <a:pos x="8" y="15"/>
                </a:cxn>
                <a:cxn ang="0">
                  <a:pos x="1" y="23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1" y="36"/>
                </a:cxn>
                <a:cxn ang="0">
                  <a:pos x="6" y="40"/>
                </a:cxn>
                <a:cxn ang="0">
                  <a:pos x="10" y="50"/>
                </a:cxn>
                <a:cxn ang="0">
                  <a:pos x="10" y="51"/>
                </a:cxn>
                <a:cxn ang="0">
                  <a:pos x="22" y="56"/>
                </a:cxn>
                <a:cxn ang="0">
                  <a:pos x="28" y="57"/>
                </a:cxn>
                <a:cxn ang="0">
                  <a:pos x="29" y="58"/>
                </a:cxn>
                <a:cxn ang="0">
                  <a:pos x="33" y="67"/>
                </a:cxn>
                <a:cxn ang="0">
                  <a:pos x="35" y="70"/>
                </a:cxn>
                <a:cxn ang="0">
                  <a:pos x="42" y="70"/>
                </a:cxn>
                <a:cxn ang="0">
                  <a:pos x="45" y="71"/>
                </a:cxn>
                <a:cxn ang="0">
                  <a:pos x="57" y="68"/>
                </a:cxn>
                <a:cxn ang="0">
                  <a:pos x="68" y="66"/>
                </a:cxn>
                <a:cxn ang="0">
                  <a:pos x="72" y="63"/>
                </a:cxn>
                <a:cxn ang="0">
                  <a:pos x="71" y="62"/>
                </a:cxn>
              </a:cxnLst>
              <a:rect l="0" t="0" r="r" b="b"/>
              <a:pathLst>
                <a:path w="72" h="71">
                  <a:moveTo>
                    <a:pt x="71" y="62"/>
                  </a:moveTo>
                  <a:cubicBezTo>
                    <a:pt x="68" y="60"/>
                    <a:pt x="68" y="60"/>
                    <a:pt x="68" y="60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4" y="49"/>
                    <a:pt x="64" y="49"/>
                    <a:pt x="64" y="4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40"/>
                    <a:pt x="66" y="40"/>
                    <a:pt x="66" y="40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1"/>
                    <a:pt x="22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6"/>
                    <a:pt x="2" y="36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42" y="70"/>
                    <a:pt x="42" y="70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53" y="70"/>
                    <a:pt x="53" y="70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61" y="69"/>
                    <a:pt x="61" y="69"/>
                    <a:pt x="61" y="69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2" y="62"/>
                    <a:pt x="72" y="62"/>
                    <a:pt x="72" y="62"/>
                  </a:cubicBezTo>
                  <a:lnTo>
                    <a:pt x="71" y="62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616">
              <a:extLst>
                <a:ext uri="{FF2B5EF4-FFF2-40B4-BE49-F238E27FC236}">
                  <a16:creationId xmlns:a16="http://schemas.microsoft.com/office/drawing/2014/main" id="{ECBA0BBE-1319-5EB1-C73D-02C4B61DA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054" y="3028636"/>
              <a:ext cx="186325" cy="108827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2" y="22"/>
                </a:cxn>
                <a:cxn ang="0">
                  <a:pos x="4" y="21"/>
                </a:cxn>
                <a:cxn ang="0">
                  <a:pos x="9" y="19"/>
                </a:cxn>
                <a:cxn ang="0">
                  <a:pos x="19" y="19"/>
                </a:cxn>
                <a:cxn ang="0">
                  <a:pos x="23" y="20"/>
                </a:cxn>
                <a:cxn ang="0">
                  <a:pos x="26" y="18"/>
                </a:cxn>
                <a:cxn ang="0">
                  <a:pos x="27" y="18"/>
                </a:cxn>
                <a:cxn ang="0">
                  <a:pos x="27" y="18"/>
                </a:cxn>
                <a:cxn ang="0">
                  <a:pos x="29" y="21"/>
                </a:cxn>
                <a:cxn ang="0">
                  <a:pos x="31" y="22"/>
                </a:cxn>
                <a:cxn ang="0">
                  <a:pos x="37" y="27"/>
                </a:cxn>
                <a:cxn ang="0">
                  <a:pos x="39" y="28"/>
                </a:cxn>
                <a:cxn ang="0">
                  <a:pos x="41" y="26"/>
                </a:cxn>
                <a:cxn ang="0">
                  <a:pos x="41" y="25"/>
                </a:cxn>
                <a:cxn ang="0">
                  <a:pos x="41" y="25"/>
                </a:cxn>
                <a:cxn ang="0">
                  <a:pos x="44" y="26"/>
                </a:cxn>
                <a:cxn ang="0">
                  <a:pos x="47" y="22"/>
                </a:cxn>
                <a:cxn ang="0">
                  <a:pos x="47" y="22"/>
                </a:cxn>
                <a:cxn ang="0">
                  <a:pos x="48" y="22"/>
                </a:cxn>
                <a:cxn ang="0">
                  <a:pos x="48" y="17"/>
                </a:cxn>
                <a:cxn ang="0">
                  <a:pos x="47" y="14"/>
                </a:cxn>
                <a:cxn ang="0">
                  <a:pos x="45" y="13"/>
                </a:cxn>
                <a:cxn ang="0">
                  <a:pos x="45" y="13"/>
                </a:cxn>
                <a:cxn ang="0">
                  <a:pos x="45" y="8"/>
                </a:cxn>
                <a:cxn ang="0">
                  <a:pos x="43" y="6"/>
                </a:cxn>
                <a:cxn ang="0">
                  <a:pos x="41" y="5"/>
                </a:cxn>
                <a:cxn ang="0">
                  <a:pos x="38" y="6"/>
                </a:cxn>
                <a:cxn ang="0">
                  <a:pos x="37" y="6"/>
                </a:cxn>
                <a:cxn ang="0">
                  <a:pos x="34" y="2"/>
                </a:cxn>
                <a:cxn ang="0">
                  <a:pos x="29" y="0"/>
                </a:cxn>
                <a:cxn ang="0">
                  <a:pos x="23" y="2"/>
                </a:cxn>
                <a:cxn ang="0">
                  <a:pos x="23" y="2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22" y="9"/>
                </a:cxn>
                <a:cxn ang="0">
                  <a:pos x="20" y="12"/>
                </a:cxn>
                <a:cxn ang="0">
                  <a:pos x="16" y="11"/>
                </a:cxn>
                <a:cxn ang="0">
                  <a:pos x="11" y="3"/>
                </a:cxn>
                <a:cxn ang="0">
                  <a:pos x="10" y="3"/>
                </a:cxn>
                <a:cxn ang="0">
                  <a:pos x="10" y="3"/>
                </a:cxn>
                <a:cxn ang="0">
                  <a:pos x="5" y="5"/>
                </a:cxn>
                <a:cxn ang="0">
                  <a:pos x="0" y="15"/>
                </a:cxn>
                <a:cxn ang="0">
                  <a:pos x="0" y="21"/>
                </a:cxn>
                <a:cxn ang="0">
                  <a:pos x="0" y="22"/>
                </a:cxn>
                <a:cxn ang="0">
                  <a:pos x="0" y="21"/>
                </a:cxn>
              </a:cxnLst>
              <a:rect l="0" t="0" r="r" b="b"/>
              <a:pathLst>
                <a:path w="48" h="28">
                  <a:moveTo>
                    <a:pt x="0" y="21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7" y="22"/>
                    <a:pt x="48" y="22"/>
                    <a:pt x="48" y="22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3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0" y="21"/>
                    <a:pt x="0" y="21"/>
                    <a:pt x="0" y="21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617">
              <a:extLst>
                <a:ext uri="{FF2B5EF4-FFF2-40B4-BE49-F238E27FC236}">
                  <a16:creationId xmlns:a16="http://schemas.microsoft.com/office/drawing/2014/main" id="{6D5EB23F-3EF6-B055-6D12-87190F155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3508" y="4535723"/>
              <a:ext cx="260525" cy="351214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14" y="4"/>
                </a:cxn>
                <a:cxn ang="0">
                  <a:pos x="12" y="7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2" y="7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19" y="20"/>
                </a:cxn>
                <a:cxn ang="0">
                  <a:pos x="39" y="27"/>
                </a:cxn>
                <a:cxn ang="0">
                  <a:pos x="45" y="26"/>
                </a:cxn>
                <a:cxn ang="0">
                  <a:pos x="44" y="28"/>
                </a:cxn>
                <a:cxn ang="0">
                  <a:pos x="26" y="45"/>
                </a:cxn>
                <a:cxn ang="0">
                  <a:pos x="18" y="46"/>
                </a:cxn>
                <a:cxn ang="0">
                  <a:pos x="5" y="53"/>
                </a:cxn>
                <a:cxn ang="0">
                  <a:pos x="5" y="53"/>
                </a:cxn>
                <a:cxn ang="0">
                  <a:pos x="6" y="53"/>
                </a:cxn>
                <a:cxn ang="0">
                  <a:pos x="6" y="53"/>
                </a:cxn>
                <a:cxn ang="0">
                  <a:pos x="0" y="60"/>
                </a:cxn>
                <a:cxn ang="0">
                  <a:pos x="0" y="84"/>
                </a:cxn>
                <a:cxn ang="0">
                  <a:pos x="3" y="89"/>
                </a:cxn>
                <a:cxn ang="0">
                  <a:pos x="3" y="90"/>
                </a:cxn>
                <a:cxn ang="0">
                  <a:pos x="3" y="90"/>
                </a:cxn>
                <a:cxn ang="0">
                  <a:pos x="3" y="90"/>
                </a:cxn>
                <a:cxn ang="0">
                  <a:pos x="3" y="90"/>
                </a:cxn>
                <a:cxn ang="0">
                  <a:pos x="10" y="82"/>
                </a:cxn>
                <a:cxn ang="0">
                  <a:pos x="10" y="80"/>
                </a:cxn>
                <a:cxn ang="0">
                  <a:pos x="12" y="80"/>
                </a:cxn>
                <a:cxn ang="0">
                  <a:pos x="25" y="67"/>
                </a:cxn>
                <a:cxn ang="0">
                  <a:pos x="31" y="64"/>
                </a:cxn>
                <a:cxn ang="0">
                  <a:pos x="43" y="52"/>
                </a:cxn>
                <a:cxn ang="0">
                  <a:pos x="47" y="46"/>
                </a:cxn>
                <a:cxn ang="0">
                  <a:pos x="51" y="42"/>
                </a:cxn>
                <a:cxn ang="0">
                  <a:pos x="57" y="27"/>
                </a:cxn>
                <a:cxn ang="0">
                  <a:pos x="59" y="25"/>
                </a:cxn>
                <a:cxn ang="0">
                  <a:pos x="63" y="19"/>
                </a:cxn>
                <a:cxn ang="0">
                  <a:pos x="64" y="12"/>
                </a:cxn>
                <a:cxn ang="0">
                  <a:pos x="67" y="12"/>
                </a:cxn>
                <a:cxn ang="0">
                  <a:pos x="67" y="12"/>
                </a:cxn>
                <a:cxn ang="0">
                  <a:pos x="67" y="11"/>
                </a:cxn>
                <a:cxn ang="0">
                  <a:pos x="65" y="11"/>
                </a:cxn>
                <a:cxn ang="0">
                  <a:pos x="66" y="10"/>
                </a:cxn>
                <a:cxn ang="0">
                  <a:pos x="65" y="5"/>
                </a:cxn>
                <a:cxn ang="0">
                  <a:pos x="66" y="2"/>
                </a:cxn>
                <a:cxn ang="0">
                  <a:pos x="66" y="2"/>
                </a:cxn>
                <a:cxn ang="0">
                  <a:pos x="63" y="0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59" y="3"/>
                </a:cxn>
                <a:cxn ang="0">
                  <a:pos x="53" y="4"/>
                </a:cxn>
                <a:cxn ang="0">
                  <a:pos x="40" y="6"/>
                </a:cxn>
                <a:cxn ang="0">
                  <a:pos x="36" y="9"/>
                </a:cxn>
                <a:cxn ang="0">
                  <a:pos x="30" y="7"/>
                </a:cxn>
                <a:cxn ang="0">
                  <a:pos x="30" y="7"/>
                </a:cxn>
                <a:cxn ang="0">
                  <a:pos x="30" y="7"/>
                </a:cxn>
                <a:cxn ang="0">
                  <a:pos x="25" y="10"/>
                </a:cxn>
                <a:cxn ang="0">
                  <a:pos x="22" y="11"/>
                </a:cxn>
                <a:cxn ang="0">
                  <a:pos x="14" y="3"/>
                </a:cxn>
                <a:cxn ang="0">
                  <a:pos x="14" y="3"/>
                </a:cxn>
                <a:cxn ang="0">
                  <a:pos x="14" y="3"/>
                </a:cxn>
              </a:cxnLst>
              <a:rect l="0" t="0" r="r" b="b"/>
              <a:pathLst>
                <a:path w="67" h="90">
                  <a:moveTo>
                    <a:pt x="14" y="3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3" y="89"/>
                    <a:pt x="3" y="89"/>
                    <a:pt x="3" y="89"/>
                  </a:cubicBezTo>
                  <a:cubicBezTo>
                    <a:pt x="4" y="89"/>
                    <a:pt x="4" y="89"/>
                    <a:pt x="3" y="90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10" y="82"/>
                    <a:pt x="10" y="82"/>
                    <a:pt x="10" y="82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5" y="5"/>
                    <a:pt x="65" y="5"/>
                    <a:pt x="65" y="5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618">
              <a:extLst>
                <a:ext uri="{FF2B5EF4-FFF2-40B4-BE49-F238E27FC236}">
                  <a16:creationId xmlns:a16="http://schemas.microsoft.com/office/drawing/2014/main" id="{0DB2AD17-9008-C468-3D23-7DC37CD35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711" y="2939596"/>
              <a:ext cx="123667" cy="112125"/>
            </a:xfrm>
            <a:custGeom>
              <a:avLst/>
              <a:gdLst/>
              <a:ahLst/>
              <a:cxnLst>
                <a:cxn ang="0">
                  <a:pos x="7" y="24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7" y="25"/>
                </a:cxn>
                <a:cxn ang="0">
                  <a:pos x="7" y="25"/>
                </a:cxn>
                <a:cxn ang="0">
                  <a:pos x="13" y="23"/>
                </a:cxn>
                <a:cxn ang="0">
                  <a:pos x="18" y="25"/>
                </a:cxn>
                <a:cxn ang="0">
                  <a:pos x="21" y="29"/>
                </a:cxn>
                <a:cxn ang="0">
                  <a:pos x="22" y="29"/>
                </a:cxn>
                <a:cxn ang="0">
                  <a:pos x="25" y="28"/>
                </a:cxn>
                <a:cxn ang="0">
                  <a:pos x="27" y="29"/>
                </a:cxn>
                <a:cxn ang="0">
                  <a:pos x="27" y="29"/>
                </a:cxn>
                <a:cxn ang="0">
                  <a:pos x="27" y="27"/>
                </a:cxn>
                <a:cxn ang="0">
                  <a:pos x="27" y="27"/>
                </a:cxn>
                <a:cxn ang="0">
                  <a:pos x="29" y="25"/>
                </a:cxn>
                <a:cxn ang="0">
                  <a:pos x="29" y="23"/>
                </a:cxn>
                <a:cxn ang="0">
                  <a:pos x="28" y="22"/>
                </a:cxn>
                <a:cxn ang="0">
                  <a:pos x="27" y="19"/>
                </a:cxn>
                <a:cxn ang="0">
                  <a:pos x="26" y="19"/>
                </a:cxn>
                <a:cxn ang="0">
                  <a:pos x="26" y="18"/>
                </a:cxn>
                <a:cxn ang="0">
                  <a:pos x="24" y="12"/>
                </a:cxn>
                <a:cxn ang="0">
                  <a:pos x="24" y="11"/>
                </a:cxn>
                <a:cxn ang="0">
                  <a:pos x="30" y="10"/>
                </a:cxn>
                <a:cxn ang="0">
                  <a:pos x="32" y="6"/>
                </a:cxn>
                <a:cxn ang="0">
                  <a:pos x="32" y="2"/>
                </a:cxn>
                <a:cxn ang="0">
                  <a:pos x="32" y="2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30" y="1"/>
                </a:cxn>
                <a:cxn ang="0">
                  <a:pos x="30" y="5"/>
                </a:cxn>
                <a:cxn ang="0">
                  <a:pos x="29" y="5"/>
                </a:cxn>
                <a:cxn ang="0">
                  <a:pos x="14" y="2"/>
                </a:cxn>
                <a:cxn ang="0">
                  <a:pos x="1" y="8"/>
                </a:cxn>
                <a:cxn ang="0">
                  <a:pos x="0" y="8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2" y="19"/>
                </a:cxn>
                <a:cxn ang="0">
                  <a:pos x="2" y="19"/>
                </a:cxn>
                <a:cxn ang="0">
                  <a:pos x="7" y="19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7" y="24"/>
                </a:cxn>
              </a:cxnLst>
              <a:rect l="0" t="0" r="r" b="b"/>
              <a:pathLst>
                <a:path w="32" h="29">
                  <a:moveTo>
                    <a:pt x="7" y="24"/>
                  </a:moveTo>
                  <a:cubicBezTo>
                    <a:pt x="6" y="24"/>
                    <a:pt x="6" y="24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9"/>
                    <a:pt x="22" y="29"/>
                  </a:cubicBezTo>
                  <a:cubicBezTo>
                    <a:pt x="22" y="29"/>
                    <a:pt x="25" y="28"/>
                    <a:pt x="25" y="28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19"/>
                    <a:pt x="26" y="19"/>
                    <a:pt x="26" y="18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2"/>
                    <a:pt x="24" y="11"/>
                    <a:pt x="24" y="11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7" y="19"/>
                    <a:pt x="7" y="19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4"/>
                    <a:pt x="6" y="24"/>
                    <a:pt x="7" y="24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619">
              <a:extLst>
                <a:ext uri="{FF2B5EF4-FFF2-40B4-BE49-F238E27FC236}">
                  <a16:creationId xmlns:a16="http://schemas.microsoft.com/office/drawing/2014/main" id="{549C8A73-F637-AA9E-179E-8FE1442B1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2916" y="3783828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620">
              <a:extLst>
                <a:ext uri="{FF2B5EF4-FFF2-40B4-BE49-F238E27FC236}">
                  <a16:creationId xmlns:a16="http://schemas.microsoft.com/office/drawing/2014/main" id="{26319F02-57B7-179B-2C0F-68D77D935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5223" y="2911565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621">
              <a:extLst>
                <a:ext uri="{FF2B5EF4-FFF2-40B4-BE49-F238E27FC236}">
                  <a16:creationId xmlns:a16="http://schemas.microsoft.com/office/drawing/2014/main" id="{2C915BF0-DABF-4AC3-10DC-3DBACD00B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7387" y="3640375"/>
              <a:ext cx="164889" cy="171485"/>
            </a:xfrm>
            <a:custGeom>
              <a:avLst/>
              <a:gdLst/>
              <a:ahLst/>
              <a:cxnLst>
                <a:cxn ang="0">
                  <a:pos x="42" y="4"/>
                </a:cxn>
                <a:cxn ang="0">
                  <a:pos x="41" y="4"/>
                </a:cxn>
                <a:cxn ang="0">
                  <a:pos x="41" y="4"/>
                </a:cxn>
                <a:cxn ang="0">
                  <a:pos x="41" y="4"/>
                </a:cxn>
                <a:cxn ang="0">
                  <a:pos x="40" y="3"/>
                </a:cxn>
                <a:cxn ang="0">
                  <a:pos x="37" y="0"/>
                </a:cxn>
                <a:cxn ang="0">
                  <a:pos x="34" y="5"/>
                </a:cxn>
                <a:cxn ang="0">
                  <a:pos x="31" y="8"/>
                </a:cxn>
                <a:cxn ang="0">
                  <a:pos x="26" y="8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1" y="14"/>
                </a:cxn>
                <a:cxn ang="0">
                  <a:pos x="17" y="12"/>
                </a:cxn>
                <a:cxn ang="0">
                  <a:pos x="10" y="18"/>
                </a:cxn>
                <a:cxn ang="0">
                  <a:pos x="4" y="21"/>
                </a:cxn>
                <a:cxn ang="0">
                  <a:pos x="1" y="2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2" y="29"/>
                </a:cxn>
                <a:cxn ang="0">
                  <a:pos x="2" y="29"/>
                </a:cxn>
                <a:cxn ang="0">
                  <a:pos x="7" y="29"/>
                </a:cxn>
                <a:cxn ang="0">
                  <a:pos x="5" y="35"/>
                </a:cxn>
                <a:cxn ang="0">
                  <a:pos x="5" y="36"/>
                </a:cxn>
                <a:cxn ang="0">
                  <a:pos x="6" y="36"/>
                </a:cxn>
                <a:cxn ang="0">
                  <a:pos x="4" y="37"/>
                </a:cxn>
                <a:cxn ang="0">
                  <a:pos x="2" y="41"/>
                </a:cxn>
                <a:cxn ang="0">
                  <a:pos x="2" y="41"/>
                </a:cxn>
                <a:cxn ang="0">
                  <a:pos x="3" y="42"/>
                </a:cxn>
                <a:cxn ang="0">
                  <a:pos x="5" y="41"/>
                </a:cxn>
                <a:cxn ang="0">
                  <a:pos x="5" y="42"/>
                </a:cxn>
                <a:cxn ang="0">
                  <a:pos x="5" y="42"/>
                </a:cxn>
                <a:cxn ang="0">
                  <a:pos x="6" y="44"/>
                </a:cxn>
                <a:cxn ang="0">
                  <a:pos x="6" y="44"/>
                </a:cxn>
                <a:cxn ang="0">
                  <a:pos x="6" y="44"/>
                </a:cxn>
                <a:cxn ang="0">
                  <a:pos x="8" y="44"/>
                </a:cxn>
                <a:cxn ang="0">
                  <a:pos x="9" y="44"/>
                </a:cxn>
                <a:cxn ang="0">
                  <a:pos x="9" y="42"/>
                </a:cxn>
                <a:cxn ang="0">
                  <a:pos x="14" y="44"/>
                </a:cxn>
                <a:cxn ang="0">
                  <a:pos x="14" y="44"/>
                </a:cxn>
                <a:cxn ang="0">
                  <a:pos x="14" y="44"/>
                </a:cxn>
                <a:cxn ang="0">
                  <a:pos x="18" y="40"/>
                </a:cxn>
                <a:cxn ang="0">
                  <a:pos x="19" y="39"/>
                </a:cxn>
                <a:cxn ang="0">
                  <a:pos x="23" y="39"/>
                </a:cxn>
                <a:cxn ang="0">
                  <a:pos x="26" y="37"/>
                </a:cxn>
                <a:cxn ang="0">
                  <a:pos x="27" y="37"/>
                </a:cxn>
                <a:cxn ang="0">
                  <a:pos x="27" y="37"/>
                </a:cxn>
                <a:cxn ang="0">
                  <a:pos x="27" y="37"/>
                </a:cxn>
                <a:cxn ang="0">
                  <a:pos x="27" y="37"/>
                </a:cxn>
                <a:cxn ang="0">
                  <a:pos x="27" y="37"/>
                </a:cxn>
                <a:cxn ang="0">
                  <a:pos x="27" y="37"/>
                </a:cxn>
                <a:cxn ang="0">
                  <a:pos x="21" y="32"/>
                </a:cxn>
                <a:cxn ang="0">
                  <a:pos x="21" y="27"/>
                </a:cxn>
                <a:cxn ang="0">
                  <a:pos x="27" y="24"/>
                </a:cxn>
                <a:cxn ang="0">
                  <a:pos x="35" y="17"/>
                </a:cxn>
                <a:cxn ang="0">
                  <a:pos x="35" y="17"/>
                </a:cxn>
                <a:cxn ang="0">
                  <a:pos x="35" y="11"/>
                </a:cxn>
                <a:cxn ang="0">
                  <a:pos x="42" y="4"/>
                </a:cxn>
              </a:cxnLst>
              <a:rect l="0" t="0" r="r" b="b"/>
              <a:pathLst>
                <a:path w="42" h="44">
                  <a:moveTo>
                    <a:pt x="42" y="4"/>
                  </a:moveTo>
                  <a:cubicBezTo>
                    <a:pt x="42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2" y="41"/>
                    <a:pt x="3" y="42"/>
                    <a:pt x="3" y="42"/>
                  </a:cubicBezTo>
                  <a:cubicBezTo>
                    <a:pt x="3" y="42"/>
                    <a:pt x="5" y="41"/>
                    <a:pt x="5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8" y="39"/>
                    <a:pt x="18" y="39"/>
                    <a:pt x="19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37"/>
                    <a:pt x="26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42" y="4"/>
                    <a:pt x="42" y="4"/>
                    <a:pt x="42" y="4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Rectangle 622">
              <a:extLst>
                <a:ext uri="{FF2B5EF4-FFF2-40B4-BE49-F238E27FC236}">
                  <a16:creationId xmlns:a16="http://schemas.microsoft.com/office/drawing/2014/main" id="{F6907518-B16F-3D85-F747-B8139DD54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1925" y="2916512"/>
              <a:ext cx="3298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623">
              <a:extLst>
                <a:ext uri="{FF2B5EF4-FFF2-40B4-BE49-F238E27FC236}">
                  <a16:creationId xmlns:a16="http://schemas.microsoft.com/office/drawing/2014/main" id="{DCB2749D-35BA-F64C-0698-021160AA6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1925" y="2916512"/>
              <a:ext cx="3298" cy="11542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7"/>
                </a:cxn>
              </a:cxnLst>
              <a:rect l="0" t="0" r="r" b="b"/>
              <a:pathLst>
                <a:path w="2" h="7">
                  <a:moveTo>
                    <a:pt x="0" y="7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624">
              <a:extLst>
                <a:ext uri="{FF2B5EF4-FFF2-40B4-BE49-F238E27FC236}">
                  <a16:creationId xmlns:a16="http://schemas.microsoft.com/office/drawing/2014/main" id="{D4784C92-D063-A921-5C90-B767272E2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809" y="2319613"/>
              <a:ext cx="272067" cy="615037"/>
            </a:xfrm>
            <a:custGeom>
              <a:avLst/>
              <a:gdLst/>
              <a:ahLst/>
              <a:cxnLst>
                <a:cxn ang="0">
                  <a:pos x="46" y="148"/>
                </a:cxn>
                <a:cxn ang="0">
                  <a:pos x="70" y="120"/>
                </a:cxn>
                <a:cxn ang="0">
                  <a:pos x="66" y="110"/>
                </a:cxn>
                <a:cxn ang="0">
                  <a:pos x="63" y="105"/>
                </a:cxn>
                <a:cxn ang="0">
                  <a:pos x="62" y="94"/>
                </a:cxn>
                <a:cxn ang="0">
                  <a:pos x="60" y="89"/>
                </a:cxn>
                <a:cxn ang="0">
                  <a:pos x="60" y="81"/>
                </a:cxn>
                <a:cxn ang="0">
                  <a:pos x="56" y="55"/>
                </a:cxn>
                <a:cxn ang="0">
                  <a:pos x="61" y="44"/>
                </a:cxn>
                <a:cxn ang="0">
                  <a:pos x="52" y="30"/>
                </a:cxn>
                <a:cxn ang="0">
                  <a:pos x="53" y="22"/>
                </a:cxn>
                <a:cxn ang="0">
                  <a:pos x="52" y="22"/>
                </a:cxn>
                <a:cxn ang="0">
                  <a:pos x="55" y="18"/>
                </a:cxn>
                <a:cxn ang="0">
                  <a:pos x="54" y="15"/>
                </a:cxn>
                <a:cxn ang="0">
                  <a:pos x="56" y="6"/>
                </a:cxn>
                <a:cxn ang="0">
                  <a:pos x="36" y="4"/>
                </a:cxn>
                <a:cxn ang="0">
                  <a:pos x="34" y="9"/>
                </a:cxn>
                <a:cxn ang="0">
                  <a:pos x="27" y="25"/>
                </a:cxn>
                <a:cxn ang="0">
                  <a:pos x="22" y="21"/>
                </a:cxn>
                <a:cxn ang="0">
                  <a:pos x="19" y="24"/>
                </a:cxn>
                <a:cxn ang="0">
                  <a:pos x="5" y="13"/>
                </a:cxn>
                <a:cxn ang="0">
                  <a:pos x="4" y="13"/>
                </a:cxn>
                <a:cxn ang="0">
                  <a:pos x="2" y="14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20" y="37"/>
                </a:cxn>
                <a:cxn ang="0">
                  <a:pos x="22" y="58"/>
                </a:cxn>
                <a:cxn ang="0">
                  <a:pos x="23" y="71"/>
                </a:cxn>
                <a:cxn ang="0">
                  <a:pos x="30" y="79"/>
                </a:cxn>
                <a:cxn ang="0">
                  <a:pos x="27" y="88"/>
                </a:cxn>
                <a:cxn ang="0">
                  <a:pos x="25" y="93"/>
                </a:cxn>
                <a:cxn ang="0">
                  <a:pos x="11" y="111"/>
                </a:cxn>
                <a:cxn ang="0">
                  <a:pos x="7" y="112"/>
                </a:cxn>
                <a:cxn ang="0">
                  <a:pos x="5" y="115"/>
                </a:cxn>
                <a:cxn ang="0">
                  <a:pos x="2" y="120"/>
                </a:cxn>
                <a:cxn ang="0">
                  <a:pos x="4" y="126"/>
                </a:cxn>
                <a:cxn ang="0">
                  <a:pos x="6" y="136"/>
                </a:cxn>
                <a:cxn ang="0">
                  <a:pos x="5" y="136"/>
                </a:cxn>
                <a:cxn ang="0">
                  <a:pos x="4" y="143"/>
                </a:cxn>
                <a:cxn ang="0">
                  <a:pos x="5" y="146"/>
                </a:cxn>
                <a:cxn ang="0">
                  <a:pos x="4" y="148"/>
                </a:cxn>
                <a:cxn ang="0">
                  <a:pos x="12" y="153"/>
                </a:cxn>
                <a:cxn ang="0">
                  <a:pos x="14" y="153"/>
                </a:cxn>
                <a:cxn ang="0">
                  <a:pos x="14" y="152"/>
                </a:cxn>
                <a:cxn ang="0">
                  <a:pos x="14" y="152"/>
                </a:cxn>
                <a:cxn ang="0">
                  <a:pos x="14" y="152"/>
                </a:cxn>
                <a:cxn ang="0">
                  <a:pos x="14" y="152"/>
                </a:cxn>
                <a:cxn ang="0">
                  <a:pos x="14" y="153"/>
                </a:cxn>
                <a:cxn ang="0">
                  <a:pos x="14" y="153"/>
                </a:cxn>
                <a:cxn ang="0">
                  <a:pos x="16" y="157"/>
                </a:cxn>
                <a:cxn ang="0">
                  <a:pos x="16" y="157"/>
                </a:cxn>
                <a:cxn ang="0">
                  <a:pos x="18" y="157"/>
                </a:cxn>
                <a:cxn ang="0">
                  <a:pos x="19" y="158"/>
                </a:cxn>
                <a:cxn ang="0">
                  <a:pos x="34" y="151"/>
                </a:cxn>
                <a:cxn ang="0">
                  <a:pos x="46" y="149"/>
                </a:cxn>
                <a:cxn ang="0">
                  <a:pos x="46" y="149"/>
                </a:cxn>
              </a:cxnLst>
              <a:rect l="0" t="0" r="r" b="b"/>
              <a:pathLst>
                <a:path w="70" h="158">
                  <a:moveTo>
                    <a:pt x="46" y="149"/>
                  </a:moveTo>
                  <a:cubicBezTo>
                    <a:pt x="45" y="149"/>
                    <a:pt x="45" y="148"/>
                    <a:pt x="46" y="148"/>
                  </a:cubicBezTo>
                  <a:cubicBezTo>
                    <a:pt x="60" y="134"/>
                    <a:pt x="60" y="134"/>
                    <a:pt x="60" y="134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70" y="115"/>
                    <a:pt x="70" y="115"/>
                    <a:pt x="70" y="115"/>
                  </a:cubicBezTo>
                  <a:cubicBezTo>
                    <a:pt x="66" y="110"/>
                    <a:pt x="66" y="110"/>
                    <a:pt x="66" y="110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5" y="97"/>
                    <a:pt x="65" y="97"/>
                    <a:pt x="65" y="97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89"/>
                    <a:pt x="62" y="89"/>
                    <a:pt x="62" y="89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0" y="89"/>
                    <a:pt x="60" y="89"/>
                    <a:pt x="60" y="88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3" y="22"/>
                    <a:pt x="53" y="22"/>
                    <a:pt x="53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22"/>
                    <a:pt x="52" y="22"/>
                    <a:pt x="52" y="22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16"/>
                    <a:pt x="54" y="15"/>
                    <a:pt x="54" y="15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5" y="4"/>
                    <a:pt x="35" y="4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2" y="14"/>
                    <a:pt x="2" y="14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26" y="88"/>
                    <a:pt x="26" y="89"/>
                    <a:pt x="26" y="89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7" y="111"/>
                    <a:pt x="7" y="111"/>
                    <a:pt x="7" y="111"/>
                  </a:cubicBezTo>
                  <a:cubicBezTo>
                    <a:pt x="7" y="111"/>
                    <a:pt x="7" y="112"/>
                    <a:pt x="7" y="112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5" y="115"/>
                    <a:pt x="5" y="115"/>
                    <a:pt x="5" y="115"/>
                  </a:cubicBezTo>
                  <a:cubicBezTo>
                    <a:pt x="5" y="115"/>
                    <a:pt x="5" y="115"/>
                    <a:pt x="4" y="115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4" y="126"/>
                    <a:pt x="4" y="126"/>
                    <a:pt x="4" y="126"/>
                  </a:cubicBezTo>
                  <a:cubicBezTo>
                    <a:pt x="3" y="129"/>
                    <a:pt x="3" y="129"/>
                    <a:pt x="3" y="129"/>
                  </a:cubicBezTo>
                  <a:cubicBezTo>
                    <a:pt x="6" y="136"/>
                    <a:pt x="6" y="136"/>
                    <a:pt x="6" y="136"/>
                  </a:cubicBezTo>
                  <a:cubicBezTo>
                    <a:pt x="5" y="136"/>
                    <a:pt x="5" y="136"/>
                    <a:pt x="5" y="136"/>
                  </a:cubicBezTo>
                  <a:cubicBezTo>
                    <a:pt x="5" y="136"/>
                    <a:pt x="5" y="136"/>
                    <a:pt x="5" y="136"/>
                  </a:cubicBezTo>
                  <a:cubicBezTo>
                    <a:pt x="5" y="140"/>
                    <a:pt x="5" y="140"/>
                    <a:pt x="5" y="140"/>
                  </a:cubicBezTo>
                  <a:cubicBezTo>
                    <a:pt x="4" y="143"/>
                    <a:pt x="4" y="143"/>
                    <a:pt x="4" y="143"/>
                  </a:cubicBezTo>
                  <a:cubicBezTo>
                    <a:pt x="4" y="143"/>
                    <a:pt x="4" y="143"/>
                    <a:pt x="4" y="143"/>
                  </a:cubicBezTo>
                  <a:cubicBezTo>
                    <a:pt x="5" y="146"/>
                    <a:pt x="5" y="146"/>
                    <a:pt x="5" y="146"/>
                  </a:cubicBezTo>
                  <a:cubicBezTo>
                    <a:pt x="4" y="148"/>
                    <a:pt x="4" y="148"/>
                    <a:pt x="4" y="148"/>
                  </a:cubicBezTo>
                  <a:cubicBezTo>
                    <a:pt x="4" y="148"/>
                    <a:pt x="4" y="148"/>
                    <a:pt x="4" y="148"/>
                  </a:cubicBezTo>
                  <a:cubicBezTo>
                    <a:pt x="12" y="153"/>
                    <a:pt x="12" y="153"/>
                    <a:pt x="12" y="153"/>
                  </a:cubicBezTo>
                  <a:cubicBezTo>
                    <a:pt x="12" y="153"/>
                    <a:pt x="12" y="153"/>
                    <a:pt x="12" y="153"/>
                  </a:cubicBezTo>
                  <a:cubicBezTo>
                    <a:pt x="13" y="153"/>
                    <a:pt x="13" y="153"/>
                    <a:pt x="13" y="153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2"/>
                    <a:pt x="14" y="152"/>
                    <a:pt x="14" y="152"/>
                  </a:cubicBezTo>
                  <a:cubicBezTo>
                    <a:pt x="14" y="152"/>
                    <a:pt x="14" y="153"/>
                    <a:pt x="14" y="153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6" y="157"/>
                    <a:pt x="16" y="157"/>
                    <a:pt x="16" y="157"/>
                  </a:cubicBezTo>
                  <a:cubicBezTo>
                    <a:pt x="16" y="157"/>
                    <a:pt x="16" y="157"/>
                    <a:pt x="16" y="157"/>
                  </a:cubicBezTo>
                  <a:cubicBezTo>
                    <a:pt x="16" y="157"/>
                    <a:pt x="16" y="157"/>
                    <a:pt x="16" y="157"/>
                  </a:cubicBezTo>
                  <a:cubicBezTo>
                    <a:pt x="16" y="157"/>
                    <a:pt x="16" y="157"/>
                    <a:pt x="16" y="157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157"/>
                    <a:pt x="18" y="157"/>
                    <a:pt x="18" y="157"/>
                  </a:cubicBezTo>
                  <a:cubicBezTo>
                    <a:pt x="18" y="157"/>
                    <a:pt x="19" y="158"/>
                    <a:pt x="19" y="158"/>
                  </a:cubicBezTo>
                  <a:cubicBezTo>
                    <a:pt x="19" y="158"/>
                    <a:pt x="19" y="158"/>
                    <a:pt x="19" y="158"/>
                  </a:cubicBezTo>
                  <a:cubicBezTo>
                    <a:pt x="25" y="156"/>
                    <a:pt x="25" y="156"/>
                    <a:pt x="25" y="156"/>
                  </a:cubicBezTo>
                  <a:cubicBezTo>
                    <a:pt x="34" y="151"/>
                    <a:pt x="34" y="151"/>
                    <a:pt x="34" y="151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625">
              <a:extLst>
                <a:ext uri="{FF2B5EF4-FFF2-40B4-BE49-F238E27FC236}">
                  <a16:creationId xmlns:a16="http://schemas.microsoft.com/office/drawing/2014/main" id="{C3A8239A-6498-4CA0-7738-2406F2AD6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0538" y="2900023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626">
              <a:extLst>
                <a:ext uri="{FF2B5EF4-FFF2-40B4-BE49-F238E27FC236}">
                  <a16:creationId xmlns:a16="http://schemas.microsoft.com/office/drawing/2014/main" id="{5AD6E662-CBB6-DFC4-5E41-CC0638F9C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6551" y="2599924"/>
              <a:ext cx="31329" cy="28031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2" y="0"/>
                </a:cxn>
                <a:cxn ang="0">
                  <a:pos x="19" y="17"/>
                </a:cxn>
                <a:cxn ang="0">
                  <a:pos x="2" y="0"/>
                </a:cxn>
                <a:cxn ang="0">
                  <a:pos x="0" y="5"/>
                </a:cxn>
              </a:cxnLst>
              <a:rect l="0" t="0" r="r" b="b"/>
              <a:pathLst>
                <a:path w="19" h="17">
                  <a:moveTo>
                    <a:pt x="0" y="5"/>
                  </a:moveTo>
                  <a:lnTo>
                    <a:pt x="2" y="0"/>
                  </a:lnTo>
                  <a:lnTo>
                    <a:pt x="19" y="17"/>
                  </a:lnTo>
                  <a:lnTo>
                    <a:pt x="2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627">
              <a:extLst>
                <a:ext uri="{FF2B5EF4-FFF2-40B4-BE49-F238E27FC236}">
                  <a16:creationId xmlns:a16="http://schemas.microsoft.com/office/drawing/2014/main" id="{805AF13E-6F85-C861-509F-B7531DE01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5223" y="2911565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628">
              <a:extLst>
                <a:ext uri="{FF2B5EF4-FFF2-40B4-BE49-F238E27FC236}">
                  <a16:creationId xmlns:a16="http://schemas.microsoft.com/office/drawing/2014/main" id="{E89DF557-AD98-8150-5D08-6CB9C8D2C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4771" y="3831646"/>
              <a:ext cx="420467" cy="392436"/>
            </a:xfrm>
            <a:custGeom>
              <a:avLst/>
              <a:gdLst/>
              <a:ahLst/>
              <a:cxnLst>
                <a:cxn ang="0">
                  <a:pos x="46" y="100"/>
                </a:cxn>
                <a:cxn ang="0">
                  <a:pos x="51" y="96"/>
                </a:cxn>
                <a:cxn ang="0">
                  <a:pos x="52" y="96"/>
                </a:cxn>
                <a:cxn ang="0">
                  <a:pos x="62" y="95"/>
                </a:cxn>
                <a:cxn ang="0">
                  <a:pos x="66" y="96"/>
                </a:cxn>
                <a:cxn ang="0">
                  <a:pos x="60" y="85"/>
                </a:cxn>
                <a:cxn ang="0">
                  <a:pos x="56" y="80"/>
                </a:cxn>
                <a:cxn ang="0">
                  <a:pos x="62" y="69"/>
                </a:cxn>
                <a:cxn ang="0">
                  <a:pos x="65" y="72"/>
                </a:cxn>
                <a:cxn ang="0">
                  <a:pos x="78" y="62"/>
                </a:cxn>
                <a:cxn ang="0">
                  <a:pos x="84" y="53"/>
                </a:cxn>
                <a:cxn ang="0">
                  <a:pos x="89" y="46"/>
                </a:cxn>
                <a:cxn ang="0">
                  <a:pos x="90" y="44"/>
                </a:cxn>
                <a:cxn ang="0">
                  <a:pos x="90" y="41"/>
                </a:cxn>
                <a:cxn ang="0">
                  <a:pos x="90" y="37"/>
                </a:cxn>
                <a:cxn ang="0">
                  <a:pos x="87" y="34"/>
                </a:cxn>
                <a:cxn ang="0">
                  <a:pos x="86" y="28"/>
                </a:cxn>
                <a:cxn ang="0">
                  <a:pos x="86" y="25"/>
                </a:cxn>
                <a:cxn ang="0">
                  <a:pos x="85" y="22"/>
                </a:cxn>
                <a:cxn ang="0">
                  <a:pos x="85" y="18"/>
                </a:cxn>
                <a:cxn ang="0">
                  <a:pos x="96" y="20"/>
                </a:cxn>
                <a:cxn ang="0">
                  <a:pos x="105" y="16"/>
                </a:cxn>
                <a:cxn ang="0">
                  <a:pos x="102" y="10"/>
                </a:cxn>
                <a:cxn ang="0">
                  <a:pos x="98" y="8"/>
                </a:cxn>
                <a:cxn ang="0">
                  <a:pos x="97" y="3"/>
                </a:cxn>
                <a:cxn ang="0">
                  <a:pos x="94" y="1"/>
                </a:cxn>
                <a:cxn ang="0">
                  <a:pos x="84" y="1"/>
                </a:cxn>
                <a:cxn ang="0">
                  <a:pos x="67" y="8"/>
                </a:cxn>
                <a:cxn ang="0">
                  <a:pos x="66" y="21"/>
                </a:cxn>
                <a:cxn ang="0">
                  <a:pos x="59" y="24"/>
                </a:cxn>
                <a:cxn ang="0">
                  <a:pos x="54" y="37"/>
                </a:cxn>
                <a:cxn ang="0">
                  <a:pos x="50" y="41"/>
                </a:cxn>
                <a:cxn ang="0">
                  <a:pos x="45" y="45"/>
                </a:cxn>
                <a:cxn ang="0">
                  <a:pos x="36" y="56"/>
                </a:cxn>
                <a:cxn ang="0">
                  <a:pos x="23" y="58"/>
                </a:cxn>
                <a:cxn ang="0">
                  <a:pos x="10" y="60"/>
                </a:cxn>
                <a:cxn ang="0">
                  <a:pos x="12" y="69"/>
                </a:cxn>
                <a:cxn ang="0">
                  <a:pos x="16" y="76"/>
                </a:cxn>
                <a:cxn ang="0">
                  <a:pos x="14" y="80"/>
                </a:cxn>
                <a:cxn ang="0">
                  <a:pos x="6" y="84"/>
                </a:cxn>
                <a:cxn ang="0">
                  <a:pos x="4" y="91"/>
                </a:cxn>
                <a:cxn ang="0">
                  <a:pos x="6" y="92"/>
                </a:cxn>
                <a:cxn ang="0">
                  <a:pos x="24" y="91"/>
                </a:cxn>
                <a:cxn ang="0">
                  <a:pos x="25" y="89"/>
                </a:cxn>
                <a:cxn ang="0">
                  <a:pos x="38" y="93"/>
                </a:cxn>
                <a:cxn ang="0">
                  <a:pos x="43" y="100"/>
                </a:cxn>
              </a:cxnLst>
              <a:rect l="0" t="0" r="r" b="b"/>
              <a:pathLst>
                <a:path w="108" h="101">
                  <a:moveTo>
                    <a:pt x="46" y="101"/>
                  </a:moveTo>
                  <a:cubicBezTo>
                    <a:pt x="46" y="100"/>
                    <a:pt x="46" y="100"/>
                    <a:pt x="46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8" y="99"/>
                    <a:pt x="48" y="99"/>
                    <a:pt x="48" y="99"/>
                  </a:cubicBezTo>
                  <a:cubicBezTo>
                    <a:pt x="51" y="99"/>
                    <a:pt x="51" y="99"/>
                    <a:pt x="51" y="99"/>
                  </a:cubicBezTo>
                  <a:cubicBezTo>
                    <a:pt x="51" y="96"/>
                    <a:pt x="51" y="96"/>
                    <a:pt x="51" y="96"/>
                  </a:cubicBezTo>
                  <a:cubicBezTo>
                    <a:pt x="51" y="96"/>
                    <a:pt x="52" y="96"/>
                    <a:pt x="52" y="96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2" y="95"/>
                    <a:pt x="63" y="95"/>
                    <a:pt x="63" y="95"/>
                  </a:cubicBezTo>
                  <a:cubicBezTo>
                    <a:pt x="64" y="97"/>
                    <a:pt x="64" y="97"/>
                    <a:pt x="64" y="97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63" y="87"/>
                    <a:pt x="63" y="87"/>
                    <a:pt x="63" y="87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0" y="86"/>
                    <a:pt x="60" y="86"/>
                    <a:pt x="60" y="85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2" y="69"/>
                    <a:pt x="63" y="69"/>
                    <a:pt x="63" y="69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71" y="70"/>
                    <a:pt x="71" y="70"/>
                    <a:pt x="71" y="70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84" y="55"/>
                    <a:pt x="84" y="55"/>
                    <a:pt x="84" y="55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89" y="46"/>
                    <a:pt x="89" y="46"/>
                    <a:pt x="89" y="46"/>
                  </a:cubicBezTo>
                  <a:cubicBezTo>
                    <a:pt x="89" y="46"/>
                    <a:pt x="89" y="46"/>
                    <a:pt x="88" y="46"/>
                  </a:cubicBezTo>
                  <a:cubicBezTo>
                    <a:pt x="88" y="46"/>
                    <a:pt x="88" y="46"/>
                    <a:pt x="89" y="46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88" y="43"/>
                    <a:pt x="88" y="43"/>
                    <a:pt x="89" y="43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3" y="37"/>
                    <a:pt x="93" y="37"/>
                    <a:pt x="93" y="37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6"/>
                    <a:pt x="90" y="36"/>
                    <a:pt x="90" y="36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84" y="31"/>
                    <a:pt x="84" y="30"/>
                    <a:pt x="85" y="30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86" y="25"/>
                    <a:pt x="86" y="25"/>
                    <a:pt x="86" y="25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4" y="22"/>
                    <a:pt x="83" y="21"/>
                    <a:pt x="84" y="21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7" y="17"/>
                    <a:pt x="87" y="17"/>
                    <a:pt x="87" y="17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5" y="16"/>
                    <a:pt x="105" y="16"/>
                    <a:pt x="105" y="16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2" y="10"/>
                    <a:pt x="102" y="10"/>
                    <a:pt x="102" y="10"/>
                  </a:cubicBezTo>
                  <a:cubicBezTo>
                    <a:pt x="102" y="10"/>
                    <a:pt x="100" y="10"/>
                    <a:pt x="100" y="10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8" y="5"/>
                    <a:pt x="98" y="5"/>
                    <a:pt x="98" y="5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5" y="3"/>
                    <a:pt x="94" y="3"/>
                    <a:pt x="94" y="3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70" y="13"/>
                    <a:pt x="70" y="13"/>
                    <a:pt x="70" y="13"/>
                  </a:cubicBezTo>
                  <a:cubicBezTo>
                    <a:pt x="70" y="15"/>
                    <a:pt x="70" y="15"/>
                    <a:pt x="70" y="15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7" y="22"/>
                    <a:pt x="67" y="22"/>
                    <a:pt x="67" y="22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6"/>
                    <a:pt x="35" y="56"/>
                    <a:pt x="35" y="56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4" y="80"/>
                    <a:pt x="14" y="80"/>
                    <a:pt x="14" y="80"/>
                  </a:cubicBezTo>
                  <a:cubicBezTo>
                    <a:pt x="14" y="80"/>
                    <a:pt x="14" y="80"/>
                    <a:pt x="14" y="80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6" y="84"/>
                    <a:pt x="6" y="84"/>
                    <a:pt x="6" y="84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5" y="91"/>
                    <a:pt x="5" y="91"/>
                    <a:pt x="4" y="91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5" y="89"/>
                    <a:pt x="25" y="89"/>
                    <a:pt x="25" y="89"/>
                  </a:cubicBezTo>
                  <a:cubicBezTo>
                    <a:pt x="26" y="90"/>
                    <a:pt x="26" y="90"/>
                    <a:pt x="26" y="90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46" y="101"/>
                    <a:pt x="46" y="101"/>
                    <a:pt x="46" y="101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629">
              <a:extLst>
                <a:ext uri="{FF2B5EF4-FFF2-40B4-BE49-F238E27FC236}">
                  <a16:creationId xmlns:a16="http://schemas.microsoft.com/office/drawing/2014/main" id="{4E11C67B-97BE-EDEA-A92F-9BE68F56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3662" y="3803615"/>
              <a:ext cx="26382" cy="313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5"/>
                </a:cxn>
                <a:cxn ang="0">
                  <a:pos x="16" y="19"/>
                </a:cxn>
                <a:cxn ang="0">
                  <a:pos x="11" y="5"/>
                </a:cxn>
                <a:cxn ang="0">
                  <a:pos x="0" y="0"/>
                </a:cxn>
              </a:cxnLst>
              <a:rect l="0" t="0" r="r" b="b"/>
              <a:pathLst>
                <a:path w="16" h="19">
                  <a:moveTo>
                    <a:pt x="0" y="0"/>
                  </a:moveTo>
                  <a:lnTo>
                    <a:pt x="11" y="5"/>
                  </a:lnTo>
                  <a:lnTo>
                    <a:pt x="16" y="19"/>
                  </a:lnTo>
                  <a:lnTo>
                    <a:pt x="11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630">
              <a:extLst>
                <a:ext uri="{FF2B5EF4-FFF2-40B4-BE49-F238E27FC236}">
                  <a16:creationId xmlns:a16="http://schemas.microsoft.com/office/drawing/2014/main" id="{BA735C46-0F84-E400-662C-4284F5EA6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6396" y="2354240"/>
              <a:ext cx="1649" cy="49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631">
              <a:extLst>
                <a:ext uri="{FF2B5EF4-FFF2-40B4-BE49-F238E27FC236}">
                  <a16:creationId xmlns:a16="http://schemas.microsoft.com/office/drawing/2014/main" id="{31F337C6-D4A1-6E23-93DD-B6C676386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4302" y="3740957"/>
              <a:ext cx="31329" cy="11542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4" y="0"/>
                </a:cxn>
                <a:cxn ang="0">
                  <a:pos x="19" y="7"/>
                </a:cxn>
                <a:cxn ang="0">
                  <a:pos x="14" y="0"/>
                </a:cxn>
                <a:cxn ang="0">
                  <a:pos x="0" y="3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lnTo>
                    <a:pt x="14" y="0"/>
                  </a:lnTo>
                  <a:lnTo>
                    <a:pt x="19" y="7"/>
                  </a:lnTo>
                  <a:lnTo>
                    <a:pt x="14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632">
              <a:extLst>
                <a:ext uri="{FF2B5EF4-FFF2-40B4-BE49-F238E27FC236}">
                  <a16:creationId xmlns:a16="http://schemas.microsoft.com/office/drawing/2014/main" id="{11C13F9F-2BDF-403B-3746-4FB5F7442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3426" y="2238817"/>
              <a:ext cx="662854" cy="786521"/>
            </a:xfrm>
            <a:custGeom>
              <a:avLst/>
              <a:gdLst/>
              <a:ahLst/>
              <a:cxnLst>
                <a:cxn ang="0">
                  <a:pos x="43" y="187"/>
                </a:cxn>
                <a:cxn ang="0">
                  <a:pos x="50" y="160"/>
                </a:cxn>
                <a:cxn ang="0">
                  <a:pos x="52" y="122"/>
                </a:cxn>
                <a:cxn ang="0">
                  <a:pos x="63" y="90"/>
                </a:cxn>
                <a:cxn ang="0">
                  <a:pos x="81" y="56"/>
                </a:cxn>
                <a:cxn ang="0">
                  <a:pos x="97" y="47"/>
                </a:cxn>
                <a:cxn ang="0">
                  <a:pos x="105" y="37"/>
                </a:cxn>
                <a:cxn ang="0">
                  <a:pos x="121" y="45"/>
                </a:cxn>
                <a:cxn ang="0">
                  <a:pos x="137" y="25"/>
                </a:cxn>
                <a:cxn ang="0">
                  <a:pos x="158" y="27"/>
                </a:cxn>
                <a:cxn ang="0">
                  <a:pos x="165" y="28"/>
                </a:cxn>
                <a:cxn ang="0">
                  <a:pos x="161" y="27"/>
                </a:cxn>
                <a:cxn ang="0">
                  <a:pos x="170" y="13"/>
                </a:cxn>
                <a:cxn ang="0">
                  <a:pos x="159" y="5"/>
                </a:cxn>
                <a:cxn ang="0">
                  <a:pos x="153" y="10"/>
                </a:cxn>
                <a:cxn ang="0">
                  <a:pos x="150" y="7"/>
                </a:cxn>
                <a:cxn ang="0">
                  <a:pos x="148" y="0"/>
                </a:cxn>
                <a:cxn ang="0">
                  <a:pos x="141" y="3"/>
                </a:cxn>
                <a:cxn ang="0">
                  <a:pos x="136" y="5"/>
                </a:cxn>
                <a:cxn ang="0">
                  <a:pos x="126" y="5"/>
                </a:cxn>
                <a:cxn ang="0">
                  <a:pos x="118" y="18"/>
                </a:cxn>
                <a:cxn ang="0">
                  <a:pos x="111" y="16"/>
                </a:cxn>
                <a:cxn ang="0">
                  <a:pos x="108" y="19"/>
                </a:cxn>
                <a:cxn ang="0">
                  <a:pos x="106" y="21"/>
                </a:cxn>
                <a:cxn ang="0">
                  <a:pos x="101" y="30"/>
                </a:cxn>
                <a:cxn ang="0">
                  <a:pos x="96" y="26"/>
                </a:cxn>
                <a:cxn ang="0">
                  <a:pos x="90" y="30"/>
                </a:cxn>
                <a:cxn ang="0">
                  <a:pos x="90" y="35"/>
                </a:cxn>
                <a:cxn ang="0">
                  <a:pos x="86" y="36"/>
                </a:cxn>
                <a:cxn ang="0">
                  <a:pos x="83" y="43"/>
                </a:cxn>
                <a:cxn ang="0">
                  <a:pos x="74" y="51"/>
                </a:cxn>
                <a:cxn ang="0">
                  <a:pos x="71" y="54"/>
                </a:cxn>
                <a:cxn ang="0">
                  <a:pos x="67" y="65"/>
                </a:cxn>
                <a:cxn ang="0">
                  <a:pos x="54" y="82"/>
                </a:cxn>
                <a:cxn ang="0">
                  <a:pos x="49" y="92"/>
                </a:cxn>
                <a:cxn ang="0">
                  <a:pos x="51" y="92"/>
                </a:cxn>
                <a:cxn ang="0">
                  <a:pos x="48" y="97"/>
                </a:cxn>
                <a:cxn ang="0">
                  <a:pos x="48" y="102"/>
                </a:cxn>
                <a:cxn ang="0">
                  <a:pos x="42" y="114"/>
                </a:cxn>
                <a:cxn ang="0">
                  <a:pos x="31" y="124"/>
                </a:cxn>
                <a:cxn ang="0">
                  <a:pos x="31" y="127"/>
                </a:cxn>
                <a:cxn ang="0">
                  <a:pos x="27" y="129"/>
                </a:cxn>
                <a:cxn ang="0">
                  <a:pos x="13" y="139"/>
                </a:cxn>
                <a:cxn ang="0">
                  <a:pos x="10" y="145"/>
                </a:cxn>
                <a:cxn ang="0">
                  <a:pos x="7" y="149"/>
                </a:cxn>
                <a:cxn ang="0">
                  <a:pos x="2" y="152"/>
                </a:cxn>
                <a:cxn ang="0">
                  <a:pos x="1" y="163"/>
                </a:cxn>
                <a:cxn ang="0">
                  <a:pos x="14" y="162"/>
                </a:cxn>
                <a:cxn ang="0">
                  <a:pos x="14" y="165"/>
                </a:cxn>
                <a:cxn ang="0">
                  <a:pos x="1" y="166"/>
                </a:cxn>
                <a:cxn ang="0">
                  <a:pos x="1" y="170"/>
                </a:cxn>
                <a:cxn ang="0">
                  <a:pos x="2" y="176"/>
                </a:cxn>
                <a:cxn ang="0">
                  <a:pos x="3" y="179"/>
                </a:cxn>
                <a:cxn ang="0">
                  <a:pos x="11" y="172"/>
                </a:cxn>
                <a:cxn ang="0">
                  <a:pos x="8" y="180"/>
                </a:cxn>
                <a:cxn ang="0">
                  <a:pos x="8" y="184"/>
                </a:cxn>
                <a:cxn ang="0">
                  <a:pos x="3" y="194"/>
                </a:cxn>
                <a:cxn ang="0">
                  <a:pos x="11" y="202"/>
                </a:cxn>
                <a:cxn ang="0">
                  <a:pos x="34" y="190"/>
                </a:cxn>
                <a:cxn ang="0">
                  <a:pos x="36" y="183"/>
                </a:cxn>
              </a:cxnLst>
              <a:rect l="0" t="0" r="r" b="b"/>
              <a:pathLst>
                <a:path w="170" h="202">
                  <a:moveTo>
                    <a:pt x="40" y="189"/>
                  </a:moveTo>
                  <a:cubicBezTo>
                    <a:pt x="40" y="189"/>
                    <a:pt x="40" y="189"/>
                    <a:pt x="40" y="189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41" y="189"/>
                    <a:pt x="41" y="189"/>
                    <a:pt x="41" y="189"/>
                  </a:cubicBezTo>
                  <a:cubicBezTo>
                    <a:pt x="41" y="192"/>
                    <a:pt x="41" y="192"/>
                    <a:pt x="41" y="192"/>
                  </a:cubicBezTo>
                  <a:cubicBezTo>
                    <a:pt x="42" y="191"/>
                    <a:pt x="42" y="191"/>
                    <a:pt x="42" y="191"/>
                  </a:cubicBezTo>
                  <a:cubicBezTo>
                    <a:pt x="43" y="187"/>
                    <a:pt x="43" y="187"/>
                    <a:pt x="43" y="187"/>
                  </a:cubicBezTo>
                  <a:cubicBezTo>
                    <a:pt x="43" y="184"/>
                    <a:pt x="43" y="184"/>
                    <a:pt x="43" y="184"/>
                  </a:cubicBezTo>
                  <a:cubicBezTo>
                    <a:pt x="44" y="179"/>
                    <a:pt x="44" y="179"/>
                    <a:pt x="44" y="179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49" y="170"/>
                    <a:pt x="49" y="170"/>
                    <a:pt x="49" y="170"/>
                  </a:cubicBezTo>
                  <a:cubicBezTo>
                    <a:pt x="46" y="165"/>
                    <a:pt x="46" y="165"/>
                    <a:pt x="46" y="165"/>
                  </a:cubicBezTo>
                  <a:cubicBezTo>
                    <a:pt x="46" y="165"/>
                    <a:pt x="46" y="165"/>
                    <a:pt x="46" y="165"/>
                  </a:cubicBezTo>
                  <a:cubicBezTo>
                    <a:pt x="50" y="160"/>
                    <a:pt x="50" y="160"/>
                    <a:pt x="50" y="160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8" y="135"/>
                    <a:pt x="48" y="135"/>
                    <a:pt x="48" y="135"/>
                  </a:cubicBezTo>
                  <a:cubicBezTo>
                    <a:pt x="46" y="131"/>
                    <a:pt x="46" y="131"/>
                    <a:pt x="46" y="131"/>
                  </a:cubicBezTo>
                  <a:cubicBezTo>
                    <a:pt x="47" y="127"/>
                    <a:pt x="47" y="127"/>
                    <a:pt x="47" y="127"/>
                  </a:cubicBezTo>
                  <a:cubicBezTo>
                    <a:pt x="47" y="126"/>
                    <a:pt x="47" y="126"/>
                    <a:pt x="47" y="126"/>
                  </a:cubicBezTo>
                  <a:cubicBezTo>
                    <a:pt x="52" y="122"/>
                    <a:pt x="52" y="122"/>
                    <a:pt x="52" y="122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6"/>
                    <a:pt x="59" y="116"/>
                    <a:pt x="59" y="116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3" y="90"/>
                    <a:pt x="63" y="90"/>
                  </a:cubicBezTo>
                  <a:cubicBezTo>
                    <a:pt x="66" y="88"/>
                    <a:pt x="66" y="88"/>
                    <a:pt x="66" y="88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81" y="56"/>
                    <a:pt x="81" y="56"/>
                    <a:pt x="81" y="56"/>
                  </a:cubicBezTo>
                  <a:cubicBezTo>
                    <a:pt x="81" y="56"/>
                    <a:pt x="82" y="56"/>
                    <a:pt x="82" y="56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98" y="50"/>
                    <a:pt x="98" y="50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97" y="47"/>
                    <a:pt x="97" y="47"/>
                    <a:pt x="97" y="47"/>
                  </a:cubicBezTo>
                  <a:cubicBezTo>
                    <a:pt x="97" y="47"/>
                    <a:pt x="97" y="47"/>
                    <a:pt x="97" y="47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39"/>
                    <a:pt x="99" y="39"/>
                    <a:pt x="99" y="39"/>
                  </a:cubicBezTo>
                  <a:cubicBezTo>
                    <a:pt x="99" y="39"/>
                    <a:pt x="99" y="39"/>
                    <a:pt x="99" y="39"/>
                  </a:cubicBezTo>
                  <a:cubicBezTo>
                    <a:pt x="99" y="39"/>
                    <a:pt x="99" y="39"/>
                    <a:pt x="99" y="39"/>
                  </a:cubicBezTo>
                  <a:cubicBezTo>
                    <a:pt x="99" y="39"/>
                    <a:pt x="101" y="38"/>
                    <a:pt x="102" y="38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4"/>
                    <a:pt x="106" y="34"/>
                    <a:pt x="107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15" y="44"/>
                    <a:pt x="115" y="44"/>
                    <a:pt x="115" y="44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4" y="42"/>
                    <a:pt x="124" y="42"/>
                    <a:pt x="124" y="42"/>
                  </a:cubicBezTo>
                  <a:cubicBezTo>
                    <a:pt x="124" y="42"/>
                    <a:pt x="124" y="42"/>
                    <a:pt x="124" y="42"/>
                  </a:cubicBezTo>
                  <a:cubicBezTo>
                    <a:pt x="124" y="42"/>
                    <a:pt x="125" y="42"/>
                    <a:pt x="125" y="42"/>
                  </a:cubicBezTo>
                  <a:cubicBezTo>
                    <a:pt x="129" y="46"/>
                    <a:pt x="129" y="46"/>
                    <a:pt x="129" y="46"/>
                  </a:cubicBezTo>
                  <a:cubicBezTo>
                    <a:pt x="135" y="40"/>
                    <a:pt x="135" y="40"/>
                    <a:pt x="135" y="40"/>
                  </a:cubicBezTo>
                  <a:cubicBezTo>
                    <a:pt x="136" y="30"/>
                    <a:pt x="136" y="30"/>
                    <a:pt x="136" y="30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37" y="25"/>
                    <a:pt x="138" y="25"/>
                    <a:pt x="138" y="25"/>
                  </a:cubicBezTo>
                  <a:cubicBezTo>
                    <a:pt x="138" y="25"/>
                    <a:pt x="138" y="25"/>
                    <a:pt x="138" y="25"/>
                  </a:cubicBezTo>
                  <a:cubicBezTo>
                    <a:pt x="138" y="25"/>
                    <a:pt x="138" y="25"/>
                    <a:pt x="138" y="25"/>
                  </a:cubicBezTo>
                  <a:cubicBezTo>
                    <a:pt x="138" y="25"/>
                    <a:pt x="138" y="25"/>
                    <a:pt x="138" y="25"/>
                  </a:cubicBezTo>
                  <a:cubicBezTo>
                    <a:pt x="138" y="25"/>
                    <a:pt x="138" y="25"/>
                    <a:pt x="138" y="25"/>
                  </a:cubicBezTo>
                  <a:cubicBezTo>
                    <a:pt x="151" y="21"/>
                    <a:pt x="151" y="21"/>
                    <a:pt x="151" y="21"/>
                  </a:cubicBezTo>
                  <a:cubicBezTo>
                    <a:pt x="158" y="27"/>
                    <a:pt x="158" y="27"/>
                    <a:pt x="158" y="27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6" y="36"/>
                    <a:pt x="156" y="37"/>
                    <a:pt x="156" y="37"/>
                  </a:cubicBezTo>
                  <a:cubicBezTo>
                    <a:pt x="157" y="39"/>
                    <a:pt x="157" y="39"/>
                    <a:pt x="157" y="39"/>
                  </a:cubicBezTo>
                  <a:cubicBezTo>
                    <a:pt x="164" y="32"/>
                    <a:pt x="164" y="32"/>
                    <a:pt x="164" y="32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5" y="28"/>
                    <a:pt x="165" y="28"/>
                    <a:pt x="165" y="28"/>
                  </a:cubicBezTo>
                  <a:cubicBezTo>
                    <a:pt x="165" y="28"/>
                    <a:pt x="165" y="28"/>
                    <a:pt x="165" y="28"/>
                  </a:cubicBezTo>
                  <a:cubicBezTo>
                    <a:pt x="165" y="28"/>
                    <a:pt x="165" y="28"/>
                    <a:pt x="165" y="28"/>
                  </a:cubicBezTo>
                  <a:cubicBezTo>
                    <a:pt x="169" y="29"/>
                    <a:pt x="169" y="29"/>
                    <a:pt x="169" y="29"/>
                  </a:cubicBezTo>
                  <a:cubicBezTo>
                    <a:pt x="169" y="26"/>
                    <a:pt x="169" y="26"/>
                    <a:pt x="169" y="26"/>
                  </a:cubicBezTo>
                  <a:cubicBezTo>
                    <a:pt x="169" y="26"/>
                    <a:pt x="169" y="26"/>
                    <a:pt x="169" y="26"/>
                  </a:cubicBezTo>
                  <a:cubicBezTo>
                    <a:pt x="169" y="26"/>
                    <a:pt x="169" y="26"/>
                    <a:pt x="169" y="26"/>
                  </a:cubicBezTo>
                  <a:cubicBezTo>
                    <a:pt x="169" y="26"/>
                    <a:pt x="161" y="27"/>
                    <a:pt x="161" y="27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56" y="19"/>
                    <a:pt x="156" y="19"/>
                    <a:pt x="156" y="19"/>
                  </a:cubicBezTo>
                  <a:cubicBezTo>
                    <a:pt x="156" y="19"/>
                    <a:pt x="164" y="20"/>
                    <a:pt x="164" y="20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70" y="14"/>
                    <a:pt x="170" y="14"/>
                    <a:pt x="170" y="14"/>
                  </a:cubicBezTo>
                  <a:cubicBezTo>
                    <a:pt x="170" y="14"/>
                    <a:pt x="170" y="14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63" y="7"/>
                    <a:pt x="163" y="7"/>
                    <a:pt x="163" y="7"/>
                  </a:cubicBezTo>
                  <a:cubicBezTo>
                    <a:pt x="163" y="7"/>
                    <a:pt x="163" y="7"/>
                    <a:pt x="163" y="7"/>
                  </a:cubicBezTo>
                  <a:cubicBezTo>
                    <a:pt x="163" y="7"/>
                    <a:pt x="163" y="7"/>
                    <a:pt x="163" y="7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9" y="5"/>
                    <a:pt x="159" y="5"/>
                    <a:pt x="159" y="5"/>
                  </a:cubicBezTo>
                  <a:cubicBezTo>
                    <a:pt x="159" y="5"/>
                    <a:pt x="159" y="5"/>
                    <a:pt x="159" y="5"/>
                  </a:cubicBezTo>
                  <a:cubicBezTo>
                    <a:pt x="159" y="4"/>
                    <a:pt x="158" y="4"/>
                    <a:pt x="158" y="4"/>
                  </a:cubicBezTo>
                  <a:cubicBezTo>
                    <a:pt x="158" y="4"/>
                    <a:pt x="158" y="4"/>
                    <a:pt x="158" y="5"/>
                  </a:cubicBezTo>
                  <a:cubicBezTo>
                    <a:pt x="154" y="6"/>
                    <a:pt x="154" y="6"/>
                    <a:pt x="154" y="6"/>
                  </a:cubicBezTo>
                  <a:cubicBezTo>
                    <a:pt x="154" y="7"/>
                    <a:pt x="154" y="7"/>
                    <a:pt x="154" y="7"/>
                  </a:cubicBezTo>
                  <a:cubicBezTo>
                    <a:pt x="154" y="12"/>
                    <a:pt x="154" y="12"/>
                    <a:pt x="154" y="12"/>
                  </a:cubicBezTo>
                  <a:cubicBezTo>
                    <a:pt x="151" y="12"/>
                    <a:pt x="151" y="12"/>
                    <a:pt x="151" y="12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3" y="10"/>
                    <a:pt x="153" y="9"/>
                    <a:pt x="153" y="9"/>
                  </a:cubicBezTo>
                  <a:cubicBezTo>
                    <a:pt x="153" y="9"/>
                    <a:pt x="153" y="9"/>
                    <a:pt x="152" y="9"/>
                  </a:cubicBezTo>
                  <a:cubicBezTo>
                    <a:pt x="152" y="9"/>
                    <a:pt x="150" y="9"/>
                    <a:pt x="150" y="9"/>
                  </a:cubicBezTo>
                  <a:cubicBezTo>
                    <a:pt x="151" y="8"/>
                    <a:pt x="151" y="8"/>
                    <a:pt x="151" y="8"/>
                  </a:cubicBezTo>
                  <a:cubicBezTo>
                    <a:pt x="151" y="8"/>
                    <a:pt x="151" y="8"/>
                    <a:pt x="151" y="8"/>
                  </a:cubicBezTo>
                  <a:cubicBezTo>
                    <a:pt x="151" y="8"/>
                    <a:pt x="151" y="8"/>
                    <a:pt x="151" y="8"/>
                  </a:cubicBezTo>
                  <a:cubicBezTo>
                    <a:pt x="150" y="7"/>
                    <a:pt x="150" y="7"/>
                    <a:pt x="150" y="7"/>
                  </a:cubicBezTo>
                  <a:cubicBezTo>
                    <a:pt x="153" y="7"/>
                    <a:pt x="153" y="7"/>
                    <a:pt x="153" y="7"/>
                  </a:cubicBezTo>
                  <a:cubicBezTo>
                    <a:pt x="153" y="6"/>
                    <a:pt x="153" y="6"/>
                    <a:pt x="153" y="6"/>
                  </a:cubicBezTo>
                  <a:cubicBezTo>
                    <a:pt x="154" y="3"/>
                    <a:pt x="154" y="3"/>
                    <a:pt x="154" y="3"/>
                  </a:cubicBezTo>
                  <a:cubicBezTo>
                    <a:pt x="154" y="3"/>
                    <a:pt x="153" y="3"/>
                    <a:pt x="153" y="3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0"/>
                    <a:pt x="148" y="0"/>
                    <a:pt x="147" y="0"/>
                  </a:cubicBezTo>
                  <a:cubicBezTo>
                    <a:pt x="144" y="13"/>
                    <a:pt x="144" y="13"/>
                    <a:pt x="144" y="13"/>
                  </a:cubicBezTo>
                  <a:cubicBezTo>
                    <a:pt x="142" y="14"/>
                    <a:pt x="142" y="14"/>
                    <a:pt x="142" y="14"/>
                  </a:cubicBezTo>
                  <a:cubicBezTo>
                    <a:pt x="142" y="4"/>
                    <a:pt x="142" y="4"/>
                    <a:pt x="142" y="4"/>
                  </a:cubicBezTo>
                  <a:cubicBezTo>
                    <a:pt x="142" y="3"/>
                    <a:pt x="141" y="3"/>
                    <a:pt x="141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7" y="5"/>
                    <a:pt x="137" y="5"/>
                    <a:pt x="137" y="5"/>
                  </a:cubicBezTo>
                  <a:cubicBezTo>
                    <a:pt x="137" y="5"/>
                    <a:pt x="137" y="5"/>
                    <a:pt x="137" y="5"/>
                  </a:cubicBezTo>
                  <a:cubicBezTo>
                    <a:pt x="136" y="5"/>
                    <a:pt x="136" y="5"/>
                    <a:pt x="136" y="5"/>
                  </a:cubicBezTo>
                  <a:cubicBezTo>
                    <a:pt x="136" y="5"/>
                    <a:pt x="136" y="5"/>
                    <a:pt x="136" y="5"/>
                  </a:cubicBezTo>
                  <a:cubicBezTo>
                    <a:pt x="133" y="6"/>
                    <a:pt x="133" y="6"/>
                    <a:pt x="133" y="6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31" y="3"/>
                    <a:pt x="131" y="3"/>
                    <a:pt x="131" y="3"/>
                  </a:cubicBezTo>
                  <a:cubicBezTo>
                    <a:pt x="131" y="2"/>
                    <a:pt x="131" y="2"/>
                    <a:pt x="131" y="2"/>
                  </a:cubicBezTo>
                  <a:cubicBezTo>
                    <a:pt x="131" y="2"/>
                    <a:pt x="131" y="3"/>
                    <a:pt x="130" y="3"/>
                  </a:cubicBezTo>
                  <a:cubicBezTo>
                    <a:pt x="126" y="5"/>
                    <a:pt x="126" y="5"/>
                    <a:pt x="126" y="5"/>
                  </a:cubicBezTo>
                  <a:cubicBezTo>
                    <a:pt x="126" y="5"/>
                    <a:pt x="126" y="5"/>
                    <a:pt x="126" y="5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19" y="21"/>
                    <a:pt x="119" y="21"/>
                    <a:pt x="119" y="21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0" y="16"/>
                  </a:cubicBezTo>
                  <a:cubicBezTo>
                    <a:pt x="110" y="18"/>
                    <a:pt x="110" y="18"/>
                    <a:pt x="110" y="18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08" y="20"/>
                    <a:pt x="108" y="20"/>
                    <a:pt x="108" y="20"/>
                  </a:cubicBezTo>
                  <a:cubicBezTo>
                    <a:pt x="111" y="20"/>
                    <a:pt x="111" y="20"/>
                    <a:pt x="111" y="20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4"/>
                    <a:pt x="103" y="24"/>
                    <a:pt x="103" y="25"/>
                  </a:cubicBezTo>
                  <a:cubicBezTo>
                    <a:pt x="102" y="26"/>
                    <a:pt x="102" y="26"/>
                    <a:pt x="102" y="26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3"/>
                    <a:pt x="100" y="23"/>
                    <a:pt x="100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26"/>
                    <a:pt x="96" y="26"/>
                    <a:pt x="96" y="26"/>
                  </a:cubicBezTo>
                  <a:cubicBezTo>
                    <a:pt x="96" y="26"/>
                    <a:pt x="93" y="26"/>
                    <a:pt x="93" y="26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0" y="30"/>
                    <a:pt x="90" y="30"/>
                    <a:pt x="90" y="30"/>
                  </a:cubicBez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30"/>
                    <a:pt x="88" y="30"/>
                    <a:pt x="88" y="31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6" y="36"/>
                    <a:pt x="86" y="36"/>
                    <a:pt x="86" y="36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2" y="40"/>
                    <a:pt x="82" y="40"/>
                    <a:pt x="82" y="40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2"/>
                    <a:pt x="83" y="42"/>
                    <a:pt x="83" y="43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8"/>
                    <a:pt x="75" y="48"/>
                    <a:pt x="75" y="49"/>
                  </a:cubicBezTo>
                  <a:cubicBezTo>
                    <a:pt x="75" y="49"/>
                    <a:pt x="76" y="49"/>
                    <a:pt x="76" y="49"/>
                  </a:cubicBezTo>
                  <a:cubicBezTo>
                    <a:pt x="82" y="50"/>
                    <a:pt x="82" y="50"/>
                    <a:pt x="82" y="50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52"/>
                    <a:pt x="74" y="51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4" y="51"/>
                    <a:pt x="74" y="51"/>
                    <a:pt x="74" y="52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72" y="55"/>
                    <a:pt x="72" y="54"/>
                    <a:pt x="71" y="54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71" y="54"/>
                    <a:pt x="71" y="54"/>
                    <a:pt x="71" y="55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9" y="63"/>
                    <a:pt x="69" y="63"/>
                    <a:pt x="69" y="63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0" y="74"/>
                    <a:pt x="60" y="74"/>
                    <a:pt x="60" y="74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53" y="83"/>
                    <a:pt x="53" y="83"/>
                    <a:pt x="53" y="83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49" y="92"/>
                    <a:pt x="49" y="93"/>
                    <a:pt x="50" y="93"/>
                  </a:cubicBezTo>
                  <a:cubicBezTo>
                    <a:pt x="50" y="93"/>
                    <a:pt x="50" y="93"/>
                    <a:pt x="50" y="92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96"/>
                    <a:pt x="49" y="96"/>
                    <a:pt x="49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48" y="97"/>
                    <a:pt x="48" y="97"/>
                    <a:pt x="48" y="97"/>
                  </a:cubicBezTo>
                  <a:cubicBezTo>
                    <a:pt x="48" y="97"/>
                    <a:pt x="48" y="97"/>
                    <a:pt x="48" y="97"/>
                  </a:cubicBezTo>
                  <a:cubicBezTo>
                    <a:pt x="48" y="97"/>
                    <a:pt x="48" y="98"/>
                    <a:pt x="48" y="98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2"/>
                    <a:pt x="46" y="103"/>
                    <a:pt x="46" y="103"/>
                  </a:cubicBezTo>
                  <a:cubicBezTo>
                    <a:pt x="46" y="103"/>
                    <a:pt x="47" y="103"/>
                    <a:pt x="47" y="103"/>
                  </a:cubicBezTo>
                  <a:cubicBezTo>
                    <a:pt x="47" y="103"/>
                    <a:pt x="47" y="103"/>
                    <a:pt x="47" y="103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2" y="107"/>
                    <a:pt x="42" y="108"/>
                    <a:pt x="42" y="108"/>
                  </a:cubicBezTo>
                  <a:cubicBezTo>
                    <a:pt x="41" y="110"/>
                    <a:pt x="41" y="110"/>
                    <a:pt x="41" y="110"/>
                  </a:cubicBezTo>
                  <a:cubicBezTo>
                    <a:pt x="41" y="110"/>
                    <a:pt x="41" y="110"/>
                    <a:pt x="41" y="110"/>
                  </a:cubicBezTo>
                  <a:cubicBezTo>
                    <a:pt x="42" y="111"/>
                    <a:pt x="42" y="111"/>
                    <a:pt x="42" y="111"/>
                  </a:cubicBezTo>
                  <a:cubicBezTo>
                    <a:pt x="42" y="114"/>
                    <a:pt x="42" y="114"/>
                    <a:pt x="42" y="114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33" y="120"/>
                    <a:pt x="33" y="120"/>
                    <a:pt x="33" y="120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1" y="124"/>
                    <a:pt x="31" y="124"/>
                    <a:pt x="31" y="124"/>
                  </a:cubicBezTo>
                  <a:cubicBezTo>
                    <a:pt x="31" y="124"/>
                    <a:pt x="31" y="124"/>
                    <a:pt x="31" y="124"/>
                  </a:cubicBezTo>
                  <a:cubicBezTo>
                    <a:pt x="34" y="129"/>
                    <a:pt x="34" y="129"/>
                    <a:pt x="34" y="129"/>
                  </a:cubicBezTo>
                  <a:cubicBezTo>
                    <a:pt x="34" y="129"/>
                    <a:pt x="34" y="129"/>
                    <a:pt x="34" y="129"/>
                  </a:cubicBezTo>
                  <a:cubicBezTo>
                    <a:pt x="34" y="129"/>
                    <a:pt x="34" y="129"/>
                    <a:pt x="34" y="129"/>
                  </a:cubicBezTo>
                  <a:cubicBezTo>
                    <a:pt x="38" y="127"/>
                    <a:pt x="38" y="127"/>
                    <a:pt x="38" y="127"/>
                  </a:cubicBezTo>
                  <a:cubicBezTo>
                    <a:pt x="34" y="130"/>
                    <a:pt x="34" y="130"/>
                    <a:pt x="34" y="130"/>
                  </a:cubicBezTo>
                  <a:cubicBezTo>
                    <a:pt x="32" y="127"/>
                    <a:pt x="32" y="127"/>
                    <a:pt x="32" y="127"/>
                  </a:cubicBezTo>
                  <a:cubicBezTo>
                    <a:pt x="32" y="127"/>
                    <a:pt x="32" y="127"/>
                    <a:pt x="31" y="127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28" y="131"/>
                    <a:pt x="28" y="131"/>
                    <a:pt x="28" y="131"/>
                  </a:cubicBezTo>
                  <a:cubicBezTo>
                    <a:pt x="27" y="129"/>
                    <a:pt x="27" y="129"/>
                    <a:pt x="27" y="129"/>
                  </a:cubicBezTo>
                  <a:cubicBezTo>
                    <a:pt x="27" y="129"/>
                    <a:pt x="27" y="129"/>
                    <a:pt x="27" y="129"/>
                  </a:cubicBezTo>
                  <a:cubicBezTo>
                    <a:pt x="27" y="129"/>
                    <a:pt x="27" y="129"/>
                    <a:pt x="27" y="129"/>
                  </a:cubicBezTo>
                  <a:cubicBezTo>
                    <a:pt x="27" y="129"/>
                    <a:pt x="27" y="129"/>
                    <a:pt x="27" y="129"/>
                  </a:cubicBezTo>
                  <a:cubicBezTo>
                    <a:pt x="24" y="130"/>
                    <a:pt x="24" y="130"/>
                    <a:pt x="24" y="130"/>
                  </a:cubicBezTo>
                  <a:cubicBezTo>
                    <a:pt x="17" y="136"/>
                    <a:pt x="17" y="136"/>
                    <a:pt x="17" y="136"/>
                  </a:cubicBezTo>
                  <a:cubicBezTo>
                    <a:pt x="13" y="138"/>
                    <a:pt x="13" y="138"/>
                    <a:pt x="13" y="138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3" y="139"/>
                    <a:pt x="13" y="139"/>
                    <a:pt x="13" y="139"/>
                  </a:cubicBezTo>
                  <a:cubicBezTo>
                    <a:pt x="17" y="141"/>
                    <a:pt x="17" y="141"/>
                    <a:pt x="17" y="141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10" y="143"/>
                    <a:pt x="10" y="143"/>
                    <a:pt x="10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" y="144"/>
                    <a:pt x="10" y="144"/>
                    <a:pt x="10" y="144"/>
                  </a:cubicBezTo>
                  <a:cubicBezTo>
                    <a:pt x="10" y="145"/>
                    <a:pt x="10" y="145"/>
                    <a:pt x="10" y="145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9" y="146"/>
                    <a:pt x="9" y="146"/>
                    <a:pt x="9" y="146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9" y="145"/>
                    <a:pt x="9" y="145"/>
                    <a:pt x="9" y="145"/>
                  </a:cubicBezTo>
                  <a:cubicBezTo>
                    <a:pt x="9" y="145"/>
                    <a:pt x="9" y="145"/>
                    <a:pt x="9" y="146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7" y="149"/>
                    <a:pt x="7" y="149"/>
                    <a:pt x="7" y="149"/>
                  </a:cubicBezTo>
                  <a:cubicBezTo>
                    <a:pt x="7" y="150"/>
                    <a:pt x="7" y="150"/>
                    <a:pt x="7" y="150"/>
                  </a:cubicBezTo>
                  <a:cubicBezTo>
                    <a:pt x="2" y="149"/>
                    <a:pt x="2" y="149"/>
                    <a:pt x="2" y="149"/>
                  </a:cubicBezTo>
                  <a:cubicBezTo>
                    <a:pt x="2" y="149"/>
                    <a:pt x="2" y="149"/>
                    <a:pt x="2" y="149"/>
                  </a:cubicBezTo>
                  <a:cubicBezTo>
                    <a:pt x="2" y="149"/>
                    <a:pt x="1" y="149"/>
                    <a:pt x="1" y="149"/>
                  </a:cubicBezTo>
                  <a:cubicBezTo>
                    <a:pt x="1" y="149"/>
                    <a:pt x="1" y="149"/>
                    <a:pt x="1" y="149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1" y="154"/>
                    <a:pt x="1" y="154"/>
                    <a:pt x="1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4"/>
                    <a:pt x="0" y="155"/>
                    <a:pt x="0" y="155"/>
                  </a:cubicBezTo>
                  <a:cubicBezTo>
                    <a:pt x="2" y="156"/>
                    <a:pt x="2" y="156"/>
                    <a:pt x="2" y="156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9" y="163"/>
                    <a:pt x="9" y="163"/>
                  </a:cubicBezTo>
                  <a:cubicBezTo>
                    <a:pt x="9" y="163"/>
                    <a:pt x="9" y="163"/>
                    <a:pt x="9" y="162"/>
                  </a:cubicBezTo>
                  <a:cubicBezTo>
                    <a:pt x="10" y="161"/>
                    <a:pt x="10" y="161"/>
                    <a:pt x="10" y="161"/>
                  </a:cubicBezTo>
                  <a:cubicBezTo>
                    <a:pt x="10" y="162"/>
                    <a:pt x="10" y="162"/>
                    <a:pt x="10" y="162"/>
                  </a:cubicBezTo>
                  <a:cubicBezTo>
                    <a:pt x="10" y="162"/>
                    <a:pt x="10" y="162"/>
                    <a:pt x="10" y="162"/>
                  </a:cubicBezTo>
                  <a:cubicBezTo>
                    <a:pt x="10" y="162"/>
                    <a:pt x="14" y="162"/>
                    <a:pt x="14" y="162"/>
                  </a:cubicBezTo>
                  <a:cubicBezTo>
                    <a:pt x="14" y="162"/>
                    <a:pt x="14" y="162"/>
                    <a:pt x="14" y="162"/>
                  </a:cubicBezTo>
                  <a:cubicBezTo>
                    <a:pt x="16" y="159"/>
                    <a:pt x="16" y="159"/>
                    <a:pt x="16" y="159"/>
                  </a:cubicBezTo>
                  <a:cubicBezTo>
                    <a:pt x="15" y="162"/>
                    <a:pt x="15" y="162"/>
                    <a:pt x="15" y="162"/>
                  </a:cubicBezTo>
                  <a:cubicBezTo>
                    <a:pt x="15" y="162"/>
                    <a:pt x="15" y="162"/>
                    <a:pt x="15" y="162"/>
                  </a:cubicBezTo>
                  <a:cubicBezTo>
                    <a:pt x="14" y="163"/>
                    <a:pt x="14" y="163"/>
                    <a:pt x="14" y="163"/>
                  </a:cubicBezTo>
                  <a:cubicBezTo>
                    <a:pt x="14" y="163"/>
                    <a:pt x="13" y="163"/>
                    <a:pt x="14" y="163"/>
                  </a:cubicBezTo>
                  <a:cubicBezTo>
                    <a:pt x="14" y="165"/>
                    <a:pt x="14" y="165"/>
                    <a:pt x="14" y="165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12" y="163"/>
                    <a:pt x="12" y="163"/>
                    <a:pt x="12" y="163"/>
                  </a:cubicBezTo>
                  <a:cubicBezTo>
                    <a:pt x="12" y="163"/>
                    <a:pt x="12" y="163"/>
                    <a:pt x="12" y="163"/>
                  </a:cubicBezTo>
                  <a:cubicBezTo>
                    <a:pt x="12" y="163"/>
                    <a:pt x="12" y="163"/>
                    <a:pt x="11" y="163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1" y="165"/>
                    <a:pt x="1" y="165"/>
                    <a:pt x="1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8"/>
                    <a:pt x="2" y="168"/>
                    <a:pt x="2" y="168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0"/>
                    <a:pt x="2" y="170"/>
                    <a:pt x="2" y="170"/>
                  </a:cubicBezTo>
                  <a:cubicBezTo>
                    <a:pt x="2" y="170"/>
                    <a:pt x="2" y="170"/>
                    <a:pt x="2" y="170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1" y="173"/>
                    <a:pt x="1" y="173"/>
                    <a:pt x="1" y="173"/>
                  </a:cubicBezTo>
                  <a:cubicBezTo>
                    <a:pt x="1" y="173"/>
                    <a:pt x="1" y="173"/>
                    <a:pt x="1" y="173"/>
                  </a:cubicBezTo>
                  <a:cubicBezTo>
                    <a:pt x="2" y="176"/>
                    <a:pt x="2" y="176"/>
                    <a:pt x="2" y="176"/>
                  </a:cubicBezTo>
                  <a:cubicBezTo>
                    <a:pt x="2" y="176"/>
                    <a:pt x="2" y="176"/>
                    <a:pt x="2" y="176"/>
                  </a:cubicBezTo>
                  <a:cubicBezTo>
                    <a:pt x="2" y="176"/>
                    <a:pt x="2" y="176"/>
                    <a:pt x="2" y="176"/>
                  </a:cubicBezTo>
                  <a:cubicBezTo>
                    <a:pt x="2" y="176"/>
                    <a:pt x="2" y="176"/>
                    <a:pt x="3" y="176"/>
                  </a:cubicBezTo>
                  <a:cubicBezTo>
                    <a:pt x="4" y="175"/>
                    <a:pt x="4" y="175"/>
                    <a:pt x="4" y="175"/>
                  </a:cubicBezTo>
                  <a:cubicBezTo>
                    <a:pt x="4" y="176"/>
                    <a:pt x="4" y="176"/>
                    <a:pt x="4" y="176"/>
                  </a:cubicBezTo>
                  <a:cubicBezTo>
                    <a:pt x="3" y="177"/>
                    <a:pt x="3" y="177"/>
                    <a:pt x="3" y="177"/>
                  </a:cubicBezTo>
                  <a:cubicBezTo>
                    <a:pt x="3" y="177"/>
                    <a:pt x="3" y="178"/>
                    <a:pt x="3" y="178"/>
                  </a:cubicBezTo>
                  <a:cubicBezTo>
                    <a:pt x="3" y="179"/>
                    <a:pt x="3" y="179"/>
                    <a:pt x="3" y="179"/>
                  </a:cubicBezTo>
                  <a:cubicBezTo>
                    <a:pt x="3" y="179"/>
                    <a:pt x="3" y="179"/>
                    <a:pt x="4" y="179"/>
                  </a:cubicBezTo>
                  <a:cubicBezTo>
                    <a:pt x="4" y="179"/>
                    <a:pt x="4" y="179"/>
                    <a:pt x="4" y="179"/>
                  </a:cubicBezTo>
                  <a:cubicBezTo>
                    <a:pt x="4" y="179"/>
                    <a:pt x="4" y="179"/>
                    <a:pt x="4" y="179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3" y="171"/>
                    <a:pt x="13" y="171"/>
                    <a:pt x="13" y="171"/>
                  </a:cubicBezTo>
                  <a:cubicBezTo>
                    <a:pt x="11" y="173"/>
                    <a:pt x="11" y="173"/>
                    <a:pt x="11" y="173"/>
                  </a:cubicBezTo>
                  <a:cubicBezTo>
                    <a:pt x="11" y="172"/>
                    <a:pt x="11" y="172"/>
                    <a:pt x="11" y="172"/>
                  </a:cubicBezTo>
                  <a:cubicBezTo>
                    <a:pt x="11" y="172"/>
                    <a:pt x="10" y="172"/>
                    <a:pt x="10" y="172"/>
                  </a:cubicBezTo>
                  <a:cubicBezTo>
                    <a:pt x="10" y="172"/>
                    <a:pt x="10" y="172"/>
                    <a:pt x="10" y="172"/>
                  </a:cubicBezTo>
                  <a:cubicBezTo>
                    <a:pt x="10" y="172"/>
                    <a:pt x="10" y="172"/>
                    <a:pt x="10" y="172"/>
                  </a:cubicBezTo>
                  <a:cubicBezTo>
                    <a:pt x="5" y="179"/>
                    <a:pt x="5" y="179"/>
                    <a:pt x="5" y="179"/>
                  </a:cubicBezTo>
                  <a:cubicBezTo>
                    <a:pt x="5" y="179"/>
                    <a:pt x="5" y="180"/>
                    <a:pt x="5" y="180"/>
                  </a:cubicBezTo>
                  <a:cubicBezTo>
                    <a:pt x="5" y="180"/>
                    <a:pt x="5" y="180"/>
                    <a:pt x="5" y="180"/>
                  </a:cubicBezTo>
                  <a:cubicBezTo>
                    <a:pt x="8" y="180"/>
                    <a:pt x="8" y="180"/>
                    <a:pt x="8" y="180"/>
                  </a:cubicBezTo>
                  <a:cubicBezTo>
                    <a:pt x="2" y="184"/>
                    <a:pt x="2" y="184"/>
                    <a:pt x="2" y="184"/>
                  </a:cubicBezTo>
                  <a:cubicBezTo>
                    <a:pt x="2" y="185"/>
                    <a:pt x="2" y="185"/>
                    <a:pt x="2" y="185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2" y="186"/>
                    <a:pt x="2" y="186"/>
                    <a:pt x="2" y="186"/>
                  </a:cubicBezTo>
                  <a:cubicBezTo>
                    <a:pt x="8" y="184"/>
                    <a:pt x="8" y="184"/>
                    <a:pt x="8" y="184"/>
                  </a:cubicBezTo>
                  <a:cubicBezTo>
                    <a:pt x="6" y="191"/>
                    <a:pt x="6" y="191"/>
                    <a:pt x="6" y="191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3" y="194"/>
                    <a:pt x="3" y="194"/>
                    <a:pt x="3" y="194"/>
                  </a:cubicBezTo>
                  <a:cubicBezTo>
                    <a:pt x="3" y="194"/>
                    <a:pt x="3" y="194"/>
                    <a:pt x="3" y="194"/>
                  </a:cubicBezTo>
                  <a:cubicBezTo>
                    <a:pt x="9" y="200"/>
                    <a:pt x="9" y="200"/>
                    <a:pt x="9" y="200"/>
                  </a:cubicBezTo>
                  <a:cubicBezTo>
                    <a:pt x="9" y="200"/>
                    <a:pt x="9" y="200"/>
                    <a:pt x="9" y="200"/>
                  </a:cubicBezTo>
                  <a:cubicBezTo>
                    <a:pt x="9" y="200"/>
                    <a:pt x="9" y="200"/>
                    <a:pt x="9" y="200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11" y="202"/>
                    <a:pt x="11" y="202"/>
                    <a:pt x="11" y="202"/>
                  </a:cubicBezTo>
                  <a:cubicBezTo>
                    <a:pt x="11" y="202"/>
                    <a:pt x="11" y="202"/>
                    <a:pt x="11" y="202"/>
                  </a:cubicBezTo>
                  <a:cubicBezTo>
                    <a:pt x="11" y="202"/>
                    <a:pt x="11" y="202"/>
                    <a:pt x="11" y="202"/>
                  </a:cubicBezTo>
                  <a:cubicBezTo>
                    <a:pt x="18" y="202"/>
                    <a:pt x="18" y="202"/>
                    <a:pt x="18" y="202"/>
                  </a:cubicBezTo>
                  <a:cubicBezTo>
                    <a:pt x="18" y="202"/>
                    <a:pt x="18" y="202"/>
                    <a:pt x="18" y="202"/>
                  </a:cubicBezTo>
                  <a:cubicBezTo>
                    <a:pt x="27" y="195"/>
                    <a:pt x="27" y="195"/>
                    <a:pt x="27" y="195"/>
                  </a:cubicBezTo>
                  <a:cubicBezTo>
                    <a:pt x="30" y="190"/>
                    <a:pt x="30" y="190"/>
                    <a:pt x="30" y="190"/>
                  </a:cubicBezTo>
                  <a:cubicBezTo>
                    <a:pt x="34" y="190"/>
                    <a:pt x="34" y="190"/>
                    <a:pt x="34" y="190"/>
                  </a:cubicBezTo>
                  <a:cubicBezTo>
                    <a:pt x="34" y="190"/>
                    <a:pt x="34" y="190"/>
                    <a:pt x="34" y="190"/>
                  </a:cubicBezTo>
                  <a:cubicBezTo>
                    <a:pt x="34" y="190"/>
                    <a:pt x="34" y="190"/>
                    <a:pt x="34" y="190"/>
                  </a:cubicBezTo>
                  <a:cubicBezTo>
                    <a:pt x="36" y="187"/>
                    <a:pt x="36" y="187"/>
                    <a:pt x="36" y="187"/>
                  </a:cubicBezTo>
                  <a:cubicBezTo>
                    <a:pt x="36" y="187"/>
                    <a:pt x="36" y="187"/>
                    <a:pt x="36" y="187"/>
                  </a:cubicBezTo>
                  <a:cubicBezTo>
                    <a:pt x="35" y="183"/>
                    <a:pt x="35" y="183"/>
                    <a:pt x="35" y="183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6" y="184"/>
                    <a:pt x="36" y="184"/>
                    <a:pt x="36" y="183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36" y="179"/>
                    <a:pt x="36" y="179"/>
                    <a:pt x="36" y="179"/>
                  </a:cubicBezTo>
                  <a:cubicBezTo>
                    <a:pt x="37" y="187"/>
                    <a:pt x="37" y="187"/>
                    <a:pt x="37" y="187"/>
                  </a:cubicBezTo>
                  <a:cubicBezTo>
                    <a:pt x="37" y="188"/>
                    <a:pt x="37" y="188"/>
                    <a:pt x="37" y="188"/>
                  </a:cubicBezTo>
                  <a:cubicBezTo>
                    <a:pt x="40" y="189"/>
                    <a:pt x="40" y="189"/>
                    <a:pt x="40" y="189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633">
              <a:extLst>
                <a:ext uri="{FF2B5EF4-FFF2-40B4-BE49-F238E27FC236}">
                  <a16:creationId xmlns:a16="http://schemas.microsoft.com/office/drawing/2014/main" id="{61514770-2DAA-8E69-793A-A4EAE59A5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2958" y="4220785"/>
              <a:ext cx="11542" cy="32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0" y="0"/>
                </a:cxn>
              </a:cxnLst>
              <a:rect l="0" t="0" r="r" b="b"/>
              <a:pathLst>
                <a:path w="7" h="2">
                  <a:moveTo>
                    <a:pt x="0" y="0"/>
                  </a:moveTo>
                  <a:lnTo>
                    <a:pt x="7" y="2"/>
                  </a:lnTo>
                  <a:lnTo>
                    <a:pt x="7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634">
              <a:extLst>
                <a:ext uri="{FF2B5EF4-FFF2-40B4-BE49-F238E27FC236}">
                  <a16:creationId xmlns:a16="http://schemas.microsoft.com/office/drawing/2014/main" id="{AFEB0D05-E433-7036-3BC2-784B0C5F1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6880" y="2970925"/>
              <a:ext cx="13191" cy="32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0" y="0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lnTo>
                    <a:pt x="8" y="2"/>
                  </a:lnTo>
                  <a:lnTo>
                    <a:pt x="8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635">
              <a:extLst>
                <a:ext uri="{FF2B5EF4-FFF2-40B4-BE49-F238E27FC236}">
                  <a16:creationId xmlns:a16="http://schemas.microsoft.com/office/drawing/2014/main" id="{65DAEB4A-CC83-8BA2-A0AB-AF97EA002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4796" y="3036881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636">
              <a:extLst>
                <a:ext uri="{FF2B5EF4-FFF2-40B4-BE49-F238E27FC236}">
                  <a16:creationId xmlns:a16="http://schemas.microsoft.com/office/drawing/2014/main" id="{6E3FA2C4-6EB1-0B01-9E03-6812C1192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3155" y="4952893"/>
              <a:ext cx="26382" cy="3957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10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3" y="9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6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7" h="10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637">
              <a:extLst>
                <a:ext uri="{FF2B5EF4-FFF2-40B4-BE49-F238E27FC236}">
                  <a16:creationId xmlns:a16="http://schemas.microsoft.com/office/drawing/2014/main" id="{DA6B4D49-1100-6189-7C63-A47C934F7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2466" y="4723697"/>
              <a:ext cx="1649" cy="32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638">
              <a:extLst>
                <a:ext uri="{FF2B5EF4-FFF2-40B4-BE49-F238E27FC236}">
                  <a16:creationId xmlns:a16="http://schemas.microsoft.com/office/drawing/2014/main" id="{D909C06E-0DCE-5357-52C4-9674004C0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071" y="4563754"/>
              <a:ext cx="517752" cy="618334"/>
            </a:xfrm>
            <a:custGeom>
              <a:avLst/>
              <a:gdLst/>
              <a:ahLst/>
              <a:cxnLst>
                <a:cxn ang="0">
                  <a:pos x="130" y="48"/>
                </a:cxn>
                <a:cxn ang="0">
                  <a:pos x="122" y="42"/>
                </a:cxn>
                <a:cxn ang="0">
                  <a:pos x="116" y="42"/>
                </a:cxn>
                <a:cxn ang="0">
                  <a:pos x="114" y="44"/>
                </a:cxn>
                <a:cxn ang="0">
                  <a:pos x="106" y="35"/>
                </a:cxn>
                <a:cxn ang="0">
                  <a:pos x="93" y="22"/>
                </a:cxn>
                <a:cxn ang="0">
                  <a:pos x="86" y="17"/>
                </a:cxn>
                <a:cxn ang="0">
                  <a:pos x="81" y="14"/>
                </a:cxn>
                <a:cxn ang="0">
                  <a:pos x="76" y="0"/>
                </a:cxn>
                <a:cxn ang="0">
                  <a:pos x="62" y="12"/>
                </a:cxn>
                <a:cxn ang="0">
                  <a:pos x="53" y="16"/>
                </a:cxn>
                <a:cxn ang="0">
                  <a:pos x="44" y="20"/>
                </a:cxn>
                <a:cxn ang="0">
                  <a:pos x="38" y="22"/>
                </a:cxn>
                <a:cxn ang="0">
                  <a:pos x="28" y="23"/>
                </a:cxn>
                <a:cxn ang="0">
                  <a:pos x="28" y="49"/>
                </a:cxn>
                <a:cxn ang="0">
                  <a:pos x="33" y="53"/>
                </a:cxn>
                <a:cxn ang="0">
                  <a:pos x="32" y="62"/>
                </a:cxn>
                <a:cxn ang="0">
                  <a:pos x="23" y="58"/>
                </a:cxn>
                <a:cxn ang="0">
                  <a:pos x="14" y="64"/>
                </a:cxn>
                <a:cxn ang="0">
                  <a:pos x="20" y="61"/>
                </a:cxn>
                <a:cxn ang="0">
                  <a:pos x="20" y="70"/>
                </a:cxn>
                <a:cxn ang="0">
                  <a:pos x="20" y="87"/>
                </a:cxn>
                <a:cxn ang="0">
                  <a:pos x="17" y="88"/>
                </a:cxn>
                <a:cxn ang="0">
                  <a:pos x="4" y="94"/>
                </a:cxn>
                <a:cxn ang="0">
                  <a:pos x="1" y="97"/>
                </a:cxn>
                <a:cxn ang="0">
                  <a:pos x="0" y="97"/>
                </a:cxn>
                <a:cxn ang="0">
                  <a:pos x="4" y="101"/>
                </a:cxn>
                <a:cxn ang="0">
                  <a:pos x="6" y="104"/>
                </a:cxn>
                <a:cxn ang="0">
                  <a:pos x="11" y="100"/>
                </a:cxn>
                <a:cxn ang="0">
                  <a:pos x="13" y="101"/>
                </a:cxn>
                <a:cxn ang="0">
                  <a:pos x="10" y="104"/>
                </a:cxn>
                <a:cxn ang="0">
                  <a:pos x="8" y="109"/>
                </a:cxn>
                <a:cxn ang="0">
                  <a:pos x="8" y="112"/>
                </a:cxn>
                <a:cxn ang="0">
                  <a:pos x="8" y="112"/>
                </a:cxn>
                <a:cxn ang="0">
                  <a:pos x="15" y="110"/>
                </a:cxn>
                <a:cxn ang="0">
                  <a:pos x="38" y="119"/>
                </a:cxn>
                <a:cxn ang="0">
                  <a:pos x="54" y="123"/>
                </a:cxn>
                <a:cxn ang="0">
                  <a:pos x="63" y="117"/>
                </a:cxn>
                <a:cxn ang="0">
                  <a:pos x="63" y="119"/>
                </a:cxn>
                <a:cxn ang="0">
                  <a:pos x="70" y="133"/>
                </a:cxn>
                <a:cxn ang="0">
                  <a:pos x="71" y="144"/>
                </a:cxn>
                <a:cxn ang="0">
                  <a:pos x="73" y="145"/>
                </a:cxn>
                <a:cxn ang="0">
                  <a:pos x="85" y="143"/>
                </a:cxn>
                <a:cxn ang="0">
                  <a:pos x="88" y="146"/>
                </a:cxn>
                <a:cxn ang="0">
                  <a:pos x="94" y="147"/>
                </a:cxn>
                <a:cxn ang="0">
                  <a:pos x="107" y="151"/>
                </a:cxn>
                <a:cxn ang="0">
                  <a:pos x="122" y="159"/>
                </a:cxn>
                <a:cxn ang="0">
                  <a:pos x="122" y="158"/>
                </a:cxn>
                <a:cxn ang="0">
                  <a:pos x="117" y="151"/>
                </a:cxn>
                <a:cxn ang="0">
                  <a:pos x="116" y="131"/>
                </a:cxn>
                <a:cxn ang="0">
                  <a:pos x="128" y="125"/>
                </a:cxn>
                <a:cxn ang="0">
                  <a:pos x="128" y="124"/>
                </a:cxn>
                <a:cxn ang="0">
                  <a:pos x="122" y="117"/>
                </a:cxn>
                <a:cxn ang="0">
                  <a:pos x="119" y="105"/>
                </a:cxn>
                <a:cxn ang="0">
                  <a:pos x="120" y="93"/>
                </a:cxn>
                <a:cxn ang="0">
                  <a:pos x="118" y="87"/>
                </a:cxn>
                <a:cxn ang="0">
                  <a:pos x="123" y="69"/>
                </a:cxn>
                <a:cxn ang="0">
                  <a:pos x="128" y="63"/>
                </a:cxn>
                <a:cxn ang="0">
                  <a:pos x="133" y="57"/>
                </a:cxn>
              </a:cxnLst>
              <a:rect l="0" t="0" r="r" b="b"/>
              <a:pathLst>
                <a:path w="133" h="159">
                  <a:moveTo>
                    <a:pt x="133" y="57"/>
                  </a:moveTo>
                  <a:cubicBezTo>
                    <a:pt x="130" y="54"/>
                    <a:pt x="130" y="54"/>
                    <a:pt x="130" y="54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8"/>
                    <a:pt x="130" y="48"/>
                    <a:pt x="129" y="48"/>
                  </a:cubicBezTo>
                  <a:cubicBezTo>
                    <a:pt x="122" y="42"/>
                    <a:pt x="122" y="42"/>
                    <a:pt x="122" y="42"/>
                  </a:cubicBezTo>
                  <a:cubicBezTo>
                    <a:pt x="120" y="43"/>
                    <a:pt x="120" y="43"/>
                    <a:pt x="120" y="43"/>
                  </a:cubicBezTo>
                  <a:cubicBezTo>
                    <a:pt x="120" y="43"/>
                    <a:pt x="120" y="43"/>
                    <a:pt x="120" y="43"/>
                  </a:cubicBezTo>
                  <a:cubicBezTo>
                    <a:pt x="120" y="43"/>
                    <a:pt x="116" y="42"/>
                    <a:pt x="116" y="42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6" y="35"/>
                    <a:pt x="106" y="35"/>
                    <a:pt x="106" y="35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23"/>
                    <a:pt x="38" y="22"/>
                    <a:pt x="38" y="22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23"/>
                    <a:pt x="29" y="23"/>
                    <a:pt x="28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2" y="62"/>
                    <a:pt x="32" y="62"/>
                    <a:pt x="31" y="61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61"/>
                    <a:pt x="16" y="61"/>
                    <a:pt x="17" y="61"/>
                  </a:cubicBezTo>
                  <a:cubicBezTo>
                    <a:pt x="17" y="61"/>
                    <a:pt x="20" y="61"/>
                    <a:pt x="20" y="61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0" y="86"/>
                    <a:pt x="20" y="86"/>
                    <a:pt x="20" y="86"/>
                  </a:cubicBezTo>
                  <a:cubicBezTo>
                    <a:pt x="20" y="86"/>
                    <a:pt x="20" y="87"/>
                    <a:pt x="20" y="87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7" y="88"/>
                    <a:pt x="17" y="88"/>
                    <a:pt x="17" y="88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2" y="95"/>
                    <a:pt x="2" y="95"/>
                    <a:pt x="2" y="95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1" y="97"/>
                    <a:pt x="1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8"/>
                    <a:pt x="0" y="98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8"/>
                    <a:pt x="0" y="98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10" y="100"/>
                    <a:pt x="10" y="100"/>
                    <a:pt x="10" y="100"/>
                  </a:cubicBezTo>
                  <a:cubicBezTo>
                    <a:pt x="10" y="100"/>
                    <a:pt x="11" y="100"/>
                    <a:pt x="11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3" y="101"/>
                    <a:pt x="13" y="101"/>
                    <a:pt x="13" y="101"/>
                  </a:cubicBezTo>
                  <a:cubicBezTo>
                    <a:pt x="13" y="101"/>
                    <a:pt x="13" y="101"/>
                    <a:pt x="13" y="101"/>
                  </a:cubicBezTo>
                  <a:cubicBezTo>
                    <a:pt x="13" y="101"/>
                    <a:pt x="13" y="101"/>
                    <a:pt x="13" y="101"/>
                  </a:cubicBezTo>
                  <a:cubicBezTo>
                    <a:pt x="12" y="101"/>
                    <a:pt x="12" y="101"/>
                    <a:pt x="12" y="101"/>
                  </a:cubicBezTo>
                  <a:cubicBezTo>
                    <a:pt x="10" y="104"/>
                    <a:pt x="10" y="104"/>
                    <a:pt x="10" y="104"/>
                  </a:cubicBezTo>
                  <a:cubicBezTo>
                    <a:pt x="10" y="104"/>
                    <a:pt x="10" y="104"/>
                    <a:pt x="10" y="104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15" y="110"/>
                    <a:pt x="15" y="110"/>
                    <a:pt x="15" y="110"/>
                  </a:cubicBezTo>
                  <a:cubicBezTo>
                    <a:pt x="34" y="109"/>
                    <a:pt x="34" y="109"/>
                    <a:pt x="34" y="109"/>
                  </a:cubicBezTo>
                  <a:cubicBezTo>
                    <a:pt x="36" y="111"/>
                    <a:pt x="36" y="111"/>
                    <a:pt x="36" y="111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3" y="125"/>
                    <a:pt x="43" y="125"/>
                    <a:pt x="43" y="125"/>
                  </a:cubicBezTo>
                  <a:cubicBezTo>
                    <a:pt x="43" y="125"/>
                    <a:pt x="44" y="125"/>
                    <a:pt x="44" y="125"/>
                  </a:cubicBezTo>
                  <a:cubicBezTo>
                    <a:pt x="44" y="125"/>
                    <a:pt x="54" y="123"/>
                    <a:pt x="54" y="123"/>
                  </a:cubicBezTo>
                  <a:cubicBezTo>
                    <a:pt x="54" y="123"/>
                    <a:pt x="54" y="123"/>
                    <a:pt x="54" y="123"/>
                  </a:cubicBezTo>
                  <a:cubicBezTo>
                    <a:pt x="56" y="117"/>
                    <a:pt x="56" y="117"/>
                    <a:pt x="56" y="11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70" y="133"/>
                    <a:pt x="70" y="133"/>
                    <a:pt x="70" y="133"/>
                  </a:cubicBezTo>
                  <a:cubicBezTo>
                    <a:pt x="73" y="140"/>
                    <a:pt x="73" y="140"/>
                    <a:pt x="73" y="140"/>
                  </a:cubicBezTo>
                  <a:cubicBezTo>
                    <a:pt x="71" y="144"/>
                    <a:pt x="71" y="144"/>
                    <a:pt x="71" y="144"/>
                  </a:cubicBezTo>
                  <a:cubicBezTo>
                    <a:pt x="71" y="144"/>
                    <a:pt x="71" y="144"/>
                    <a:pt x="71" y="144"/>
                  </a:cubicBezTo>
                  <a:cubicBezTo>
                    <a:pt x="73" y="146"/>
                    <a:pt x="73" y="146"/>
                    <a:pt x="73" y="146"/>
                  </a:cubicBezTo>
                  <a:cubicBezTo>
                    <a:pt x="73" y="146"/>
                    <a:pt x="73" y="146"/>
                    <a:pt x="73" y="146"/>
                  </a:cubicBezTo>
                  <a:cubicBezTo>
                    <a:pt x="73" y="146"/>
                    <a:pt x="73" y="146"/>
                    <a:pt x="73" y="145"/>
                  </a:cubicBezTo>
                  <a:cubicBezTo>
                    <a:pt x="75" y="143"/>
                    <a:pt x="75" y="143"/>
                    <a:pt x="75" y="143"/>
                  </a:cubicBezTo>
                  <a:cubicBezTo>
                    <a:pt x="84" y="143"/>
                    <a:pt x="84" y="143"/>
                    <a:pt x="84" y="143"/>
                  </a:cubicBezTo>
                  <a:cubicBezTo>
                    <a:pt x="85" y="143"/>
                    <a:pt x="85" y="143"/>
                    <a:pt x="85" y="143"/>
                  </a:cubicBezTo>
                  <a:cubicBezTo>
                    <a:pt x="86" y="142"/>
                    <a:pt x="86" y="142"/>
                    <a:pt x="86" y="142"/>
                  </a:cubicBezTo>
                  <a:cubicBezTo>
                    <a:pt x="88" y="145"/>
                    <a:pt x="88" y="145"/>
                    <a:pt x="88" y="145"/>
                  </a:cubicBezTo>
                  <a:cubicBezTo>
                    <a:pt x="88" y="146"/>
                    <a:pt x="88" y="146"/>
                    <a:pt x="88" y="146"/>
                  </a:cubicBezTo>
                  <a:cubicBezTo>
                    <a:pt x="88" y="146"/>
                    <a:pt x="88" y="146"/>
                    <a:pt x="88" y="146"/>
                  </a:cubicBezTo>
                  <a:cubicBezTo>
                    <a:pt x="92" y="144"/>
                    <a:pt x="92" y="144"/>
                    <a:pt x="92" y="144"/>
                  </a:cubicBezTo>
                  <a:cubicBezTo>
                    <a:pt x="94" y="147"/>
                    <a:pt x="94" y="147"/>
                    <a:pt x="94" y="147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104" y="148"/>
                    <a:pt x="104" y="148"/>
                    <a:pt x="104" y="148"/>
                  </a:cubicBezTo>
                  <a:cubicBezTo>
                    <a:pt x="107" y="151"/>
                    <a:pt x="107" y="151"/>
                    <a:pt x="107" y="151"/>
                  </a:cubicBezTo>
                  <a:cubicBezTo>
                    <a:pt x="111" y="151"/>
                    <a:pt x="111" y="151"/>
                    <a:pt x="111" y="151"/>
                  </a:cubicBezTo>
                  <a:cubicBezTo>
                    <a:pt x="116" y="157"/>
                    <a:pt x="116" y="157"/>
                    <a:pt x="116" y="157"/>
                  </a:cubicBezTo>
                  <a:cubicBezTo>
                    <a:pt x="122" y="159"/>
                    <a:pt x="122" y="159"/>
                    <a:pt x="122" y="159"/>
                  </a:cubicBezTo>
                  <a:cubicBezTo>
                    <a:pt x="122" y="159"/>
                    <a:pt x="122" y="159"/>
                    <a:pt x="122" y="159"/>
                  </a:cubicBezTo>
                  <a:cubicBezTo>
                    <a:pt x="122" y="159"/>
                    <a:pt x="122" y="159"/>
                    <a:pt x="122" y="159"/>
                  </a:cubicBezTo>
                  <a:cubicBezTo>
                    <a:pt x="122" y="159"/>
                    <a:pt x="122" y="159"/>
                    <a:pt x="122" y="158"/>
                  </a:cubicBezTo>
                  <a:cubicBezTo>
                    <a:pt x="122" y="151"/>
                    <a:pt x="122" y="151"/>
                    <a:pt x="122" y="151"/>
                  </a:cubicBezTo>
                  <a:cubicBezTo>
                    <a:pt x="122" y="151"/>
                    <a:pt x="122" y="151"/>
                    <a:pt x="122" y="151"/>
                  </a:cubicBezTo>
                  <a:cubicBezTo>
                    <a:pt x="117" y="151"/>
                    <a:pt x="117" y="151"/>
                    <a:pt x="117" y="151"/>
                  </a:cubicBezTo>
                  <a:cubicBezTo>
                    <a:pt x="115" y="148"/>
                    <a:pt x="115" y="148"/>
                    <a:pt x="115" y="148"/>
                  </a:cubicBezTo>
                  <a:cubicBezTo>
                    <a:pt x="117" y="139"/>
                    <a:pt x="117" y="139"/>
                    <a:pt x="117" y="139"/>
                  </a:cubicBezTo>
                  <a:cubicBezTo>
                    <a:pt x="116" y="131"/>
                    <a:pt x="116" y="131"/>
                    <a:pt x="116" y="131"/>
                  </a:cubicBezTo>
                  <a:cubicBezTo>
                    <a:pt x="119" y="127"/>
                    <a:pt x="119" y="127"/>
                    <a:pt x="119" y="127"/>
                  </a:cubicBezTo>
                  <a:cubicBezTo>
                    <a:pt x="127" y="125"/>
                    <a:pt x="127" y="125"/>
                    <a:pt x="127" y="125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128" y="124"/>
                    <a:pt x="128" y="124"/>
                    <a:pt x="128" y="124"/>
                  </a:cubicBezTo>
                  <a:cubicBezTo>
                    <a:pt x="128" y="124"/>
                    <a:pt x="128" y="124"/>
                    <a:pt x="128" y="124"/>
                  </a:cubicBezTo>
                  <a:cubicBezTo>
                    <a:pt x="128" y="124"/>
                    <a:pt x="128" y="124"/>
                    <a:pt x="128" y="124"/>
                  </a:cubicBezTo>
                  <a:cubicBezTo>
                    <a:pt x="128" y="124"/>
                    <a:pt x="128" y="124"/>
                    <a:pt x="128" y="124"/>
                  </a:cubicBezTo>
                  <a:cubicBezTo>
                    <a:pt x="127" y="120"/>
                    <a:pt x="127" y="120"/>
                    <a:pt x="127" y="120"/>
                  </a:cubicBezTo>
                  <a:cubicBezTo>
                    <a:pt x="122" y="117"/>
                    <a:pt x="122" y="117"/>
                    <a:pt x="122" y="117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20" y="108"/>
                    <a:pt x="120" y="108"/>
                    <a:pt x="120" y="108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20" y="95"/>
                    <a:pt x="120" y="95"/>
                    <a:pt x="120" y="95"/>
                  </a:cubicBezTo>
                  <a:cubicBezTo>
                    <a:pt x="120" y="95"/>
                    <a:pt x="120" y="95"/>
                    <a:pt x="120" y="9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118" y="87"/>
                    <a:pt x="118" y="87"/>
                    <a:pt x="118" y="87"/>
                  </a:cubicBezTo>
                  <a:cubicBezTo>
                    <a:pt x="122" y="80"/>
                    <a:pt x="122" y="80"/>
                    <a:pt x="122" y="80"/>
                  </a:cubicBezTo>
                  <a:cubicBezTo>
                    <a:pt x="122" y="79"/>
                    <a:pt x="122" y="79"/>
                    <a:pt x="122" y="79"/>
                  </a:cubicBezTo>
                  <a:cubicBezTo>
                    <a:pt x="123" y="69"/>
                    <a:pt x="123" y="69"/>
                    <a:pt x="123" y="69"/>
                  </a:cubicBezTo>
                  <a:cubicBezTo>
                    <a:pt x="128" y="64"/>
                    <a:pt x="128" y="64"/>
                    <a:pt x="128" y="64"/>
                  </a:cubicBezTo>
                  <a:cubicBezTo>
                    <a:pt x="128" y="64"/>
                    <a:pt x="128" y="64"/>
                    <a:pt x="128" y="64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33" y="57"/>
                    <a:pt x="133" y="57"/>
                    <a:pt x="133" y="57"/>
                  </a:cubicBezTo>
                  <a:cubicBezTo>
                    <a:pt x="133" y="57"/>
                    <a:pt x="133" y="57"/>
                    <a:pt x="133" y="57"/>
                  </a:cubicBezTo>
                  <a:cubicBezTo>
                    <a:pt x="133" y="57"/>
                    <a:pt x="133" y="57"/>
                    <a:pt x="133" y="57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639">
              <a:extLst>
                <a:ext uri="{FF2B5EF4-FFF2-40B4-BE49-F238E27FC236}">
                  <a16:creationId xmlns:a16="http://schemas.microsoft.com/office/drawing/2014/main" id="{85D780F4-1B13-6106-C7D0-20428CD3D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1613" y="4987519"/>
              <a:ext cx="342969" cy="671099"/>
            </a:xfrm>
            <a:custGeom>
              <a:avLst/>
              <a:gdLst/>
              <a:ahLst/>
              <a:cxnLst>
                <a:cxn ang="0">
                  <a:pos x="82" y="77"/>
                </a:cxn>
                <a:cxn ang="0">
                  <a:pos x="76" y="79"/>
                </a:cxn>
                <a:cxn ang="0">
                  <a:pos x="68" y="71"/>
                </a:cxn>
                <a:cxn ang="0">
                  <a:pos x="68" y="47"/>
                </a:cxn>
                <a:cxn ang="0">
                  <a:pos x="81" y="46"/>
                </a:cxn>
                <a:cxn ang="0">
                  <a:pos x="81" y="34"/>
                </a:cxn>
                <a:cxn ang="0">
                  <a:pos x="70" y="36"/>
                </a:cxn>
                <a:cxn ang="0">
                  <a:pos x="70" y="37"/>
                </a:cxn>
                <a:cxn ang="0">
                  <a:pos x="68" y="35"/>
                </a:cxn>
                <a:cxn ang="0">
                  <a:pos x="67" y="24"/>
                </a:cxn>
                <a:cxn ang="0">
                  <a:pos x="66" y="10"/>
                </a:cxn>
                <a:cxn ang="0">
                  <a:pos x="60" y="10"/>
                </a:cxn>
                <a:cxn ang="0">
                  <a:pos x="60" y="8"/>
                </a:cxn>
                <a:cxn ang="0">
                  <a:pos x="51" y="14"/>
                </a:cxn>
                <a:cxn ang="0">
                  <a:pos x="41" y="16"/>
                </a:cxn>
                <a:cxn ang="0">
                  <a:pos x="35" y="10"/>
                </a:cxn>
                <a:cxn ang="0">
                  <a:pos x="31" y="0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11" y="20"/>
                </a:cxn>
                <a:cxn ang="0">
                  <a:pos x="10" y="22"/>
                </a:cxn>
                <a:cxn ang="0">
                  <a:pos x="14" y="31"/>
                </a:cxn>
                <a:cxn ang="0">
                  <a:pos x="13" y="42"/>
                </a:cxn>
                <a:cxn ang="0">
                  <a:pos x="5" y="53"/>
                </a:cxn>
                <a:cxn ang="0">
                  <a:pos x="0" y="77"/>
                </a:cxn>
                <a:cxn ang="0">
                  <a:pos x="7" y="91"/>
                </a:cxn>
                <a:cxn ang="0">
                  <a:pos x="18" y="124"/>
                </a:cxn>
                <a:cxn ang="0">
                  <a:pos x="21" y="135"/>
                </a:cxn>
                <a:cxn ang="0">
                  <a:pos x="27" y="153"/>
                </a:cxn>
                <a:cxn ang="0">
                  <a:pos x="38" y="172"/>
                </a:cxn>
                <a:cxn ang="0">
                  <a:pos x="32" y="156"/>
                </a:cxn>
                <a:cxn ang="0">
                  <a:pos x="36" y="154"/>
                </a:cxn>
                <a:cxn ang="0">
                  <a:pos x="40" y="156"/>
                </a:cxn>
                <a:cxn ang="0">
                  <a:pos x="41" y="159"/>
                </a:cxn>
                <a:cxn ang="0">
                  <a:pos x="54" y="155"/>
                </a:cxn>
                <a:cxn ang="0">
                  <a:pos x="54" y="108"/>
                </a:cxn>
                <a:cxn ang="0">
                  <a:pos x="61" y="108"/>
                </a:cxn>
                <a:cxn ang="0">
                  <a:pos x="61" y="84"/>
                </a:cxn>
                <a:cxn ang="0">
                  <a:pos x="77" y="81"/>
                </a:cxn>
                <a:cxn ang="0">
                  <a:pos x="79" y="85"/>
                </a:cxn>
                <a:cxn ang="0">
                  <a:pos x="87" y="79"/>
                </a:cxn>
                <a:cxn ang="0">
                  <a:pos x="86" y="78"/>
                </a:cxn>
              </a:cxnLst>
              <a:rect l="0" t="0" r="r" b="b"/>
              <a:pathLst>
                <a:path w="88" h="172">
                  <a:moveTo>
                    <a:pt x="86" y="78"/>
                  </a:moveTo>
                  <a:cubicBezTo>
                    <a:pt x="82" y="77"/>
                    <a:pt x="82" y="77"/>
                    <a:pt x="82" y="77"/>
                  </a:cubicBezTo>
                  <a:cubicBezTo>
                    <a:pt x="82" y="77"/>
                    <a:pt x="76" y="79"/>
                    <a:pt x="76" y="79"/>
                  </a:cubicBezTo>
                  <a:cubicBezTo>
                    <a:pt x="76" y="79"/>
                    <a:pt x="76" y="79"/>
                    <a:pt x="76" y="79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8" y="71"/>
                    <a:pt x="68" y="71"/>
                    <a:pt x="68" y="71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68" y="35"/>
                    <a:pt x="68" y="35"/>
                    <a:pt x="68" y="35"/>
                  </a:cubicBezTo>
                  <a:cubicBezTo>
                    <a:pt x="68" y="35"/>
                    <a:pt x="68" y="35"/>
                    <a:pt x="68" y="35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14"/>
                    <a:pt x="41" y="16"/>
                    <a:pt x="41" y="16"/>
                  </a:cubicBezTo>
                  <a:cubicBezTo>
                    <a:pt x="41" y="16"/>
                    <a:pt x="40" y="16"/>
                    <a:pt x="40" y="16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18" y="113"/>
                    <a:pt x="18" y="113"/>
                    <a:pt x="18" y="113"/>
                  </a:cubicBezTo>
                  <a:cubicBezTo>
                    <a:pt x="18" y="124"/>
                    <a:pt x="18" y="124"/>
                    <a:pt x="18" y="124"/>
                  </a:cubicBezTo>
                  <a:cubicBezTo>
                    <a:pt x="20" y="130"/>
                    <a:pt x="20" y="130"/>
                    <a:pt x="20" y="130"/>
                  </a:cubicBezTo>
                  <a:cubicBezTo>
                    <a:pt x="21" y="135"/>
                    <a:pt x="21" y="135"/>
                    <a:pt x="21" y="135"/>
                  </a:cubicBezTo>
                  <a:cubicBezTo>
                    <a:pt x="23" y="148"/>
                    <a:pt x="23" y="148"/>
                    <a:pt x="23" y="148"/>
                  </a:cubicBezTo>
                  <a:cubicBezTo>
                    <a:pt x="27" y="153"/>
                    <a:pt x="27" y="153"/>
                    <a:pt x="27" y="153"/>
                  </a:cubicBezTo>
                  <a:cubicBezTo>
                    <a:pt x="32" y="157"/>
                    <a:pt x="32" y="157"/>
                    <a:pt x="32" y="157"/>
                  </a:cubicBezTo>
                  <a:cubicBezTo>
                    <a:pt x="38" y="172"/>
                    <a:pt x="38" y="172"/>
                    <a:pt x="38" y="172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6" y="154"/>
                    <a:pt x="36" y="154"/>
                    <a:pt x="36" y="154"/>
                  </a:cubicBezTo>
                  <a:cubicBezTo>
                    <a:pt x="36" y="154"/>
                    <a:pt x="36" y="154"/>
                    <a:pt x="36" y="154"/>
                  </a:cubicBezTo>
                  <a:cubicBezTo>
                    <a:pt x="36" y="154"/>
                    <a:pt x="36" y="154"/>
                    <a:pt x="36" y="154"/>
                  </a:cubicBezTo>
                  <a:cubicBezTo>
                    <a:pt x="40" y="156"/>
                    <a:pt x="40" y="156"/>
                    <a:pt x="40" y="156"/>
                  </a:cubicBezTo>
                  <a:cubicBezTo>
                    <a:pt x="40" y="156"/>
                    <a:pt x="40" y="156"/>
                    <a:pt x="40" y="156"/>
                  </a:cubicBezTo>
                  <a:cubicBezTo>
                    <a:pt x="41" y="159"/>
                    <a:pt x="41" y="159"/>
                    <a:pt x="41" y="159"/>
                  </a:cubicBezTo>
                  <a:cubicBezTo>
                    <a:pt x="49" y="159"/>
                    <a:pt x="49" y="159"/>
                    <a:pt x="49" y="159"/>
                  </a:cubicBezTo>
                  <a:cubicBezTo>
                    <a:pt x="54" y="155"/>
                    <a:pt x="54" y="155"/>
                    <a:pt x="54" y="155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4" y="108"/>
                    <a:pt x="54" y="108"/>
                    <a:pt x="55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7" y="79"/>
                    <a:pt x="87" y="79"/>
                    <a:pt x="87" y="79"/>
                  </a:cubicBezTo>
                  <a:cubicBezTo>
                    <a:pt x="88" y="79"/>
                    <a:pt x="88" y="79"/>
                    <a:pt x="88" y="79"/>
                  </a:cubicBezTo>
                  <a:lnTo>
                    <a:pt x="86" y="78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640">
              <a:extLst>
                <a:ext uri="{FF2B5EF4-FFF2-40B4-BE49-F238E27FC236}">
                  <a16:creationId xmlns:a16="http://schemas.microsoft.com/office/drawing/2014/main" id="{D10D37EA-5450-4B45-BD0A-4A3292B2D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640" y="3188579"/>
              <a:ext cx="18138" cy="8244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5"/>
                </a:cxn>
                <a:cxn ang="0">
                  <a:pos x="11" y="0"/>
                </a:cxn>
                <a:cxn ang="0">
                  <a:pos x="11" y="0"/>
                </a:cxn>
              </a:cxnLst>
              <a:rect l="0" t="0" r="r" b="b"/>
              <a:pathLst>
                <a:path w="11" h="5">
                  <a:moveTo>
                    <a:pt x="11" y="0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641">
              <a:extLst>
                <a:ext uri="{FF2B5EF4-FFF2-40B4-BE49-F238E27FC236}">
                  <a16:creationId xmlns:a16="http://schemas.microsoft.com/office/drawing/2014/main" id="{A0664F66-CDE8-DF39-3F9A-C6AD159A5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054" y="3099538"/>
              <a:ext cx="151698" cy="112125"/>
            </a:xfrm>
            <a:custGeom>
              <a:avLst/>
              <a:gdLst/>
              <a:ahLst/>
              <a:cxnLst>
                <a:cxn ang="0">
                  <a:pos x="37" y="11"/>
                </a:cxn>
                <a:cxn ang="0">
                  <a:pos x="39" y="10"/>
                </a:cxn>
                <a:cxn ang="0">
                  <a:pos x="39" y="10"/>
                </a:cxn>
                <a:cxn ang="0">
                  <a:pos x="37" y="9"/>
                </a:cxn>
                <a:cxn ang="0">
                  <a:pos x="31" y="4"/>
                </a:cxn>
                <a:cxn ang="0">
                  <a:pos x="29" y="3"/>
                </a:cxn>
                <a:cxn ang="0">
                  <a:pos x="27" y="0"/>
                </a:cxn>
                <a:cxn ang="0">
                  <a:pos x="27" y="0"/>
                </a:cxn>
                <a:cxn ang="0">
                  <a:pos x="26" y="0"/>
                </a:cxn>
                <a:cxn ang="0">
                  <a:pos x="23" y="2"/>
                </a:cxn>
                <a:cxn ang="0">
                  <a:pos x="19" y="1"/>
                </a:cxn>
                <a:cxn ang="0">
                  <a:pos x="9" y="1"/>
                </a:cxn>
                <a:cxn ang="0">
                  <a:pos x="4" y="3"/>
                </a:cxn>
                <a:cxn ang="0">
                  <a:pos x="2" y="4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14"/>
                </a:cxn>
                <a:cxn ang="0">
                  <a:pos x="2" y="14"/>
                </a:cxn>
                <a:cxn ang="0">
                  <a:pos x="7" y="16"/>
                </a:cxn>
                <a:cxn ang="0">
                  <a:pos x="12" y="17"/>
                </a:cxn>
                <a:cxn ang="0">
                  <a:pos x="13" y="19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7" y="28"/>
                </a:cxn>
                <a:cxn ang="0">
                  <a:pos x="17" y="29"/>
                </a:cxn>
                <a:cxn ang="0">
                  <a:pos x="17" y="29"/>
                </a:cxn>
                <a:cxn ang="0">
                  <a:pos x="17" y="29"/>
                </a:cxn>
                <a:cxn ang="0">
                  <a:pos x="26" y="28"/>
                </a:cxn>
                <a:cxn ang="0">
                  <a:pos x="26" y="27"/>
                </a:cxn>
                <a:cxn ang="0">
                  <a:pos x="26" y="27"/>
                </a:cxn>
                <a:cxn ang="0">
                  <a:pos x="29" y="25"/>
                </a:cxn>
                <a:cxn ang="0">
                  <a:pos x="30" y="25"/>
                </a:cxn>
                <a:cxn ang="0">
                  <a:pos x="30" y="25"/>
                </a:cxn>
                <a:cxn ang="0">
                  <a:pos x="32" y="27"/>
                </a:cxn>
                <a:cxn ang="0">
                  <a:pos x="32" y="26"/>
                </a:cxn>
                <a:cxn ang="0">
                  <a:pos x="31" y="24"/>
                </a:cxn>
                <a:cxn ang="0">
                  <a:pos x="31" y="24"/>
                </a:cxn>
                <a:cxn ang="0">
                  <a:pos x="33" y="18"/>
                </a:cxn>
                <a:cxn ang="0">
                  <a:pos x="33" y="17"/>
                </a:cxn>
                <a:cxn ang="0">
                  <a:pos x="38" y="15"/>
                </a:cxn>
                <a:cxn ang="0">
                  <a:pos x="39" y="14"/>
                </a:cxn>
                <a:cxn ang="0">
                  <a:pos x="37" y="13"/>
                </a:cxn>
                <a:cxn ang="0">
                  <a:pos x="37" y="13"/>
                </a:cxn>
                <a:cxn ang="0">
                  <a:pos x="37" y="11"/>
                </a:cxn>
                <a:cxn ang="0">
                  <a:pos x="37" y="11"/>
                </a:cxn>
              </a:cxnLst>
              <a:rect l="0" t="0" r="r" b="b"/>
              <a:pathLst>
                <a:path w="39" h="29">
                  <a:moveTo>
                    <a:pt x="37" y="11"/>
                  </a:moveTo>
                  <a:cubicBezTo>
                    <a:pt x="39" y="10"/>
                    <a:pt x="39" y="10"/>
                    <a:pt x="39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6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7"/>
                    <a:pt x="33" y="17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642">
              <a:extLst>
                <a:ext uri="{FF2B5EF4-FFF2-40B4-BE49-F238E27FC236}">
                  <a16:creationId xmlns:a16="http://schemas.microsoft.com/office/drawing/2014/main" id="{CB8CA55A-F65C-3096-044A-D655C71A4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547" y="5104591"/>
              <a:ext cx="273716" cy="436956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69" y="0"/>
                </a:cxn>
                <a:cxn ang="0">
                  <a:pos x="69" y="1"/>
                </a:cxn>
                <a:cxn ang="0">
                  <a:pos x="65" y="4"/>
                </a:cxn>
                <a:cxn ang="0">
                  <a:pos x="54" y="6"/>
                </a:cxn>
                <a:cxn ang="0">
                  <a:pos x="42" y="9"/>
                </a:cxn>
                <a:cxn ang="0">
                  <a:pos x="39" y="8"/>
                </a:cxn>
                <a:cxn ang="0">
                  <a:pos x="32" y="8"/>
                </a:cxn>
                <a:cxn ang="0">
                  <a:pos x="30" y="14"/>
                </a:cxn>
                <a:cxn ang="0">
                  <a:pos x="31" y="21"/>
                </a:cxn>
                <a:cxn ang="0">
                  <a:pos x="31" y="21"/>
                </a:cxn>
                <a:cxn ang="0">
                  <a:pos x="39" y="30"/>
                </a:cxn>
                <a:cxn ang="0">
                  <a:pos x="38" y="37"/>
                </a:cxn>
                <a:cxn ang="0">
                  <a:pos x="35" y="40"/>
                </a:cxn>
                <a:cxn ang="0">
                  <a:pos x="35" y="45"/>
                </a:cxn>
                <a:cxn ang="0">
                  <a:pos x="34" y="45"/>
                </a:cxn>
                <a:cxn ang="0">
                  <a:pos x="33" y="45"/>
                </a:cxn>
                <a:cxn ang="0">
                  <a:pos x="33" y="43"/>
                </a:cxn>
                <a:cxn ang="0">
                  <a:pos x="28" y="37"/>
                </a:cxn>
                <a:cxn ang="0">
                  <a:pos x="30" y="33"/>
                </a:cxn>
                <a:cxn ang="0">
                  <a:pos x="28" y="27"/>
                </a:cxn>
                <a:cxn ang="0">
                  <a:pos x="23" y="28"/>
                </a:cxn>
                <a:cxn ang="0">
                  <a:pos x="0" y="32"/>
                </a:cxn>
                <a:cxn ang="0">
                  <a:pos x="2" y="35"/>
                </a:cxn>
                <a:cxn ang="0">
                  <a:pos x="2" y="37"/>
                </a:cxn>
                <a:cxn ang="0">
                  <a:pos x="17" y="41"/>
                </a:cxn>
                <a:cxn ang="0">
                  <a:pos x="19" y="47"/>
                </a:cxn>
                <a:cxn ang="0">
                  <a:pos x="17" y="58"/>
                </a:cxn>
                <a:cxn ang="0">
                  <a:pos x="14" y="77"/>
                </a:cxn>
                <a:cxn ang="0">
                  <a:pos x="10" y="83"/>
                </a:cxn>
                <a:cxn ang="0">
                  <a:pos x="13" y="106"/>
                </a:cxn>
                <a:cxn ang="0">
                  <a:pos x="13" y="112"/>
                </a:cxn>
                <a:cxn ang="0">
                  <a:pos x="19" y="112"/>
                </a:cxn>
                <a:cxn ang="0">
                  <a:pos x="19" y="112"/>
                </a:cxn>
                <a:cxn ang="0">
                  <a:pos x="19" y="108"/>
                </a:cxn>
                <a:cxn ang="0">
                  <a:pos x="18" y="107"/>
                </a:cxn>
                <a:cxn ang="0">
                  <a:pos x="17" y="109"/>
                </a:cxn>
                <a:cxn ang="0">
                  <a:pos x="18" y="104"/>
                </a:cxn>
                <a:cxn ang="0">
                  <a:pos x="35" y="94"/>
                </a:cxn>
                <a:cxn ang="0">
                  <a:pos x="35" y="92"/>
                </a:cxn>
                <a:cxn ang="0">
                  <a:pos x="34" y="92"/>
                </a:cxn>
                <a:cxn ang="0">
                  <a:pos x="35" y="80"/>
                </a:cxn>
                <a:cxn ang="0">
                  <a:pos x="35" y="80"/>
                </a:cxn>
                <a:cxn ang="0">
                  <a:pos x="35" y="80"/>
                </a:cxn>
                <a:cxn ang="0">
                  <a:pos x="30" y="69"/>
                </a:cxn>
                <a:cxn ang="0">
                  <a:pos x="38" y="58"/>
                </a:cxn>
                <a:cxn ang="0">
                  <a:pos x="40" y="58"/>
                </a:cxn>
                <a:cxn ang="0">
                  <a:pos x="40" y="58"/>
                </a:cxn>
                <a:cxn ang="0">
                  <a:pos x="43" y="54"/>
                </a:cxn>
                <a:cxn ang="0">
                  <a:pos x="42" y="53"/>
                </a:cxn>
                <a:cxn ang="0">
                  <a:pos x="58" y="45"/>
                </a:cxn>
                <a:cxn ang="0">
                  <a:pos x="63" y="41"/>
                </a:cxn>
                <a:cxn ang="0">
                  <a:pos x="68" y="35"/>
                </a:cxn>
                <a:cxn ang="0">
                  <a:pos x="68" y="32"/>
                </a:cxn>
                <a:cxn ang="0">
                  <a:pos x="70" y="29"/>
                </a:cxn>
                <a:cxn ang="0">
                  <a:pos x="69" y="25"/>
                </a:cxn>
                <a:cxn ang="0">
                  <a:pos x="68" y="25"/>
                </a:cxn>
                <a:cxn ang="0">
                  <a:pos x="68" y="10"/>
                </a:cxn>
                <a:cxn ang="0">
                  <a:pos x="70" y="4"/>
                </a:cxn>
              </a:cxnLst>
              <a:rect l="0" t="0" r="r" b="b"/>
              <a:pathLst>
                <a:path w="70" h="112">
                  <a:moveTo>
                    <a:pt x="70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8" y="0"/>
                    <a:pt x="68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1"/>
                    <a:pt x="69" y="1"/>
                    <a:pt x="68" y="2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8"/>
                    <a:pt x="42" y="9"/>
                    <a:pt x="42" y="9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4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7" y="37"/>
                    <a:pt x="27" y="37"/>
                    <a:pt x="28" y="37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7"/>
                    <a:pt x="23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3" y="106"/>
                    <a:pt x="13" y="106"/>
                    <a:pt x="13" y="106"/>
                  </a:cubicBezTo>
                  <a:cubicBezTo>
                    <a:pt x="13" y="106"/>
                    <a:pt x="13" y="106"/>
                    <a:pt x="13" y="106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8" y="112"/>
                    <a:pt x="18" y="112"/>
                    <a:pt x="18" y="112"/>
                  </a:cubicBezTo>
                  <a:cubicBezTo>
                    <a:pt x="18" y="112"/>
                    <a:pt x="18" y="112"/>
                    <a:pt x="19" y="112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9" y="112"/>
                    <a:pt x="19" y="112"/>
                    <a:pt x="19" y="112"/>
                  </a:cubicBezTo>
                  <a:cubicBezTo>
                    <a:pt x="19" y="108"/>
                    <a:pt x="19" y="108"/>
                    <a:pt x="19" y="108"/>
                  </a:cubicBezTo>
                  <a:cubicBezTo>
                    <a:pt x="19" y="108"/>
                    <a:pt x="18" y="107"/>
                    <a:pt x="18" y="107"/>
                  </a:cubicBezTo>
                  <a:cubicBezTo>
                    <a:pt x="18" y="107"/>
                    <a:pt x="18" y="107"/>
                    <a:pt x="18" y="107"/>
                  </a:cubicBezTo>
                  <a:cubicBezTo>
                    <a:pt x="18" y="107"/>
                    <a:pt x="18" y="107"/>
                    <a:pt x="18" y="10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16" y="107"/>
                    <a:pt x="16" y="107"/>
                    <a:pt x="16" y="107"/>
                  </a:cubicBezTo>
                  <a:cubicBezTo>
                    <a:pt x="18" y="104"/>
                    <a:pt x="18" y="104"/>
                    <a:pt x="18" y="104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35" y="94"/>
                    <a:pt x="35" y="94"/>
                    <a:pt x="35" y="94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5" y="92"/>
                    <a:pt x="35" y="92"/>
                    <a:pt x="34" y="92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6" y="80"/>
                    <a:pt x="35" y="80"/>
                    <a:pt x="35" y="80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3" y="53"/>
                    <a:pt x="43" y="5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8" y="35"/>
                    <a:pt x="68" y="35"/>
                    <a:pt x="68" y="35"/>
                  </a:cubicBezTo>
                  <a:cubicBezTo>
                    <a:pt x="69" y="33"/>
                    <a:pt x="69" y="33"/>
                    <a:pt x="69" y="33"/>
                  </a:cubicBezTo>
                  <a:cubicBezTo>
                    <a:pt x="69" y="33"/>
                    <a:pt x="69" y="32"/>
                    <a:pt x="68" y="32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70" y="29"/>
                    <a:pt x="70" y="29"/>
                    <a:pt x="70" y="29"/>
                  </a:cubicBezTo>
                  <a:cubicBezTo>
                    <a:pt x="70" y="29"/>
                    <a:pt x="70" y="29"/>
                    <a:pt x="70" y="29"/>
                  </a:cubicBezTo>
                  <a:cubicBezTo>
                    <a:pt x="69" y="25"/>
                    <a:pt x="69" y="25"/>
                    <a:pt x="69" y="25"/>
                  </a:cubicBezTo>
                  <a:cubicBezTo>
                    <a:pt x="69" y="25"/>
                    <a:pt x="68" y="25"/>
                    <a:pt x="68" y="25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4"/>
                    <a:pt x="70" y="4"/>
                    <a:pt x="70" y="4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643">
              <a:extLst>
                <a:ext uri="{FF2B5EF4-FFF2-40B4-BE49-F238E27FC236}">
                  <a16:creationId xmlns:a16="http://schemas.microsoft.com/office/drawing/2014/main" id="{8E17CB45-2DEA-BBB3-E4C3-54C51957F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778" y="3153952"/>
              <a:ext cx="85742" cy="42871"/>
            </a:xfrm>
            <a:custGeom>
              <a:avLst/>
              <a:gdLst/>
              <a:ahLst/>
              <a:cxnLst>
                <a:cxn ang="0">
                  <a:pos x="21" y="10"/>
                </a:cxn>
                <a:cxn ang="0">
                  <a:pos x="21" y="10"/>
                </a:cxn>
                <a:cxn ang="0">
                  <a:pos x="22" y="5"/>
                </a:cxn>
                <a:cxn ang="0">
                  <a:pos x="21" y="3"/>
                </a:cxn>
                <a:cxn ang="0">
                  <a:pos x="16" y="2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0" y="4"/>
                </a:cxn>
                <a:cxn ang="0">
                  <a:pos x="8" y="3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3" y="4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0"/>
                </a:cxn>
                <a:cxn ang="0">
                  <a:pos x="1" y="10"/>
                </a:cxn>
                <a:cxn ang="0">
                  <a:pos x="10" y="11"/>
                </a:cxn>
                <a:cxn ang="0">
                  <a:pos x="21" y="10"/>
                </a:cxn>
                <a:cxn ang="0">
                  <a:pos x="21" y="10"/>
                </a:cxn>
                <a:cxn ang="0">
                  <a:pos x="21" y="10"/>
                </a:cxn>
              </a:cxnLst>
              <a:rect l="0" t="0" r="r" b="b"/>
              <a:pathLst>
                <a:path w="22" h="11"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20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644">
              <a:extLst>
                <a:ext uri="{FF2B5EF4-FFF2-40B4-BE49-F238E27FC236}">
                  <a16:creationId xmlns:a16="http://schemas.microsoft.com/office/drawing/2014/main" id="{5BD3C2ED-A472-059F-5772-4DCF8EDFE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9013" y="4486256"/>
              <a:ext cx="291854" cy="252280"/>
            </a:xfrm>
            <a:custGeom>
              <a:avLst/>
              <a:gdLst/>
              <a:ahLst/>
              <a:cxnLst>
                <a:cxn ang="0">
                  <a:pos x="73" y="10"/>
                </a:cxn>
                <a:cxn ang="0">
                  <a:pos x="74" y="9"/>
                </a:cxn>
                <a:cxn ang="0">
                  <a:pos x="68" y="0"/>
                </a:cxn>
                <a:cxn ang="0">
                  <a:pos x="67" y="1"/>
                </a:cxn>
                <a:cxn ang="0">
                  <a:pos x="62" y="5"/>
                </a:cxn>
                <a:cxn ang="0">
                  <a:pos x="49" y="4"/>
                </a:cxn>
                <a:cxn ang="0">
                  <a:pos x="38" y="7"/>
                </a:cxn>
                <a:cxn ang="0">
                  <a:pos x="34" y="4"/>
                </a:cxn>
                <a:cxn ang="0">
                  <a:pos x="27" y="6"/>
                </a:cxn>
                <a:cxn ang="0">
                  <a:pos x="19" y="0"/>
                </a:cxn>
                <a:cxn ang="0">
                  <a:pos x="9" y="3"/>
                </a:cxn>
                <a:cxn ang="0">
                  <a:pos x="7" y="7"/>
                </a:cxn>
                <a:cxn ang="0">
                  <a:pos x="5" y="10"/>
                </a:cxn>
                <a:cxn ang="0">
                  <a:pos x="5" y="15"/>
                </a:cxn>
                <a:cxn ang="0">
                  <a:pos x="4" y="17"/>
                </a:cxn>
                <a:cxn ang="0">
                  <a:pos x="6" y="23"/>
                </a:cxn>
                <a:cxn ang="0">
                  <a:pos x="5" y="24"/>
                </a:cxn>
                <a:cxn ang="0">
                  <a:pos x="2" y="29"/>
                </a:cxn>
                <a:cxn ang="0">
                  <a:pos x="0" y="50"/>
                </a:cxn>
                <a:cxn ang="0">
                  <a:pos x="0" y="51"/>
                </a:cxn>
                <a:cxn ang="0">
                  <a:pos x="10" y="50"/>
                </a:cxn>
                <a:cxn ang="0">
                  <a:pos x="14" y="54"/>
                </a:cxn>
                <a:cxn ang="0">
                  <a:pos x="17" y="60"/>
                </a:cxn>
                <a:cxn ang="0">
                  <a:pos x="22" y="65"/>
                </a:cxn>
                <a:cxn ang="0">
                  <a:pos x="23" y="65"/>
                </a:cxn>
                <a:cxn ang="0">
                  <a:pos x="28" y="62"/>
                </a:cxn>
                <a:cxn ang="0">
                  <a:pos x="35" y="63"/>
                </a:cxn>
                <a:cxn ang="0">
                  <a:pos x="37" y="61"/>
                </a:cxn>
                <a:cxn ang="0">
                  <a:pos x="37" y="61"/>
                </a:cxn>
                <a:cxn ang="0">
                  <a:pos x="36" y="61"/>
                </a:cxn>
                <a:cxn ang="0">
                  <a:pos x="44" y="47"/>
                </a:cxn>
                <a:cxn ang="0">
                  <a:pos x="51" y="46"/>
                </a:cxn>
                <a:cxn ang="0">
                  <a:pos x="54" y="49"/>
                </a:cxn>
                <a:cxn ang="0">
                  <a:pos x="62" y="36"/>
                </a:cxn>
                <a:cxn ang="0">
                  <a:pos x="70" y="20"/>
                </a:cxn>
                <a:cxn ang="0">
                  <a:pos x="75" y="12"/>
                </a:cxn>
              </a:cxnLst>
              <a:rect l="0" t="0" r="r" b="b"/>
              <a:pathLst>
                <a:path w="75" h="65">
                  <a:moveTo>
                    <a:pt x="74" y="10"/>
                  </a:moveTo>
                  <a:cubicBezTo>
                    <a:pt x="74" y="10"/>
                    <a:pt x="73" y="10"/>
                    <a:pt x="73" y="10"/>
                  </a:cubicBezTo>
                  <a:cubicBezTo>
                    <a:pt x="74" y="10"/>
                    <a:pt x="74" y="9"/>
                    <a:pt x="74" y="9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7" y="0"/>
                    <a:pt x="67" y="1"/>
                    <a:pt x="67" y="1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3" y="1"/>
                    <a:pt x="13" y="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1"/>
                    <a:pt x="2" y="51"/>
                    <a:pt x="3" y="51"/>
                  </a:cubicBezTo>
                  <a:cubicBezTo>
                    <a:pt x="6" y="51"/>
                    <a:pt x="10" y="50"/>
                    <a:pt x="10" y="50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7" y="60"/>
                    <a:pt x="17" y="61"/>
                    <a:pt x="17" y="61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22" y="65"/>
                    <a:pt x="22" y="65"/>
                    <a:pt x="23" y="65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8" y="62"/>
                    <a:pt x="35" y="63"/>
                    <a:pt x="35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6"/>
                    <a:pt x="51" y="46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62" y="36"/>
                    <a:pt x="62" y="36"/>
                    <a:pt x="62" y="36"/>
                  </a:cubicBezTo>
                  <a:cubicBezTo>
                    <a:pt x="65" y="33"/>
                    <a:pt x="65" y="33"/>
                    <a:pt x="65" y="33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4" y="1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Rectangle 645">
              <a:extLst>
                <a:ext uri="{FF2B5EF4-FFF2-40B4-BE49-F238E27FC236}">
                  <a16:creationId xmlns:a16="http://schemas.microsoft.com/office/drawing/2014/main" id="{130F6753-AD64-6675-BD7D-5C4F992F4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4387" y="4820981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646">
              <a:extLst>
                <a:ext uri="{FF2B5EF4-FFF2-40B4-BE49-F238E27FC236}">
                  <a16:creationId xmlns:a16="http://schemas.microsoft.com/office/drawing/2014/main" id="{CD6E85C0-6E48-C0BF-33C9-AC798460C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2353" y="5358520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647">
              <a:extLst>
                <a:ext uri="{FF2B5EF4-FFF2-40B4-BE49-F238E27FC236}">
                  <a16:creationId xmlns:a16="http://schemas.microsoft.com/office/drawing/2014/main" id="{A3694236-DF88-6F20-0283-D61893E14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499" y="5084804"/>
              <a:ext cx="300098" cy="347916"/>
            </a:xfrm>
            <a:custGeom>
              <a:avLst/>
              <a:gdLst/>
              <a:ahLst/>
              <a:cxnLst>
                <a:cxn ang="0">
                  <a:pos x="73" y="51"/>
                </a:cxn>
                <a:cxn ang="0">
                  <a:pos x="73" y="45"/>
                </a:cxn>
                <a:cxn ang="0">
                  <a:pos x="61" y="44"/>
                </a:cxn>
                <a:cxn ang="0">
                  <a:pos x="60" y="33"/>
                </a:cxn>
                <a:cxn ang="0">
                  <a:pos x="55" y="26"/>
                </a:cxn>
                <a:cxn ang="0">
                  <a:pos x="51" y="25"/>
                </a:cxn>
                <a:cxn ang="0">
                  <a:pos x="42" y="22"/>
                </a:cxn>
                <a:cxn ang="0">
                  <a:pos x="41" y="20"/>
                </a:cxn>
                <a:cxn ang="0">
                  <a:pos x="28" y="15"/>
                </a:cxn>
                <a:cxn ang="0">
                  <a:pos x="28" y="3"/>
                </a:cxn>
                <a:cxn ang="0">
                  <a:pos x="19" y="1"/>
                </a:cxn>
                <a:cxn ang="0">
                  <a:pos x="8" y="10"/>
                </a:cxn>
                <a:cxn ang="0">
                  <a:pos x="0" y="9"/>
                </a:cxn>
                <a:cxn ang="0">
                  <a:pos x="5" y="19"/>
                </a:cxn>
                <a:cxn ang="0">
                  <a:pos x="4" y="32"/>
                </a:cxn>
                <a:cxn ang="0">
                  <a:pos x="2" y="34"/>
                </a:cxn>
                <a:cxn ang="0">
                  <a:pos x="3" y="37"/>
                </a:cxn>
                <a:cxn ang="0">
                  <a:pos x="1" y="42"/>
                </a:cxn>
                <a:cxn ang="0">
                  <a:pos x="4" y="46"/>
                </a:cxn>
                <a:cxn ang="0">
                  <a:pos x="0" y="53"/>
                </a:cxn>
                <a:cxn ang="0">
                  <a:pos x="3" y="56"/>
                </a:cxn>
                <a:cxn ang="0">
                  <a:pos x="4" y="62"/>
                </a:cxn>
                <a:cxn ang="0">
                  <a:pos x="7" y="65"/>
                </a:cxn>
                <a:cxn ang="0">
                  <a:pos x="7" y="65"/>
                </a:cxn>
                <a:cxn ang="0">
                  <a:pos x="7" y="69"/>
                </a:cxn>
                <a:cxn ang="0">
                  <a:pos x="5" y="71"/>
                </a:cxn>
                <a:cxn ang="0">
                  <a:pos x="8" y="76"/>
                </a:cxn>
                <a:cxn ang="0">
                  <a:pos x="15" y="89"/>
                </a:cxn>
                <a:cxn ang="0">
                  <a:pos x="22" y="82"/>
                </a:cxn>
                <a:cxn ang="0">
                  <a:pos x="22" y="82"/>
                </a:cxn>
                <a:cxn ang="0">
                  <a:pos x="31" y="85"/>
                </a:cxn>
                <a:cxn ang="0">
                  <a:pos x="34" y="87"/>
                </a:cxn>
                <a:cxn ang="0">
                  <a:pos x="35" y="84"/>
                </a:cxn>
                <a:cxn ang="0">
                  <a:pos x="42" y="84"/>
                </a:cxn>
                <a:cxn ang="0">
                  <a:pos x="45" y="85"/>
                </a:cxn>
                <a:cxn ang="0">
                  <a:pos x="46" y="75"/>
                </a:cxn>
                <a:cxn ang="0">
                  <a:pos x="50" y="68"/>
                </a:cxn>
                <a:cxn ang="0">
                  <a:pos x="68" y="64"/>
                </a:cxn>
                <a:cxn ang="0">
                  <a:pos x="75" y="70"/>
                </a:cxn>
                <a:cxn ang="0">
                  <a:pos x="75" y="70"/>
                </a:cxn>
                <a:cxn ang="0">
                  <a:pos x="76" y="70"/>
                </a:cxn>
                <a:cxn ang="0">
                  <a:pos x="76" y="52"/>
                </a:cxn>
              </a:cxnLst>
              <a:rect l="0" t="0" r="r" b="b"/>
              <a:pathLst>
                <a:path w="77" h="89">
                  <a:moveTo>
                    <a:pt x="76" y="52"/>
                  </a:moveTo>
                  <a:cubicBezTo>
                    <a:pt x="73" y="51"/>
                    <a:pt x="73" y="51"/>
                    <a:pt x="73" y="51"/>
                  </a:cubicBezTo>
                  <a:cubicBezTo>
                    <a:pt x="73" y="51"/>
                    <a:pt x="73" y="51"/>
                    <a:pt x="73" y="51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2" y="44"/>
                    <a:pt x="62" y="44"/>
                    <a:pt x="61" y="44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6"/>
                    <a:pt x="51" y="26"/>
                    <a:pt x="51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5" y="19"/>
                    <a:pt x="5" y="19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7" y="69"/>
                    <a:pt x="7" y="69"/>
                    <a:pt x="7" y="69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4" y="84"/>
                    <a:pt x="24" y="84"/>
                    <a:pt x="24" y="84"/>
                  </a:cubicBezTo>
                  <a:cubicBezTo>
                    <a:pt x="31" y="85"/>
                    <a:pt x="31" y="85"/>
                    <a:pt x="31" y="85"/>
                  </a:cubicBezTo>
                  <a:cubicBezTo>
                    <a:pt x="34" y="88"/>
                    <a:pt x="34" y="88"/>
                    <a:pt x="34" y="88"/>
                  </a:cubicBezTo>
                  <a:cubicBezTo>
                    <a:pt x="34" y="87"/>
                    <a:pt x="34" y="87"/>
                    <a:pt x="34" y="87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6" y="84"/>
                    <a:pt x="42" y="84"/>
                    <a:pt x="42" y="84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6" y="70"/>
                    <a:pt x="76" y="70"/>
                    <a:pt x="76" y="70"/>
                  </a:cubicBezTo>
                  <a:cubicBezTo>
                    <a:pt x="76" y="70"/>
                    <a:pt x="76" y="70"/>
                    <a:pt x="76" y="70"/>
                  </a:cubicBezTo>
                  <a:cubicBezTo>
                    <a:pt x="77" y="57"/>
                    <a:pt x="77" y="57"/>
                    <a:pt x="77" y="57"/>
                  </a:cubicBezTo>
                  <a:lnTo>
                    <a:pt x="76" y="52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648">
              <a:extLst>
                <a:ext uri="{FF2B5EF4-FFF2-40B4-BE49-F238E27FC236}">
                  <a16:creationId xmlns:a16="http://schemas.microsoft.com/office/drawing/2014/main" id="{92628FF3-43B2-1B55-02B4-1C177322D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1984" y="5333786"/>
              <a:ext cx="214356" cy="230845"/>
            </a:xfrm>
            <a:custGeom>
              <a:avLst/>
              <a:gdLst/>
              <a:ahLst/>
              <a:cxnLst>
                <a:cxn ang="0">
                  <a:pos x="55" y="33"/>
                </a:cxn>
                <a:cxn ang="0">
                  <a:pos x="48" y="33"/>
                </a:cxn>
                <a:cxn ang="0">
                  <a:pos x="48" y="32"/>
                </a:cxn>
                <a:cxn ang="0">
                  <a:pos x="46" y="22"/>
                </a:cxn>
                <a:cxn ang="0">
                  <a:pos x="42" y="21"/>
                </a:cxn>
                <a:cxn ang="0">
                  <a:pos x="38" y="22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31" y="7"/>
                </a:cxn>
                <a:cxn ang="0">
                  <a:pos x="31" y="6"/>
                </a:cxn>
                <a:cxn ang="0">
                  <a:pos x="31" y="6"/>
                </a:cxn>
                <a:cxn ang="0">
                  <a:pos x="27" y="2"/>
                </a:cxn>
                <a:cxn ang="0">
                  <a:pos x="24" y="0"/>
                </a:cxn>
                <a:cxn ang="0">
                  <a:pos x="19" y="0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2" y="11"/>
                </a:cxn>
                <a:cxn ang="0">
                  <a:pos x="2" y="15"/>
                </a:cxn>
                <a:cxn ang="0">
                  <a:pos x="1" y="21"/>
                </a:cxn>
                <a:cxn ang="0">
                  <a:pos x="0" y="21"/>
                </a:cxn>
                <a:cxn ang="0">
                  <a:pos x="1" y="22"/>
                </a:cxn>
                <a:cxn ang="0">
                  <a:pos x="3" y="22"/>
                </a:cxn>
                <a:cxn ang="0">
                  <a:pos x="13" y="33"/>
                </a:cxn>
                <a:cxn ang="0">
                  <a:pos x="21" y="35"/>
                </a:cxn>
                <a:cxn ang="0">
                  <a:pos x="33" y="43"/>
                </a:cxn>
                <a:cxn ang="0">
                  <a:pos x="33" y="46"/>
                </a:cxn>
                <a:cxn ang="0">
                  <a:pos x="33" y="46"/>
                </a:cxn>
                <a:cxn ang="0">
                  <a:pos x="29" y="54"/>
                </a:cxn>
                <a:cxn ang="0">
                  <a:pos x="29" y="56"/>
                </a:cxn>
                <a:cxn ang="0">
                  <a:pos x="35" y="57"/>
                </a:cxn>
                <a:cxn ang="0">
                  <a:pos x="39" y="59"/>
                </a:cxn>
                <a:cxn ang="0">
                  <a:pos x="47" y="58"/>
                </a:cxn>
                <a:cxn ang="0">
                  <a:pos x="47" y="57"/>
                </a:cxn>
                <a:cxn ang="0">
                  <a:pos x="47" y="57"/>
                </a:cxn>
                <a:cxn ang="0">
                  <a:pos x="53" y="51"/>
                </a:cxn>
                <a:cxn ang="0">
                  <a:pos x="54" y="45"/>
                </a:cxn>
                <a:cxn ang="0">
                  <a:pos x="54" y="45"/>
                </a:cxn>
                <a:cxn ang="0">
                  <a:pos x="54" y="45"/>
                </a:cxn>
                <a:cxn ang="0">
                  <a:pos x="55" y="37"/>
                </a:cxn>
                <a:cxn ang="0">
                  <a:pos x="55" y="33"/>
                </a:cxn>
              </a:cxnLst>
              <a:rect l="0" t="0" r="r" b="b"/>
              <a:pathLst>
                <a:path w="55" h="59">
                  <a:moveTo>
                    <a:pt x="55" y="33"/>
                  </a:move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2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5" y="37"/>
                    <a:pt x="55" y="37"/>
                    <a:pt x="55" y="37"/>
                  </a:cubicBezTo>
                  <a:lnTo>
                    <a:pt x="55" y="33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649">
              <a:extLst>
                <a:ext uri="{FF2B5EF4-FFF2-40B4-BE49-F238E27FC236}">
                  <a16:creationId xmlns:a16="http://schemas.microsoft.com/office/drawing/2014/main" id="{3D5C54C1-46B1-CB82-7BD0-9276D121C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930" y="4835821"/>
              <a:ext cx="26382" cy="164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6" y="0"/>
                </a:cxn>
              </a:cxnLst>
              <a:rect l="0" t="0" r="r" b="b"/>
              <a:pathLst>
                <a:path w="7">
                  <a:moveTo>
                    <a:pt x="6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Oval 650">
              <a:extLst>
                <a:ext uri="{FF2B5EF4-FFF2-40B4-BE49-F238E27FC236}">
                  <a16:creationId xmlns:a16="http://schemas.microsoft.com/office/drawing/2014/main" id="{B00C6312-4C86-1DEA-A7F0-48C231537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485" y="4929808"/>
              <a:ext cx="1649" cy="1649"/>
            </a:xfrm>
            <a:prstGeom prst="ellipse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Rectangle 651">
              <a:extLst>
                <a:ext uri="{FF2B5EF4-FFF2-40B4-BE49-F238E27FC236}">
                  <a16:creationId xmlns:a16="http://schemas.microsoft.com/office/drawing/2014/main" id="{FB0177E5-2496-DE3A-62ED-661DF6E38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917" y="4886937"/>
              <a:ext cx="6596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652">
              <a:extLst>
                <a:ext uri="{FF2B5EF4-FFF2-40B4-BE49-F238E27FC236}">
                  <a16:creationId xmlns:a16="http://schemas.microsoft.com/office/drawing/2014/main" id="{C57C4C14-9D90-E1CC-3F0C-6E860457BC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71943" y="4804492"/>
              <a:ext cx="148400" cy="168187"/>
            </a:xfrm>
            <a:custGeom>
              <a:avLst/>
              <a:gdLst/>
              <a:ahLst/>
              <a:cxnLst>
                <a:cxn ang="0">
                  <a:pos x="36" y="11"/>
                </a:cxn>
                <a:cxn ang="0">
                  <a:pos x="36" y="10"/>
                </a:cxn>
                <a:cxn ang="0">
                  <a:pos x="32" y="7"/>
                </a:cxn>
                <a:cxn ang="0">
                  <a:pos x="31" y="8"/>
                </a:cxn>
                <a:cxn ang="0">
                  <a:pos x="30" y="8"/>
                </a:cxn>
                <a:cxn ang="0">
                  <a:pos x="24" y="8"/>
                </a:cxn>
                <a:cxn ang="0">
                  <a:pos x="21" y="4"/>
                </a:cxn>
                <a:cxn ang="0">
                  <a:pos x="13" y="1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2" y="0"/>
                </a:cxn>
                <a:cxn ang="0">
                  <a:pos x="4" y="5"/>
                </a:cxn>
                <a:cxn ang="0">
                  <a:pos x="3" y="14"/>
                </a:cxn>
                <a:cxn ang="0">
                  <a:pos x="0" y="16"/>
                </a:cxn>
                <a:cxn ang="0">
                  <a:pos x="0" y="25"/>
                </a:cxn>
                <a:cxn ang="0">
                  <a:pos x="3" y="27"/>
                </a:cxn>
                <a:cxn ang="0">
                  <a:pos x="4" y="27"/>
                </a:cxn>
                <a:cxn ang="0">
                  <a:pos x="6" y="25"/>
                </a:cxn>
                <a:cxn ang="0">
                  <a:pos x="7" y="26"/>
                </a:cxn>
                <a:cxn ang="0">
                  <a:pos x="3" y="32"/>
                </a:cxn>
                <a:cxn ang="0">
                  <a:pos x="3" y="32"/>
                </a:cxn>
                <a:cxn ang="0">
                  <a:pos x="2" y="36"/>
                </a:cxn>
                <a:cxn ang="0">
                  <a:pos x="2" y="39"/>
                </a:cxn>
                <a:cxn ang="0">
                  <a:pos x="3" y="40"/>
                </a:cxn>
                <a:cxn ang="0">
                  <a:pos x="5" y="39"/>
                </a:cxn>
                <a:cxn ang="0">
                  <a:pos x="9" y="42"/>
                </a:cxn>
                <a:cxn ang="0">
                  <a:pos x="12" y="42"/>
                </a:cxn>
                <a:cxn ang="0">
                  <a:pos x="15" y="40"/>
                </a:cxn>
                <a:cxn ang="0">
                  <a:pos x="16" y="33"/>
                </a:cxn>
                <a:cxn ang="0">
                  <a:pos x="18" y="33"/>
                </a:cxn>
                <a:cxn ang="0">
                  <a:pos x="28" y="27"/>
                </a:cxn>
                <a:cxn ang="0">
                  <a:pos x="37" y="16"/>
                </a:cxn>
                <a:cxn ang="0">
                  <a:pos x="38" y="16"/>
                </a:cxn>
                <a:cxn ang="0">
                  <a:pos x="35" y="12"/>
                </a:cxn>
                <a:cxn ang="0">
                  <a:pos x="36" y="10"/>
                </a:cxn>
                <a:cxn ang="0">
                  <a:pos x="36" y="10"/>
                </a:cxn>
              </a:cxnLst>
              <a:rect l="0" t="0" r="r" b="b"/>
              <a:pathLst>
                <a:path w="38" h="43">
                  <a:moveTo>
                    <a:pt x="35" y="12"/>
                  </a:moveTo>
                  <a:cubicBezTo>
                    <a:pt x="36" y="11"/>
                    <a:pt x="36" y="11"/>
                    <a:pt x="36" y="11"/>
                  </a:cubicBezTo>
                  <a:cubicBezTo>
                    <a:pt x="37" y="11"/>
                    <a:pt x="37" y="11"/>
                    <a:pt x="37" y="10"/>
                  </a:cubicBezTo>
                  <a:cubicBezTo>
                    <a:pt x="37" y="10"/>
                    <a:pt x="37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1" y="7"/>
                    <a:pt x="31" y="7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5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9"/>
                    <a:pt x="2" y="39"/>
                    <a:pt x="2" y="40"/>
                  </a:cubicBezTo>
                  <a:cubicBezTo>
                    <a:pt x="2" y="40"/>
                    <a:pt x="2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3"/>
                    <a:pt x="10" y="43"/>
                  </a:cubicBezTo>
                  <a:cubicBezTo>
                    <a:pt x="10" y="43"/>
                    <a:pt x="12" y="42"/>
                    <a:pt x="12" y="42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0"/>
                    <a:pt x="14" y="40"/>
                    <a:pt x="15" y="40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6"/>
                    <a:pt x="38" y="16"/>
                    <a:pt x="38" y="16"/>
                  </a:cubicBezTo>
                  <a:cubicBezTo>
                    <a:pt x="38" y="16"/>
                    <a:pt x="38" y="16"/>
                    <a:pt x="38" y="16"/>
                  </a:cubicBezTo>
                  <a:lnTo>
                    <a:pt x="35" y="12"/>
                  </a:lnTo>
                  <a:close/>
                  <a:moveTo>
                    <a:pt x="36" y="10"/>
                  </a:move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653">
              <a:extLst>
                <a:ext uri="{FF2B5EF4-FFF2-40B4-BE49-F238E27FC236}">
                  <a16:creationId xmlns:a16="http://schemas.microsoft.com/office/drawing/2014/main" id="{B2F0C0F6-18DA-EBA0-5D1D-37FAD2E4F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1139" y="4898479"/>
              <a:ext cx="16489" cy="3298"/>
            </a:xfrm>
            <a:custGeom>
              <a:avLst/>
              <a:gdLst/>
              <a:ahLst/>
              <a:cxnLst>
                <a:cxn ang="0">
                  <a:pos x="1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2"/>
                </a:cxn>
                <a:cxn ang="0">
                  <a:pos x="10" y="2"/>
                </a:cxn>
              </a:cxnLst>
              <a:rect l="0" t="0" r="r" b="b"/>
              <a:pathLst>
                <a:path w="10" h="2">
                  <a:moveTo>
                    <a:pt x="10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654">
              <a:extLst>
                <a:ext uri="{FF2B5EF4-FFF2-40B4-BE49-F238E27FC236}">
                  <a16:creationId xmlns:a16="http://schemas.microsoft.com/office/drawing/2014/main" id="{FFD2C56E-ECA3-5839-C966-60965EF7F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334" y="2339399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655">
              <a:extLst>
                <a:ext uri="{FF2B5EF4-FFF2-40B4-BE49-F238E27FC236}">
                  <a16:creationId xmlns:a16="http://schemas.microsoft.com/office/drawing/2014/main" id="{9FE1A122-3A1D-60C8-9F59-87FC074C4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5378" y="2931352"/>
              <a:ext cx="19787" cy="1648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12" y="0"/>
                </a:cxn>
              </a:cxnLst>
              <a:rect l="0" t="0" r="r" b="b"/>
              <a:pathLst>
                <a:path w="12" h="10">
                  <a:moveTo>
                    <a:pt x="12" y="0"/>
                  </a:moveTo>
                  <a:lnTo>
                    <a:pt x="0" y="10"/>
                  </a:lnTo>
                  <a:lnTo>
                    <a:pt x="0" y="1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Rectangle 656">
              <a:extLst>
                <a:ext uri="{FF2B5EF4-FFF2-40B4-BE49-F238E27FC236}">
                  <a16:creationId xmlns:a16="http://schemas.microsoft.com/office/drawing/2014/main" id="{17749FB0-6882-5823-69F4-5B9629843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2276" y="3655215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Rectangle 657">
              <a:extLst>
                <a:ext uri="{FF2B5EF4-FFF2-40B4-BE49-F238E27FC236}">
                  <a16:creationId xmlns:a16="http://schemas.microsoft.com/office/drawing/2014/main" id="{B6D7E038-C70D-471C-2D2F-9293363C1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5378" y="2947840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Rectangle 658">
              <a:extLst>
                <a:ext uri="{FF2B5EF4-FFF2-40B4-BE49-F238E27FC236}">
                  <a16:creationId xmlns:a16="http://schemas.microsoft.com/office/drawing/2014/main" id="{F8A64105-D89A-D97C-B66C-95CF7954B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1334" y="2339399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Rectangle 659">
              <a:extLst>
                <a:ext uri="{FF2B5EF4-FFF2-40B4-BE49-F238E27FC236}">
                  <a16:creationId xmlns:a16="http://schemas.microsoft.com/office/drawing/2014/main" id="{D5C678B8-D3D1-3A8A-DD73-D6A6F7B7A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2276" y="3655215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660">
              <a:extLst>
                <a:ext uri="{FF2B5EF4-FFF2-40B4-BE49-F238E27FC236}">
                  <a16:creationId xmlns:a16="http://schemas.microsoft.com/office/drawing/2014/main" id="{F258BDCF-A425-EA21-B672-BA81203F2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7953" y="3234748"/>
              <a:ext cx="1558202" cy="1083322"/>
            </a:xfrm>
            <a:custGeom>
              <a:avLst/>
              <a:gdLst/>
              <a:ahLst/>
              <a:cxnLst>
                <a:cxn ang="0">
                  <a:pos x="373" y="51"/>
                </a:cxn>
                <a:cxn ang="0">
                  <a:pos x="340" y="5"/>
                </a:cxn>
                <a:cxn ang="0">
                  <a:pos x="302" y="11"/>
                </a:cxn>
                <a:cxn ang="0">
                  <a:pos x="279" y="36"/>
                </a:cxn>
                <a:cxn ang="0">
                  <a:pos x="283" y="60"/>
                </a:cxn>
                <a:cxn ang="0">
                  <a:pos x="268" y="79"/>
                </a:cxn>
                <a:cxn ang="0">
                  <a:pos x="247" y="91"/>
                </a:cxn>
                <a:cxn ang="0">
                  <a:pos x="153" y="105"/>
                </a:cxn>
                <a:cxn ang="0">
                  <a:pos x="109" y="60"/>
                </a:cxn>
                <a:cxn ang="0">
                  <a:pos x="90" y="49"/>
                </a:cxn>
                <a:cxn ang="0">
                  <a:pos x="79" y="52"/>
                </a:cxn>
                <a:cxn ang="0">
                  <a:pos x="56" y="82"/>
                </a:cxn>
                <a:cxn ang="0">
                  <a:pos x="42" y="111"/>
                </a:cxn>
                <a:cxn ang="0">
                  <a:pos x="2" y="128"/>
                </a:cxn>
                <a:cxn ang="0">
                  <a:pos x="7" y="141"/>
                </a:cxn>
                <a:cxn ang="0">
                  <a:pos x="7" y="153"/>
                </a:cxn>
                <a:cxn ang="0">
                  <a:pos x="17" y="163"/>
                </a:cxn>
                <a:cxn ang="0">
                  <a:pos x="26" y="166"/>
                </a:cxn>
                <a:cxn ang="0">
                  <a:pos x="43" y="166"/>
                </a:cxn>
                <a:cxn ang="0">
                  <a:pos x="35" y="183"/>
                </a:cxn>
                <a:cxn ang="0">
                  <a:pos x="31" y="189"/>
                </a:cxn>
                <a:cxn ang="0">
                  <a:pos x="49" y="207"/>
                </a:cxn>
                <a:cxn ang="0">
                  <a:pos x="57" y="208"/>
                </a:cxn>
                <a:cxn ang="0">
                  <a:pos x="75" y="219"/>
                </a:cxn>
                <a:cxn ang="0">
                  <a:pos x="94" y="224"/>
                </a:cxn>
                <a:cxn ang="0">
                  <a:pos x="100" y="228"/>
                </a:cxn>
                <a:cxn ang="0">
                  <a:pos x="127" y="222"/>
                </a:cxn>
                <a:cxn ang="0">
                  <a:pos x="148" y="220"/>
                </a:cxn>
                <a:cxn ang="0">
                  <a:pos x="161" y="227"/>
                </a:cxn>
                <a:cxn ang="0">
                  <a:pos x="156" y="254"/>
                </a:cxn>
                <a:cxn ang="0">
                  <a:pos x="168" y="265"/>
                </a:cxn>
                <a:cxn ang="0">
                  <a:pos x="180" y="272"/>
                </a:cxn>
                <a:cxn ang="0">
                  <a:pos x="187" y="264"/>
                </a:cxn>
                <a:cxn ang="0">
                  <a:pos x="194" y="261"/>
                </a:cxn>
                <a:cxn ang="0">
                  <a:pos x="224" y="270"/>
                </a:cxn>
                <a:cxn ang="0">
                  <a:pos x="226" y="270"/>
                </a:cxn>
                <a:cxn ang="0">
                  <a:pos x="235" y="274"/>
                </a:cxn>
                <a:cxn ang="0">
                  <a:pos x="240" y="271"/>
                </a:cxn>
                <a:cxn ang="0">
                  <a:pos x="261" y="261"/>
                </a:cxn>
                <a:cxn ang="0">
                  <a:pos x="267" y="263"/>
                </a:cxn>
                <a:cxn ang="0">
                  <a:pos x="269" y="262"/>
                </a:cxn>
                <a:cxn ang="0">
                  <a:pos x="287" y="254"/>
                </a:cxn>
                <a:cxn ang="0">
                  <a:pos x="294" y="248"/>
                </a:cxn>
                <a:cxn ang="0">
                  <a:pos x="300" y="233"/>
                </a:cxn>
                <a:cxn ang="0">
                  <a:pos x="311" y="222"/>
                </a:cxn>
                <a:cxn ang="0">
                  <a:pos x="315" y="211"/>
                </a:cxn>
                <a:cxn ang="0">
                  <a:pos x="310" y="206"/>
                </a:cxn>
                <a:cxn ang="0">
                  <a:pos x="306" y="193"/>
                </a:cxn>
                <a:cxn ang="0">
                  <a:pos x="298" y="171"/>
                </a:cxn>
                <a:cxn ang="0">
                  <a:pos x="309" y="159"/>
                </a:cxn>
                <a:cxn ang="0">
                  <a:pos x="318" y="156"/>
                </a:cxn>
                <a:cxn ang="0">
                  <a:pos x="308" y="147"/>
                </a:cxn>
                <a:cxn ang="0">
                  <a:pos x="293" y="137"/>
                </a:cxn>
                <a:cxn ang="0">
                  <a:pos x="311" y="133"/>
                </a:cxn>
                <a:cxn ang="0">
                  <a:pos x="311" y="140"/>
                </a:cxn>
                <a:cxn ang="0">
                  <a:pos x="348" y="116"/>
                </a:cxn>
                <a:cxn ang="0">
                  <a:pos x="371" y="107"/>
                </a:cxn>
                <a:cxn ang="0">
                  <a:pos x="376" y="99"/>
                </a:cxn>
                <a:cxn ang="0">
                  <a:pos x="393" y="74"/>
                </a:cxn>
              </a:cxnLst>
              <a:rect l="0" t="0" r="r" b="b"/>
              <a:pathLst>
                <a:path w="400" h="278">
                  <a:moveTo>
                    <a:pt x="400" y="52"/>
                  </a:moveTo>
                  <a:cubicBezTo>
                    <a:pt x="400" y="52"/>
                    <a:pt x="400" y="51"/>
                    <a:pt x="399" y="51"/>
                  </a:cubicBezTo>
                  <a:cubicBezTo>
                    <a:pt x="399" y="51"/>
                    <a:pt x="399" y="51"/>
                    <a:pt x="399" y="51"/>
                  </a:cubicBezTo>
                  <a:cubicBezTo>
                    <a:pt x="399" y="51"/>
                    <a:pt x="399" y="51"/>
                    <a:pt x="399" y="51"/>
                  </a:cubicBezTo>
                  <a:cubicBezTo>
                    <a:pt x="381" y="59"/>
                    <a:pt x="381" y="59"/>
                    <a:pt x="381" y="59"/>
                  </a:cubicBezTo>
                  <a:cubicBezTo>
                    <a:pt x="375" y="58"/>
                    <a:pt x="375" y="58"/>
                    <a:pt x="375" y="58"/>
                  </a:cubicBezTo>
                  <a:cubicBezTo>
                    <a:pt x="373" y="56"/>
                    <a:pt x="373" y="56"/>
                    <a:pt x="373" y="56"/>
                  </a:cubicBezTo>
                  <a:cubicBezTo>
                    <a:pt x="373" y="51"/>
                    <a:pt x="373" y="51"/>
                    <a:pt x="373" y="51"/>
                  </a:cubicBezTo>
                  <a:cubicBezTo>
                    <a:pt x="372" y="47"/>
                    <a:pt x="372" y="47"/>
                    <a:pt x="372" y="47"/>
                  </a:cubicBezTo>
                  <a:cubicBezTo>
                    <a:pt x="372" y="47"/>
                    <a:pt x="372" y="47"/>
                    <a:pt x="372" y="47"/>
                  </a:cubicBezTo>
                  <a:cubicBezTo>
                    <a:pt x="363" y="42"/>
                    <a:pt x="363" y="42"/>
                    <a:pt x="363" y="42"/>
                  </a:cubicBezTo>
                  <a:cubicBezTo>
                    <a:pt x="352" y="40"/>
                    <a:pt x="352" y="40"/>
                    <a:pt x="352" y="40"/>
                  </a:cubicBezTo>
                  <a:cubicBezTo>
                    <a:pt x="350" y="27"/>
                    <a:pt x="350" y="27"/>
                    <a:pt x="350" y="27"/>
                  </a:cubicBezTo>
                  <a:cubicBezTo>
                    <a:pt x="346" y="18"/>
                    <a:pt x="346" y="18"/>
                    <a:pt x="346" y="18"/>
                  </a:cubicBezTo>
                  <a:cubicBezTo>
                    <a:pt x="345" y="12"/>
                    <a:pt x="345" y="12"/>
                    <a:pt x="345" y="12"/>
                  </a:cubicBezTo>
                  <a:cubicBezTo>
                    <a:pt x="340" y="5"/>
                    <a:pt x="340" y="5"/>
                    <a:pt x="340" y="5"/>
                  </a:cubicBezTo>
                  <a:cubicBezTo>
                    <a:pt x="340" y="5"/>
                    <a:pt x="339" y="5"/>
                    <a:pt x="339" y="5"/>
                  </a:cubicBezTo>
                  <a:cubicBezTo>
                    <a:pt x="332" y="4"/>
                    <a:pt x="332" y="4"/>
                    <a:pt x="332" y="4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326" y="0"/>
                    <a:pt x="308" y="3"/>
                    <a:pt x="308" y="3"/>
                  </a:cubicBezTo>
                  <a:cubicBezTo>
                    <a:pt x="303" y="9"/>
                    <a:pt x="303" y="9"/>
                    <a:pt x="303" y="9"/>
                  </a:cubicBezTo>
                  <a:cubicBezTo>
                    <a:pt x="302" y="11"/>
                    <a:pt x="302" y="11"/>
                    <a:pt x="302" y="11"/>
                  </a:cubicBezTo>
                  <a:cubicBezTo>
                    <a:pt x="302" y="11"/>
                    <a:pt x="302" y="11"/>
                    <a:pt x="302" y="11"/>
                  </a:cubicBezTo>
                  <a:cubicBezTo>
                    <a:pt x="302" y="11"/>
                    <a:pt x="302" y="11"/>
                    <a:pt x="302" y="11"/>
                  </a:cubicBezTo>
                  <a:cubicBezTo>
                    <a:pt x="307" y="11"/>
                    <a:pt x="307" y="11"/>
                    <a:pt x="307" y="11"/>
                  </a:cubicBezTo>
                  <a:cubicBezTo>
                    <a:pt x="307" y="16"/>
                    <a:pt x="307" y="16"/>
                    <a:pt x="307" y="16"/>
                  </a:cubicBezTo>
                  <a:cubicBezTo>
                    <a:pt x="302" y="20"/>
                    <a:pt x="302" y="20"/>
                    <a:pt x="302" y="20"/>
                  </a:cubicBezTo>
                  <a:cubicBezTo>
                    <a:pt x="298" y="32"/>
                    <a:pt x="298" y="32"/>
                    <a:pt x="298" y="32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288" y="40"/>
                    <a:pt x="288" y="40"/>
                    <a:pt x="288" y="40"/>
                  </a:cubicBezTo>
                  <a:cubicBezTo>
                    <a:pt x="279" y="36"/>
                    <a:pt x="279" y="36"/>
                    <a:pt x="279" y="36"/>
                  </a:cubicBezTo>
                  <a:cubicBezTo>
                    <a:pt x="279" y="36"/>
                    <a:pt x="279" y="36"/>
                    <a:pt x="279" y="36"/>
                  </a:cubicBezTo>
                  <a:cubicBezTo>
                    <a:pt x="279" y="36"/>
                    <a:pt x="279" y="36"/>
                    <a:pt x="278" y="36"/>
                  </a:cubicBezTo>
                  <a:cubicBezTo>
                    <a:pt x="278" y="37"/>
                    <a:pt x="278" y="37"/>
                    <a:pt x="278" y="37"/>
                  </a:cubicBezTo>
                  <a:cubicBezTo>
                    <a:pt x="273" y="45"/>
                    <a:pt x="273" y="45"/>
                    <a:pt x="273" y="45"/>
                  </a:cubicBezTo>
                  <a:cubicBezTo>
                    <a:pt x="273" y="55"/>
                    <a:pt x="273" y="55"/>
                    <a:pt x="273" y="55"/>
                  </a:cubicBezTo>
                  <a:cubicBezTo>
                    <a:pt x="274" y="59"/>
                    <a:pt x="274" y="59"/>
                    <a:pt x="274" y="59"/>
                  </a:cubicBezTo>
                  <a:cubicBezTo>
                    <a:pt x="274" y="59"/>
                    <a:pt x="274" y="59"/>
                    <a:pt x="274" y="60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91" y="56"/>
                    <a:pt x="291" y="56"/>
                    <a:pt x="291" y="56"/>
                  </a:cubicBezTo>
                  <a:cubicBezTo>
                    <a:pt x="296" y="62"/>
                    <a:pt x="296" y="62"/>
                    <a:pt x="296" y="62"/>
                  </a:cubicBezTo>
                  <a:cubicBezTo>
                    <a:pt x="297" y="66"/>
                    <a:pt x="297" y="66"/>
                    <a:pt x="297" y="66"/>
                  </a:cubicBezTo>
                  <a:cubicBezTo>
                    <a:pt x="298" y="68"/>
                    <a:pt x="298" y="68"/>
                    <a:pt x="298" y="68"/>
                  </a:cubicBezTo>
                  <a:cubicBezTo>
                    <a:pt x="282" y="69"/>
                    <a:pt x="282" y="69"/>
                    <a:pt x="282" y="69"/>
                  </a:cubicBezTo>
                  <a:cubicBezTo>
                    <a:pt x="282" y="69"/>
                    <a:pt x="282" y="69"/>
                    <a:pt x="281" y="69"/>
                  </a:cubicBezTo>
                  <a:cubicBezTo>
                    <a:pt x="274" y="78"/>
                    <a:pt x="274" y="78"/>
                    <a:pt x="274" y="78"/>
                  </a:cubicBezTo>
                  <a:cubicBezTo>
                    <a:pt x="268" y="79"/>
                    <a:pt x="268" y="79"/>
                    <a:pt x="268" y="79"/>
                  </a:cubicBezTo>
                  <a:cubicBezTo>
                    <a:pt x="260" y="86"/>
                    <a:pt x="260" y="86"/>
                    <a:pt x="260" y="86"/>
                  </a:cubicBezTo>
                  <a:cubicBezTo>
                    <a:pt x="252" y="83"/>
                    <a:pt x="252" y="83"/>
                    <a:pt x="252" y="83"/>
                  </a:cubicBezTo>
                  <a:cubicBezTo>
                    <a:pt x="252" y="83"/>
                    <a:pt x="252" y="83"/>
                    <a:pt x="252" y="83"/>
                  </a:cubicBezTo>
                  <a:cubicBezTo>
                    <a:pt x="252" y="83"/>
                    <a:pt x="252" y="83"/>
                    <a:pt x="252" y="83"/>
                  </a:cubicBezTo>
                  <a:cubicBezTo>
                    <a:pt x="250" y="84"/>
                    <a:pt x="250" y="84"/>
                    <a:pt x="250" y="84"/>
                  </a:cubicBezTo>
                  <a:cubicBezTo>
                    <a:pt x="250" y="84"/>
                    <a:pt x="250" y="84"/>
                    <a:pt x="250" y="84"/>
                  </a:cubicBezTo>
                  <a:cubicBezTo>
                    <a:pt x="247" y="91"/>
                    <a:pt x="247" y="91"/>
                    <a:pt x="247" y="91"/>
                  </a:cubicBezTo>
                  <a:cubicBezTo>
                    <a:pt x="247" y="91"/>
                    <a:pt x="247" y="91"/>
                    <a:pt x="247" y="91"/>
                  </a:cubicBezTo>
                  <a:cubicBezTo>
                    <a:pt x="250" y="95"/>
                    <a:pt x="250" y="95"/>
                    <a:pt x="250" y="95"/>
                  </a:cubicBezTo>
                  <a:cubicBezTo>
                    <a:pt x="238" y="106"/>
                    <a:pt x="238" y="106"/>
                    <a:pt x="238" y="106"/>
                  </a:cubicBezTo>
                  <a:cubicBezTo>
                    <a:pt x="230" y="108"/>
                    <a:pt x="230" y="108"/>
                    <a:pt x="230" y="108"/>
                  </a:cubicBezTo>
                  <a:cubicBezTo>
                    <a:pt x="222" y="107"/>
                    <a:pt x="222" y="107"/>
                    <a:pt x="222" y="107"/>
                  </a:cubicBezTo>
                  <a:cubicBezTo>
                    <a:pt x="204" y="114"/>
                    <a:pt x="204" y="114"/>
                    <a:pt x="204" y="114"/>
                  </a:cubicBezTo>
                  <a:cubicBezTo>
                    <a:pt x="188" y="109"/>
                    <a:pt x="188" y="109"/>
                    <a:pt x="188" y="109"/>
                  </a:cubicBezTo>
                  <a:cubicBezTo>
                    <a:pt x="177" y="104"/>
                    <a:pt x="177" y="104"/>
                    <a:pt x="177" y="104"/>
                  </a:cubicBezTo>
                  <a:cubicBezTo>
                    <a:pt x="153" y="105"/>
                    <a:pt x="153" y="105"/>
                    <a:pt x="153" y="105"/>
                  </a:cubicBezTo>
                  <a:cubicBezTo>
                    <a:pt x="146" y="99"/>
                    <a:pt x="146" y="99"/>
                    <a:pt x="146" y="99"/>
                  </a:cubicBezTo>
                  <a:cubicBezTo>
                    <a:pt x="141" y="91"/>
                    <a:pt x="141" y="91"/>
                    <a:pt x="141" y="91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2" y="84"/>
                    <a:pt x="122" y="84"/>
                    <a:pt x="122" y="84"/>
                  </a:cubicBezTo>
                  <a:cubicBezTo>
                    <a:pt x="111" y="81"/>
                    <a:pt x="111" y="81"/>
                    <a:pt x="111" y="81"/>
                  </a:cubicBezTo>
                  <a:cubicBezTo>
                    <a:pt x="112" y="78"/>
                    <a:pt x="112" y="78"/>
                    <a:pt x="112" y="78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09" y="60"/>
                    <a:pt x="109" y="60"/>
                    <a:pt x="109" y="60"/>
                  </a:cubicBezTo>
                  <a:cubicBezTo>
                    <a:pt x="108" y="58"/>
                    <a:pt x="108" y="58"/>
                    <a:pt x="108" y="58"/>
                  </a:cubicBezTo>
                  <a:cubicBezTo>
                    <a:pt x="108" y="58"/>
                    <a:pt x="108" y="58"/>
                    <a:pt x="107" y="58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90" y="49"/>
                    <a:pt x="90" y="49"/>
                    <a:pt x="90" y="49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7"/>
                    <a:pt x="87" y="47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71" y="65"/>
                    <a:pt x="71" y="65"/>
                    <a:pt x="71" y="65"/>
                  </a:cubicBezTo>
                  <a:cubicBezTo>
                    <a:pt x="71" y="65"/>
                    <a:pt x="61" y="63"/>
                    <a:pt x="61" y="63"/>
                  </a:cubicBezTo>
                  <a:cubicBezTo>
                    <a:pt x="61" y="63"/>
                    <a:pt x="61" y="63"/>
                    <a:pt x="61" y="64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86"/>
                    <a:pt x="41" y="86"/>
                    <a:pt x="41" y="86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6" y="99"/>
                    <a:pt x="46" y="99"/>
                    <a:pt x="46" y="99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4" y="107"/>
                    <a:pt x="44" y="107"/>
                    <a:pt x="44" y="107"/>
                  </a:cubicBezTo>
                  <a:cubicBezTo>
                    <a:pt x="42" y="111"/>
                    <a:pt x="42" y="111"/>
                    <a:pt x="42" y="111"/>
                  </a:cubicBezTo>
                  <a:cubicBezTo>
                    <a:pt x="32" y="116"/>
                    <a:pt x="32" y="116"/>
                    <a:pt x="32" y="116"/>
                  </a:cubicBezTo>
                  <a:cubicBezTo>
                    <a:pt x="30" y="119"/>
                    <a:pt x="30" y="119"/>
                    <a:pt x="30" y="119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17" y="125"/>
                    <a:pt x="17" y="125"/>
                    <a:pt x="17" y="125"/>
                  </a:cubicBezTo>
                  <a:cubicBezTo>
                    <a:pt x="17" y="125"/>
                    <a:pt x="9" y="124"/>
                    <a:pt x="8" y="124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7" y="126"/>
                    <a:pt x="7" y="126"/>
                    <a:pt x="7" y="126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41"/>
                    <a:pt x="2" y="142"/>
                    <a:pt x="2" y="142"/>
                  </a:cubicBezTo>
                  <a:cubicBezTo>
                    <a:pt x="2" y="142"/>
                    <a:pt x="7" y="141"/>
                    <a:pt x="7" y="141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1"/>
                    <a:pt x="7" y="151"/>
                    <a:pt x="7" y="151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3"/>
                    <a:pt x="5" y="153"/>
                    <a:pt x="5" y="153"/>
                  </a:cubicBezTo>
                  <a:cubicBezTo>
                    <a:pt x="6" y="153"/>
                    <a:pt x="6" y="153"/>
                    <a:pt x="6" y="153"/>
                  </a:cubicBezTo>
                  <a:cubicBezTo>
                    <a:pt x="7" y="153"/>
                    <a:pt x="7" y="153"/>
                    <a:pt x="7" y="153"/>
                  </a:cubicBezTo>
                  <a:cubicBezTo>
                    <a:pt x="11" y="154"/>
                    <a:pt x="11" y="154"/>
                    <a:pt x="11" y="154"/>
                  </a:cubicBezTo>
                  <a:cubicBezTo>
                    <a:pt x="11" y="156"/>
                    <a:pt x="11" y="156"/>
                    <a:pt x="11" y="156"/>
                  </a:cubicBezTo>
                  <a:cubicBezTo>
                    <a:pt x="11" y="156"/>
                    <a:pt x="12" y="156"/>
                    <a:pt x="12" y="156"/>
                  </a:cubicBezTo>
                  <a:cubicBezTo>
                    <a:pt x="14" y="156"/>
                    <a:pt x="14" y="156"/>
                    <a:pt x="14" y="156"/>
                  </a:cubicBezTo>
                  <a:cubicBezTo>
                    <a:pt x="15" y="158"/>
                    <a:pt x="15" y="158"/>
                    <a:pt x="15" y="158"/>
                  </a:cubicBezTo>
                  <a:cubicBezTo>
                    <a:pt x="15" y="161"/>
                    <a:pt x="15" y="161"/>
                    <a:pt x="15" y="161"/>
                  </a:cubicBezTo>
                  <a:cubicBezTo>
                    <a:pt x="15" y="161"/>
                    <a:pt x="15" y="161"/>
                    <a:pt x="15" y="161"/>
                  </a:cubicBezTo>
                  <a:cubicBezTo>
                    <a:pt x="17" y="163"/>
                    <a:pt x="17" y="163"/>
                    <a:pt x="17" y="163"/>
                  </a:cubicBezTo>
                  <a:cubicBezTo>
                    <a:pt x="17" y="163"/>
                    <a:pt x="17" y="163"/>
                    <a:pt x="17" y="163"/>
                  </a:cubicBezTo>
                  <a:cubicBezTo>
                    <a:pt x="17" y="163"/>
                    <a:pt x="19" y="163"/>
                    <a:pt x="19" y="163"/>
                  </a:cubicBezTo>
                  <a:cubicBezTo>
                    <a:pt x="20" y="164"/>
                    <a:pt x="20" y="164"/>
                    <a:pt x="20" y="164"/>
                  </a:cubicBezTo>
                  <a:cubicBezTo>
                    <a:pt x="25" y="166"/>
                    <a:pt x="25" y="166"/>
                    <a:pt x="25" y="166"/>
                  </a:cubicBezTo>
                  <a:cubicBezTo>
                    <a:pt x="25" y="166"/>
                    <a:pt x="25" y="166"/>
                    <a:pt x="25" y="166"/>
                  </a:cubicBezTo>
                  <a:cubicBezTo>
                    <a:pt x="25" y="166"/>
                    <a:pt x="25" y="166"/>
                    <a:pt x="25" y="166"/>
                  </a:cubicBezTo>
                  <a:cubicBezTo>
                    <a:pt x="26" y="166"/>
                    <a:pt x="26" y="166"/>
                    <a:pt x="26" y="166"/>
                  </a:cubicBezTo>
                  <a:cubicBezTo>
                    <a:pt x="26" y="166"/>
                    <a:pt x="26" y="166"/>
                    <a:pt x="26" y="166"/>
                  </a:cubicBezTo>
                  <a:cubicBezTo>
                    <a:pt x="26" y="166"/>
                    <a:pt x="26" y="166"/>
                    <a:pt x="26" y="166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41" y="165"/>
                    <a:pt x="41" y="165"/>
                    <a:pt x="41" y="165"/>
                  </a:cubicBezTo>
                  <a:cubicBezTo>
                    <a:pt x="42" y="166"/>
                    <a:pt x="42" y="166"/>
                    <a:pt x="42" y="166"/>
                  </a:cubicBezTo>
                  <a:cubicBezTo>
                    <a:pt x="42" y="166"/>
                    <a:pt x="42" y="167"/>
                    <a:pt x="42" y="167"/>
                  </a:cubicBezTo>
                  <a:cubicBezTo>
                    <a:pt x="42" y="167"/>
                    <a:pt x="42" y="167"/>
                    <a:pt x="42" y="167"/>
                  </a:cubicBezTo>
                  <a:cubicBezTo>
                    <a:pt x="42" y="167"/>
                    <a:pt x="42" y="167"/>
                    <a:pt x="42" y="167"/>
                  </a:cubicBezTo>
                  <a:cubicBezTo>
                    <a:pt x="43" y="166"/>
                    <a:pt x="43" y="166"/>
                    <a:pt x="43" y="166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39" y="174"/>
                    <a:pt x="39" y="174"/>
                    <a:pt x="39" y="174"/>
                  </a:cubicBezTo>
                  <a:cubicBezTo>
                    <a:pt x="39" y="174"/>
                    <a:pt x="39" y="174"/>
                    <a:pt x="39" y="174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5" y="177"/>
                    <a:pt x="35" y="177"/>
                    <a:pt x="35" y="177"/>
                  </a:cubicBezTo>
                  <a:cubicBezTo>
                    <a:pt x="34" y="177"/>
                    <a:pt x="34" y="177"/>
                    <a:pt x="34" y="178"/>
                  </a:cubicBezTo>
                  <a:cubicBezTo>
                    <a:pt x="35" y="183"/>
                    <a:pt x="35" y="183"/>
                    <a:pt x="35" y="183"/>
                  </a:cubicBezTo>
                  <a:cubicBezTo>
                    <a:pt x="35" y="183"/>
                    <a:pt x="35" y="183"/>
                    <a:pt x="35" y="183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9" y="187"/>
                    <a:pt x="39" y="187"/>
                    <a:pt x="39" y="187"/>
                  </a:cubicBezTo>
                  <a:cubicBezTo>
                    <a:pt x="35" y="190"/>
                    <a:pt x="35" y="190"/>
                    <a:pt x="35" y="190"/>
                  </a:cubicBezTo>
                  <a:cubicBezTo>
                    <a:pt x="34" y="188"/>
                    <a:pt x="34" y="188"/>
                    <a:pt x="34" y="188"/>
                  </a:cubicBezTo>
                  <a:cubicBezTo>
                    <a:pt x="34" y="188"/>
                    <a:pt x="33" y="187"/>
                    <a:pt x="33" y="187"/>
                  </a:cubicBezTo>
                  <a:cubicBezTo>
                    <a:pt x="33" y="187"/>
                    <a:pt x="33" y="187"/>
                    <a:pt x="33" y="187"/>
                  </a:cubicBezTo>
                  <a:cubicBezTo>
                    <a:pt x="33" y="187"/>
                    <a:pt x="33" y="187"/>
                    <a:pt x="33" y="188"/>
                  </a:cubicBezTo>
                  <a:cubicBezTo>
                    <a:pt x="31" y="189"/>
                    <a:pt x="31" y="189"/>
                    <a:pt x="31" y="189"/>
                  </a:cubicBezTo>
                  <a:cubicBezTo>
                    <a:pt x="31" y="189"/>
                    <a:pt x="31" y="189"/>
                    <a:pt x="31" y="189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33" y="198"/>
                    <a:pt x="33" y="198"/>
                    <a:pt x="33" y="198"/>
                  </a:cubicBezTo>
                  <a:cubicBezTo>
                    <a:pt x="35" y="201"/>
                    <a:pt x="35" y="201"/>
                    <a:pt x="35" y="201"/>
                  </a:cubicBezTo>
                  <a:cubicBezTo>
                    <a:pt x="35" y="201"/>
                    <a:pt x="35" y="201"/>
                    <a:pt x="35" y="201"/>
                  </a:cubicBezTo>
                  <a:cubicBezTo>
                    <a:pt x="35" y="201"/>
                    <a:pt x="38" y="201"/>
                    <a:pt x="38" y="201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49" y="207"/>
                    <a:pt x="49" y="207"/>
                    <a:pt x="49" y="207"/>
                  </a:cubicBezTo>
                  <a:cubicBezTo>
                    <a:pt x="49" y="207"/>
                    <a:pt x="49" y="207"/>
                    <a:pt x="49" y="207"/>
                  </a:cubicBezTo>
                  <a:cubicBezTo>
                    <a:pt x="49" y="207"/>
                    <a:pt x="49" y="207"/>
                    <a:pt x="49" y="207"/>
                  </a:cubicBezTo>
                  <a:cubicBezTo>
                    <a:pt x="50" y="208"/>
                    <a:pt x="50" y="208"/>
                    <a:pt x="50" y="208"/>
                  </a:cubicBezTo>
                  <a:cubicBezTo>
                    <a:pt x="50" y="208"/>
                    <a:pt x="50" y="208"/>
                    <a:pt x="50" y="208"/>
                  </a:cubicBezTo>
                  <a:cubicBezTo>
                    <a:pt x="50" y="208"/>
                    <a:pt x="50" y="208"/>
                    <a:pt x="50" y="208"/>
                  </a:cubicBezTo>
                  <a:cubicBezTo>
                    <a:pt x="50" y="208"/>
                    <a:pt x="51" y="208"/>
                    <a:pt x="51" y="208"/>
                  </a:cubicBezTo>
                  <a:cubicBezTo>
                    <a:pt x="51" y="206"/>
                    <a:pt x="51" y="206"/>
                    <a:pt x="51" y="206"/>
                  </a:cubicBezTo>
                  <a:cubicBezTo>
                    <a:pt x="57" y="208"/>
                    <a:pt x="57" y="208"/>
                    <a:pt x="57" y="208"/>
                  </a:cubicBezTo>
                  <a:cubicBezTo>
                    <a:pt x="62" y="211"/>
                    <a:pt x="62" y="211"/>
                    <a:pt x="62" y="211"/>
                  </a:cubicBezTo>
                  <a:cubicBezTo>
                    <a:pt x="64" y="215"/>
                    <a:pt x="64" y="215"/>
                    <a:pt x="64" y="215"/>
                  </a:cubicBezTo>
                  <a:cubicBezTo>
                    <a:pt x="64" y="216"/>
                    <a:pt x="65" y="216"/>
                    <a:pt x="65" y="216"/>
                  </a:cubicBezTo>
                  <a:cubicBezTo>
                    <a:pt x="65" y="216"/>
                    <a:pt x="65" y="216"/>
                    <a:pt x="65" y="216"/>
                  </a:cubicBezTo>
                  <a:cubicBezTo>
                    <a:pt x="69" y="214"/>
                    <a:pt x="69" y="214"/>
                    <a:pt x="69" y="214"/>
                  </a:cubicBezTo>
                  <a:cubicBezTo>
                    <a:pt x="68" y="217"/>
                    <a:pt x="68" y="217"/>
                    <a:pt x="68" y="217"/>
                  </a:cubicBezTo>
                  <a:cubicBezTo>
                    <a:pt x="68" y="217"/>
                    <a:pt x="68" y="218"/>
                    <a:pt x="69" y="218"/>
                  </a:cubicBezTo>
                  <a:cubicBezTo>
                    <a:pt x="75" y="219"/>
                    <a:pt x="75" y="219"/>
                    <a:pt x="75" y="219"/>
                  </a:cubicBezTo>
                  <a:cubicBezTo>
                    <a:pt x="75" y="221"/>
                    <a:pt x="75" y="221"/>
                    <a:pt x="75" y="221"/>
                  </a:cubicBezTo>
                  <a:cubicBezTo>
                    <a:pt x="75" y="221"/>
                    <a:pt x="75" y="221"/>
                    <a:pt x="75" y="221"/>
                  </a:cubicBezTo>
                  <a:cubicBezTo>
                    <a:pt x="78" y="222"/>
                    <a:pt x="78" y="222"/>
                    <a:pt x="78" y="222"/>
                  </a:cubicBezTo>
                  <a:cubicBezTo>
                    <a:pt x="80" y="224"/>
                    <a:pt x="80" y="224"/>
                    <a:pt x="80" y="224"/>
                  </a:cubicBezTo>
                  <a:cubicBezTo>
                    <a:pt x="80" y="224"/>
                    <a:pt x="80" y="224"/>
                    <a:pt x="80" y="224"/>
                  </a:cubicBezTo>
                  <a:cubicBezTo>
                    <a:pt x="80" y="224"/>
                    <a:pt x="85" y="224"/>
                    <a:pt x="85" y="224"/>
                  </a:cubicBezTo>
                  <a:cubicBezTo>
                    <a:pt x="90" y="225"/>
                    <a:pt x="90" y="225"/>
                    <a:pt x="90" y="225"/>
                  </a:cubicBezTo>
                  <a:cubicBezTo>
                    <a:pt x="94" y="224"/>
                    <a:pt x="94" y="224"/>
                    <a:pt x="94" y="224"/>
                  </a:cubicBezTo>
                  <a:cubicBezTo>
                    <a:pt x="95" y="224"/>
                    <a:pt x="95" y="224"/>
                    <a:pt x="95" y="224"/>
                  </a:cubicBezTo>
                  <a:cubicBezTo>
                    <a:pt x="98" y="223"/>
                    <a:pt x="98" y="223"/>
                    <a:pt x="98" y="223"/>
                  </a:cubicBezTo>
                  <a:cubicBezTo>
                    <a:pt x="98" y="227"/>
                    <a:pt x="98" y="227"/>
                    <a:pt x="98" y="227"/>
                  </a:cubicBezTo>
                  <a:cubicBezTo>
                    <a:pt x="98" y="227"/>
                    <a:pt x="98" y="227"/>
                    <a:pt x="98" y="228"/>
                  </a:cubicBezTo>
                  <a:cubicBezTo>
                    <a:pt x="100" y="228"/>
                    <a:pt x="100" y="228"/>
                    <a:pt x="100" y="228"/>
                  </a:cubicBezTo>
                  <a:cubicBezTo>
                    <a:pt x="100" y="228"/>
                    <a:pt x="100" y="228"/>
                    <a:pt x="100" y="228"/>
                  </a:cubicBezTo>
                  <a:cubicBezTo>
                    <a:pt x="100" y="228"/>
                    <a:pt x="100" y="228"/>
                    <a:pt x="100" y="228"/>
                  </a:cubicBezTo>
                  <a:cubicBezTo>
                    <a:pt x="100" y="228"/>
                    <a:pt x="100" y="228"/>
                    <a:pt x="100" y="228"/>
                  </a:cubicBezTo>
                  <a:cubicBezTo>
                    <a:pt x="107" y="221"/>
                    <a:pt x="107" y="221"/>
                    <a:pt x="107" y="221"/>
                  </a:cubicBezTo>
                  <a:cubicBezTo>
                    <a:pt x="116" y="224"/>
                    <a:pt x="116" y="224"/>
                    <a:pt x="116" y="224"/>
                  </a:cubicBezTo>
                  <a:cubicBezTo>
                    <a:pt x="118" y="225"/>
                    <a:pt x="118" y="225"/>
                    <a:pt x="118" y="225"/>
                  </a:cubicBezTo>
                  <a:cubicBezTo>
                    <a:pt x="118" y="225"/>
                    <a:pt x="118" y="225"/>
                    <a:pt x="118" y="225"/>
                  </a:cubicBezTo>
                  <a:cubicBezTo>
                    <a:pt x="118" y="225"/>
                    <a:pt x="118" y="225"/>
                    <a:pt x="118" y="225"/>
                  </a:cubicBezTo>
                  <a:cubicBezTo>
                    <a:pt x="118" y="225"/>
                    <a:pt x="118" y="225"/>
                    <a:pt x="118" y="225"/>
                  </a:cubicBezTo>
                  <a:cubicBezTo>
                    <a:pt x="118" y="225"/>
                    <a:pt x="118" y="225"/>
                    <a:pt x="118" y="225"/>
                  </a:cubicBezTo>
                  <a:cubicBezTo>
                    <a:pt x="127" y="222"/>
                    <a:pt x="127" y="222"/>
                    <a:pt x="127" y="222"/>
                  </a:cubicBezTo>
                  <a:cubicBezTo>
                    <a:pt x="137" y="214"/>
                    <a:pt x="137" y="214"/>
                    <a:pt x="137" y="214"/>
                  </a:cubicBezTo>
                  <a:cubicBezTo>
                    <a:pt x="141" y="214"/>
                    <a:pt x="141" y="214"/>
                    <a:pt x="141" y="214"/>
                  </a:cubicBezTo>
                  <a:cubicBezTo>
                    <a:pt x="146" y="212"/>
                    <a:pt x="146" y="212"/>
                    <a:pt x="146" y="212"/>
                  </a:cubicBezTo>
                  <a:cubicBezTo>
                    <a:pt x="147" y="216"/>
                    <a:pt x="147" y="216"/>
                    <a:pt x="147" y="216"/>
                  </a:cubicBezTo>
                  <a:cubicBezTo>
                    <a:pt x="147" y="216"/>
                    <a:pt x="147" y="216"/>
                    <a:pt x="147" y="216"/>
                  </a:cubicBezTo>
                  <a:cubicBezTo>
                    <a:pt x="148" y="216"/>
                    <a:pt x="148" y="216"/>
                    <a:pt x="148" y="216"/>
                  </a:cubicBezTo>
                  <a:cubicBezTo>
                    <a:pt x="148" y="219"/>
                    <a:pt x="148" y="219"/>
                    <a:pt x="148" y="219"/>
                  </a:cubicBezTo>
                  <a:cubicBezTo>
                    <a:pt x="148" y="219"/>
                    <a:pt x="148" y="220"/>
                    <a:pt x="148" y="220"/>
                  </a:cubicBezTo>
                  <a:cubicBezTo>
                    <a:pt x="153" y="221"/>
                    <a:pt x="153" y="221"/>
                    <a:pt x="153" y="221"/>
                  </a:cubicBezTo>
                  <a:cubicBezTo>
                    <a:pt x="154" y="222"/>
                    <a:pt x="154" y="222"/>
                    <a:pt x="154" y="222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56" y="221"/>
                    <a:pt x="156" y="221"/>
                    <a:pt x="156" y="221"/>
                  </a:cubicBezTo>
                  <a:cubicBezTo>
                    <a:pt x="158" y="222"/>
                    <a:pt x="158" y="222"/>
                    <a:pt x="158" y="222"/>
                  </a:cubicBezTo>
                  <a:cubicBezTo>
                    <a:pt x="161" y="227"/>
                    <a:pt x="161" y="227"/>
                    <a:pt x="161" y="227"/>
                  </a:cubicBezTo>
                  <a:cubicBezTo>
                    <a:pt x="161" y="227"/>
                    <a:pt x="161" y="227"/>
                    <a:pt x="161" y="227"/>
                  </a:cubicBezTo>
                  <a:cubicBezTo>
                    <a:pt x="162" y="227"/>
                    <a:pt x="162" y="227"/>
                    <a:pt x="162" y="227"/>
                  </a:cubicBezTo>
                  <a:cubicBezTo>
                    <a:pt x="164" y="232"/>
                    <a:pt x="164" y="232"/>
                    <a:pt x="164" y="232"/>
                  </a:cubicBezTo>
                  <a:cubicBezTo>
                    <a:pt x="163" y="237"/>
                    <a:pt x="163" y="237"/>
                    <a:pt x="163" y="237"/>
                  </a:cubicBezTo>
                  <a:cubicBezTo>
                    <a:pt x="158" y="244"/>
                    <a:pt x="158" y="244"/>
                    <a:pt x="158" y="244"/>
                  </a:cubicBezTo>
                  <a:cubicBezTo>
                    <a:pt x="156" y="253"/>
                    <a:pt x="156" y="253"/>
                    <a:pt x="156" y="253"/>
                  </a:cubicBezTo>
                  <a:cubicBezTo>
                    <a:pt x="156" y="253"/>
                    <a:pt x="156" y="254"/>
                    <a:pt x="156" y="254"/>
                  </a:cubicBezTo>
                  <a:cubicBezTo>
                    <a:pt x="156" y="254"/>
                    <a:pt x="156" y="254"/>
                    <a:pt x="156" y="254"/>
                  </a:cubicBezTo>
                  <a:cubicBezTo>
                    <a:pt x="156" y="254"/>
                    <a:pt x="156" y="254"/>
                    <a:pt x="157" y="254"/>
                  </a:cubicBezTo>
                  <a:cubicBezTo>
                    <a:pt x="162" y="251"/>
                    <a:pt x="162" y="251"/>
                    <a:pt x="162" y="251"/>
                  </a:cubicBezTo>
                  <a:cubicBezTo>
                    <a:pt x="164" y="251"/>
                    <a:pt x="164" y="251"/>
                    <a:pt x="164" y="251"/>
                  </a:cubicBezTo>
                  <a:cubicBezTo>
                    <a:pt x="165" y="257"/>
                    <a:pt x="165" y="257"/>
                    <a:pt x="165" y="257"/>
                  </a:cubicBezTo>
                  <a:cubicBezTo>
                    <a:pt x="165" y="257"/>
                    <a:pt x="165" y="257"/>
                    <a:pt x="165" y="257"/>
                  </a:cubicBezTo>
                  <a:cubicBezTo>
                    <a:pt x="169" y="259"/>
                    <a:pt x="169" y="259"/>
                    <a:pt x="169" y="259"/>
                  </a:cubicBezTo>
                  <a:cubicBezTo>
                    <a:pt x="167" y="264"/>
                    <a:pt x="167" y="264"/>
                    <a:pt x="167" y="264"/>
                  </a:cubicBezTo>
                  <a:cubicBezTo>
                    <a:pt x="167" y="264"/>
                    <a:pt x="167" y="265"/>
                    <a:pt x="168" y="265"/>
                  </a:cubicBezTo>
                  <a:cubicBezTo>
                    <a:pt x="171" y="266"/>
                    <a:pt x="171" y="266"/>
                    <a:pt x="171" y="266"/>
                  </a:cubicBezTo>
                  <a:cubicBezTo>
                    <a:pt x="174" y="269"/>
                    <a:pt x="174" y="269"/>
                    <a:pt x="174" y="269"/>
                  </a:cubicBezTo>
                  <a:cubicBezTo>
                    <a:pt x="174" y="269"/>
                    <a:pt x="174" y="269"/>
                    <a:pt x="174" y="269"/>
                  </a:cubicBezTo>
                  <a:cubicBezTo>
                    <a:pt x="174" y="269"/>
                    <a:pt x="174" y="269"/>
                    <a:pt x="174" y="269"/>
                  </a:cubicBezTo>
                  <a:cubicBezTo>
                    <a:pt x="178" y="268"/>
                    <a:pt x="178" y="268"/>
                    <a:pt x="178" y="268"/>
                  </a:cubicBezTo>
                  <a:cubicBezTo>
                    <a:pt x="179" y="268"/>
                    <a:pt x="179" y="268"/>
                    <a:pt x="179" y="268"/>
                  </a:cubicBezTo>
                  <a:cubicBezTo>
                    <a:pt x="179" y="268"/>
                    <a:pt x="179" y="268"/>
                    <a:pt x="179" y="268"/>
                  </a:cubicBezTo>
                  <a:cubicBezTo>
                    <a:pt x="180" y="272"/>
                    <a:pt x="180" y="272"/>
                    <a:pt x="180" y="272"/>
                  </a:cubicBezTo>
                  <a:cubicBezTo>
                    <a:pt x="180" y="272"/>
                    <a:pt x="180" y="272"/>
                    <a:pt x="180" y="272"/>
                  </a:cubicBezTo>
                  <a:cubicBezTo>
                    <a:pt x="180" y="272"/>
                    <a:pt x="180" y="272"/>
                    <a:pt x="181" y="272"/>
                  </a:cubicBezTo>
                  <a:cubicBezTo>
                    <a:pt x="181" y="272"/>
                    <a:pt x="181" y="272"/>
                    <a:pt x="181" y="272"/>
                  </a:cubicBezTo>
                  <a:cubicBezTo>
                    <a:pt x="183" y="271"/>
                    <a:pt x="183" y="271"/>
                    <a:pt x="183" y="271"/>
                  </a:cubicBezTo>
                  <a:cubicBezTo>
                    <a:pt x="183" y="271"/>
                    <a:pt x="183" y="271"/>
                    <a:pt x="183" y="271"/>
                  </a:cubicBezTo>
                  <a:cubicBezTo>
                    <a:pt x="183" y="263"/>
                    <a:pt x="183" y="263"/>
                    <a:pt x="183" y="263"/>
                  </a:cubicBezTo>
                  <a:cubicBezTo>
                    <a:pt x="184" y="263"/>
                    <a:pt x="184" y="263"/>
                    <a:pt x="184" y="263"/>
                  </a:cubicBezTo>
                  <a:cubicBezTo>
                    <a:pt x="187" y="264"/>
                    <a:pt x="187" y="264"/>
                    <a:pt x="187" y="264"/>
                  </a:cubicBezTo>
                  <a:cubicBezTo>
                    <a:pt x="187" y="264"/>
                    <a:pt x="187" y="264"/>
                    <a:pt x="187" y="264"/>
                  </a:cubicBezTo>
                  <a:cubicBezTo>
                    <a:pt x="187" y="264"/>
                    <a:pt x="187" y="264"/>
                    <a:pt x="187" y="264"/>
                  </a:cubicBezTo>
                  <a:cubicBezTo>
                    <a:pt x="187" y="264"/>
                    <a:pt x="187" y="264"/>
                    <a:pt x="187" y="263"/>
                  </a:cubicBezTo>
                  <a:cubicBezTo>
                    <a:pt x="188" y="261"/>
                    <a:pt x="188" y="261"/>
                    <a:pt x="188" y="261"/>
                  </a:cubicBezTo>
                  <a:cubicBezTo>
                    <a:pt x="192" y="263"/>
                    <a:pt x="192" y="263"/>
                    <a:pt x="192" y="263"/>
                  </a:cubicBezTo>
                  <a:cubicBezTo>
                    <a:pt x="192" y="263"/>
                    <a:pt x="192" y="263"/>
                    <a:pt x="192" y="263"/>
                  </a:cubicBezTo>
                  <a:cubicBezTo>
                    <a:pt x="192" y="263"/>
                    <a:pt x="192" y="263"/>
                    <a:pt x="192" y="263"/>
                  </a:cubicBezTo>
                  <a:cubicBezTo>
                    <a:pt x="194" y="261"/>
                    <a:pt x="194" y="261"/>
                    <a:pt x="194" y="261"/>
                  </a:cubicBezTo>
                  <a:cubicBezTo>
                    <a:pt x="197" y="262"/>
                    <a:pt x="197" y="262"/>
                    <a:pt x="197" y="262"/>
                  </a:cubicBezTo>
                  <a:cubicBezTo>
                    <a:pt x="197" y="262"/>
                    <a:pt x="197" y="262"/>
                    <a:pt x="197" y="262"/>
                  </a:cubicBezTo>
                  <a:cubicBezTo>
                    <a:pt x="197" y="262"/>
                    <a:pt x="197" y="262"/>
                    <a:pt x="197" y="262"/>
                  </a:cubicBezTo>
                  <a:cubicBezTo>
                    <a:pt x="206" y="258"/>
                    <a:pt x="206" y="258"/>
                    <a:pt x="206" y="258"/>
                  </a:cubicBezTo>
                  <a:cubicBezTo>
                    <a:pt x="214" y="261"/>
                    <a:pt x="214" y="261"/>
                    <a:pt x="214" y="261"/>
                  </a:cubicBezTo>
                  <a:cubicBezTo>
                    <a:pt x="216" y="267"/>
                    <a:pt x="216" y="267"/>
                    <a:pt x="216" y="267"/>
                  </a:cubicBezTo>
                  <a:cubicBezTo>
                    <a:pt x="220" y="269"/>
                    <a:pt x="220" y="269"/>
                    <a:pt x="220" y="269"/>
                  </a:cubicBezTo>
                  <a:cubicBezTo>
                    <a:pt x="224" y="270"/>
                    <a:pt x="224" y="270"/>
                    <a:pt x="224" y="270"/>
                  </a:cubicBezTo>
                  <a:cubicBezTo>
                    <a:pt x="224" y="270"/>
                    <a:pt x="224" y="270"/>
                    <a:pt x="224" y="270"/>
                  </a:cubicBezTo>
                  <a:cubicBezTo>
                    <a:pt x="224" y="270"/>
                    <a:pt x="224" y="270"/>
                    <a:pt x="224" y="270"/>
                  </a:cubicBezTo>
                  <a:cubicBezTo>
                    <a:pt x="224" y="270"/>
                    <a:pt x="224" y="270"/>
                    <a:pt x="224" y="270"/>
                  </a:cubicBezTo>
                  <a:cubicBezTo>
                    <a:pt x="224" y="270"/>
                    <a:pt x="224" y="270"/>
                    <a:pt x="224" y="270"/>
                  </a:cubicBezTo>
                  <a:cubicBezTo>
                    <a:pt x="224" y="270"/>
                    <a:pt x="224" y="270"/>
                    <a:pt x="224" y="270"/>
                  </a:cubicBezTo>
                  <a:cubicBezTo>
                    <a:pt x="225" y="269"/>
                    <a:pt x="225" y="269"/>
                    <a:pt x="225" y="269"/>
                  </a:cubicBezTo>
                  <a:cubicBezTo>
                    <a:pt x="225" y="270"/>
                    <a:pt x="225" y="270"/>
                    <a:pt x="225" y="270"/>
                  </a:cubicBezTo>
                  <a:cubicBezTo>
                    <a:pt x="226" y="270"/>
                    <a:pt x="226" y="270"/>
                    <a:pt x="226" y="270"/>
                  </a:cubicBezTo>
                  <a:cubicBezTo>
                    <a:pt x="226" y="270"/>
                    <a:pt x="226" y="270"/>
                    <a:pt x="226" y="270"/>
                  </a:cubicBezTo>
                  <a:cubicBezTo>
                    <a:pt x="226" y="270"/>
                    <a:pt x="226" y="270"/>
                    <a:pt x="226" y="270"/>
                  </a:cubicBezTo>
                  <a:cubicBezTo>
                    <a:pt x="228" y="268"/>
                    <a:pt x="228" y="268"/>
                    <a:pt x="228" y="268"/>
                  </a:cubicBezTo>
                  <a:cubicBezTo>
                    <a:pt x="232" y="270"/>
                    <a:pt x="232" y="270"/>
                    <a:pt x="232" y="270"/>
                  </a:cubicBezTo>
                  <a:cubicBezTo>
                    <a:pt x="232" y="271"/>
                    <a:pt x="232" y="271"/>
                    <a:pt x="232" y="271"/>
                  </a:cubicBezTo>
                  <a:cubicBezTo>
                    <a:pt x="232" y="271"/>
                    <a:pt x="232" y="271"/>
                    <a:pt x="232" y="271"/>
                  </a:cubicBezTo>
                  <a:cubicBezTo>
                    <a:pt x="235" y="269"/>
                    <a:pt x="235" y="269"/>
                    <a:pt x="235" y="269"/>
                  </a:cubicBezTo>
                  <a:cubicBezTo>
                    <a:pt x="235" y="274"/>
                    <a:pt x="235" y="274"/>
                    <a:pt x="235" y="274"/>
                  </a:cubicBezTo>
                  <a:cubicBezTo>
                    <a:pt x="237" y="278"/>
                    <a:pt x="237" y="278"/>
                    <a:pt x="237" y="278"/>
                  </a:cubicBezTo>
                  <a:cubicBezTo>
                    <a:pt x="237" y="278"/>
                    <a:pt x="238" y="278"/>
                    <a:pt x="238" y="278"/>
                  </a:cubicBezTo>
                  <a:cubicBezTo>
                    <a:pt x="238" y="278"/>
                    <a:pt x="238" y="278"/>
                    <a:pt x="238" y="278"/>
                  </a:cubicBezTo>
                  <a:cubicBezTo>
                    <a:pt x="240" y="277"/>
                    <a:pt x="240" y="277"/>
                    <a:pt x="240" y="277"/>
                  </a:cubicBezTo>
                  <a:cubicBezTo>
                    <a:pt x="240" y="277"/>
                    <a:pt x="240" y="277"/>
                    <a:pt x="240" y="277"/>
                  </a:cubicBezTo>
                  <a:cubicBezTo>
                    <a:pt x="240" y="277"/>
                    <a:pt x="240" y="277"/>
                    <a:pt x="240" y="277"/>
                  </a:cubicBezTo>
                  <a:cubicBezTo>
                    <a:pt x="239" y="274"/>
                    <a:pt x="239" y="274"/>
                    <a:pt x="239" y="274"/>
                  </a:cubicBezTo>
                  <a:cubicBezTo>
                    <a:pt x="240" y="271"/>
                    <a:pt x="240" y="271"/>
                    <a:pt x="240" y="271"/>
                  </a:cubicBezTo>
                  <a:cubicBezTo>
                    <a:pt x="256" y="267"/>
                    <a:pt x="256" y="267"/>
                    <a:pt x="256" y="267"/>
                  </a:cubicBezTo>
                  <a:cubicBezTo>
                    <a:pt x="256" y="267"/>
                    <a:pt x="257" y="267"/>
                    <a:pt x="257" y="267"/>
                  </a:cubicBezTo>
                  <a:cubicBezTo>
                    <a:pt x="258" y="262"/>
                    <a:pt x="258" y="262"/>
                    <a:pt x="258" y="262"/>
                  </a:cubicBezTo>
                  <a:cubicBezTo>
                    <a:pt x="260" y="264"/>
                    <a:pt x="260" y="264"/>
                    <a:pt x="260" y="264"/>
                  </a:cubicBezTo>
                  <a:cubicBezTo>
                    <a:pt x="260" y="264"/>
                    <a:pt x="260" y="264"/>
                    <a:pt x="260" y="264"/>
                  </a:cubicBezTo>
                  <a:cubicBezTo>
                    <a:pt x="260" y="264"/>
                    <a:pt x="260" y="264"/>
                    <a:pt x="260" y="264"/>
                  </a:cubicBezTo>
                  <a:cubicBezTo>
                    <a:pt x="261" y="264"/>
                    <a:pt x="261" y="264"/>
                    <a:pt x="261" y="264"/>
                  </a:cubicBezTo>
                  <a:cubicBezTo>
                    <a:pt x="261" y="261"/>
                    <a:pt x="261" y="261"/>
                    <a:pt x="261" y="261"/>
                  </a:cubicBezTo>
                  <a:cubicBezTo>
                    <a:pt x="263" y="264"/>
                    <a:pt x="263" y="264"/>
                    <a:pt x="263" y="264"/>
                  </a:cubicBezTo>
                  <a:cubicBezTo>
                    <a:pt x="263" y="264"/>
                    <a:pt x="263" y="264"/>
                    <a:pt x="263" y="264"/>
                  </a:cubicBezTo>
                  <a:cubicBezTo>
                    <a:pt x="263" y="264"/>
                    <a:pt x="265" y="264"/>
                    <a:pt x="265" y="264"/>
                  </a:cubicBezTo>
                  <a:cubicBezTo>
                    <a:pt x="265" y="264"/>
                    <a:pt x="265" y="264"/>
                    <a:pt x="266" y="263"/>
                  </a:cubicBezTo>
                  <a:cubicBezTo>
                    <a:pt x="266" y="263"/>
                    <a:pt x="266" y="263"/>
                    <a:pt x="266" y="263"/>
                  </a:cubicBezTo>
                  <a:cubicBezTo>
                    <a:pt x="265" y="263"/>
                    <a:pt x="265" y="263"/>
                    <a:pt x="265" y="263"/>
                  </a:cubicBezTo>
                  <a:cubicBezTo>
                    <a:pt x="266" y="263"/>
                    <a:pt x="266" y="263"/>
                    <a:pt x="266" y="263"/>
                  </a:cubicBezTo>
                  <a:cubicBezTo>
                    <a:pt x="266" y="263"/>
                    <a:pt x="266" y="263"/>
                    <a:pt x="267" y="263"/>
                  </a:cubicBezTo>
                  <a:cubicBezTo>
                    <a:pt x="267" y="263"/>
                    <a:pt x="267" y="263"/>
                    <a:pt x="267" y="263"/>
                  </a:cubicBezTo>
                  <a:cubicBezTo>
                    <a:pt x="267" y="263"/>
                    <a:pt x="267" y="263"/>
                    <a:pt x="267" y="263"/>
                  </a:cubicBezTo>
                  <a:cubicBezTo>
                    <a:pt x="267" y="262"/>
                    <a:pt x="267" y="262"/>
                    <a:pt x="267" y="262"/>
                  </a:cubicBezTo>
                  <a:cubicBezTo>
                    <a:pt x="268" y="261"/>
                    <a:pt x="268" y="261"/>
                    <a:pt x="268" y="261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8" y="262"/>
                    <a:pt x="268" y="262"/>
                    <a:pt x="268" y="262"/>
                  </a:cubicBezTo>
                  <a:cubicBezTo>
                    <a:pt x="268" y="262"/>
                    <a:pt x="268" y="262"/>
                    <a:pt x="269" y="262"/>
                  </a:cubicBezTo>
                  <a:cubicBezTo>
                    <a:pt x="269" y="262"/>
                    <a:pt x="269" y="262"/>
                    <a:pt x="269" y="262"/>
                  </a:cubicBezTo>
                  <a:cubicBezTo>
                    <a:pt x="271" y="260"/>
                    <a:pt x="271" y="260"/>
                    <a:pt x="271" y="260"/>
                  </a:cubicBezTo>
                  <a:cubicBezTo>
                    <a:pt x="273" y="261"/>
                    <a:pt x="273" y="261"/>
                    <a:pt x="273" y="261"/>
                  </a:cubicBezTo>
                  <a:cubicBezTo>
                    <a:pt x="273" y="261"/>
                    <a:pt x="273" y="261"/>
                    <a:pt x="273" y="261"/>
                  </a:cubicBezTo>
                  <a:cubicBezTo>
                    <a:pt x="273" y="261"/>
                    <a:pt x="273" y="261"/>
                    <a:pt x="273" y="261"/>
                  </a:cubicBezTo>
                  <a:cubicBezTo>
                    <a:pt x="279" y="259"/>
                    <a:pt x="279" y="259"/>
                    <a:pt x="279" y="259"/>
                  </a:cubicBezTo>
                  <a:cubicBezTo>
                    <a:pt x="283" y="255"/>
                    <a:pt x="283" y="255"/>
                    <a:pt x="283" y="255"/>
                  </a:cubicBezTo>
                  <a:cubicBezTo>
                    <a:pt x="286" y="254"/>
                    <a:pt x="286" y="254"/>
                    <a:pt x="286" y="254"/>
                  </a:cubicBezTo>
                  <a:cubicBezTo>
                    <a:pt x="287" y="254"/>
                    <a:pt x="287" y="254"/>
                    <a:pt x="287" y="254"/>
                  </a:cubicBezTo>
                  <a:cubicBezTo>
                    <a:pt x="287" y="254"/>
                    <a:pt x="287" y="254"/>
                    <a:pt x="287" y="254"/>
                  </a:cubicBezTo>
                  <a:cubicBezTo>
                    <a:pt x="287" y="254"/>
                    <a:pt x="287" y="254"/>
                    <a:pt x="287" y="254"/>
                  </a:cubicBezTo>
                  <a:cubicBezTo>
                    <a:pt x="287" y="254"/>
                    <a:pt x="287" y="254"/>
                    <a:pt x="287" y="254"/>
                  </a:cubicBezTo>
                  <a:cubicBezTo>
                    <a:pt x="290" y="251"/>
                    <a:pt x="290" y="251"/>
                    <a:pt x="290" y="251"/>
                  </a:cubicBezTo>
                  <a:cubicBezTo>
                    <a:pt x="290" y="251"/>
                    <a:pt x="290" y="251"/>
                    <a:pt x="290" y="251"/>
                  </a:cubicBezTo>
                  <a:cubicBezTo>
                    <a:pt x="290" y="249"/>
                    <a:pt x="290" y="249"/>
                    <a:pt x="290" y="249"/>
                  </a:cubicBezTo>
                  <a:cubicBezTo>
                    <a:pt x="293" y="248"/>
                    <a:pt x="293" y="248"/>
                    <a:pt x="293" y="248"/>
                  </a:cubicBezTo>
                  <a:cubicBezTo>
                    <a:pt x="294" y="248"/>
                    <a:pt x="294" y="248"/>
                    <a:pt x="294" y="248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42"/>
                    <a:pt x="298" y="242"/>
                    <a:pt x="298" y="242"/>
                  </a:cubicBezTo>
                  <a:cubicBezTo>
                    <a:pt x="299" y="242"/>
                    <a:pt x="299" y="242"/>
                    <a:pt x="299" y="242"/>
                  </a:cubicBezTo>
                  <a:cubicBezTo>
                    <a:pt x="299" y="242"/>
                    <a:pt x="299" y="242"/>
                    <a:pt x="299" y="242"/>
                  </a:cubicBezTo>
                  <a:cubicBezTo>
                    <a:pt x="299" y="242"/>
                    <a:pt x="299" y="242"/>
                    <a:pt x="299" y="242"/>
                  </a:cubicBezTo>
                  <a:cubicBezTo>
                    <a:pt x="301" y="236"/>
                    <a:pt x="301" y="236"/>
                    <a:pt x="301" y="236"/>
                  </a:cubicBezTo>
                  <a:cubicBezTo>
                    <a:pt x="301" y="235"/>
                    <a:pt x="301" y="235"/>
                    <a:pt x="301" y="235"/>
                  </a:cubicBezTo>
                  <a:cubicBezTo>
                    <a:pt x="300" y="233"/>
                    <a:pt x="300" y="233"/>
                    <a:pt x="300" y="233"/>
                  </a:cubicBezTo>
                  <a:cubicBezTo>
                    <a:pt x="301" y="232"/>
                    <a:pt x="301" y="232"/>
                    <a:pt x="301" y="232"/>
                  </a:cubicBezTo>
                  <a:cubicBezTo>
                    <a:pt x="302" y="234"/>
                    <a:pt x="302" y="234"/>
                    <a:pt x="302" y="234"/>
                  </a:cubicBezTo>
                  <a:cubicBezTo>
                    <a:pt x="302" y="234"/>
                    <a:pt x="302" y="234"/>
                    <a:pt x="302" y="234"/>
                  </a:cubicBezTo>
                  <a:cubicBezTo>
                    <a:pt x="302" y="234"/>
                    <a:pt x="302" y="234"/>
                    <a:pt x="302" y="234"/>
                  </a:cubicBezTo>
                  <a:cubicBezTo>
                    <a:pt x="302" y="234"/>
                    <a:pt x="302" y="234"/>
                    <a:pt x="302" y="234"/>
                  </a:cubicBezTo>
                  <a:cubicBezTo>
                    <a:pt x="310" y="222"/>
                    <a:pt x="310" y="222"/>
                    <a:pt x="310" y="222"/>
                  </a:cubicBezTo>
                  <a:cubicBezTo>
                    <a:pt x="311" y="222"/>
                    <a:pt x="311" y="222"/>
                    <a:pt x="311" y="222"/>
                  </a:cubicBezTo>
                  <a:cubicBezTo>
                    <a:pt x="311" y="222"/>
                    <a:pt x="311" y="222"/>
                    <a:pt x="311" y="222"/>
                  </a:cubicBezTo>
                  <a:cubicBezTo>
                    <a:pt x="311" y="222"/>
                    <a:pt x="311" y="222"/>
                    <a:pt x="311" y="222"/>
                  </a:cubicBezTo>
                  <a:cubicBezTo>
                    <a:pt x="311" y="222"/>
                    <a:pt x="312" y="222"/>
                    <a:pt x="312" y="222"/>
                  </a:cubicBezTo>
                  <a:cubicBezTo>
                    <a:pt x="313" y="216"/>
                    <a:pt x="313" y="216"/>
                    <a:pt x="313" y="216"/>
                  </a:cubicBezTo>
                  <a:cubicBezTo>
                    <a:pt x="313" y="215"/>
                    <a:pt x="313" y="215"/>
                    <a:pt x="313" y="215"/>
                  </a:cubicBezTo>
                  <a:cubicBezTo>
                    <a:pt x="315" y="214"/>
                    <a:pt x="315" y="214"/>
                    <a:pt x="315" y="214"/>
                  </a:cubicBezTo>
                  <a:cubicBezTo>
                    <a:pt x="315" y="214"/>
                    <a:pt x="315" y="214"/>
                    <a:pt x="315" y="214"/>
                  </a:cubicBezTo>
                  <a:cubicBezTo>
                    <a:pt x="315" y="211"/>
                    <a:pt x="315" y="211"/>
                    <a:pt x="315" y="211"/>
                  </a:cubicBezTo>
                  <a:cubicBezTo>
                    <a:pt x="315" y="211"/>
                    <a:pt x="315" y="211"/>
                    <a:pt x="315" y="211"/>
                  </a:cubicBezTo>
                  <a:cubicBezTo>
                    <a:pt x="315" y="211"/>
                    <a:pt x="315" y="211"/>
                    <a:pt x="314" y="211"/>
                  </a:cubicBezTo>
                  <a:cubicBezTo>
                    <a:pt x="314" y="211"/>
                    <a:pt x="314" y="211"/>
                    <a:pt x="314" y="211"/>
                  </a:cubicBezTo>
                  <a:cubicBezTo>
                    <a:pt x="314" y="211"/>
                    <a:pt x="314" y="211"/>
                    <a:pt x="314" y="211"/>
                  </a:cubicBezTo>
                  <a:cubicBezTo>
                    <a:pt x="316" y="209"/>
                    <a:pt x="316" y="209"/>
                    <a:pt x="316" y="209"/>
                  </a:cubicBezTo>
                  <a:cubicBezTo>
                    <a:pt x="316" y="209"/>
                    <a:pt x="316" y="209"/>
                    <a:pt x="316" y="209"/>
                  </a:cubicBezTo>
                  <a:cubicBezTo>
                    <a:pt x="316" y="209"/>
                    <a:pt x="316" y="209"/>
                    <a:pt x="316" y="209"/>
                  </a:cubicBezTo>
                  <a:cubicBezTo>
                    <a:pt x="310" y="206"/>
                    <a:pt x="310" y="206"/>
                    <a:pt x="310" y="206"/>
                  </a:cubicBezTo>
                  <a:cubicBezTo>
                    <a:pt x="310" y="206"/>
                    <a:pt x="310" y="206"/>
                    <a:pt x="310" y="206"/>
                  </a:cubicBezTo>
                  <a:cubicBezTo>
                    <a:pt x="310" y="206"/>
                    <a:pt x="310" y="206"/>
                    <a:pt x="310" y="206"/>
                  </a:cubicBezTo>
                  <a:cubicBezTo>
                    <a:pt x="306" y="206"/>
                    <a:pt x="306" y="206"/>
                    <a:pt x="306" y="206"/>
                  </a:cubicBezTo>
                  <a:cubicBezTo>
                    <a:pt x="315" y="201"/>
                    <a:pt x="315" y="201"/>
                    <a:pt x="315" y="201"/>
                  </a:cubicBezTo>
                  <a:cubicBezTo>
                    <a:pt x="315" y="201"/>
                    <a:pt x="316" y="201"/>
                    <a:pt x="316" y="201"/>
                  </a:cubicBezTo>
                  <a:cubicBezTo>
                    <a:pt x="316" y="201"/>
                    <a:pt x="315" y="201"/>
                    <a:pt x="315" y="201"/>
                  </a:cubicBezTo>
                  <a:cubicBezTo>
                    <a:pt x="310" y="196"/>
                    <a:pt x="310" y="196"/>
                    <a:pt x="310" y="196"/>
                  </a:cubicBezTo>
                  <a:cubicBezTo>
                    <a:pt x="307" y="193"/>
                    <a:pt x="307" y="193"/>
                    <a:pt x="307" y="193"/>
                  </a:cubicBezTo>
                  <a:cubicBezTo>
                    <a:pt x="306" y="193"/>
                    <a:pt x="306" y="193"/>
                    <a:pt x="306" y="193"/>
                  </a:cubicBezTo>
                  <a:cubicBezTo>
                    <a:pt x="306" y="193"/>
                    <a:pt x="306" y="193"/>
                    <a:pt x="306" y="193"/>
                  </a:cubicBezTo>
                  <a:cubicBezTo>
                    <a:pt x="315" y="196"/>
                    <a:pt x="315" y="196"/>
                    <a:pt x="315" y="196"/>
                  </a:cubicBezTo>
                  <a:cubicBezTo>
                    <a:pt x="315" y="196"/>
                    <a:pt x="315" y="196"/>
                    <a:pt x="315" y="196"/>
                  </a:cubicBezTo>
                  <a:cubicBezTo>
                    <a:pt x="315" y="196"/>
                    <a:pt x="315" y="196"/>
                    <a:pt x="315" y="196"/>
                  </a:cubicBezTo>
                  <a:cubicBezTo>
                    <a:pt x="316" y="195"/>
                    <a:pt x="316" y="195"/>
                    <a:pt x="315" y="195"/>
                  </a:cubicBezTo>
                  <a:cubicBezTo>
                    <a:pt x="309" y="188"/>
                    <a:pt x="309" y="188"/>
                    <a:pt x="309" y="188"/>
                  </a:cubicBezTo>
                  <a:cubicBezTo>
                    <a:pt x="304" y="175"/>
                    <a:pt x="304" y="175"/>
                    <a:pt x="304" y="175"/>
                  </a:cubicBezTo>
                  <a:cubicBezTo>
                    <a:pt x="298" y="171"/>
                    <a:pt x="298" y="171"/>
                    <a:pt x="298" y="171"/>
                  </a:cubicBezTo>
                  <a:cubicBezTo>
                    <a:pt x="301" y="166"/>
                    <a:pt x="301" y="166"/>
                    <a:pt x="301" y="166"/>
                  </a:cubicBezTo>
                  <a:cubicBezTo>
                    <a:pt x="304" y="163"/>
                    <a:pt x="304" y="163"/>
                    <a:pt x="304" y="163"/>
                  </a:cubicBezTo>
                  <a:cubicBezTo>
                    <a:pt x="304" y="163"/>
                    <a:pt x="304" y="163"/>
                    <a:pt x="304" y="163"/>
                  </a:cubicBezTo>
                  <a:cubicBezTo>
                    <a:pt x="304" y="161"/>
                    <a:pt x="304" y="161"/>
                    <a:pt x="304" y="161"/>
                  </a:cubicBezTo>
                  <a:cubicBezTo>
                    <a:pt x="307" y="162"/>
                    <a:pt x="307" y="162"/>
                    <a:pt x="307" y="162"/>
                  </a:cubicBezTo>
                  <a:cubicBezTo>
                    <a:pt x="307" y="162"/>
                    <a:pt x="307" y="162"/>
                    <a:pt x="307" y="162"/>
                  </a:cubicBezTo>
                  <a:cubicBezTo>
                    <a:pt x="307" y="162"/>
                    <a:pt x="307" y="162"/>
                    <a:pt x="307" y="162"/>
                  </a:cubicBezTo>
                  <a:cubicBezTo>
                    <a:pt x="309" y="159"/>
                    <a:pt x="309" y="159"/>
                    <a:pt x="309" y="159"/>
                  </a:cubicBezTo>
                  <a:cubicBezTo>
                    <a:pt x="309" y="158"/>
                    <a:pt x="309" y="158"/>
                    <a:pt x="309" y="158"/>
                  </a:cubicBezTo>
                  <a:cubicBezTo>
                    <a:pt x="309" y="157"/>
                    <a:pt x="309" y="157"/>
                    <a:pt x="309" y="157"/>
                  </a:cubicBezTo>
                  <a:cubicBezTo>
                    <a:pt x="314" y="156"/>
                    <a:pt x="314" y="156"/>
                    <a:pt x="314" y="156"/>
                  </a:cubicBezTo>
                  <a:cubicBezTo>
                    <a:pt x="315" y="154"/>
                    <a:pt x="315" y="154"/>
                    <a:pt x="315" y="154"/>
                  </a:cubicBezTo>
                  <a:cubicBezTo>
                    <a:pt x="317" y="154"/>
                    <a:pt x="317" y="154"/>
                    <a:pt x="317" y="154"/>
                  </a:cubicBezTo>
                  <a:cubicBezTo>
                    <a:pt x="317" y="156"/>
                    <a:pt x="317" y="156"/>
                    <a:pt x="317" y="156"/>
                  </a:cubicBezTo>
                  <a:cubicBezTo>
                    <a:pt x="318" y="156"/>
                    <a:pt x="318" y="156"/>
                    <a:pt x="318" y="156"/>
                  </a:cubicBezTo>
                  <a:cubicBezTo>
                    <a:pt x="318" y="156"/>
                    <a:pt x="318" y="156"/>
                    <a:pt x="318" y="156"/>
                  </a:cubicBezTo>
                  <a:cubicBezTo>
                    <a:pt x="318" y="156"/>
                    <a:pt x="318" y="156"/>
                    <a:pt x="318" y="156"/>
                  </a:cubicBezTo>
                  <a:cubicBezTo>
                    <a:pt x="320" y="151"/>
                    <a:pt x="320" y="151"/>
                    <a:pt x="320" y="151"/>
                  </a:cubicBezTo>
                  <a:cubicBezTo>
                    <a:pt x="320" y="151"/>
                    <a:pt x="320" y="151"/>
                    <a:pt x="320" y="151"/>
                  </a:cubicBezTo>
                  <a:cubicBezTo>
                    <a:pt x="320" y="151"/>
                    <a:pt x="320" y="151"/>
                    <a:pt x="320" y="151"/>
                  </a:cubicBezTo>
                  <a:cubicBezTo>
                    <a:pt x="313" y="150"/>
                    <a:pt x="313" y="150"/>
                    <a:pt x="313" y="150"/>
                  </a:cubicBezTo>
                  <a:cubicBezTo>
                    <a:pt x="308" y="147"/>
                    <a:pt x="308" y="147"/>
                    <a:pt x="308" y="147"/>
                  </a:cubicBezTo>
                  <a:cubicBezTo>
                    <a:pt x="308" y="147"/>
                    <a:pt x="308" y="147"/>
                    <a:pt x="308" y="147"/>
                  </a:cubicBezTo>
                  <a:cubicBezTo>
                    <a:pt x="308" y="147"/>
                    <a:pt x="308" y="147"/>
                    <a:pt x="308" y="147"/>
                  </a:cubicBezTo>
                  <a:cubicBezTo>
                    <a:pt x="300" y="153"/>
                    <a:pt x="300" y="153"/>
                    <a:pt x="300" y="153"/>
                  </a:cubicBezTo>
                  <a:cubicBezTo>
                    <a:pt x="297" y="151"/>
                    <a:pt x="297" y="151"/>
                    <a:pt x="297" y="151"/>
                  </a:cubicBezTo>
                  <a:cubicBezTo>
                    <a:pt x="295" y="147"/>
                    <a:pt x="295" y="147"/>
                    <a:pt x="295" y="147"/>
                  </a:cubicBezTo>
                  <a:cubicBezTo>
                    <a:pt x="290" y="145"/>
                    <a:pt x="290" y="145"/>
                    <a:pt x="290" y="145"/>
                  </a:cubicBezTo>
                  <a:cubicBezTo>
                    <a:pt x="287" y="141"/>
                    <a:pt x="287" y="141"/>
                    <a:pt x="287" y="141"/>
                  </a:cubicBezTo>
                  <a:cubicBezTo>
                    <a:pt x="288" y="140"/>
                    <a:pt x="288" y="140"/>
                    <a:pt x="288" y="140"/>
                  </a:cubicBezTo>
                  <a:cubicBezTo>
                    <a:pt x="290" y="136"/>
                    <a:pt x="290" y="136"/>
                    <a:pt x="290" y="136"/>
                  </a:cubicBezTo>
                  <a:cubicBezTo>
                    <a:pt x="293" y="137"/>
                    <a:pt x="293" y="137"/>
                    <a:pt x="293" y="137"/>
                  </a:cubicBezTo>
                  <a:cubicBezTo>
                    <a:pt x="297" y="135"/>
                    <a:pt x="297" y="135"/>
                    <a:pt x="297" y="135"/>
                  </a:cubicBezTo>
                  <a:cubicBezTo>
                    <a:pt x="300" y="131"/>
                    <a:pt x="300" y="131"/>
                    <a:pt x="300" y="131"/>
                  </a:cubicBezTo>
                  <a:cubicBezTo>
                    <a:pt x="306" y="128"/>
                    <a:pt x="306" y="128"/>
                    <a:pt x="306" y="128"/>
                  </a:cubicBezTo>
                  <a:cubicBezTo>
                    <a:pt x="310" y="122"/>
                    <a:pt x="310" y="122"/>
                    <a:pt x="310" y="122"/>
                  </a:cubicBezTo>
                  <a:cubicBezTo>
                    <a:pt x="315" y="120"/>
                    <a:pt x="315" y="120"/>
                    <a:pt x="315" y="120"/>
                  </a:cubicBezTo>
                  <a:cubicBezTo>
                    <a:pt x="317" y="125"/>
                    <a:pt x="317" y="125"/>
                    <a:pt x="317" y="125"/>
                  </a:cubicBezTo>
                  <a:cubicBezTo>
                    <a:pt x="311" y="133"/>
                    <a:pt x="311" y="133"/>
                    <a:pt x="311" y="133"/>
                  </a:cubicBezTo>
                  <a:cubicBezTo>
                    <a:pt x="311" y="133"/>
                    <a:pt x="311" y="133"/>
                    <a:pt x="311" y="133"/>
                  </a:cubicBezTo>
                  <a:cubicBezTo>
                    <a:pt x="311" y="133"/>
                    <a:pt x="311" y="133"/>
                    <a:pt x="311" y="133"/>
                  </a:cubicBezTo>
                  <a:cubicBezTo>
                    <a:pt x="313" y="135"/>
                    <a:pt x="313" y="135"/>
                    <a:pt x="313" y="135"/>
                  </a:cubicBezTo>
                  <a:cubicBezTo>
                    <a:pt x="313" y="137"/>
                    <a:pt x="313" y="137"/>
                    <a:pt x="313" y="137"/>
                  </a:cubicBezTo>
                  <a:cubicBezTo>
                    <a:pt x="310" y="139"/>
                    <a:pt x="310" y="139"/>
                    <a:pt x="310" y="139"/>
                  </a:cubicBezTo>
                  <a:cubicBezTo>
                    <a:pt x="310" y="139"/>
                    <a:pt x="310" y="139"/>
                    <a:pt x="310" y="139"/>
                  </a:cubicBezTo>
                  <a:cubicBezTo>
                    <a:pt x="310" y="139"/>
                    <a:pt x="310" y="139"/>
                    <a:pt x="310" y="140"/>
                  </a:cubicBezTo>
                  <a:cubicBezTo>
                    <a:pt x="311" y="140"/>
                    <a:pt x="311" y="140"/>
                    <a:pt x="311" y="140"/>
                  </a:cubicBezTo>
                  <a:cubicBezTo>
                    <a:pt x="311" y="140"/>
                    <a:pt x="311" y="140"/>
                    <a:pt x="311" y="140"/>
                  </a:cubicBezTo>
                  <a:cubicBezTo>
                    <a:pt x="311" y="140"/>
                    <a:pt x="311" y="140"/>
                    <a:pt x="311" y="140"/>
                  </a:cubicBezTo>
                  <a:cubicBezTo>
                    <a:pt x="325" y="131"/>
                    <a:pt x="325" y="131"/>
                    <a:pt x="325" y="131"/>
                  </a:cubicBezTo>
                  <a:cubicBezTo>
                    <a:pt x="331" y="130"/>
                    <a:pt x="331" y="130"/>
                    <a:pt x="331" y="130"/>
                  </a:cubicBezTo>
                  <a:cubicBezTo>
                    <a:pt x="331" y="130"/>
                    <a:pt x="331" y="130"/>
                    <a:pt x="331" y="130"/>
                  </a:cubicBezTo>
                  <a:cubicBezTo>
                    <a:pt x="332" y="130"/>
                    <a:pt x="332" y="130"/>
                    <a:pt x="332" y="130"/>
                  </a:cubicBezTo>
                  <a:cubicBezTo>
                    <a:pt x="335" y="125"/>
                    <a:pt x="335" y="125"/>
                    <a:pt x="335" y="125"/>
                  </a:cubicBezTo>
                  <a:cubicBezTo>
                    <a:pt x="341" y="122"/>
                    <a:pt x="341" y="122"/>
                    <a:pt x="341" y="122"/>
                  </a:cubicBezTo>
                  <a:cubicBezTo>
                    <a:pt x="348" y="116"/>
                    <a:pt x="348" y="116"/>
                    <a:pt x="348" y="116"/>
                  </a:cubicBezTo>
                  <a:cubicBezTo>
                    <a:pt x="352" y="118"/>
                    <a:pt x="352" y="118"/>
                    <a:pt x="352" y="118"/>
                  </a:cubicBezTo>
                  <a:cubicBezTo>
                    <a:pt x="357" y="117"/>
                    <a:pt x="357" y="117"/>
                    <a:pt x="357" y="117"/>
                  </a:cubicBezTo>
                  <a:cubicBezTo>
                    <a:pt x="357" y="117"/>
                    <a:pt x="357" y="117"/>
                    <a:pt x="357" y="117"/>
                  </a:cubicBezTo>
                  <a:cubicBezTo>
                    <a:pt x="357" y="112"/>
                    <a:pt x="357" y="112"/>
                    <a:pt x="357" y="112"/>
                  </a:cubicBezTo>
                  <a:cubicBezTo>
                    <a:pt x="362" y="112"/>
                    <a:pt x="362" y="112"/>
                    <a:pt x="362" y="112"/>
                  </a:cubicBezTo>
                  <a:cubicBezTo>
                    <a:pt x="365" y="109"/>
                    <a:pt x="365" y="109"/>
                    <a:pt x="365" y="109"/>
                  </a:cubicBezTo>
                  <a:cubicBezTo>
                    <a:pt x="368" y="104"/>
                    <a:pt x="368" y="104"/>
                    <a:pt x="368" y="104"/>
                  </a:cubicBezTo>
                  <a:cubicBezTo>
                    <a:pt x="371" y="107"/>
                    <a:pt x="371" y="107"/>
                    <a:pt x="371" y="107"/>
                  </a:cubicBezTo>
                  <a:cubicBezTo>
                    <a:pt x="371" y="107"/>
                    <a:pt x="371" y="107"/>
                    <a:pt x="371" y="107"/>
                  </a:cubicBezTo>
                  <a:cubicBezTo>
                    <a:pt x="372" y="107"/>
                    <a:pt x="372" y="107"/>
                    <a:pt x="372" y="107"/>
                  </a:cubicBezTo>
                  <a:cubicBezTo>
                    <a:pt x="372" y="107"/>
                    <a:pt x="372" y="107"/>
                    <a:pt x="372" y="107"/>
                  </a:cubicBezTo>
                  <a:cubicBezTo>
                    <a:pt x="372" y="107"/>
                    <a:pt x="372" y="107"/>
                    <a:pt x="372" y="106"/>
                  </a:cubicBezTo>
                  <a:cubicBezTo>
                    <a:pt x="372" y="106"/>
                    <a:pt x="372" y="106"/>
                    <a:pt x="372" y="106"/>
                  </a:cubicBezTo>
                  <a:cubicBezTo>
                    <a:pt x="372" y="105"/>
                    <a:pt x="372" y="105"/>
                    <a:pt x="372" y="105"/>
                  </a:cubicBezTo>
                  <a:cubicBezTo>
                    <a:pt x="376" y="100"/>
                    <a:pt x="376" y="100"/>
                    <a:pt x="376" y="100"/>
                  </a:cubicBezTo>
                  <a:cubicBezTo>
                    <a:pt x="376" y="100"/>
                    <a:pt x="376" y="100"/>
                    <a:pt x="376" y="99"/>
                  </a:cubicBezTo>
                  <a:cubicBezTo>
                    <a:pt x="376" y="92"/>
                    <a:pt x="376" y="92"/>
                    <a:pt x="376" y="92"/>
                  </a:cubicBezTo>
                  <a:cubicBezTo>
                    <a:pt x="375" y="88"/>
                    <a:pt x="375" y="88"/>
                    <a:pt x="375" y="88"/>
                  </a:cubicBezTo>
                  <a:cubicBezTo>
                    <a:pt x="380" y="83"/>
                    <a:pt x="380" y="83"/>
                    <a:pt x="380" y="83"/>
                  </a:cubicBezTo>
                  <a:cubicBezTo>
                    <a:pt x="386" y="85"/>
                    <a:pt x="386" y="85"/>
                    <a:pt x="386" y="85"/>
                  </a:cubicBezTo>
                  <a:cubicBezTo>
                    <a:pt x="387" y="85"/>
                    <a:pt x="387" y="85"/>
                    <a:pt x="387" y="85"/>
                  </a:cubicBezTo>
                  <a:cubicBezTo>
                    <a:pt x="387" y="85"/>
                    <a:pt x="387" y="85"/>
                    <a:pt x="387" y="85"/>
                  </a:cubicBezTo>
                  <a:cubicBezTo>
                    <a:pt x="389" y="83"/>
                    <a:pt x="389" y="83"/>
                    <a:pt x="389" y="83"/>
                  </a:cubicBezTo>
                  <a:cubicBezTo>
                    <a:pt x="393" y="74"/>
                    <a:pt x="393" y="74"/>
                    <a:pt x="393" y="74"/>
                  </a:cubicBezTo>
                  <a:cubicBezTo>
                    <a:pt x="396" y="63"/>
                    <a:pt x="396" y="63"/>
                    <a:pt x="396" y="63"/>
                  </a:cubicBezTo>
                  <a:cubicBezTo>
                    <a:pt x="399" y="60"/>
                    <a:pt x="399" y="60"/>
                    <a:pt x="399" y="60"/>
                  </a:cubicBezTo>
                  <a:cubicBezTo>
                    <a:pt x="399" y="60"/>
                    <a:pt x="399" y="60"/>
                    <a:pt x="399" y="60"/>
                  </a:cubicBezTo>
                  <a:cubicBezTo>
                    <a:pt x="399" y="54"/>
                    <a:pt x="399" y="54"/>
                    <a:pt x="399" y="54"/>
                  </a:cubicBezTo>
                  <a:lnTo>
                    <a:pt x="400" y="52"/>
                  </a:lnTo>
                  <a:close/>
                </a:path>
              </a:pathLst>
            </a:custGeom>
            <a:solidFill>
              <a:schemeClr val="accent5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661">
              <a:extLst>
                <a:ext uri="{FF2B5EF4-FFF2-40B4-BE49-F238E27FC236}">
                  <a16:creationId xmlns:a16="http://schemas.microsoft.com/office/drawing/2014/main" id="{4E75A066-0A1E-33A4-047B-025EF789D6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14049" y="1607292"/>
              <a:ext cx="4153558" cy="2084199"/>
            </a:xfrm>
            <a:custGeom>
              <a:avLst/>
              <a:gdLst/>
              <a:ahLst/>
              <a:cxnLst>
                <a:cxn ang="0">
                  <a:pos x="1031" y="231"/>
                </a:cxn>
                <a:cxn ang="0">
                  <a:pos x="1000" y="205"/>
                </a:cxn>
                <a:cxn ang="0">
                  <a:pos x="876" y="192"/>
                </a:cxn>
                <a:cxn ang="0">
                  <a:pos x="744" y="125"/>
                </a:cxn>
                <a:cxn ang="0">
                  <a:pos x="680" y="170"/>
                </a:cxn>
                <a:cxn ang="0">
                  <a:pos x="631" y="106"/>
                </a:cxn>
                <a:cxn ang="0">
                  <a:pos x="560" y="99"/>
                </a:cxn>
                <a:cxn ang="0">
                  <a:pos x="535" y="110"/>
                </a:cxn>
                <a:cxn ang="0">
                  <a:pos x="556" y="78"/>
                </a:cxn>
                <a:cxn ang="0">
                  <a:pos x="548" y="29"/>
                </a:cxn>
                <a:cxn ang="0">
                  <a:pos x="481" y="26"/>
                </a:cxn>
                <a:cxn ang="0">
                  <a:pos x="450" y="46"/>
                </a:cxn>
                <a:cxn ang="0">
                  <a:pos x="383" y="90"/>
                </a:cxn>
                <a:cxn ang="0">
                  <a:pos x="360" y="143"/>
                </a:cxn>
                <a:cxn ang="0">
                  <a:pos x="327" y="149"/>
                </a:cxn>
                <a:cxn ang="0">
                  <a:pos x="313" y="125"/>
                </a:cxn>
                <a:cxn ang="0">
                  <a:pos x="329" y="217"/>
                </a:cxn>
                <a:cxn ang="0">
                  <a:pos x="293" y="238"/>
                </a:cxn>
                <a:cxn ang="0">
                  <a:pos x="258" y="163"/>
                </a:cxn>
                <a:cxn ang="0">
                  <a:pos x="221" y="200"/>
                </a:cxn>
                <a:cxn ang="0">
                  <a:pos x="172" y="205"/>
                </a:cxn>
                <a:cxn ang="0">
                  <a:pos x="128" y="224"/>
                </a:cxn>
                <a:cxn ang="0">
                  <a:pos x="84" y="259"/>
                </a:cxn>
                <a:cxn ang="0">
                  <a:pos x="50" y="278"/>
                </a:cxn>
                <a:cxn ang="0">
                  <a:pos x="42" y="198"/>
                </a:cxn>
                <a:cxn ang="0">
                  <a:pos x="25" y="188"/>
                </a:cxn>
                <a:cxn ang="0">
                  <a:pos x="20" y="272"/>
                </a:cxn>
                <a:cxn ang="0">
                  <a:pos x="8" y="344"/>
                </a:cxn>
                <a:cxn ang="0">
                  <a:pos x="9" y="388"/>
                </a:cxn>
                <a:cxn ang="0">
                  <a:pos x="30" y="419"/>
                </a:cxn>
                <a:cxn ang="0">
                  <a:pos x="61" y="451"/>
                </a:cxn>
                <a:cxn ang="0">
                  <a:pos x="80" y="475"/>
                </a:cxn>
                <a:cxn ang="0">
                  <a:pos x="63" y="500"/>
                </a:cxn>
                <a:cxn ang="0">
                  <a:pos x="139" y="529"/>
                </a:cxn>
                <a:cxn ang="0">
                  <a:pos x="142" y="488"/>
                </a:cxn>
                <a:cxn ang="0">
                  <a:pos x="134" y="453"/>
                </a:cxn>
                <a:cxn ang="0">
                  <a:pos x="167" y="438"/>
                </a:cxn>
                <a:cxn ang="0">
                  <a:pos x="206" y="443"/>
                </a:cxn>
                <a:cxn ang="0">
                  <a:pos x="222" y="430"/>
                </a:cxn>
                <a:cxn ang="0">
                  <a:pos x="232" y="413"/>
                </a:cxn>
                <a:cxn ang="0">
                  <a:pos x="287" y="398"/>
                </a:cxn>
                <a:cxn ang="0">
                  <a:pos x="305" y="413"/>
                </a:cxn>
                <a:cxn ang="0">
                  <a:pos x="347" y="446"/>
                </a:cxn>
                <a:cxn ang="0">
                  <a:pos x="387" y="459"/>
                </a:cxn>
                <a:cxn ang="0">
                  <a:pos x="462" y="440"/>
                </a:cxn>
                <a:cxn ang="0">
                  <a:pos x="611" y="434"/>
                </a:cxn>
                <a:cxn ang="0">
                  <a:pos x="704" y="470"/>
                </a:cxn>
                <a:cxn ang="0">
                  <a:pos x="677" y="526"/>
                </a:cxn>
                <a:cxn ang="0">
                  <a:pos x="747" y="432"/>
                </a:cxn>
                <a:cxn ang="0">
                  <a:pos x="722" y="408"/>
                </a:cxn>
                <a:cxn ang="0">
                  <a:pos x="786" y="350"/>
                </a:cxn>
                <a:cxn ang="0">
                  <a:pos x="821" y="354"/>
                </a:cxn>
                <a:cxn ang="0">
                  <a:pos x="866" y="327"/>
                </a:cxn>
                <a:cxn ang="0">
                  <a:pos x="890" y="325"/>
                </a:cxn>
                <a:cxn ang="0">
                  <a:pos x="867" y="422"/>
                </a:cxn>
                <a:cxn ang="0">
                  <a:pos x="885" y="376"/>
                </a:cxn>
                <a:cxn ang="0">
                  <a:pos x="908" y="342"/>
                </a:cxn>
                <a:cxn ang="0">
                  <a:pos x="966" y="314"/>
                </a:cxn>
                <a:cxn ang="0">
                  <a:pos x="987" y="279"/>
                </a:cxn>
                <a:cxn ang="0">
                  <a:pos x="1007" y="252"/>
                </a:cxn>
                <a:cxn ang="0">
                  <a:pos x="1039" y="279"/>
                </a:cxn>
                <a:cxn ang="0">
                  <a:pos x="1049" y="266"/>
                </a:cxn>
              </a:cxnLst>
              <a:rect l="0" t="0" r="r" b="b"/>
              <a:pathLst>
                <a:path w="1066" h="535">
                  <a:moveTo>
                    <a:pt x="1066" y="252"/>
                  </a:moveTo>
                  <a:cubicBezTo>
                    <a:pt x="1060" y="250"/>
                    <a:pt x="1060" y="250"/>
                    <a:pt x="1060" y="250"/>
                  </a:cubicBezTo>
                  <a:cubicBezTo>
                    <a:pt x="1060" y="249"/>
                    <a:pt x="1060" y="249"/>
                    <a:pt x="1060" y="249"/>
                  </a:cubicBezTo>
                  <a:cubicBezTo>
                    <a:pt x="1061" y="249"/>
                    <a:pt x="1060" y="248"/>
                    <a:pt x="1060" y="248"/>
                  </a:cubicBezTo>
                  <a:cubicBezTo>
                    <a:pt x="1052" y="238"/>
                    <a:pt x="1052" y="238"/>
                    <a:pt x="1052" y="238"/>
                  </a:cubicBezTo>
                  <a:cubicBezTo>
                    <a:pt x="1052" y="238"/>
                    <a:pt x="1052" y="238"/>
                    <a:pt x="1052" y="238"/>
                  </a:cubicBezTo>
                  <a:cubicBezTo>
                    <a:pt x="1052" y="238"/>
                    <a:pt x="1042" y="237"/>
                    <a:pt x="1042" y="237"/>
                  </a:cubicBezTo>
                  <a:cubicBezTo>
                    <a:pt x="1042" y="237"/>
                    <a:pt x="1042" y="237"/>
                    <a:pt x="1042" y="238"/>
                  </a:cubicBezTo>
                  <a:cubicBezTo>
                    <a:pt x="1041" y="239"/>
                    <a:pt x="1041" y="239"/>
                    <a:pt x="1041" y="239"/>
                  </a:cubicBezTo>
                  <a:cubicBezTo>
                    <a:pt x="1041" y="238"/>
                    <a:pt x="1041" y="238"/>
                    <a:pt x="1041" y="238"/>
                  </a:cubicBezTo>
                  <a:cubicBezTo>
                    <a:pt x="1042" y="237"/>
                    <a:pt x="1042" y="237"/>
                    <a:pt x="1042" y="237"/>
                  </a:cubicBezTo>
                  <a:cubicBezTo>
                    <a:pt x="1042" y="237"/>
                    <a:pt x="1042" y="237"/>
                    <a:pt x="1042" y="237"/>
                  </a:cubicBezTo>
                  <a:cubicBezTo>
                    <a:pt x="1042" y="236"/>
                    <a:pt x="1042" y="236"/>
                    <a:pt x="1042" y="236"/>
                  </a:cubicBezTo>
                  <a:cubicBezTo>
                    <a:pt x="1039" y="235"/>
                    <a:pt x="1039" y="235"/>
                    <a:pt x="1039" y="235"/>
                  </a:cubicBezTo>
                  <a:cubicBezTo>
                    <a:pt x="1039" y="235"/>
                    <a:pt x="1039" y="235"/>
                    <a:pt x="1039" y="235"/>
                  </a:cubicBezTo>
                  <a:cubicBezTo>
                    <a:pt x="1039" y="235"/>
                    <a:pt x="1039" y="235"/>
                    <a:pt x="1038" y="235"/>
                  </a:cubicBezTo>
                  <a:cubicBezTo>
                    <a:pt x="1038" y="235"/>
                    <a:pt x="1038" y="235"/>
                    <a:pt x="1038" y="235"/>
                  </a:cubicBezTo>
                  <a:cubicBezTo>
                    <a:pt x="1038" y="237"/>
                    <a:pt x="1038" y="237"/>
                    <a:pt x="1038" y="237"/>
                  </a:cubicBezTo>
                  <a:cubicBezTo>
                    <a:pt x="1038" y="237"/>
                    <a:pt x="1034" y="236"/>
                    <a:pt x="1034" y="236"/>
                  </a:cubicBezTo>
                  <a:cubicBezTo>
                    <a:pt x="1034" y="236"/>
                    <a:pt x="1033" y="236"/>
                    <a:pt x="1033" y="236"/>
                  </a:cubicBezTo>
                  <a:cubicBezTo>
                    <a:pt x="1033" y="236"/>
                    <a:pt x="1033" y="237"/>
                    <a:pt x="1033" y="237"/>
                  </a:cubicBezTo>
                  <a:cubicBezTo>
                    <a:pt x="1036" y="238"/>
                    <a:pt x="1036" y="238"/>
                    <a:pt x="1036" y="238"/>
                  </a:cubicBezTo>
                  <a:cubicBezTo>
                    <a:pt x="1036" y="243"/>
                    <a:pt x="1036" y="243"/>
                    <a:pt x="1036" y="243"/>
                  </a:cubicBezTo>
                  <a:cubicBezTo>
                    <a:pt x="1036" y="243"/>
                    <a:pt x="1036" y="243"/>
                    <a:pt x="1036" y="243"/>
                  </a:cubicBezTo>
                  <a:cubicBezTo>
                    <a:pt x="1033" y="241"/>
                    <a:pt x="1033" y="241"/>
                    <a:pt x="1033" y="241"/>
                  </a:cubicBezTo>
                  <a:cubicBezTo>
                    <a:pt x="1031" y="231"/>
                    <a:pt x="1031" y="231"/>
                    <a:pt x="1031" y="231"/>
                  </a:cubicBezTo>
                  <a:cubicBezTo>
                    <a:pt x="1032" y="231"/>
                    <a:pt x="1032" y="231"/>
                    <a:pt x="1032" y="231"/>
                  </a:cubicBezTo>
                  <a:cubicBezTo>
                    <a:pt x="1032" y="231"/>
                    <a:pt x="1032" y="231"/>
                    <a:pt x="1032" y="230"/>
                  </a:cubicBezTo>
                  <a:cubicBezTo>
                    <a:pt x="1032" y="230"/>
                    <a:pt x="1032" y="230"/>
                    <a:pt x="1032" y="230"/>
                  </a:cubicBezTo>
                  <a:cubicBezTo>
                    <a:pt x="1028" y="225"/>
                    <a:pt x="1028" y="225"/>
                    <a:pt x="1028" y="225"/>
                  </a:cubicBezTo>
                  <a:cubicBezTo>
                    <a:pt x="1028" y="225"/>
                    <a:pt x="1028" y="225"/>
                    <a:pt x="1028" y="225"/>
                  </a:cubicBezTo>
                  <a:cubicBezTo>
                    <a:pt x="1028" y="225"/>
                    <a:pt x="1024" y="224"/>
                    <a:pt x="1024" y="224"/>
                  </a:cubicBezTo>
                  <a:cubicBezTo>
                    <a:pt x="1024" y="224"/>
                    <a:pt x="1024" y="224"/>
                    <a:pt x="1024" y="225"/>
                  </a:cubicBezTo>
                  <a:cubicBezTo>
                    <a:pt x="1024" y="225"/>
                    <a:pt x="1024" y="225"/>
                    <a:pt x="1024" y="225"/>
                  </a:cubicBezTo>
                  <a:cubicBezTo>
                    <a:pt x="1026" y="229"/>
                    <a:pt x="1026" y="229"/>
                    <a:pt x="1026" y="229"/>
                  </a:cubicBezTo>
                  <a:cubicBezTo>
                    <a:pt x="1021" y="225"/>
                    <a:pt x="1021" y="225"/>
                    <a:pt x="1021" y="225"/>
                  </a:cubicBezTo>
                  <a:cubicBezTo>
                    <a:pt x="1023" y="223"/>
                    <a:pt x="1023" y="223"/>
                    <a:pt x="1023" y="223"/>
                  </a:cubicBezTo>
                  <a:cubicBezTo>
                    <a:pt x="1023" y="223"/>
                    <a:pt x="1023" y="223"/>
                    <a:pt x="1023" y="223"/>
                  </a:cubicBezTo>
                  <a:cubicBezTo>
                    <a:pt x="1023" y="223"/>
                    <a:pt x="1023" y="223"/>
                    <a:pt x="1023" y="223"/>
                  </a:cubicBezTo>
                  <a:cubicBezTo>
                    <a:pt x="1018" y="221"/>
                    <a:pt x="1018" y="221"/>
                    <a:pt x="1018" y="221"/>
                  </a:cubicBezTo>
                  <a:cubicBezTo>
                    <a:pt x="1018" y="220"/>
                    <a:pt x="1018" y="220"/>
                    <a:pt x="1018" y="220"/>
                  </a:cubicBezTo>
                  <a:cubicBezTo>
                    <a:pt x="1018" y="220"/>
                    <a:pt x="1018" y="220"/>
                    <a:pt x="1018" y="220"/>
                  </a:cubicBezTo>
                  <a:cubicBezTo>
                    <a:pt x="1018" y="218"/>
                    <a:pt x="1018" y="218"/>
                    <a:pt x="1018" y="218"/>
                  </a:cubicBezTo>
                  <a:cubicBezTo>
                    <a:pt x="1018" y="218"/>
                    <a:pt x="1018" y="218"/>
                    <a:pt x="1018" y="218"/>
                  </a:cubicBezTo>
                  <a:cubicBezTo>
                    <a:pt x="1015" y="216"/>
                    <a:pt x="1015" y="216"/>
                    <a:pt x="1015" y="216"/>
                  </a:cubicBezTo>
                  <a:cubicBezTo>
                    <a:pt x="1011" y="215"/>
                    <a:pt x="1011" y="215"/>
                    <a:pt x="1011" y="215"/>
                  </a:cubicBezTo>
                  <a:cubicBezTo>
                    <a:pt x="1010" y="212"/>
                    <a:pt x="1010" y="212"/>
                    <a:pt x="1010" y="212"/>
                  </a:cubicBezTo>
                  <a:cubicBezTo>
                    <a:pt x="1010" y="212"/>
                    <a:pt x="1010" y="212"/>
                    <a:pt x="1010" y="212"/>
                  </a:cubicBezTo>
                  <a:cubicBezTo>
                    <a:pt x="1006" y="211"/>
                    <a:pt x="1006" y="211"/>
                    <a:pt x="1006" y="211"/>
                  </a:cubicBezTo>
                  <a:cubicBezTo>
                    <a:pt x="1005" y="207"/>
                    <a:pt x="1005" y="207"/>
                    <a:pt x="1005" y="207"/>
                  </a:cubicBezTo>
                  <a:cubicBezTo>
                    <a:pt x="1005" y="207"/>
                    <a:pt x="1005" y="207"/>
                    <a:pt x="1005" y="207"/>
                  </a:cubicBezTo>
                  <a:cubicBezTo>
                    <a:pt x="1000" y="205"/>
                    <a:pt x="1000" y="205"/>
                    <a:pt x="1000" y="205"/>
                  </a:cubicBezTo>
                  <a:cubicBezTo>
                    <a:pt x="998" y="204"/>
                    <a:pt x="998" y="204"/>
                    <a:pt x="998" y="204"/>
                  </a:cubicBezTo>
                  <a:cubicBezTo>
                    <a:pt x="988" y="195"/>
                    <a:pt x="988" y="195"/>
                    <a:pt x="988" y="195"/>
                  </a:cubicBezTo>
                  <a:cubicBezTo>
                    <a:pt x="972" y="186"/>
                    <a:pt x="972" y="186"/>
                    <a:pt x="972" y="186"/>
                  </a:cubicBezTo>
                  <a:cubicBezTo>
                    <a:pt x="954" y="187"/>
                    <a:pt x="954" y="187"/>
                    <a:pt x="954" y="187"/>
                  </a:cubicBezTo>
                  <a:cubicBezTo>
                    <a:pt x="938" y="182"/>
                    <a:pt x="938" y="182"/>
                    <a:pt x="938" y="182"/>
                  </a:cubicBezTo>
                  <a:cubicBezTo>
                    <a:pt x="935" y="183"/>
                    <a:pt x="935" y="183"/>
                    <a:pt x="935" y="183"/>
                  </a:cubicBezTo>
                  <a:cubicBezTo>
                    <a:pt x="935" y="183"/>
                    <a:pt x="935" y="184"/>
                    <a:pt x="935" y="184"/>
                  </a:cubicBezTo>
                  <a:cubicBezTo>
                    <a:pt x="935" y="189"/>
                    <a:pt x="935" y="189"/>
                    <a:pt x="935" y="189"/>
                  </a:cubicBezTo>
                  <a:cubicBezTo>
                    <a:pt x="933" y="191"/>
                    <a:pt x="933" y="191"/>
                    <a:pt x="933" y="191"/>
                  </a:cubicBezTo>
                  <a:cubicBezTo>
                    <a:pt x="933" y="191"/>
                    <a:pt x="933" y="191"/>
                    <a:pt x="933" y="191"/>
                  </a:cubicBezTo>
                  <a:cubicBezTo>
                    <a:pt x="933" y="192"/>
                    <a:pt x="933" y="192"/>
                    <a:pt x="933" y="192"/>
                  </a:cubicBezTo>
                  <a:cubicBezTo>
                    <a:pt x="936" y="192"/>
                    <a:pt x="936" y="192"/>
                    <a:pt x="936" y="192"/>
                  </a:cubicBezTo>
                  <a:cubicBezTo>
                    <a:pt x="939" y="200"/>
                    <a:pt x="939" y="200"/>
                    <a:pt x="939" y="200"/>
                  </a:cubicBezTo>
                  <a:cubicBezTo>
                    <a:pt x="932" y="206"/>
                    <a:pt x="932" y="206"/>
                    <a:pt x="932" y="206"/>
                  </a:cubicBezTo>
                  <a:cubicBezTo>
                    <a:pt x="922" y="198"/>
                    <a:pt x="922" y="198"/>
                    <a:pt x="922" y="198"/>
                  </a:cubicBezTo>
                  <a:cubicBezTo>
                    <a:pt x="921" y="192"/>
                    <a:pt x="921" y="192"/>
                    <a:pt x="921" y="192"/>
                  </a:cubicBezTo>
                  <a:cubicBezTo>
                    <a:pt x="919" y="188"/>
                    <a:pt x="919" y="188"/>
                    <a:pt x="919" y="188"/>
                  </a:cubicBezTo>
                  <a:cubicBezTo>
                    <a:pt x="918" y="188"/>
                    <a:pt x="918" y="188"/>
                    <a:pt x="918" y="188"/>
                  </a:cubicBezTo>
                  <a:cubicBezTo>
                    <a:pt x="918" y="188"/>
                    <a:pt x="918" y="188"/>
                    <a:pt x="918" y="188"/>
                  </a:cubicBezTo>
                  <a:cubicBezTo>
                    <a:pt x="918" y="188"/>
                    <a:pt x="918" y="188"/>
                    <a:pt x="918" y="188"/>
                  </a:cubicBezTo>
                  <a:cubicBezTo>
                    <a:pt x="912" y="193"/>
                    <a:pt x="912" y="193"/>
                    <a:pt x="912" y="193"/>
                  </a:cubicBezTo>
                  <a:cubicBezTo>
                    <a:pt x="900" y="192"/>
                    <a:pt x="900" y="192"/>
                    <a:pt x="900" y="192"/>
                  </a:cubicBezTo>
                  <a:cubicBezTo>
                    <a:pt x="894" y="188"/>
                    <a:pt x="894" y="188"/>
                    <a:pt x="894" y="188"/>
                  </a:cubicBezTo>
                  <a:cubicBezTo>
                    <a:pt x="883" y="189"/>
                    <a:pt x="883" y="189"/>
                    <a:pt x="883" y="189"/>
                  </a:cubicBezTo>
                  <a:cubicBezTo>
                    <a:pt x="876" y="195"/>
                    <a:pt x="876" y="195"/>
                    <a:pt x="876" y="195"/>
                  </a:cubicBezTo>
                  <a:cubicBezTo>
                    <a:pt x="876" y="192"/>
                    <a:pt x="876" y="192"/>
                    <a:pt x="876" y="192"/>
                  </a:cubicBezTo>
                  <a:cubicBezTo>
                    <a:pt x="876" y="192"/>
                    <a:pt x="876" y="192"/>
                    <a:pt x="876" y="192"/>
                  </a:cubicBezTo>
                  <a:cubicBezTo>
                    <a:pt x="866" y="187"/>
                    <a:pt x="866" y="187"/>
                    <a:pt x="866" y="187"/>
                  </a:cubicBezTo>
                  <a:cubicBezTo>
                    <a:pt x="868" y="179"/>
                    <a:pt x="868" y="179"/>
                    <a:pt x="868" y="179"/>
                  </a:cubicBezTo>
                  <a:cubicBezTo>
                    <a:pt x="868" y="176"/>
                    <a:pt x="868" y="176"/>
                    <a:pt x="868" y="176"/>
                  </a:cubicBezTo>
                  <a:cubicBezTo>
                    <a:pt x="860" y="165"/>
                    <a:pt x="860" y="165"/>
                    <a:pt x="860" y="165"/>
                  </a:cubicBezTo>
                  <a:cubicBezTo>
                    <a:pt x="860" y="165"/>
                    <a:pt x="860" y="165"/>
                    <a:pt x="860" y="165"/>
                  </a:cubicBezTo>
                  <a:cubicBezTo>
                    <a:pt x="833" y="164"/>
                    <a:pt x="833" y="164"/>
                    <a:pt x="833" y="164"/>
                  </a:cubicBezTo>
                  <a:cubicBezTo>
                    <a:pt x="819" y="168"/>
                    <a:pt x="819" y="168"/>
                    <a:pt x="819" y="168"/>
                  </a:cubicBezTo>
                  <a:cubicBezTo>
                    <a:pt x="815" y="165"/>
                    <a:pt x="815" y="165"/>
                    <a:pt x="815" y="165"/>
                  </a:cubicBezTo>
                  <a:cubicBezTo>
                    <a:pt x="818" y="161"/>
                    <a:pt x="818" y="161"/>
                    <a:pt x="818" y="161"/>
                  </a:cubicBezTo>
                  <a:cubicBezTo>
                    <a:pt x="818" y="161"/>
                    <a:pt x="818" y="161"/>
                    <a:pt x="818" y="161"/>
                  </a:cubicBezTo>
                  <a:cubicBezTo>
                    <a:pt x="813" y="155"/>
                    <a:pt x="813" y="155"/>
                    <a:pt x="813" y="155"/>
                  </a:cubicBezTo>
                  <a:cubicBezTo>
                    <a:pt x="813" y="155"/>
                    <a:pt x="813" y="155"/>
                    <a:pt x="813" y="155"/>
                  </a:cubicBezTo>
                  <a:cubicBezTo>
                    <a:pt x="813" y="155"/>
                    <a:pt x="807" y="156"/>
                    <a:pt x="807" y="156"/>
                  </a:cubicBezTo>
                  <a:cubicBezTo>
                    <a:pt x="804" y="152"/>
                    <a:pt x="804" y="152"/>
                    <a:pt x="804" y="152"/>
                  </a:cubicBezTo>
                  <a:cubicBezTo>
                    <a:pt x="804" y="152"/>
                    <a:pt x="804" y="152"/>
                    <a:pt x="804" y="152"/>
                  </a:cubicBezTo>
                  <a:cubicBezTo>
                    <a:pt x="796" y="150"/>
                    <a:pt x="796" y="150"/>
                    <a:pt x="796" y="150"/>
                  </a:cubicBezTo>
                  <a:cubicBezTo>
                    <a:pt x="799" y="146"/>
                    <a:pt x="799" y="146"/>
                    <a:pt x="799" y="146"/>
                  </a:cubicBezTo>
                  <a:cubicBezTo>
                    <a:pt x="802" y="147"/>
                    <a:pt x="802" y="147"/>
                    <a:pt x="802" y="147"/>
                  </a:cubicBezTo>
                  <a:cubicBezTo>
                    <a:pt x="802" y="147"/>
                    <a:pt x="802" y="147"/>
                    <a:pt x="802" y="147"/>
                  </a:cubicBezTo>
                  <a:cubicBezTo>
                    <a:pt x="803" y="147"/>
                    <a:pt x="803" y="147"/>
                    <a:pt x="803" y="147"/>
                  </a:cubicBezTo>
                  <a:cubicBezTo>
                    <a:pt x="803" y="147"/>
                    <a:pt x="803" y="147"/>
                    <a:pt x="803" y="147"/>
                  </a:cubicBezTo>
                  <a:cubicBezTo>
                    <a:pt x="801" y="140"/>
                    <a:pt x="801" y="140"/>
                    <a:pt x="801" y="140"/>
                  </a:cubicBezTo>
                  <a:cubicBezTo>
                    <a:pt x="799" y="139"/>
                    <a:pt x="799" y="139"/>
                    <a:pt x="799" y="139"/>
                  </a:cubicBezTo>
                  <a:cubicBezTo>
                    <a:pt x="744" y="125"/>
                    <a:pt x="744" y="125"/>
                    <a:pt x="744" y="125"/>
                  </a:cubicBezTo>
                  <a:cubicBezTo>
                    <a:pt x="744" y="125"/>
                    <a:pt x="744" y="125"/>
                    <a:pt x="744" y="125"/>
                  </a:cubicBezTo>
                  <a:cubicBezTo>
                    <a:pt x="744" y="125"/>
                    <a:pt x="744" y="125"/>
                    <a:pt x="744" y="126"/>
                  </a:cubicBezTo>
                  <a:cubicBezTo>
                    <a:pt x="742" y="128"/>
                    <a:pt x="742" y="128"/>
                    <a:pt x="742" y="128"/>
                  </a:cubicBezTo>
                  <a:cubicBezTo>
                    <a:pt x="742" y="128"/>
                    <a:pt x="742" y="128"/>
                    <a:pt x="742" y="128"/>
                  </a:cubicBezTo>
                  <a:cubicBezTo>
                    <a:pt x="744" y="132"/>
                    <a:pt x="744" y="132"/>
                    <a:pt x="744" y="132"/>
                  </a:cubicBezTo>
                  <a:cubicBezTo>
                    <a:pt x="735" y="143"/>
                    <a:pt x="735" y="143"/>
                    <a:pt x="735" y="143"/>
                  </a:cubicBezTo>
                  <a:cubicBezTo>
                    <a:pt x="735" y="143"/>
                    <a:pt x="735" y="143"/>
                    <a:pt x="735" y="143"/>
                  </a:cubicBezTo>
                  <a:cubicBezTo>
                    <a:pt x="736" y="147"/>
                    <a:pt x="736" y="147"/>
                    <a:pt x="736" y="147"/>
                  </a:cubicBezTo>
                  <a:cubicBezTo>
                    <a:pt x="735" y="149"/>
                    <a:pt x="735" y="149"/>
                    <a:pt x="735" y="149"/>
                  </a:cubicBezTo>
                  <a:cubicBezTo>
                    <a:pt x="735" y="149"/>
                    <a:pt x="735" y="149"/>
                    <a:pt x="735" y="149"/>
                  </a:cubicBezTo>
                  <a:cubicBezTo>
                    <a:pt x="736" y="155"/>
                    <a:pt x="736" y="155"/>
                    <a:pt x="736" y="155"/>
                  </a:cubicBezTo>
                  <a:cubicBezTo>
                    <a:pt x="733" y="154"/>
                    <a:pt x="733" y="154"/>
                    <a:pt x="733" y="154"/>
                  </a:cubicBezTo>
                  <a:cubicBezTo>
                    <a:pt x="733" y="154"/>
                    <a:pt x="733" y="154"/>
                    <a:pt x="733" y="154"/>
                  </a:cubicBezTo>
                  <a:cubicBezTo>
                    <a:pt x="733" y="154"/>
                    <a:pt x="733" y="154"/>
                    <a:pt x="733" y="154"/>
                  </a:cubicBezTo>
                  <a:cubicBezTo>
                    <a:pt x="724" y="161"/>
                    <a:pt x="724" y="161"/>
                    <a:pt x="724" y="161"/>
                  </a:cubicBezTo>
                  <a:cubicBezTo>
                    <a:pt x="708" y="151"/>
                    <a:pt x="708" y="151"/>
                    <a:pt x="708" y="151"/>
                  </a:cubicBezTo>
                  <a:cubicBezTo>
                    <a:pt x="704" y="152"/>
                    <a:pt x="704" y="152"/>
                    <a:pt x="704" y="152"/>
                  </a:cubicBezTo>
                  <a:cubicBezTo>
                    <a:pt x="704" y="152"/>
                    <a:pt x="704" y="152"/>
                    <a:pt x="704" y="152"/>
                  </a:cubicBezTo>
                  <a:cubicBezTo>
                    <a:pt x="703" y="157"/>
                    <a:pt x="703" y="157"/>
                    <a:pt x="703" y="157"/>
                  </a:cubicBezTo>
                  <a:cubicBezTo>
                    <a:pt x="696" y="156"/>
                    <a:pt x="696" y="156"/>
                    <a:pt x="696" y="156"/>
                  </a:cubicBezTo>
                  <a:cubicBezTo>
                    <a:pt x="690" y="144"/>
                    <a:pt x="690" y="144"/>
                    <a:pt x="690" y="144"/>
                  </a:cubicBezTo>
                  <a:cubicBezTo>
                    <a:pt x="690" y="144"/>
                    <a:pt x="690" y="144"/>
                    <a:pt x="690" y="144"/>
                  </a:cubicBezTo>
                  <a:cubicBezTo>
                    <a:pt x="690" y="144"/>
                    <a:pt x="690" y="144"/>
                    <a:pt x="690" y="144"/>
                  </a:cubicBezTo>
                  <a:cubicBezTo>
                    <a:pt x="689" y="144"/>
                    <a:pt x="689" y="144"/>
                    <a:pt x="689" y="144"/>
                  </a:cubicBezTo>
                  <a:cubicBezTo>
                    <a:pt x="685" y="154"/>
                    <a:pt x="685" y="154"/>
                    <a:pt x="685" y="154"/>
                  </a:cubicBezTo>
                  <a:cubicBezTo>
                    <a:pt x="685" y="161"/>
                    <a:pt x="685" y="161"/>
                    <a:pt x="685" y="161"/>
                  </a:cubicBezTo>
                  <a:cubicBezTo>
                    <a:pt x="680" y="170"/>
                    <a:pt x="680" y="170"/>
                    <a:pt x="680" y="170"/>
                  </a:cubicBezTo>
                  <a:cubicBezTo>
                    <a:pt x="678" y="166"/>
                    <a:pt x="678" y="166"/>
                    <a:pt x="678" y="166"/>
                  </a:cubicBezTo>
                  <a:cubicBezTo>
                    <a:pt x="678" y="166"/>
                    <a:pt x="678" y="166"/>
                    <a:pt x="678" y="166"/>
                  </a:cubicBezTo>
                  <a:cubicBezTo>
                    <a:pt x="672" y="163"/>
                    <a:pt x="672" y="163"/>
                    <a:pt x="672" y="163"/>
                  </a:cubicBezTo>
                  <a:cubicBezTo>
                    <a:pt x="666" y="151"/>
                    <a:pt x="666" y="151"/>
                    <a:pt x="666" y="151"/>
                  </a:cubicBezTo>
                  <a:cubicBezTo>
                    <a:pt x="666" y="151"/>
                    <a:pt x="666" y="151"/>
                    <a:pt x="666" y="151"/>
                  </a:cubicBezTo>
                  <a:cubicBezTo>
                    <a:pt x="666" y="151"/>
                    <a:pt x="666" y="151"/>
                    <a:pt x="666" y="151"/>
                  </a:cubicBezTo>
                  <a:cubicBezTo>
                    <a:pt x="664" y="151"/>
                    <a:pt x="664" y="151"/>
                    <a:pt x="664" y="151"/>
                  </a:cubicBezTo>
                  <a:cubicBezTo>
                    <a:pt x="664" y="146"/>
                    <a:pt x="664" y="146"/>
                    <a:pt x="664" y="146"/>
                  </a:cubicBezTo>
                  <a:cubicBezTo>
                    <a:pt x="669" y="141"/>
                    <a:pt x="669" y="141"/>
                    <a:pt x="669" y="141"/>
                  </a:cubicBezTo>
                  <a:cubicBezTo>
                    <a:pt x="669" y="140"/>
                    <a:pt x="669" y="140"/>
                    <a:pt x="669" y="140"/>
                  </a:cubicBezTo>
                  <a:cubicBezTo>
                    <a:pt x="669" y="140"/>
                    <a:pt x="669" y="140"/>
                    <a:pt x="669" y="140"/>
                  </a:cubicBezTo>
                  <a:cubicBezTo>
                    <a:pt x="669" y="136"/>
                    <a:pt x="669" y="136"/>
                    <a:pt x="669" y="136"/>
                  </a:cubicBezTo>
                  <a:cubicBezTo>
                    <a:pt x="669" y="136"/>
                    <a:pt x="669" y="136"/>
                    <a:pt x="669" y="136"/>
                  </a:cubicBezTo>
                  <a:cubicBezTo>
                    <a:pt x="667" y="131"/>
                    <a:pt x="667" y="131"/>
                    <a:pt x="667" y="131"/>
                  </a:cubicBezTo>
                  <a:cubicBezTo>
                    <a:pt x="669" y="123"/>
                    <a:pt x="669" y="123"/>
                    <a:pt x="669" y="123"/>
                  </a:cubicBezTo>
                  <a:cubicBezTo>
                    <a:pt x="669" y="122"/>
                    <a:pt x="669" y="122"/>
                    <a:pt x="669" y="122"/>
                  </a:cubicBezTo>
                  <a:cubicBezTo>
                    <a:pt x="660" y="112"/>
                    <a:pt x="660" y="112"/>
                    <a:pt x="660" y="112"/>
                  </a:cubicBezTo>
                  <a:cubicBezTo>
                    <a:pt x="652" y="110"/>
                    <a:pt x="652" y="110"/>
                    <a:pt x="652" y="110"/>
                  </a:cubicBezTo>
                  <a:cubicBezTo>
                    <a:pt x="652" y="110"/>
                    <a:pt x="652" y="110"/>
                    <a:pt x="652" y="110"/>
                  </a:cubicBezTo>
                  <a:cubicBezTo>
                    <a:pt x="652" y="110"/>
                    <a:pt x="652" y="110"/>
                    <a:pt x="652" y="110"/>
                  </a:cubicBezTo>
                  <a:cubicBezTo>
                    <a:pt x="650" y="112"/>
                    <a:pt x="650" y="112"/>
                    <a:pt x="650" y="112"/>
                  </a:cubicBezTo>
                  <a:cubicBezTo>
                    <a:pt x="632" y="103"/>
                    <a:pt x="632" y="103"/>
                    <a:pt x="632" y="103"/>
                  </a:cubicBezTo>
                  <a:cubicBezTo>
                    <a:pt x="632" y="103"/>
                    <a:pt x="632" y="103"/>
                    <a:pt x="632" y="103"/>
                  </a:cubicBezTo>
                  <a:cubicBezTo>
                    <a:pt x="632" y="103"/>
                    <a:pt x="632" y="103"/>
                    <a:pt x="632" y="103"/>
                  </a:cubicBezTo>
                  <a:cubicBezTo>
                    <a:pt x="631" y="103"/>
                    <a:pt x="631" y="103"/>
                    <a:pt x="631" y="103"/>
                  </a:cubicBezTo>
                  <a:cubicBezTo>
                    <a:pt x="631" y="106"/>
                    <a:pt x="631" y="106"/>
                    <a:pt x="631" y="106"/>
                  </a:cubicBezTo>
                  <a:cubicBezTo>
                    <a:pt x="629" y="105"/>
                    <a:pt x="629" y="105"/>
                    <a:pt x="629" y="105"/>
                  </a:cubicBezTo>
                  <a:cubicBezTo>
                    <a:pt x="629" y="105"/>
                    <a:pt x="628" y="105"/>
                    <a:pt x="628" y="105"/>
                  </a:cubicBezTo>
                  <a:cubicBezTo>
                    <a:pt x="628" y="105"/>
                    <a:pt x="628" y="105"/>
                    <a:pt x="628" y="105"/>
                  </a:cubicBezTo>
                  <a:cubicBezTo>
                    <a:pt x="628" y="105"/>
                    <a:pt x="628" y="105"/>
                    <a:pt x="628" y="10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29" y="119"/>
                    <a:pt x="629" y="119"/>
                    <a:pt x="629" y="119"/>
                  </a:cubicBezTo>
                  <a:cubicBezTo>
                    <a:pt x="627" y="121"/>
                    <a:pt x="627" y="121"/>
                    <a:pt x="627" y="121"/>
                  </a:cubicBezTo>
                  <a:cubicBezTo>
                    <a:pt x="614" y="123"/>
                    <a:pt x="614" y="123"/>
                    <a:pt x="614" y="123"/>
                  </a:cubicBezTo>
                  <a:cubicBezTo>
                    <a:pt x="597" y="118"/>
                    <a:pt x="597" y="118"/>
                    <a:pt x="597" y="118"/>
                  </a:cubicBezTo>
                  <a:cubicBezTo>
                    <a:pt x="597" y="113"/>
                    <a:pt x="597" y="113"/>
                    <a:pt x="597" y="113"/>
                  </a:cubicBezTo>
                  <a:cubicBezTo>
                    <a:pt x="599" y="112"/>
                    <a:pt x="599" y="112"/>
                    <a:pt x="599" y="112"/>
                  </a:cubicBezTo>
                  <a:cubicBezTo>
                    <a:pt x="600" y="112"/>
                    <a:pt x="600" y="111"/>
                    <a:pt x="600" y="111"/>
                  </a:cubicBezTo>
                  <a:cubicBezTo>
                    <a:pt x="600" y="111"/>
                    <a:pt x="600" y="111"/>
                    <a:pt x="599" y="111"/>
                  </a:cubicBezTo>
                  <a:cubicBezTo>
                    <a:pt x="578" y="106"/>
                    <a:pt x="578" y="106"/>
                    <a:pt x="578" y="106"/>
                  </a:cubicBezTo>
                  <a:cubicBezTo>
                    <a:pt x="564" y="111"/>
                    <a:pt x="564" y="111"/>
                    <a:pt x="564" y="111"/>
                  </a:cubicBezTo>
                  <a:cubicBezTo>
                    <a:pt x="564" y="111"/>
                    <a:pt x="564" y="111"/>
                    <a:pt x="564" y="111"/>
                  </a:cubicBezTo>
                  <a:cubicBezTo>
                    <a:pt x="564" y="111"/>
                    <a:pt x="564" y="111"/>
                    <a:pt x="564" y="111"/>
                  </a:cubicBezTo>
                  <a:cubicBezTo>
                    <a:pt x="569" y="115"/>
                    <a:pt x="569" y="115"/>
                    <a:pt x="569" y="115"/>
                  </a:cubicBezTo>
                  <a:cubicBezTo>
                    <a:pt x="564" y="117"/>
                    <a:pt x="564" y="117"/>
                    <a:pt x="564" y="117"/>
                  </a:cubicBezTo>
                  <a:cubicBezTo>
                    <a:pt x="563" y="117"/>
                    <a:pt x="563" y="117"/>
                    <a:pt x="563" y="117"/>
                  </a:cubicBezTo>
                  <a:cubicBezTo>
                    <a:pt x="564" y="116"/>
                    <a:pt x="564" y="116"/>
                    <a:pt x="564" y="116"/>
                  </a:cubicBezTo>
                  <a:cubicBezTo>
                    <a:pt x="565" y="115"/>
                    <a:pt x="565" y="115"/>
                    <a:pt x="565" y="115"/>
                  </a:cubicBezTo>
                  <a:cubicBezTo>
                    <a:pt x="565" y="115"/>
                    <a:pt x="564" y="115"/>
                    <a:pt x="564" y="115"/>
                  </a:cubicBezTo>
                  <a:cubicBezTo>
                    <a:pt x="563" y="114"/>
                    <a:pt x="563" y="114"/>
                    <a:pt x="563" y="114"/>
                  </a:cubicBezTo>
                  <a:cubicBezTo>
                    <a:pt x="563" y="108"/>
                    <a:pt x="563" y="108"/>
                    <a:pt x="563" y="108"/>
                  </a:cubicBezTo>
                  <a:cubicBezTo>
                    <a:pt x="560" y="99"/>
                    <a:pt x="560" y="99"/>
                    <a:pt x="560" y="99"/>
                  </a:cubicBezTo>
                  <a:cubicBezTo>
                    <a:pt x="560" y="99"/>
                    <a:pt x="559" y="99"/>
                    <a:pt x="559" y="99"/>
                  </a:cubicBezTo>
                  <a:cubicBezTo>
                    <a:pt x="559" y="99"/>
                    <a:pt x="559" y="99"/>
                    <a:pt x="559" y="99"/>
                  </a:cubicBezTo>
                  <a:cubicBezTo>
                    <a:pt x="559" y="99"/>
                    <a:pt x="559" y="99"/>
                    <a:pt x="559" y="99"/>
                  </a:cubicBezTo>
                  <a:cubicBezTo>
                    <a:pt x="559" y="104"/>
                    <a:pt x="559" y="104"/>
                    <a:pt x="559" y="104"/>
                  </a:cubicBezTo>
                  <a:cubicBezTo>
                    <a:pt x="557" y="106"/>
                    <a:pt x="557" y="106"/>
                    <a:pt x="557" y="106"/>
                  </a:cubicBezTo>
                  <a:cubicBezTo>
                    <a:pt x="550" y="104"/>
                    <a:pt x="550" y="104"/>
                    <a:pt x="550" y="104"/>
                  </a:cubicBezTo>
                  <a:cubicBezTo>
                    <a:pt x="549" y="101"/>
                    <a:pt x="549" y="101"/>
                    <a:pt x="549" y="101"/>
                  </a:cubicBezTo>
                  <a:cubicBezTo>
                    <a:pt x="551" y="99"/>
                    <a:pt x="551" y="99"/>
                    <a:pt x="551" y="99"/>
                  </a:cubicBezTo>
                  <a:cubicBezTo>
                    <a:pt x="551" y="99"/>
                    <a:pt x="551" y="99"/>
                    <a:pt x="551" y="99"/>
                  </a:cubicBezTo>
                  <a:cubicBezTo>
                    <a:pt x="551" y="99"/>
                    <a:pt x="550" y="99"/>
                    <a:pt x="550" y="99"/>
                  </a:cubicBezTo>
                  <a:cubicBezTo>
                    <a:pt x="550" y="99"/>
                    <a:pt x="550" y="99"/>
                    <a:pt x="550" y="99"/>
                  </a:cubicBezTo>
                  <a:cubicBezTo>
                    <a:pt x="546" y="102"/>
                    <a:pt x="546" y="102"/>
                    <a:pt x="546" y="102"/>
                  </a:cubicBezTo>
                  <a:cubicBezTo>
                    <a:pt x="542" y="99"/>
                    <a:pt x="542" y="99"/>
                    <a:pt x="542" y="99"/>
                  </a:cubicBezTo>
                  <a:cubicBezTo>
                    <a:pt x="542" y="99"/>
                    <a:pt x="541" y="99"/>
                    <a:pt x="541" y="99"/>
                  </a:cubicBezTo>
                  <a:cubicBezTo>
                    <a:pt x="541" y="99"/>
                    <a:pt x="541" y="99"/>
                    <a:pt x="541" y="99"/>
                  </a:cubicBezTo>
                  <a:cubicBezTo>
                    <a:pt x="537" y="104"/>
                    <a:pt x="537" y="104"/>
                    <a:pt x="537" y="104"/>
                  </a:cubicBezTo>
                  <a:cubicBezTo>
                    <a:pt x="537" y="104"/>
                    <a:pt x="537" y="104"/>
                    <a:pt x="537" y="104"/>
                  </a:cubicBezTo>
                  <a:cubicBezTo>
                    <a:pt x="539" y="109"/>
                    <a:pt x="539" y="109"/>
                    <a:pt x="539" y="109"/>
                  </a:cubicBezTo>
                  <a:cubicBezTo>
                    <a:pt x="539" y="109"/>
                    <a:pt x="539" y="109"/>
                    <a:pt x="539" y="109"/>
                  </a:cubicBezTo>
                  <a:cubicBezTo>
                    <a:pt x="539" y="109"/>
                    <a:pt x="539" y="109"/>
                    <a:pt x="539" y="109"/>
                  </a:cubicBezTo>
                  <a:cubicBezTo>
                    <a:pt x="539" y="109"/>
                    <a:pt x="539" y="109"/>
                    <a:pt x="539" y="109"/>
                  </a:cubicBezTo>
                  <a:cubicBezTo>
                    <a:pt x="545" y="105"/>
                    <a:pt x="545" y="105"/>
                    <a:pt x="545" y="105"/>
                  </a:cubicBezTo>
                  <a:cubicBezTo>
                    <a:pt x="547" y="107"/>
                    <a:pt x="547" y="107"/>
                    <a:pt x="547" y="107"/>
                  </a:cubicBezTo>
                  <a:cubicBezTo>
                    <a:pt x="539" y="112"/>
                    <a:pt x="539" y="112"/>
                    <a:pt x="539" y="112"/>
                  </a:cubicBezTo>
                  <a:cubicBezTo>
                    <a:pt x="535" y="110"/>
                    <a:pt x="535" y="110"/>
                    <a:pt x="535" y="110"/>
                  </a:cubicBezTo>
                  <a:cubicBezTo>
                    <a:pt x="535" y="110"/>
                    <a:pt x="535" y="110"/>
                    <a:pt x="535" y="110"/>
                  </a:cubicBezTo>
                  <a:cubicBezTo>
                    <a:pt x="535" y="110"/>
                    <a:pt x="535" y="110"/>
                    <a:pt x="535" y="110"/>
                  </a:cubicBezTo>
                  <a:cubicBezTo>
                    <a:pt x="535" y="110"/>
                    <a:pt x="535" y="110"/>
                    <a:pt x="535" y="110"/>
                  </a:cubicBezTo>
                  <a:cubicBezTo>
                    <a:pt x="537" y="113"/>
                    <a:pt x="537" y="113"/>
                    <a:pt x="537" y="113"/>
                  </a:cubicBezTo>
                  <a:cubicBezTo>
                    <a:pt x="536" y="114"/>
                    <a:pt x="536" y="114"/>
                    <a:pt x="536" y="114"/>
                  </a:cubicBezTo>
                  <a:cubicBezTo>
                    <a:pt x="525" y="119"/>
                    <a:pt x="525" y="119"/>
                    <a:pt x="525" y="119"/>
                  </a:cubicBezTo>
                  <a:cubicBezTo>
                    <a:pt x="525" y="119"/>
                    <a:pt x="518" y="118"/>
                    <a:pt x="518" y="118"/>
                  </a:cubicBezTo>
                  <a:cubicBezTo>
                    <a:pt x="517" y="118"/>
                    <a:pt x="517" y="118"/>
                    <a:pt x="517" y="118"/>
                  </a:cubicBezTo>
                  <a:cubicBezTo>
                    <a:pt x="517" y="120"/>
                    <a:pt x="517" y="120"/>
                    <a:pt x="517" y="120"/>
                  </a:cubicBezTo>
                  <a:cubicBezTo>
                    <a:pt x="517" y="123"/>
                    <a:pt x="517" y="123"/>
                    <a:pt x="517" y="123"/>
                  </a:cubicBezTo>
                  <a:cubicBezTo>
                    <a:pt x="517" y="123"/>
                    <a:pt x="517" y="123"/>
                    <a:pt x="517" y="123"/>
                  </a:cubicBezTo>
                  <a:cubicBezTo>
                    <a:pt x="518" y="124"/>
                    <a:pt x="518" y="124"/>
                    <a:pt x="518" y="124"/>
                  </a:cubicBezTo>
                  <a:cubicBezTo>
                    <a:pt x="515" y="123"/>
                    <a:pt x="515" y="123"/>
                    <a:pt x="515" y="123"/>
                  </a:cubicBezTo>
                  <a:cubicBezTo>
                    <a:pt x="515" y="123"/>
                    <a:pt x="515" y="123"/>
                    <a:pt x="515" y="123"/>
                  </a:cubicBezTo>
                  <a:cubicBezTo>
                    <a:pt x="515" y="123"/>
                    <a:pt x="515" y="123"/>
                    <a:pt x="515" y="123"/>
                  </a:cubicBezTo>
                  <a:cubicBezTo>
                    <a:pt x="513" y="124"/>
                    <a:pt x="513" y="124"/>
                    <a:pt x="513" y="124"/>
                  </a:cubicBezTo>
                  <a:cubicBezTo>
                    <a:pt x="523" y="109"/>
                    <a:pt x="523" y="109"/>
                    <a:pt x="523" y="109"/>
                  </a:cubicBezTo>
                  <a:cubicBezTo>
                    <a:pt x="523" y="109"/>
                    <a:pt x="529" y="109"/>
                    <a:pt x="529" y="109"/>
                  </a:cubicBezTo>
                  <a:cubicBezTo>
                    <a:pt x="529" y="109"/>
                    <a:pt x="529" y="109"/>
                    <a:pt x="529" y="109"/>
                  </a:cubicBezTo>
                  <a:cubicBezTo>
                    <a:pt x="544" y="88"/>
                    <a:pt x="544" y="88"/>
                    <a:pt x="544" y="88"/>
                  </a:cubicBezTo>
                  <a:cubicBezTo>
                    <a:pt x="553" y="84"/>
                    <a:pt x="553" y="84"/>
                    <a:pt x="553" y="84"/>
                  </a:cubicBezTo>
                  <a:cubicBezTo>
                    <a:pt x="553" y="84"/>
                    <a:pt x="553" y="84"/>
                    <a:pt x="553" y="83"/>
                  </a:cubicBezTo>
                  <a:cubicBezTo>
                    <a:pt x="553" y="80"/>
                    <a:pt x="553" y="80"/>
                    <a:pt x="553" y="80"/>
                  </a:cubicBezTo>
                  <a:cubicBezTo>
                    <a:pt x="557" y="80"/>
                    <a:pt x="557" y="80"/>
                    <a:pt x="557" y="80"/>
                  </a:cubicBezTo>
                  <a:cubicBezTo>
                    <a:pt x="557" y="79"/>
                    <a:pt x="557" y="79"/>
                    <a:pt x="557" y="79"/>
                  </a:cubicBezTo>
                  <a:cubicBezTo>
                    <a:pt x="557" y="79"/>
                    <a:pt x="557" y="79"/>
                    <a:pt x="557" y="79"/>
                  </a:cubicBezTo>
                  <a:cubicBezTo>
                    <a:pt x="556" y="78"/>
                    <a:pt x="556" y="78"/>
                    <a:pt x="556" y="78"/>
                  </a:cubicBezTo>
                  <a:cubicBezTo>
                    <a:pt x="562" y="74"/>
                    <a:pt x="562" y="74"/>
                    <a:pt x="562" y="74"/>
                  </a:cubicBezTo>
                  <a:cubicBezTo>
                    <a:pt x="566" y="68"/>
                    <a:pt x="566" y="68"/>
                    <a:pt x="566" y="68"/>
                  </a:cubicBezTo>
                  <a:cubicBezTo>
                    <a:pt x="566" y="68"/>
                    <a:pt x="566" y="68"/>
                    <a:pt x="566" y="68"/>
                  </a:cubicBezTo>
                  <a:cubicBezTo>
                    <a:pt x="565" y="63"/>
                    <a:pt x="565" y="63"/>
                    <a:pt x="565" y="63"/>
                  </a:cubicBezTo>
                  <a:cubicBezTo>
                    <a:pt x="566" y="62"/>
                    <a:pt x="566" y="62"/>
                    <a:pt x="566" y="62"/>
                  </a:cubicBezTo>
                  <a:cubicBezTo>
                    <a:pt x="566" y="62"/>
                    <a:pt x="566" y="62"/>
                    <a:pt x="566" y="62"/>
                  </a:cubicBezTo>
                  <a:cubicBezTo>
                    <a:pt x="566" y="61"/>
                    <a:pt x="566" y="61"/>
                    <a:pt x="566" y="61"/>
                  </a:cubicBezTo>
                  <a:cubicBezTo>
                    <a:pt x="561" y="60"/>
                    <a:pt x="561" y="60"/>
                    <a:pt x="561" y="60"/>
                  </a:cubicBezTo>
                  <a:cubicBezTo>
                    <a:pt x="559" y="55"/>
                    <a:pt x="559" y="55"/>
                    <a:pt x="559" y="55"/>
                  </a:cubicBezTo>
                  <a:cubicBezTo>
                    <a:pt x="563" y="60"/>
                    <a:pt x="563" y="60"/>
                    <a:pt x="563" y="60"/>
                  </a:cubicBezTo>
                  <a:cubicBezTo>
                    <a:pt x="563" y="60"/>
                    <a:pt x="563" y="60"/>
                    <a:pt x="564" y="60"/>
                  </a:cubicBezTo>
                  <a:cubicBezTo>
                    <a:pt x="564" y="60"/>
                    <a:pt x="564" y="60"/>
                    <a:pt x="564" y="60"/>
                  </a:cubicBezTo>
                  <a:cubicBezTo>
                    <a:pt x="564" y="60"/>
                    <a:pt x="564" y="60"/>
                    <a:pt x="564" y="60"/>
                  </a:cubicBezTo>
                  <a:cubicBezTo>
                    <a:pt x="567" y="54"/>
                    <a:pt x="567" y="54"/>
                    <a:pt x="567" y="54"/>
                  </a:cubicBezTo>
                  <a:cubicBezTo>
                    <a:pt x="566" y="51"/>
                    <a:pt x="566" y="51"/>
                    <a:pt x="566" y="51"/>
                  </a:cubicBezTo>
                  <a:cubicBezTo>
                    <a:pt x="566" y="51"/>
                    <a:pt x="566" y="51"/>
                    <a:pt x="566" y="51"/>
                  </a:cubicBezTo>
                  <a:cubicBezTo>
                    <a:pt x="565" y="51"/>
                    <a:pt x="565" y="51"/>
                    <a:pt x="565" y="51"/>
                  </a:cubicBezTo>
                  <a:cubicBezTo>
                    <a:pt x="562" y="43"/>
                    <a:pt x="562" y="43"/>
                    <a:pt x="562" y="43"/>
                  </a:cubicBezTo>
                  <a:cubicBezTo>
                    <a:pt x="562" y="43"/>
                    <a:pt x="562" y="42"/>
                    <a:pt x="562" y="42"/>
                  </a:cubicBezTo>
                  <a:cubicBezTo>
                    <a:pt x="562" y="42"/>
                    <a:pt x="562" y="42"/>
                    <a:pt x="562" y="42"/>
                  </a:cubicBezTo>
                  <a:cubicBezTo>
                    <a:pt x="561" y="42"/>
                    <a:pt x="561" y="42"/>
                    <a:pt x="561" y="43"/>
                  </a:cubicBezTo>
                  <a:cubicBezTo>
                    <a:pt x="560" y="46"/>
                    <a:pt x="560" y="46"/>
                    <a:pt x="560" y="46"/>
                  </a:cubicBezTo>
                  <a:cubicBezTo>
                    <a:pt x="558" y="43"/>
                    <a:pt x="558" y="43"/>
                    <a:pt x="558" y="43"/>
                  </a:cubicBezTo>
                  <a:cubicBezTo>
                    <a:pt x="559" y="41"/>
                    <a:pt x="559" y="41"/>
                    <a:pt x="559" y="41"/>
                  </a:cubicBezTo>
                  <a:cubicBezTo>
                    <a:pt x="559" y="40"/>
                    <a:pt x="559" y="40"/>
                    <a:pt x="559" y="40"/>
                  </a:cubicBezTo>
                  <a:cubicBezTo>
                    <a:pt x="548" y="29"/>
                    <a:pt x="548" y="29"/>
                    <a:pt x="548" y="29"/>
                  </a:cubicBezTo>
                  <a:cubicBezTo>
                    <a:pt x="548" y="29"/>
                    <a:pt x="548" y="29"/>
                    <a:pt x="548" y="29"/>
                  </a:cubicBezTo>
                  <a:cubicBezTo>
                    <a:pt x="548" y="29"/>
                    <a:pt x="529" y="28"/>
                    <a:pt x="529" y="28"/>
                  </a:cubicBezTo>
                  <a:cubicBezTo>
                    <a:pt x="529" y="28"/>
                    <a:pt x="529" y="28"/>
                    <a:pt x="529" y="28"/>
                  </a:cubicBezTo>
                  <a:cubicBezTo>
                    <a:pt x="524" y="36"/>
                    <a:pt x="524" y="36"/>
                    <a:pt x="524" y="36"/>
                  </a:cubicBezTo>
                  <a:cubicBezTo>
                    <a:pt x="517" y="36"/>
                    <a:pt x="517" y="36"/>
                    <a:pt x="517" y="36"/>
                  </a:cubicBezTo>
                  <a:cubicBezTo>
                    <a:pt x="523" y="28"/>
                    <a:pt x="523" y="28"/>
                    <a:pt x="523" y="28"/>
                  </a:cubicBezTo>
                  <a:cubicBezTo>
                    <a:pt x="524" y="24"/>
                    <a:pt x="524" y="24"/>
                    <a:pt x="524" y="24"/>
                  </a:cubicBezTo>
                  <a:cubicBezTo>
                    <a:pt x="524" y="22"/>
                    <a:pt x="524" y="22"/>
                    <a:pt x="524" y="22"/>
                  </a:cubicBezTo>
                  <a:cubicBezTo>
                    <a:pt x="524" y="21"/>
                    <a:pt x="523" y="21"/>
                    <a:pt x="523" y="21"/>
                  </a:cubicBezTo>
                  <a:cubicBezTo>
                    <a:pt x="513" y="20"/>
                    <a:pt x="513" y="20"/>
                    <a:pt x="513" y="20"/>
                  </a:cubicBezTo>
                  <a:cubicBezTo>
                    <a:pt x="514" y="17"/>
                    <a:pt x="514" y="17"/>
                    <a:pt x="514" y="17"/>
                  </a:cubicBezTo>
                  <a:cubicBezTo>
                    <a:pt x="514" y="17"/>
                    <a:pt x="514" y="17"/>
                    <a:pt x="513" y="17"/>
                  </a:cubicBezTo>
                  <a:cubicBezTo>
                    <a:pt x="513" y="17"/>
                    <a:pt x="513" y="17"/>
                    <a:pt x="513" y="17"/>
                  </a:cubicBezTo>
                  <a:cubicBezTo>
                    <a:pt x="513" y="17"/>
                    <a:pt x="513" y="17"/>
                    <a:pt x="513" y="17"/>
                  </a:cubicBezTo>
                  <a:cubicBezTo>
                    <a:pt x="506" y="21"/>
                    <a:pt x="506" y="21"/>
                    <a:pt x="506" y="21"/>
                  </a:cubicBezTo>
                  <a:cubicBezTo>
                    <a:pt x="516" y="12"/>
                    <a:pt x="516" y="12"/>
                    <a:pt x="516" y="12"/>
                  </a:cubicBezTo>
                  <a:cubicBezTo>
                    <a:pt x="516" y="12"/>
                    <a:pt x="516" y="11"/>
                    <a:pt x="516" y="11"/>
                  </a:cubicBezTo>
                  <a:cubicBezTo>
                    <a:pt x="514" y="5"/>
                    <a:pt x="514" y="5"/>
                    <a:pt x="514" y="5"/>
                  </a:cubicBezTo>
                  <a:cubicBezTo>
                    <a:pt x="514" y="5"/>
                    <a:pt x="514" y="5"/>
                    <a:pt x="513" y="5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495" y="3"/>
                    <a:pt x="495" y="3"/>
                    <a:pt x="495" y="3"/>
                  </a:cubicBezTo>
                  <a:cubicBezTo>
                    <a:pt x="484" y="19"/>
                    <a:pt x="484" y="19"/>
                    <a:pt x="484" y="19"/>
                  </a:cubicBezTo>
                  <a:cubicBezTo>
                    <a:pt x="481" y="26"/>
                    <a:pt x="481" y="26"/>
                    <a:pt x="481" y="26"/>
                  </a:cubicBezTo>
                  <a:cubicBezTo>
                    <a:pt x="481" y="26"/>
                    <a:pt x="481" y="26"/>
                    <a:pt x="481" y="26"/>
                  </a:cubicBezTo>
                  <a:cubicBezTo>
                    <a:pt x="484" y="30"/>
                    <a:pt x="484" y="30"/>
                    <a:pt x="484" y="30"/>
                  </a:cubicBezTo>
                  <a:cubicBezTo>
                    <a:pt x="483" y="30"/>
                    <a:pt x="483" y="30"/>
                    <a:pt x="483" y="30"/>
                  </a:cubicBezTo>
                  <a:cubicBezTo>
                    <a:pt x="483" y="30"/>
                    <a:pt x="483" y="30"/>
                    <a:pt x="483" y="30"/>
                  </a:cubicBezTo>
                  <a:cubicBezTo>
                    <a:pt x="483" y="30"/>
                    <a:pt x="483" y="30"/>
                    <a:pt x="483" y="30"/>
                  </a:cubicBezTo>
                  <a:cubicBezTo>
                    <a:pt x="483" y="30"/>
                    <a:pt x="483" y="30"/>
                    <a:pt x="483" y="31"/>
                  </a:cubicBezTo>
                  <a:cubicBezTo>
                    <a:pt x="483" y="34"/>
                    <a:pt x="483" y="34"/>
                    <a:pt x="483" y="34"/>
                  </a:cubicBezTo>
                  <a:cubicBezTo>
                    <a:pt x="468" y="36"/>
                    <a:pt x="468" y="36"/>
                    <a:pt x="468" y="36"/>
                  </a:cubicBezTo>
                  <a:cubicBezTo>
                    <a:pt x="468" y="36"/>
                    <a:pt x="468" y="36"/>
                    <a:pt x="468" y="36"/>
                  </a:cubicBezTo>
                  <a:cubicBezTo>
                    <a:pt x="468" y="36"/>
                    <a:pt x="468" y="36"/>
                    <a:pt x="468" y="36"/>
                  </a:cubicBezTo>
                  <a:cubicBezTo>
                    <a:pt x="474" y="43"/>
                    <a:pt x="474" y="43"/>
                    <a:pt x="474" y="43"/>
                  </a:cubicBezTo>
                  <a:cubicBezTo>
                    <a:pt x="473" y="48"/>
                    <a:pt x="473" y="48"/>
                    <a:pt x="473" y="48"/>
                  </a:cubicBezTo>
                  <a:cubicBezTo>
                    <a:pt x="467" y="42"/>
                    <a:pt x="467" y="42"/>
                    <a:pt x="467" y="42"/>
                  </a:cubicBezTo>
                  <a:cubicBezTo>
                    <a:pt x="467" y="41"/>
                    <a:pt x="467" y="41"/>
                    <a:pt x="467" y="41"/>
                  </a:cubicBezTo>
                  <a:cubicBezTo>
                    <a:pt x="467" y="41"/>
                    <a:pt x="467" y="41"/>
                    <a:pt x="467" y="41"/>
                  </a:cubicBezTo>
                  <a:cubicBezTo>
                    <a:pt x="460" y="46"/>
                    <a:pt x="460" y="46"/>
                    <a:pt x="460" y="46"/>
                  </a:cubicBezTo>
                  <a:cubicBezTo>
                    <a:pt x="460" y="47"/>
                    <a:pt x="460" y="47"/>
                    <a:pt x="460" y="47"/>
                  </a:cubicBezTo>
                  <a:cubicBezTo>
                    <a:pt x="461" y="50"/>
                    <a:pt x="461" y="50"/>
                    <a:pt x="461" y="50"/>
                  </a:cubicBezTo>
                  <a:cubicBezTo>
                    <a:pt x="454" y="52"/>
                    <a:pt x="454" y="52"/>
                    <a:pt x="454" y="52"/>
                  </a:cubicBezTo>
                  <a:cubicBezTo>
                    <a:pt x="454" y="50"/>
                    <a:pt x="454" y="50"/>
                    <a:pt x="454" y="50"/>
                  </a:cubicBezTo>
                  <a:cubicBezTo>
                    <a:pt x="454" y="50"/>
                    <a:pt x="454" y="49"/>
                    <a:pt x="454" y="49"/>
                  </a:cubicBezTo>
                  <a:cubicBezTo>
                    <a:pt x="452" y="49"/>
                    <a:pt x="452" y="49"/>
                    <a:pt x="452" y="49"/>
                  </a:cubicBezTo>
                  <a:cubicBezTo>
                    <a:pt x="452" y="49"/>
                    <a:pt x="452" y="49"/>
                    <a:pt x="452" y="49"/>
                  </a:cubicBezTo>
                  <a:cubicBezTo>
                    <a:pt x="452" y="49"/>
                    <a:pt x="452" y="49"/>
                    <a:pt x="452" y="49"/>
                  </a:cubicBezTo>
                  <a:cubicBezTo>
                    <a:pt x="449" y="52"/>
                    <a:pt x="449" y="52"/>
                    <a:pt x="449" y="52"/>
                  </a:cubicBezTo>
                  <a:cubicBezTo>
                    <a:pt x="450" y="47"/>
                    <a:pt x="450" y="47"/>
                    <a:pt x="450" y="47"/>
                  </a:cubicBezTo>
                  <a:cubicBezTo>
                    <a:pt x="451" y="46"/>
                    <a:pt x="450" y="46"/>
                    <a:pt x="450" y="46"/>
                  </a:cubicBezTo>
                  <a:cubicBezTo>
                    <a:pt x="448" y="45"/>
                    <a:pt x="448" y="45"/>
                    <a:pt x="448" y="45"/>
                  </a:cubicBezTo>
                  <a:cubicBezTo>
                    <a:pt x="448" y="45"/>
                    <a:pt x="448" y="45"/>
                    <a:pt x="448" y="45"/>
                  </a:cubicBezTo>
                  <a:cubicBezTo>
                    <a:pt x="448" y="45"/>
                    <a:pt x="429" y="47"/>
                    <a:pt x="429" y="47"/>
                  </a:cubicBezTo>
                  <a:cubicBezTo>
                    <a:pt x="429" y="47"/>
                    <a:pt x="429" y="48"/>
                    <a:pt x="429" y="48"/>
                  </a:cubicBezTo>
                  <a:cubicBezTo>
                    <a:pt x="429" y="50"/>
                    <a:pt x="429" y="50"/>
                    <a:pt x="429" y="50"/>
                  </a:cubicBezTo>
                  <a:cubicBezTo>
                    <a:pt x="429" y="50"/>
                    <a:pt x="429" y="51"/>
                    <a:pt x="429" y="51"/>
                  </a:cubicBezTo>
                  <a:cubicBezTo>
                    <a:pt x="429" y="51"/>
                    <a:pt x="429" y="51"/>
                    <a:pt x="429" y="51"/>
                  </a:cubicBezTo>
                  <a:cubicBezTo>
                    <a:pt x="429" y="51"/>
                    <a:pt x="433" y="50"/>
                    <a:pt x="433" y="50"/>
                  </a:cubicBezTo>
                  <a:cubicBezTo>
                    <a:pt x="432" y="53"/>
                    <a:pt x="432" y="53"/>
                    <a:pt x="432" y="53"/>
                  </a:cubicBezTo>
                  <a:cubicBezTo>
                    <a:pt x="405" y="62"/>
                    <a:pt x="405" y="62"/>
                    <a:pt x="405" y="62"/>
                  </a:cubicBezTo>
                  <a:cubicBezTo>
                    <a:pt x="397" y="72"/>
                    <a:pt x="397" y="72"/>
                    <a:pt x="397" y="72"/>
                  </a:cubicBezTo>
                  <a:cubicBezTo>
                    <a:pt x="391" y="72"/>
                    <a:pt x="391" y="72"/>
                    <a:pt x="391" y="72"/>
                  </a:cubicBezTo>
                  <a:cubicBezTo>
                    <a:pt x="390" y="72"/>
                    <a:pt x="390" y="72"/>
                    <a:pt x="390" y="72"/>
                  </a:cubicBezTo>
                  <a:cubicBezTo>
                    <a:pt x="390" y="72"/>
                    <a:pt x="390" y="72"/>
                    <a:pt x="390" y="73"/>
                  </a:cubicBezTo>
                  <a:cubicBezTo>
                    <a:pt x="395" y="75"/>
                    <a:pt x="395" y="75"/>
                    <a:pt x="395" y="75"/>
                  </a:cubicBezTo>
                  <a:cubicBezTo>
                    <a:pt x="392" y="76"/>
                    <a:pt x="392" y="76"/>
                    <a:pt x="392" y="76"/>
                  </a:cubicBezTo>
                  <a:cubicBezTo>
                    <a:pt x="392" y="76"/>
                    <a:pt x="392" y="76"/>
                    <a:pt x="392" y="76"/>
                  </a:cubicBezTo>
                  <a:cubicBezTo>
                    <a:pt x="389" y="83"/>
                    <a:pt x="389" y="83"/>
                    <a:pt x="389" y="83"/>
                  </a:cubicBezTo>
                  <a:cubicBezTo>
                    <a:pt x="384" y="79"/>
                    <a:pt x="384" y="79"/>
                    <a:pt x="384" y="79"/>
                  </a:cubicBezTo>
                  <a:cubicBezTo>
                    <a:pt x="384" y="79"/>
                    <a:pt x="384" y="79"/>
                    <a:pt x="384" y="79"/>
                  </a:cubicBezTo>
                  <a:cubicBezTo>
                    <a:pt x="384" y="79"/>
                    <a:pt x="384" y="79"/>
                    <a:pt x="384" y="79"/>
                  </a:cubicBezTo>
                  <a:cubicBezTo>
                    <a:pt x="384" y="79"/>
                    <a:pt x="384" y="79"/>
                    <a:pt x="384" y="79"/>
                  </a:cubicBezTo>
                  <a:cubicBezTo>
                    <a:pt x="382" y="83"/>
                    <a:pt x="382" y="83"/>
                    <a:pt x="382" y="83"/>
                  </a:cubicBezTo>
                  <a:cubicBezTo>
                    <a:pt x="382" y="83"/>
                    <a:pt x="382" y="83"/>
                    <a:pt x="382" y="83"/>
                  </a:cubicBezTo>
                  <a:cubicBezTo>
                    <a:pt x="388" y="86"/>
                    <a:pt x="388" y="86"/>
                    <a:pt x="388" y="86"/>
                  </a:cubicBezTo>
                  <a:cubicBezTo>
                    <a:pt x="383" y="90"/>
                    <a:pt x="383" y="90"/>
                    <a:pt x="383" y="90"/>
                  </a:cubicBezTo>
                  <a:cubicBezTo>
                    <a:pt x="383" y="91"/>
                    <a:pt x="383" y="91"/>
                    <a:pt x="383" y="91"/>
                  </a:cubicBezTo>
                  <a:cubicBezTo>
                    <a:pt x="383" y="91"/>
                    <a:pt x="383" y="91"/>
                    <a:pt x="383" y="91"/>
                  </a:cubicBezTo>
                  <a:cubicBezTo>
                    <a:pt x="389" y="94"/>
                    <a:pt x="389" y="94"/>
                    <a:pt x="389" y="94"/>
                  </a:cubicBezTo>
                  <a:cubicBezTo>
                    <a:pt x="390" y="98"/>
                    <a:pt x="390" y="98"/>
                    <a:pt x="390" y="98"/>
                  </a:cubicBezTo>
                  <a:cubicBezTo>
                    <a:pt x="388" y="98"/>
                    <a:pt x="388" y="98"/>
                    <a:pt x="388" y="98"/>
                  </a:cubicBezTo>
                  <a:cubicBezTo>
                    <a:pt x="388" y="98"/>
                    <a:pt x="388" y="99"/>
                    <a:pt x="388" y="99"/>
                  </a:cubicBezTo>
                  <a:cubicBezTo>
                    <a:pt x="389" y="102"/>
                    <a:pt x="389" y="102"/>
                    <a:pt x="389" y="102"/>
                  </a:cubicBezTo>
                  <a:cubicBezTo>
                    <a:pt x="352" y="108"/>
                    <a:pt x="352" y="108"/>
                    <a:pt x="352" y="108"/>
                  </a:cubicBezTo>
                  <a:cubicBezTo>
                    <a:pt x="349" y="110"/>
                    <a:pt x="349" y="110"/>
                    <a:pt x="349" y="110"/>
                  </a:cubicBezTo>
                  <a:cubicBezTo>
                    <a:pt x="349" y="110"/>
                    <a:pt x="349" y="110"/>
                    <a:pt x="349" y="110"/>
                  </a:cubicBezTo>
                  <a:cubicBezTo>
                    <a:pt x="349" y="110"/>
                    <a:pt x="349" y="110"/>
                    <a:pt x="349" y="110"/>
                  </a:cubicBezTo>
                  <a:cubicBezTo>
                    <a:pt x="350" y="112"/>
                    <a:pt x="350" y="112"/>
                    <a:pt x="350" y="112"/>
                  </a:cubicBezTo>
                  <a:cubicBezTo>
                    <a:pt x="347" y="115"/>
                    <a:pt x="347" y="115"/>
                    <a:pt x="347" y="115"/>
                  </a:cubicBezTo>
                  <a:cubicBezTo>
                    <a:pt x="347" y="115"/>
                    <a:pt x="347" y="115"/>
                    <a:pt x="347" y="115"/>
                  </a:cubicBezTo>
                  <a:cubicBezTo>
                    <a:pt x="347" y="115"/>
                    <a:pt x="347" y="115"/>
                    <a:pt x="347" y="116"/>
                  </a:cubicBezTo>
                  <a:cubicBezTo>
                    <a:pt x="349" y="116"/>
                    <a:pt x="349" y="116"/>
                    <a:pt x="349" y="116"/>
                  </a:cubicBezTo>
                  <a:cubicBezTo>
                    <a:pt x="347" y="118"/>
                    <a:pt x="347" y="118"/>
                    <a:pt x="347" y="118"/>
                  </a:cubicBezTo>
                  <a:cubicBezTo>
                    <a:pt x="347" y="118"/>
                    <a:pt x="347" y="119"/>
                    <a:pt x="347" y="119"/>
                  </a:cubicBezTo>
                  <a:cubicBezTo>
                    <a:pt x="352" y="125"/>
                    <a:pt x="352" y="125"/>
                    <a:pt x="352" y="125"/>
                  </a:cubicBezTo>
                  <a:cubicBezTo>
                    <a:pt x="351" y="129"/>
                    <a:pt x="351" y="129"/>
                    <a:pt x="351" y="129"/>
                  </a:cubicBezTo>
                  <a:cubicBezTo>
                    <a:pt x="352" y="134"/>
                    <a:pt x="352" y="134"/>
                    <a:pt x="352" y="134"/>
                  </a:cubicBezTo>
                  <a:cubicBezTo>
                    <a:pt x="352" y="135"/>
                    <a:pt x="352" y="135"/>
                    <a:pt x="352" y="135"/>
                  </a:cubicBezTo>
                  <a:cubicBezTo>
                    <a:pt x="360" y="139"/>
                    <a:pt x="360" y="139"/>
                    <a:pt x="360" y="139"/>
                  </a:cubicBezTo>
                  <a:cubicBezTo>
                    <a:pt x="361" y="141"/>
                    <a:pt x="361" y="141"/>
                    <a:pt x="361" y="141"/>
                  </a:cubicBezTo>
                  <a:cubicBezTo>
                    <a:pt x="360" y="143"/>
                    <a:pt x="360" y="143"/>
                    <a:pt x="360" y="143"/>
                  </a:cubicBezTo>
                  <a:cubicBezTo>
                    <a:pt x="360" y="143"/>
                    <a:pt x="360" y="143"/>
                    <a:pt x="360" y="143"/>
                  </a:cubicBezTo>
                  <a:cubicBezTo>
                    <a:pt x="368" y="148"/>
                    <a:pt x="368" y="148"/>
                    <a:pt x="368" y="148"/>
                  </a:cubicBezTo>
                  <a:cubicBezTo>
                    <a:pt x="369" y="152"/>
                    <a:pt x="369" y="152"/>
                    <a:pt x="369" y="152"/>
                  </a:cubicBezTo>
                  <a:cubicBezTo>
                    <a:pt x="367" y="160"/>
                    <a:pt x="367" y="160"/>
                    <a:pt x="367" y="160"/>
                  </a:cubicBezTo>
                  <a:cubicBezTo>
                    <a:pt x="369" y="171"/>
                    <a:pt x="369" y="171"/>
                    <a:pt x="369" y="171"/>
                  </a:cubicBezTo>
                  <a:cubicBezTo>
                    <a:pt x="369" y="177"/>
                    <a:pt x="369" y="177"/>
                    <a:pt x="369" y="177"/>
                  </a:cubicBezTo>
                  <a:cubicBezTo>
                    <a:pt x="366" y="178"/>
                    <a:pt x="366" y="178"/>
                    <a:pt x="366" y="178"/>
                  </a:cubicBezTo>
                  <a:cubicBezTo>
                    <a:pt x="366" y="178"/>
                    <a:pt x="366" y="179"/>
                    <a:pt x="366" y="179"/>
                  </a:cubicBezTo>
                  <a:cubicBezTo>
                    <a:pt x="366" y="182"/>
                    <a:pt x="366" y="182"/>
                    <a:pt x="366" y="182"/>
                  </a:cubicBezTo>
                  <a:cubicBezTo>
                    <a:pt x="361" y="179"/>
                    <a:pt x="361" y="179"/>
                    <a:pt x="361" y="179"/>
                  </a:cubicBezTo>
                  <a:cubicBezTo>
                    <a:pt x="361" y="170"/>
                    <a:pt x="361" y="170"/>
                    <a:pt x="361" y="170"/>
                  </a:cubicBezTo>
                  <a:cubicBezTo>
                    <a:pt x="361" y="161"/>
                    <a:pt x="361" y="161"/>
                    <a:pt x="361" y="161"/>
                  </a:cubicBezTo>
                  <a:cubicBezTo>
                    <a:pt x="366" y="157"/>
                    <a:pt x="366" y="157"/>
                    <a:pt x="366" y="157"/>
                  </a:cubicBezTo>
                  <a:cubicBezTo>
                    <a:pt x="367" y="151"/>
                    <a:pt x="367" y="151"/>
                    <a:pt x="367" y="151"/>
                  </a:cubicBezTo>
                  <a:cubicBezTo>
                    <a:pt x="367" y="151"/>
                    <a:pt x="367" y="151"/>
                    <a:pt x="367" y="151"/>
                  </a:cubicBezTo>
                  <a:cubicBezTo>
                    <a:pt x="367" y="151"/>
                    <a:pt x="367" y="151"/>
                    <a:pt x="367" y="151"/>
                  </a:cubicBezTo>
                  <a:cubicBezTo>
                    <a:pt x="356" y="149"/>
                    <a:pt x="356" y="149"/>
                    <a:pt x="356" y="149"/>
                  </a:cubicBezTo>
                  <a:cubicBezTo>
                    <a:pt x="351" y="143"/>
                    <a:pt x="351" y="143"/>
                    <a:pt x="351" y="143"/>
                  </a:cubicBezTo>
                  <a:cubicBezTo>
                    <a:pt x="341" y="136"/>
                    <a:pt x="341" y="136"/>
                    <a:pt x="341" y="136"/>
                  </a:cubicBezTo>
                  <a:cubicBezTo>
                    <a:pt x="341" y="136"/>
                    <a:pt x="341" y="136"/>
                    <a:pt x="341" y="136"/>
                  </a:cubicBezTo>
                  <a:cubicBezTo>
                    <a:pt x="341" y="136"/>
                    <a:pt x="341" y="136"/>
                    <a:pt x="341" y="136"/>
                  </a:cubicBezTo>
                  <a:cubicBezTo>
                    <a:pt x="329" y="140"/>
                    <a:pt x="329" y="140"/>
                    <a:pt x="329" y="140"/>
                  </a:cubicBezTo>
                  <a:cubicBezTo>
                    <a:pt x="329" y="140"/>
                    <a:pt x="329" y="140"/>
                    <a:pt x="329" y="140"/>
                  </a:cubicBezTo>
                  <a:cubicBezTo>
                    <a:pt x="328" y="143"/>
                    <a:pt x="328" y="143"/>
                    <a:pt x="328" y="143"/>
                  </a:cubicBezTo>
                  <a:cubicBezTo>
                    <a:pt x="328" y="143"/>
                    <a:pt x="328" y="143"/>
                    <a:pt x="329" y="143"/>
                  </a:cubicBezTo>
                  <a:cubicBezTo>
                    <a:pt x="332" y="144"/>
                    <a:pt x="332" y="144"/>
                    <a:pt x="332" y="144"/>
                  </a:cubicBezTo>
                  <a:cubicBezTo>
                    <a:pt x="327" y="149"/>
                    <a:pt x="327" y="149"/>
                    <a:pt x="327" y="149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2" y="145"/>
                    <a:pt x="322" y="145"/>
                    <a:pt x="322" y="145"/>
                  </a:cubicBezTo>
                  <a:cubicBezTo>
                    <a:pt x="322" y="145"/>
                    <a:pt x="322" y="145"/>
                    <a:pt x="322" y="145"/>
                  </a:cubicBezTo>
                  <a:cubicBezTo>
                    <a:pt x="322" y="145"/>
                    <a:pt x="322" y="145"/>
                    <a:pt x="322" y="145"/>
                  </a:cubicBezTo>
                  <a:cubicBezTo>
                    <a:pt x="322" y="145"/>
                    <a:pt x="322" y="145"/>
                    <a:pt x="322" y="145"/>
                  </a:cubicBezTo>
                  <a:cubicBezTo>
                    <a:pt x="319" y="146"/>
                    <a:pt x="319" y="146"/>
                    <a:pt x="319" y="146"/>
                  </a:cubicBezTo>
                  <a:cubicBezTo>
                    <a:pt x="319" y="146"/>
                    <a:pt x="319" y="146"/>
                    <a:pt x="319" y="146"/>
                  </a:cubicBezTo>
                  <a:cubicBezTo>
                    <a:pt x="321" y="153"/>
                    <a:pt x="321" y="153"/>
                    <a:pt x="321" y="153"/>
                  </a:cubicBezTo>
                  <a:cubicBezTo>
                    <a:pt x="329" y="159"/>
                    <a:pt x="329" y="159"/>
                    <a:pt x="329" y="159"/>
                  </a:cubicBezTo>
                  <a:cubicBezTo>
                    <a:pt x="329" y="159"/>
                    <a:pt x="329" y="159"/>
                    <a:pt x="329" y="159"/>
                  </a:cubicBezTo>
                  <a:cubicBezTo>
                    <a:pt x="329" y="159"/>
                    <a:pt x="330" y="159"/>
                    <a:pt x="330" y="159"/>
                  </a:cubicBezTo>
                  <a:cubicBezTo>
                    <a:pt x="332" y="158"/>
                    <a:pt x="332" y="158"/>
                    <a:pt x="332" y="158"/>
                  </a:cubicBezTo>
                  <a:cubicBezTo>
                    <a:pt x="335" y="165"/>
                    <a:pt x="335" y="165"/>
                    <a:pt x="335" y="165"/>
                  </a:cubicBezTo>
                  <a:cubicBezTo>
                    <a:pt x="316" y="157"/>
                    <a:pt x="316" y="157"/>
                    <a:pt x="316" y="157"/>
                  </a:cubicBezTo>
                  <a:cubicBezTo>
                    <a:pt x="315" y="156"/>
                    <a:pt x="315" y="156"/>
                    <a:pt x="315" y="156"/>
                  </a:cubicBezTo>
                  <a:cubicBezTo>
                    <a:pt x="316" y="156"/>
                    <a:pt x="316" y="156"/>
                    <a:pt x="316" y="156"/>
                  </a:cubicBezTo>
                  <a:cubicBezTo>
                    <a:pt x="316" y="156"/>
                    <a:pt x="317" y="155"/>
                    <a:pt x="317" y="155"/>
                  </a:cubicBezTo>
                  <a:cubicBezTo>
                    <a:pt x="316" y="152"/>
                    <a:pt x="316" y="152"/>
                    <a:pt x="316" y="152"/>
                  </a:cubicBezTo>
                  <a:cubicBezTo>
                    <a:pt x="314" y="144"/>
                    <a:pt x="314" y="144"/>
                    <a:pt x="314" y="144"/>
                  </a:cubicBezTo>
                  <a:cubicBezTo>
                    <a:pt x="317" y="138"/>
                    <a:pt x="317" y="138"/>
                    <a:pt x="317" y="138"/>
                  </a:cubicBezTo>
                  <a:cubicBezTo>
                    <a:pt x="316" y="133"/>
                    <a:pt x="316" y="133"/>
                    <a:pt x="316" y="133"/>
                  </a:cubicBezTo>
                  <a:cubicBezTo>
                    <a:pt x="317" y="133"/>
                    <a:pt x="317" y="133"/>
                    <a:pt x="317" y="133"/>
                  </a:cubicBezTo>
                  <a:cubicBezTo>
                    <a:pt x="317" y="133"/>
                    <a:pt x="317" y="132"/>
                    <a:pt x="317" y="132"/>
                  </a:cubicBezTo>
                  <a:cubicBezTo>
                    <a:pt x="313" y="125"/>
                    <a:pt x="313" y="125"/>
                    <a:pt x="313" y="125"/>
                  </a:cubicBezTo>
                  <a:cubicBezTo>
                    <a:pt x="313" y="125"/>
                    <a:pt x="313" y="125"/>
                    <a:pt x="313" y="125"/>
                  </a:cubicBezTo>
                  <a:cubicBezTo>
                    <a:pt x="313" y="125"/>
                    <a:pt x="313" y="125"/>
                    <a:pt x="313" y="125"/>
                  </a:cubicBezTo>
                  <a:cubicBezTo>
                    <a:pt x="311" y="126"/>
                    <a:pt x="311" y="126"/>
                    <a:pt x="311" y="126"/>
                  </a:cubicBezTo>
                  <a:cubicBezTo>
                    <a:pt x="311" y="126"/>
                    <a:pt x="311" y="126"/>
                    <a:pt x="311" y="126"/>
                  </a:cubicBezTo>
                  <a:cubicBezTo>
                    <a:pt x="312" y="138"/>
                    <a:pt x="312" y="138"/>
                    <a:pt x="312" y="138"/>
                  </a:cubicBezTo>
                  <a:cubicBezTo>
                    <a:pt x="302" y="147"/>
                    <a:pt x="302" y="147"/>
                    <a:pt x="302" y="147"/>
                  </a:cubicBezTo>
                  <a:cubicBezTo>
                    <a:pt x="300" y="153"/>
                    <a:pt x="300" y="153"/>
                    <a:pt x="300" y="153"/>
                  </a:cubicBezTo>
                  <a:cubicBezTo>
                    <a:pt x="300" y="154"/>
                    <a:pt x="300" y="154"/>
                    <a:pt x="300" y="154"/>
                  </a:cubicBezTo>
                  <a:cubicBezTo>
                    <a:pt x="308" y="171"/>
                    <a:pt x="308" y="171"/>
                    <a:pt x="308" y="171"/>
                  </a:cubicBezTo>
                  <a:cubicBezTo>
                    <a:pt x="303" y="187"/>
                    <a:pt x="303" y="187"/>
                    <a:pt x="303" y="187"/>
                  </a:cubicBezTo>
                  <a:cubicBezTo>
                    <a:pt x="306" y="194"/>
                    <a:pt x="306" y="194"/>
                    <a:pt x="306" y="194"/>
                  </a:cubicBezTo>
                  <a:cubicBezTo>
                    <a:pt x="305" y="199"/>
                    <a:pt x="305" y="199"/>
                    <a:pt x="305" y="199"/>
                  </a:cubicBezTo>
                  <a:cubicBezTo>
                    <a:pt x="304" y="199"/>
                    <a:pt x="305" y="199"/>
                    <a:pt x="305" y="199"/>
                  </a:cubicBezTo>
                  <a:cubicBezTo>
                    <a:pt x="313" y="202"/>
                    <a:pt x="313" y="202"/>
                    <a:pt x="313" y="202"/>
                  </a:cubicBezTo>
                  <a:cubicBezTo>
                    <a:pt x="313" y="202"/>
                    <a:pt x="313" y="202"/>
                    <a:pt x="313" y="202"/>
                  </a:cubicBezTo>
                  <a:cubicBezTo>
                    <a:pt x="314" y="202"/>
                    <a:pt x="314" y="202"/>
                    <a:pt x="314" y="202"/>
                  </a:cubicBezTo>
                  <a:cubicBezTo>
                    <a:pt x="320" y="199"/>
                    <a:pt x="320" y="199"/>
                    <a:pt x="320" y="199"/>
                  </a:cubicBezTo>
                  <a:cubicBezTo>
                    <a:pt x="330" y="205"/>
                    <a:pt x="330" y="205"/>
                    <a:pt x="330" y="205"/>
                  </a:cubicBezTo>
                  <a:cubicBezTo>
                    <a:pt x="333" y="215"/>
                    <a:pt x="333" y="215"/>
                    <a:pt x="333" y="215"/>
                  </a:cubicBezTo>
                  <a:cubicBezTo>
                    <a:pt x="329" y="218"/>
                    <a:pt x="329" y="218"/>
                    <a:pt x="329" y="218"/>
                  </a:cubicBezTo>
                  <a:cubicBezTo>
                    <a:pt x="329" y="218"/>
                    <a:pt x="329" y="218"/>
                    <a:pt x="329" y="218"/>
                  </a:cubicBezTo>
                  <a:cubicBezTo>
                    <a:pt x="329" y="224"/>
                    <a:pt x="329" y="224"/>
                    <a:pt x="329" y="224"/>
                  </a:cubicBezTo>
                  <a:cubicBezTo>
                    <a:pt x="329" y="225"/>
                    <a:pt x="329" y="225"/>
                    <a:pt x="329" y="225"/>
                  </a:cubicBezTo>
                  <a:cubicBezTo>
                    <a:pt x="336" y="227"/>
                    <a:pt x="336" y="227"/>
                    <a:pt x="336" y="227"/>
                  </a:cubicBezTo>
                  <a:cubicBezTo>
                    <a:pt x="331" y="228"/>
                    <a:pt x="331" y="228"/>
                    <a:pt x="331" y="228"/>
                  </a:cubicBezTo>
                  <a:cubicBezTo>
                    <a:pt x="328" y="225"/>
                    <a:pt x="328" y="225"/>
                    <a:pt x="328" y="225"/>
                  </a:cubicBezTo>
                  <a:cubicBezTo>
                    <a:pt x="329" y="217"/>
                    <a:pt x="329" y="217"/>
                    <a:pt x="329" y="217"/>
                  </a:cubicBezTo>
                  <a:cubicBezTo>
                    <a:pt x="329" y="217"/>
                    <a:pt x="329" y="217"/>
                    <a:pt x="329" y="217"/>
                  </a:cubicBezTo>
                  <a:cubicBezTo>
                    <a:pt x="328" y="215"/>
                    <a:pt x="328" y="215"/>
                    <a:pt x="328" y="215"/>
                  </a:cubicBezTo>
                  <a:cubicBezTo>
                    <a:pt x="328" y="212"/>
                    <a:pt x="328" y="212"/>
                    <a:pt x="328" y="212"/>
                  </a:cubicBezTo>
                  <a:cubicBezTo>
                    <a:pt x="328" y="212"/>
                    <a:pt x="328" y="212"/>
                    <a:pt x="328" y="212"/>
                  </a:cubicBezTo>
                  <a:cubicBezTo>
                    <a:pt x="325" y="208"/>
                    <a:pt x="325" y="208"/>
                    <a:pt x="325" y="208"/>
                  </a:cubicBezTo>
                  <a:cubicBezTo>
                    <a:pt x="323" y="203"/>
                    <a:pt x="323" y="203"/>
                    <a:pt x="323" y="203"/>
                  </a:cubicBezTo>
                  <a:cubicBezTo>
                    <a:pt x="323" y="203"/>
                    <a:pt x="323" y="203"/>
                    <a:pt x="323" y="203"/>
                  </a:cubicBezTo>
                  <a:cubicBezTo>
                    <a:pt x="323" y="203"/>
                    <a:pt x="323" y="203"/>
                    <a:pt x="323" y="203"/>
                  </a:cubicBezTo>
                  <a:cubicBezTo>
                    <a:pt x="323" y="203"/>
                    <a:pt x="323" y="203"/>
                    <a:pt x="323" y="203"/>
                  </a:cubicBezTo>
                  <a:cubicBezTo>
                    <a:pt x="310" y="207"/>
                    <a:pt x="310" y="207"/>
                    <a:pt x="310" y="207"/>
                  </a:cubicBezTo>
                  <a:cubicBezTo>
                    <a:pt x="310" y="207"/>
                    <a:pt x="310" y="207"/>
                    <a:pt x="309" y="207"/>
                  </a:cubicBezTo>
                  <a:cubicBezTo>
                    <a:pt x="308" y="214"/>
                    <a:pt x="308" y="214"/>
                    <a:pt x="308" y="214"/>
                  </a:cubicBezTo>
                  <a:cubicBezTo>
                    <a:pt x="311" y="220"/>
                    <a:pt x="311" y="220"/>
                    <a:pt x="311" y="220"/>
                  </a:cubicBezTo>
                  <a:cubicBezTo>
                    <a:pt x="311" y="225"/>
                    <a:pt x="311" y="225"/>
                    <a:pt x="311" y="225"/>
                  </a:cubicBezTo>
                  <a:cubicBezTo>
                    <a:pt x="306" y="232"/>
                    <a:pt x="306" y="232"/>
                    <a:pt x="306" y="232"/>
                  </a:cubicBezTo>
                  <a:cubicBezTo>
                    <a:pt x="303" y="239"/>
                    <a:pt x="303" y="239"/>
                    <a:pt x="303" y="239"/>
                  </a:cubicBezTo>
                  <a:cubicBezTo>
                    <a:pt x="295" y="244"/>
                    <a:pt x="295" y="244"/>
                    <a:pt x="295" y="244"/>
                  </a:cubicBezTo>
                  <a:cubicBezTo>
                    <a:pt x="295" y="244"/>
                    <a:pt x="295" y="244"/>
                    <a:pt x="295" y="244"/>
                  </a:cubicBezTo>
                  <a:cubicBezTo>
                    <a:pt x="295" y="249"/>
                    <a:pt x="295" y="249"/>
                    <a:pt x="295" y="249"/>
                  </a:cubicBezTo>
                  <a:cubicBezTo>
                    <a:pt x="294" y="250"/>
                    <a:pt x="294" y="250"/>
                    <a:pt x="294" y="250"/>
                  </a:cubicBezTo>
                  <a:cubicBezTo>
                    <a:pt x="281" y="248"/>
                    <a:pt x="281" y="248"/>
                    <a:pt x="281" y="248"/>
                  </a:cubicBezTo>
                  <a:cubicBezTo>
                    <a:pt x="281" y="242"/>
                    <a:pt x="281" y="242"/>
                    <a:pt x="281" y="242"/>
                  </a:cubicBezTo>
                  <a:cubicBezTo>
                    <a:pt x="280" y="242"/>
                    <a:pt x="280" y="242"/>
                    <a:pt x="280" y="242"/>
                  </a:cubicBezTo>
                  <a:cubicBezTo>
                    <a:pt x="284" y="242"/>
                    <a:pt x="284" y="242"/>
                    <a:pt x="284" y="242"/>
                  </a:cubicBezTo>
                  <a:cubicBezTo>
                    <a:pt x="293" y="238"/>
                    <a:pt x="293" y="238"/>
                    <a:pt x="293" y="238"/>
                  </a:cubicBezTo>
                  <a:cubicBezTo>
                    <a:pt x="293" y="238"/>
                    <a:pt x="293" y="238"/>
                    <a:pt x="293" y="238"/>
                  </a:cubicBezTo>
                  <a:cubicBezTo>
                    <a:pt x="293" y="238"/>
                    <a:pt x="293" y="238"/>
                    <a:pt x="293" y="238"/>
                  </a:cubicBezTo>
                  <a:cubicBezTo>
                    <a:pt x="290" y="235"/>
                    <a:pt x="290" y="235"/>
                    <a:pt x="290" y="235"/>
                  </a:cubicBezTo>
                  <a:cubicBezTo>
                    <a:pt x="290" y="235"/>
                    <a:pt x="294" y="235"/>
                    <a:pt x="294" y="235"/>
                  </a:cubicBezTo>
                  <a:cubicBezTo>
                    <a:pt x="294" y="235"/>
                    <a:pt x="295" y="235"/>
                    <a:pt x="295" y="235"/>
                  </a:cubicBezTo>
                  <a:cubicBezTo>
                    <a:pt x="298" y="228"/>
                    <a:pt x="298" y="228"/>
                    <a:pt x="298" y="228"/>
                  </a:cubicBezTo>
                  <a:cubicBezTo>
                    <a:pt x="300" y="226"/>
                    <a:pt x="300" y="226"/>
                    <a:pt x="300" y="226"/>
                  </a:cubicBezTo>
                  <a:cubicBezTo>
                    <a:pt x="301" y="226"/>
                    <a:pt x="301" y="225"/>
                    <a:pt x="301" y="225"/>
                  </a:cubicBezTo>
                  <a:cubicBezTo>
                    <a:pt x="301" y="218"/>
                    <a:pt x="301" y="218"/>
                    <a:pt x="301" y="218"/>
                  </a:cubicBezTo>
                  <a:cubicBezTo>
                    <a:pt x="303" y="213"/>
                    <a:pt x="303" y="213"/>
                    <a:pt x="303" y="213"/>
                  </a:cubicBezTo>
                  <a:cubicBezTo>
                    <a:pt x="303" y="210"/>
                    <a:pt x="303" y="210"/>
                    <a:pt x="303" y="210"/>
                  </a:cubicBezTo>
                  <a:cubicBezTo>
                    <a:pt x="297" y="202"/>
                    <a:pt x="297" y="202"/>
                    <a:pt x="297" y="202"/>
                  </a:cubicBezTo>
                  <a:cubicBezTo>
                    <a:pt x="298" y="187"/>
                    <a:pt x="298" y="187"/>
                    <a:pt x="298" y="187"/>
                  </a:cubicBezTo>
                  <a:cubicBezTo>
                    <a:pt x="296" y="179"/>
                    <a:pt x="296" y="179"/>
                    <a:pt x="296" y="179"/>
                  </a:cubicBezTo>
                  <a:cubicBezTo>
                    <a:pt x="298" y="176"/>
                    <a:pt x="298" y="176"/>
                    <a:pt x="298" y="176"/>
                  </a:cubicBezTo>
                  <a:cubicBezTo>
                    <a:pt x="299" y="167"/>
                    <a:pt x="299" y="167"/>
                    <a:pt x="299" y="167"/>
                  </a:cubicBezTo>
                  <a:cubicBezTo>
                    <a:pt x="297" y="160"/>
                    <a:pt x="297" y="160"/>
                    <a:pt x="297" y="160"/>
                  </a:cubicBezTo>
                  <a:cubicBezTo>
                    <a:pt x="292" y="154"/>
                    <a:pt x="292" y="154"/>
                    <a:pt x="292" y="154"/>
                  </a:cubicBezTo>
                  <a:cubicBezTo>
                    <a:pt x="298" y="139"/>
                    <a:pt x="298" y="139"/>
                    <a:pt x="298" y="139"/>
                  </a:cubicBezTo>
                  <a:cubicBezTo>
                    <a:pt x="297" y="128"/>
                    <a:pt x="297" y="128"/>
                    <a:pt x="297" y="128"/>
                  </a:cubicBezTo>
                  <a:cubicBezTo>
                    <a:pt x="297" y="128"/>
                    <a:pt x="297" y="128"/>
                    <a:pt x="297" y="128"/>
                  </a:cubicBezTo>
                  <a:cubicBezTo>
                    <a:pt x="276" y="123"/>
                    <a:pt x="276" y="123"/>
                    <a:pt x="276" y="123"/>
                  </a:cubicBezTo>
                  <a:cubicBezTo>
                    <a:pt x="276" y="123"/>
                    <a:pt x="276" y="123"/>
                    <a:pt x="276" y="123"/>
                  </a:cubicBezTo>
                  <a:cubicBezTo>
                    <a:pt x="276" y="123"/>
                    <a:pt x="276" y="124"/>
                    <a:pt x="276" y="124"/>
                  </a:cubicBezTo>
                  <a:cubicBezTo>
                    <a:pt x="273" y="131"/>
                    <a:pt x="273" y="131"/>
                    <a:pt x="273" y="131"/>
                  </a:cubicBezTo>
                  <a:cubicBezTo>
                    <a:pt x="270" y="148"/>
                    <a:pt x="270" y="148"/>
                    <a:pt x="270" y="148"/>
                  </a:cubicBezTo>
                  <a:cubicBezTo>
                    <a:pt x="259" y="159"/>
                    <a:pt x="259" y="159"/>
                    <a:pt x="259" y="159"/>
                  </a:cubicBezTo>
                  <a:cubicBezTo>
                    <a:pt x="258" y="163"/>
                    <a:pt x="258" y="163"/>
                    <a:pt x="258" y="163"/>
                  </a:cubicBezTo>
                  <a:cubicBezTo>
                    <a:pt x="258" y="164"/>
                    <a:pt x="258" y="164"/>
                    <a:pt x="258" y="164"/>
                  </a:cubicBezTo>
                  <a:cubicBezTo>
                    <a:pt x="258" y="164"/>
                    <a:pt x="258" y="164"/>
                    <a:pt x="259" y="164"/>
                  </a:cubicBezTo>
                  <a:cubicBezTo>
                    <a:pt x="261" y="164"/>
                    <a:pt x="261" y="164"/>
                    <a:pt x="261" y="164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58" y="168"/>
                    <a:pt x="258" y="169"/>
                    <a:pt x="258" y="169"/>
                  </a:cubicBezTo>
                  <a:cubicBezTo>
                    <a:pt x="258" y="169"/>
                    <a:pt x="258" y="169"/>
                    <a:pt x="258" y="169"/>
                  </a:cubicBezTo>
                  <a:cubicBezTo>
                    <a:pt x="263" y="171"/>
                    <a:pt x="263" y="171"/>
                    <a:pt x="263" y="171"/>
                  </a:cubicBezTo>
                  <a:cubicBezTo>
                    <a:pt x="262" y="179"/>
                    <a:pt x="262" y="179"/>
                    <a:pt x="262" y="179"/>
                  </a:cubicBezTo>
                  <a:cubicBezTo>
                    <a:pt x="262" y="182"/>
                    <a:pt x="262" y="182"/>
                    <a:pt x="262" y="182"/>
                  </a:cubicBezTo>
                  <a:cubicBezTo>
                    <a:pt x="260" y="183"/>
                    <a:pt x="260" y="183"/>
                    <a:pt x="260" y="183"/>
                  </a:cubicBezTo>
                  <a:cubicBezTo>
                    <a:pt x="260" y="183"/>
                    <a:pt x="260" y="183"/>
                    <a:pt x="260" y="183"/>
                  </a:cubicBezTo>
                  <a:cubicBezTo>
                    <a:pt x="260" y="191"/>
                    <a:pt x="260" y="191"/>
                    <a:pt x="260" y="191"/>
                  </a:cubicBezTo>
                  <a:cubicBezTo>
                    <a:pt x="260" y="191"/>
                    <a:pt x="260" y="192"/>
                    <a:pt x="260" y="192"/>
                  </a:cubicBezTo>
                  <a:cubicBezTo>
                    <a:pt x="268" y="194"/>
                    <a:pt x="268" y="194"/>
                    <a:pt x="268" y="194"/>
                  </a:cubicBezTo>
                  <a:cubicBezTo>
                    <a:pt x="267" y="196"/>
                    <a:pt x="267" y="196"/>
                    <a:pt x="267" y="196"/>
                  </a:cubicBezTo>
                  <a:cubicBezTo>
                    <a:pt x="270" y="203"/>
                    <a:pt x="270" y="203"/>
                    <a:pt x="270" y="203"/>
                  </a:cubicBezTo>
                  <a:cubicBezTo>
                    <a:pt x="274" y="205"/>
                    <a:pt x="274" y="205"/>
                    <a:pt x="274" y="205"/>
                  </a:cubicBezTo>
                  <a:cubicBezTo>
                    <a:pt x="269" y="216"/>
                    <a:pt x="269" y="216"/>
                    <a:pt x="269" y="216"/>
                  </a:cubicBezTo>
                  <a:cubicBezTo>
                    <a:pt x="261" y="206"/>
                    <a:pt x="261" y="206"/>
                    <a:pt x="261" y="206"/>
                  </a:cubicBezTo>
                  <a:cubicBezTo>
                    <a:pt x="242" y="192"/>
                    <a:pt x="242" y="192"/>
                    <a:pt x="242" y="192"/>
                  </a:cubicBezTo>
                  <a:cubicBezTo>
                    <a:pt x="223" y="187"/>
                    <a:pt x="223" y="187"/>
                    <a:pt x="223" y="187"/>
                  </a:cubicBezTo>
                  <a:cubicBezTo>
                    <a:pt x="223" y="187"/>
                    <a:pt x="223" y="187"/>
                    <a:pt x="223" y="187"/>
                  </a:cubicBezTo>
                  <a:cubicBezTo>
                    <a:pt x="223" y="187"/>
                    <a:pt x="223" y="187"/>
                    <a:pt x="223" y="187"/>
                  </a:cubicBezTo>
                  <a:cubicBezTo>
                    <a:pt x="217" y="191"/>
                    <a:pt x="217" y="191"/>
                    <a:pt x="217" y="191"/>
                  </a:cubicBezTo>
                  <a:cubicBezTo>
                    <a:pt x="217" y="191"/>
                    <a:pt x="217" y="191"/>
                    <a:pt x="217" y="191"/>
                  </a:cubicBezTo>
                  <a:cubicBezTo>
                    <a:pt x="221" y="200"/>
                    <a:pt x="221" y="200"/>
                    <a:pt x="221" y="200"/>
                  </a:cubicBezTo>
                  <a:cubicBezTo>
                    <a:pt x="220" y="204"/>
                    <a:pt x="220" y="204"/>
                    <a:pt x="220" y="204"/>
                  </a:cubicBezTo>
                  <a:cubicBezTo>
                    <a:pt x="214" y="208"/>
                    <a:pt x="214" y="208"/>
                    <a:pt x="214" y="208"/>
                  </a:cubicBezTo>
                  <a:cubicBezTo>
                    <a:pt x="214" y="208"/>
                    <a:pt x="214" y="208"/>
                    <a:pt x="214" y="208"/>
                  </a:cubicBezTo>
                  <a:cubicBezTo>
                    <a:pt x="215" y="212"/>
                    <a:pt x="215" y="212"/>
                    <a:pt x="215" y="212"/>
                  </a:cubicBezTo>
                  <a:cubicBezTo>
                    <a:pt x="212" y="214"/>
                    <a:pt x="212" y="214"/>
                    <a:pt x="212" y="214"/>
                  </a:cubicBezTo>
                  <a:cubicBezTo>
                    <a:pt x="210" y="212"/>
                    <a:pt x="210" y="212"/>
                    <a:pt x="210" y="212"/>
                  </a:cubicBezTo>
                  <a:cubicBezTo>
                    <a:pt x="212" y="208"/>
                    <a:pt x="212" y="208"/>
                    <a:pt x="212" y="208"/>
                  </a:cubicBezTo>
                  <a:cubicBezTo>
                    <a:pt x="212" y="208"/>
                    <a:pt x="212" y="208"/>
                    <a:pt x="212" y="208"/>
                  </a:cubicBezTo>
                  <a:cubicBezTo>
                    <a:pt x="208" y="202"/>
                    <a:pt x="208" y="202"/>
                    <a:pt x="208" y="202"/>
                  </a:cubicBezTo>
                  <a:cubicBezTo>
                    <a:pt x="208" y="202"/>
                    <a:pt x="208" y="202"/>
                    <a:pt x="208" y="202"/>
                  </a:cubicBezTo>
                  <a:cubicBezTo>
                    <a:pt x="208" y="202"/>
                    <a:pt x="208" y="202"/>
                    <a:pt x="208" y="202"/>
                  </a:cubicBezTo>
                  <a:cubicBezTo>
                    <a:pt x="208" y="202"/>
                    <a:pt x="207" y="202"/>
                    <a:pt x="207" y="202"/>
                  </a:cubicBezTo>
                  <a:cubicBezTo>
                    <a:pt x="198" y="211"/>
                    <a:pt x="198" y="211"/>
                    <a:pt x="198" y="211"/>
                  </a:cubicBezTo>
                  <a:cubicBezTo>
                    <a:pt x="198" y="211"/>
                    <a:pt x="185" y="210"/>
                    <a:pt x="185" y="210"/>
                  </a:cubicBezTo>
                  <a:cubicBezTo>
                    <a:pt x="185" y="210"/>
                    <a:pt x="185" y="210"/>
                    <a:pt x="185" y="210"/>
                  </a:cubicBezTo>
                  <a:cubicBezTo>
                    <a:pt x="180" y="217"/>
                    <a:pt x="180" y="217"/>
                    <a:pt x="180" y="217"/>
                  </a:cubicBezTo>
                  <a:cubicBezTo>
                    <a:pt x="176" y="215"/>
                    <a:pt x="176" y="215"/>
                    <a:pt x="176" y="215"/>
                  </a:cubicBezTo>
                  <a:cubicBezTo>
                    <a:pt x="176" y="210"/>
                    <a:pt x="176" y="210"/>
                    <a:pt x="176" y="210"/>
                  </a:cubicBezTo>
                  <a:cubicBezTo>
                    <a:pt x="177" y="207"/>
                    <a:pt x="177" y="207"/>
                    <a:pt x="177" y="207"/>
                  </a:cubicBezTo>
                  <a:cubicBezTo>
                    <a:pt x="177" y="206"/>
                    <a:pt x="177" y="206"/>
                    <a:pt x="177" y="206"/>
                  </a:cubicBezTo>
                  <a:cubicBezTo>
                    <a:pt x="175" y="206"/>
                    <a:pt x="175" y="206"/>
                    <a:pt x="175" y="206"/>
                  </a:cubicBezTo>
                  <a:cubicBezTo>
                    <a:pt x="179" y="204"/>
                    <a:pt x="179" y="204"/>
                    <a:pt x="179" y="204"/>
                  </a:cubicBezTo>
                  <a:cubicBezTo>
                    <a:pt x="180" y="203"/>
                    <a:pt x="180" y="203"/>
                    <a:pt x="180" y="203"/>
                  </a:cubicBezTo>
                  <a:cubicBezTo>
                    <a:pt x="179" y="203"/>
                    <a:pt x="179" y="203"/>
                    <a:pt x="179" y="203"/>
                  </a:cubicBezTo>
                  <a:cubicBezTo>
                    <a:pt x="179" y="203"/>
                    <a:pt x="179" y="203"/>
                    <a:pt x="179" y="203"/>
                  </a:cubicBezTo>
                  <a:cubicBezTo>
                    <a:pt x="172" y="205"/>
                    <a:pt x="172" y="205"/>
                    <a:pt x="172" y="205"/>
                  </a:cubicBezTo>
                  <a:cubicBezTo>
                    <a:pt x="172" y="205"/>
                    <a:pt x="172" y="205"/>
                    <a:pt x="172" y="205"/>
                  </a:cubicBezTo>
                  <a:cubicBezTo>
                    <a:pt x="171" y="207"/>
                    <a:pt x="171" y="207"/>
                    <a:pt x="171" y="207"/>
                  </a:cubicBezTo>
                  <a:cubicBezTo>
                    <a:pt x="171" y="209"/>
                    <a:pt x="171" y="209"/>
                    <a:pt x="171" y="209"/>
                  </a:cubicBezTo>
                  <a:cubicBezTo>
                    <a:pt x="170" y="209"/>
                    <a:pt x="170" y="209"/>
                    <a:pt x="170" y="209"/>
                  </a:cubicBezTo>
                  <a:cubicBezTo>
                    <a:pt x="168" y="207"/>
                    <a:pt x="168" y="207"/>
                    <a:pt x="168" y="207"/>
                  </a:cubicBezTo>
                  <a:cubicBezTo>
                    <a:pt x="168" y="207"/>
                    <a:pt x="168" y="207"/>
                    <a:pt x="168" y="207"/>
                  </a:cubicBezTo>
                  <a:cubicBezTo>
                    <a:pt x="168" y="207"/>
                    <a:pt x="168" y="207"/>
                    <a:pt x="168" y="207"/>
                  </a:cubicBezTo>
                  <a:cubicBezTo>
                    <a:pt x="165" y="210"/>
                    <a:pt x="165" y="210"/>
                    <a:pt x="165" y="210"/>
                  </a:cubicBezTo>
                  <a:cubicBezTo>
                    <a:pt x="165" y="210"/>
                    <a:pt x="165" y="210"/>
                    <a:pt x="165" y="210"/>
                  </a:cubicBezTo>
                  <a:cubicBezTo>
                    <a:pt x="165" y="210"/>
                    <a:pt x="165" y="210"/>
                    <a:pt x="165" y="210"/>
                  </a:cubicBezTo>
                  <a:cubicBezTo>
                    <a:pt x="166" y="211"/>
                    <a:pt x="166" y="211"/>
                    <a:pt x="166" y="211"/>
                  </a:cubicBezTo>
                  <a:cubicBezTo>
                    <a:pt x="166" y="214"/>
                    <a:pt x="166" y="214"/>
                    <a:pt x="166" y="214"/>
                  </a:cubicBezTo>
                  <a:cubicBezTo>
                    <a:pt x="164" y="211"/>
                    <a:pt x="164" y="211"/>
                    <a:pt x="164" y="211"/>
                  </a:cubicBezTo>
                  <a:cubicBezTo>
                    <a:pt x="164" y="211"/>
                    <a:pt x="164" y="211"/>
                    <a:pt x="164" y="211"/>
                  </a:cubicBezTo>
                  <a:cubicBezTo>
                    <a:pt x="164" y="211"/>
                    <a:pt x="164" y="211"/>
                    <a:pt x="164" y="211"/>
                  </a:cubicBezTo>
                  <a:cubicBezTo>
                    <a:pt x="160" y="212"/>
                    <a:pt x="160" y="212"/>
                    <a:pt x="160" y="212"/>
                  </a:cubicBezTo>
                  <a:cubicBezTo>
                    <a:pt x="137" y="228"/>
                    <a:pt x="137" y="228"/>
                    <a:pt x="137" y="228"/>
                  </a:cubicBezTo>
                  <a:cubicBezTo>
                    <a:pt x="134" y="234"/>
                    <a:pt x="134" y="234"/>
                    <a:pt x="134" y="234"/>
                  </a:cubicBezTo>
                  <a:cubicBezTo>
                    <a:pt x="134" y="237"/>
                    <a:pt x="134" y="237"/>
                    <a:pt x="134" y="237"/>
                  </a:cubicBezTo>
                  <a:cubicBezTo>
                    <a:pt x="128" y="243"/>
                    <a:pt x="128" y="243"/>
                    <a:pt x="128" y="243"/>
                  </a:cubicBezTo>
                  <a:cubicBezTo>
                    <a:pt x="128" y="240"/>
                    <a:pt x="128" y="240"/>
                    <a:pt x="128" y="240"/>
                  </a:cubicBezTo>
                  <a:cubicBezTo>
                    <a:pt x="128" y="239"/>
                    <a:pt x="127" y="239"/>
                    <a:pt x="127" y="239"/>
                  </a:cubicBezTo>
                  <a:cubicBezTo>
                    <a:pt x="127" y="239"/>
                    <a:pt x="124" y="240"/>
                    <a:pt x="124" y="240"/>
                  </a:cubicBezTo>
                  <a:cubicBezTo>
                    <a:pt x="118" y="230"/>
                    <a:pt x="118" y="230"/>
                    <a:pt x="118" y="230"/>
                  </a:cubicBezTo>
                  <a:cubicBezTo>
                    <a:pt x="120" y="226"/>
                    <a:pt x="120" y="226"/>
                    <a:pt x="120" y="226"/>
                  </a:cubicBezTo>
                  <a:cubicBezTo>
                    <a:pt x="128" y="224"/>
                    <a:pt x="128" y="224"/>
                    <a:pt x="128" y="224"/>
                  </a:cubicBezTo>
                  <a:cubicBezTo>
                    <a:pt x="128" y="224"/>
                    <a:pt x="128" y="224"/>
                    <a:pt x="128" y="224"/>
                  </a:cubicBezTo>
                  <a:cubicBezTo>
                    <a:pt x="128" y="224"/>
                    <a:pt x="128" y="223"/>
                    <a:pt x="128" y="223"/>
                  </a:cubicBezTo>
                  <a:cubicBezTo>
                    <a:pt x="127" y="217"/>
                    <a:pt x="127" y="217"/>
                    <a:pt x="127" y="217"/>
                  </a:cubicBezTo>
                  <a:cubicBezTo>
                    <a:pt x="122" y="212"/>
                    <a:pt x="122" y="212"/>
                    <a:pt x="122" y="212"/>
                  </a:cubicBezTo>
                  <a:cubicBezTo>
                    <a:pt x="106" y="208"/>
                    <a:pt x="106" y="208"/>
                    <a:pt x="106" y="208"/>
                  </a:cubicBezTo>
                  <a:cubicBezTo>
                    <a:pt x="106" y="208"/>
                    <a:pt x="106" y="208"/>
                    <a:pt x="106" y="208"/>
                  </a:cubicBezTo>
                  <a:cubicBezTo>
                    <a:pt x="106" y="208"/>
                    <a:pt x="106" y="208"/>
                    <a:pt x="106" y="208"/>
                  </a:cubicBezTo>
                  <a:cubicBezTo>
                    <a:pt x="106" y="208"/>
                    <a:pt x="106" y="209"/>
                    <a:pt x="106" y="209"/>
                  </a:cubicBezTo>
                  <a:cubicBezTo>
                    <a:pt x="111" y="215"/>
                    <a:pt x="111" y="215"/>
                    <a:pt x="111" y="215"/>
                  </a:cubicBezTo>
                  <a:cubicBezTo>
                    <a:pt x="111" y="225"/>
                    <a:pt x="111" y="225"/>
                    <a:pt x="111" y="225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09" y="232"/>
                    <a:pt x="109" y="232"/>
                    <a:pt x="109" y="232"/>
                  </a:cubicBezTo>
                  <a:cubicBezTo>
                    <a:pt x="114" y="238"/>
                    <a:pt x="114" y="238"/>
                    <a:pt x="114" y="238"/>
                  </a:cubicBezTo>
                  <a:cubicBezTo>
                    <a:pt x="111" y="249"/>
                    <a:pt x="111" y="249"/>
                    <a:pt x="111" y="249"/>
                  </a:cubicBezTo>
                  <a:cubicBezTo>
                    <a:pt x="111" y="254"/>
                    <a:pt x="111" y="254"/>
                    <a:pt x="111" y="254"/>
                  </a:cubicBezTo>
                  <a:cubicBezTo>
                    <a:pt x="110" y="251"/>
                    <a:pt x="110" y="251"/>
                    <a:pt x="110" y="251"/>
                  </a:cubicBezTo>
                  <a:cubicBezTo>
                    <a:pt x="110" y="251"/>
                    <a:pt x="110" y="251"/>
                    <a:pt x="109" y="251"/>
                  </a:cubicBezTo>
                  <a:cubicBezTo>
                    <a:pt x="109" y="251"/>
                    <a:pt x="109" y="251"/>
                    <a:pt x="109" y="251"/>
                  </a:cubicBezTo>
                  <a:cubicBezTo>
                    <a:pt x="108" y="252"/>
                    <a:pt x="108" y="252"/>
                    <a:pt x="108" y="252"/>
                  </a:cubicBezTo>
                  <a:cubicBezTo>
                    <a:pt x="108" y="250"/>
                    <a:pt x="108" y="250"/>
                    <a:pt x="108" y="250"/>
                  </a:cubicBezTo>
                  <a:cubicBezTo>
                    <a:pt x="108" y="249"/>
                    <a:pt x="108" y="249"/>
                    <a:pt x="108" y="249"/>
                  </a:cubicBezTo>
                  <a:cubicBezTo>
                    <a:pt x="100" y="245"/>
                    <a:pt x="100" y="245"/>
                    <a:pt x="100" y="245"/>
                  </a:cubicBezTo>
                  <a:cubicBezTo>
                    <a:pt x="100" y="245"/>
                    <a:pt x="100" y="245"/>
                    <a:pt x="100" y="245"/>
                  </a:cubicBezTo>
                  <a:cubicBezTo>
                    <a:pt x="100" y="245"/>
                    <a:pt x="100" y="245"/>
                    <a:pt x="99" y="245"/>
                  </a:cubicBezTo>
                  <a:cubicBezTo>
                    <a:pt x="94" y="253"/>
                    <a:pt x="94" y="253"/>
                    <a:pt x="94" y="253"/>
                  </a:cubicBezTo>
                  <a:cubicBezTo>
                    <a:pt x="84" y="259"/>
                    <a:pt x="84" y="259"/>
                    <a:pt x="84" y="259"/>
                  </a:cubicBezTo>
                  <a:cubicBezTo>
                    <a:pt x="84" y="260"/>
                    <a:pt x="84" y="260"/>
                    <a:pt x="84" y="260"/>
                  </a:cubicBezTo>
                  <a:cubicBezTo>
                    <a:pt x="84" y="265"/>
                    <a:pt x="84" y="265"/>
                    <a:pt x="84" y="265"/>
                  </a:cubicBezTo>
                  <a:cubicBezTo>
                    <a:pt x="90" y="277"/>
                    <a:pt x="90" y="277"/>
                    <a:pt x="90" y="277"/>
                  </a:cubicBezTo>
                  <a:cubicBezTo>
                    <a:pt x="75" y="272"/>
                    <a:pt x="75" y="272"/>
                    <a:pt x="75" y="272"/>
                  </a:cubicBezTo>
                  <a:cubicBezTo>
                    <a:pt x="75" y="272"/>
                    <a:pt x="75" y="272"/>
                    <a:pt x="75" y="272"/>
                  </a:cubicBezTo>
                  <a:cubicBezTo>
                    <a:pt x="75" y="272"/>
                    <a:pt x="75" y="272"/>
                    <a:pt x="75" y="272"/>
                  </a:cubicBezTo>
                  <a:cubicBezTo>
                    <a:pt x="73" y="275"/>
                    <a:pt x="73" y="275"/>
                    <a:pt x="73" y="275"/>
                  </a:cubicBezTo>
                  <a:cubicBezTo>
                    <a:pt x="72" y="273"/>
                    <a:pt x="72" y="273"/>
                    <a:pt x="72" y="273"/>
                  </a:cubicBezTo>
                  <a:cubicBezTo>
                    <a:pt x="74" y="272"/>
                    <a:pt x="74" y="272"/>
                    <a:pt x="74" y="272"/>
                  </a:cubicBezTo>
                  <a:cubicBezTo>
                    <a:pt x="74" y="272"/>
                    <a:pt x="74" y="272"/>
                    <a:pt x="74" y="272"/>
                  </a:cubicBezTo>
                  <a:cubicBezTo>
                    <a:pt x="74" y="272"/>
                    <a:pt x="74" y="272"/>
                    <a:pt x="74" y="272"/>
                  </a:cubicBezTo>
                  <a:cubicBezTo>
                    <a:pt x="65" y="266"/>
                    <a:pt x="65" y="266"/>
                    <a:pt x="65" y="266"/>
                  </a:cubicBezTo>
                  <a:cubicBezTo>
                    <a:pt x="65" y="266"/>
                    <a:pt x="65" y="266"/>
                    <a:pt x="65" y="266"/>
                  </a:cubicBezTo>
                  <a:cubicBezTo>
                    <a:pt x="65" y="266"/>
                    <a:pt x="64" y="266"/>
                    <a:pt x="64" y="267"/>
                  </a:cubicBezTo>
                  <a:cubicBezTo>
                    <a:pt x="62" y="271"/>
                    <a:pt x="62" y="271"/>
                    <a:pt x="62" y="271"/>
                  </a:cubicBezTo>
                  <a:cubicBezTo>
                    <a:pt x="62" y="271"/>
                    <a:pt x="62" y="271"/>
                    <a:pt x="62" y="271"/>
                  </a:cubicBezTo>
                  <a:cubicBezTo>
                    <a:pt x="63" y="274"/>
                    <a:pt x="63" y="274"/>
                    <a:pt x="63" y="274"/>
                  </a:cubicBezTo>
                  <a:cubicBezTo>
                    <a:pt x="67" y="280"/>
                    <a:pt x="67" y="280"/>
                    <a:pt x="67" y="280"/>
                  </a:cubicBezTo>
                  <a:cubicBezTo>
                    <a:pt x="67" y="280"/>
                    <a:pt x="67" y="280"/>
                    <a:pt x="67" y="280"/>
                  </a:cubicBezTo>
                  <a:cubicBezTo>
                    <a:pt x="67" y="280"/>
                    <a:pt x="67" y="280"/>
                    <a:pt x="67" y="280"/>
                  </a:cubicBezTo>
                  <a:cubicBezTo>
                    <a:pt x="71" y="278"/>
                    <a:pt x="71" y="278"/>
                    <a:pt x="71" y="278"/>
                  </a:cubicBezTo>
                  <a:cubicBezTo>
                    <a:pt x="73" y="286"/>
                    <a:pt x="73" y="286"/>
                    <a:pt x="73" y="286"/>
                  </a:cubicBezTo>
                  <a:cubicBezTo>
                    <a:pt x="69" y="288"/>
                    <a:pt x="69" y="288"/>
                    <a:pt x="69" y="288"/>
                  </a:cubicBezTo>
                  <a:cubicBezTo>
                    <a:pt x="60" y="284"/>
                    <a:pt x="60" y="284"/>
                    <a:pt x="60" y="284"/>
                  </a:cubicBezTo>
                  <a:cubicBezTo>
                    <a:pt x="56" y="279"/>
                    <a:pt x="56" y="279"/>
                    <a:pt x="56" y="279"/>
                  </a:cubicBezTo>
                  <a:cubicBezTo>
                    <a:pt x="50" y="278"/>
                    <a:pt x="50" y="278"/>
                    <a:pt x="50" y="278"/>
                  </a:cubicBezTo>
                  <a:cubicBezTo>
                    <a:pt x="52" y="275"/>
                    <a:pt x="52" y="275"/>
                    <a:pt x="52" y="275"/>
                  </a:cubicBezTo>
                  <a:cubicBezTo>
                    <a:pt x="51" y="271"/>
                    <a:pt x="51" y="271"/>
                    <a:pt x="51" y="271"/>
                  </a:cubicBezTo>
                  <a:cubicBezTo>
                    <a:pt x="48" y="265"/>
                    <a:pt x="48" y="265"/>
                    <a:pt x="48" y="265"/>
                  </a:cubicBezTo>
                  <a:cubicBezTo>
                    <a:pt x="50" y="263"/>
                    <a:pt x="50" y="263"/>
                    <a:pt x="50" y="263"/>
                  </a:cubicBezTo>
                  <a:cubicBezTo>
                    <a:pt x="50" y="263"/>
                    <a:pt x="51" y="263"/>
                    <a:pt x="51" y="263"/>
                  </a:cubicBezTo>
                  <a:cubicBezTo>
                    <a:pt x="51" y="256"/>
                    <a:pt x="51" y="256"/>
                    <a:pt x="51" y="256"/>
                  </a:cubicBezTo>
                  <a:cubicBezTo>
                    <a:pt x="51" y="255"/>
                    <a:pt x="51" y="255"/>
                    <a:pt x="51" y="255"/>
                  </a:cubicBezTo>
                  <a:cubicBezTo>
                    <a:pt x="33" y="236"/>
                    <a:pt x="33" y="236"/>
                    <a:pt x="33" y="236"/>
                  </a:cubicBezTo>
                  <a:cubicBezTo>
                    <a:pt x="35" y="235"/>
                    <a:pt x="35" y="235"/>
                    <a:pt x="35" y="235"/>
                  </a:cubicBezTo>
                  <a:cubicBezTo>
                    <a:pt x="42" y="242"/>
                    <a:pt x="42" y="242"/>
                    <a:pt x="42" y="242"/>
                  </a:cubicBezTo>
                  <a:cubicBezTo>
                    <a:pt x="42" y="242"/>
                    <a:pt x="42" y="242"/>
                    <a:pt x="42" y="242"/>
                  </a:cubicBezTo>
                  <a:cubicBezTo>
                    <a:pt x="48" y="242"/>
                    <a:pt x="48" y="242"/>
                    <a:pt x="48" y="242"/>
                  </a:cubicBezTo>
                  <a:cubicBezTo>
                    <a:pt x="48" y="245"/>
                    <a:pt x="48" y="245"/>
                    <a:pt x="48" y="245"/>
                  </a:cubicBezTo>
                  <a:cubicBezTo>
                    <a:pt x="48" y="245"/>
                    <a:pt x="48" y="245"/>
                    <a:pt x="48" y="245"/>
                  </a:cubicBezTo>
                  <a:cubicBezTo>
                    <a:pt x="77" y="253"/>
                    <a:pt x="77" y="253"/>
                    <a:pt x="77" y="253"/>
                  </a:cubicBezTo>
                  <a:cubicBezTo>
                    <a:pt x="85" y="249"/>
                    <a:pt x="85" y="249"/>
                    <a:pt x="85" y="249"/>
                  </a:cubicBezTo>
                  <a:cubicBezTo>
                    <a:pt x="93" y="241"/>
                    <a:pt x="93" y="241"/>
                    <a:pt x="93" y="241"/>
                  </a:cubicBezTo>
                  <a:cubicBezTo>
                    <a:pt x="94" y="235"/>
                    <a:pt x="94" y="235"/>
                    <a:pt x="94" y="235"/>
                  </a:cubicBezTo>
                  <a:cubicBezTo>
                    <a:pt x="94" y="235"/>
                    <a:pt x="94" y="235"/>
                    <a:pt x="94" y="235"/>
                  </a:cubicBezTo>
                  <a:cubicBezTo>
                    <a:pt x="92" y="233"/>
                    <a:pt x="92" y="233"/>
                    <a:pt x="92" y="233"/>
                  </a:cubicBezTo>
                  <a:cubicBezTo>
                    <a:pt x="91" y="226"/>
                    <a:pt x="91" y="226"/>
                    <a:pt x="91" y="226"/>
                  </a:cubicBezTo>
                  <a:cubicBezTo>
                    <a:pt x="84" y="218"/>
                    <a:pt x="84" y="218"/>
                    <a:pt x="84" y="218"/>
                  </a:cubicBezTo>
                  <a:cubicBezTo>
                    <a:pt x="75" y="215"/>
                    <a:pt x="75" y="215"/>
                    <a:pt x="75" y="215"/>
                  </a:cubicBezTo>
                  <a:cubicBezTo>
                    <a:pt x="58" y="199"/>
                    <a:pt x="58" y="199"/>
                    <a:pt x="58" y="199"/>
                  </a:cubicBezTo>
                  <a:cubicBezTo>
                    <a:pt x="58" y="199"/>
                    <a:pt x="58" y="199"/>
                    <a:pt x="58" y="199"/>
                  </a:cubicBezTo>
                  <a:cubicBezTo>
                    <a:pt x="42" y="198"/>
                    <a:pt x="42" y="198"/>
                    <a:pt x="42" y="198"/>
                  </a:cubicBezTo>
                  <a:cubicBezTo>
                    <a:pt x="41" y="195"/>
                    <a:pt x="41" y="195"/>
                    <a:pt x="41" y="195"/>
                  </a:cubicBezTo>
                  <a:cubicBezTo>
                    <a:pt x="41" y="195"/>
                    <a:pt x="40" y="195"/>
                    <a:pt x="40" y="195"/>
                  </a:cubicBezTo>
                  <a:cubicBezTo>
                    <a:pt x="40" y="195"/>
                    <a:pt x="40" y="195"/>
                    <a:pt x="40" y="195"/>
                  </a:cubicBezTo>
                  <a:cubicBezTo>
                    <a:pt x="40" y="195"/>
                    <a:pt x="40" y="195"/>
                    <a:pt x="40" y="195"/>
                  </a:cubicBezTo>
                  <a:cubicBezTo>
                    <a:pt x="39" y="196"/>
                    <a:pt x="39" y="196"/>
                    <a:pt x="39" y="196"/>
                  </a:cubicBezTo>
                  <a:cubicBezTo>
                    <a:pt x="39" y="195"/>
                    <a:pt x="39" y="195"/>
                    <a:pt x="39" y="195"/>
                  </a:cubicBezTo>
                  <a:cubicBezTo>
                    <a:pt x="39" y="195"/>
                    <a:pt x="39" y="195"/>
                    <a:pt x="39" y="195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34" y="190"/>
                    <a:pt x="34" y="190"/>
                    <a:pt x="34" y="190"/>
                  </a:cubicBezTo>
                  <a:cubicBezTo>
                    <a:pt x="38" y="192"/>
                    <a:pt x="38" y="192"/>
                    <a:pt x="38" y="192"/>
                  </a:cubicBezTo>
                  <a:cubicBezTo>
                    <a:pt x="38" y="192"/>
                    <a:pt x="38" y="192"/>
                    <a:pt x="38" y="192"/>
                  </a:cubicBezTo>
                  <a:cubicBezTo>
                    <a:pt x="38" y="192"/>
                    <a:pt x="38" y="192"/>
                    <a:pt x="38" y="192"/>
                  </a:cubicBezTo>
                  <a:cubicBezTo>
                    <a:pt x="38" y="192"/>
                    <a:pt x="39" y="192"/>
                    <a:pt x="39" y="192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32" y="185"/>
                    <a:pt x="32" y="185"/>
                    <a:pt x="32" y="185"/>
                  </a:cubicBezTo>
                  <a:cubicBezTo>
                    <a:pt x="32" y="185"/>
                    <a:pt x="31" y="185"/>
                    <a:pt x="31" y="185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32" y="188"/>
                    <a:pt x="32" y="188"/>
                    <a:pt x="32" y="188"/>
                  </a:cubicBezTo>
                  <a:cubicBezTo>
                    <a:pt x="31" y="188"/>
                    <a:pt x="31" y="188"/>
                    <a:pt x="31" y="188"/>
                  </a:cubicBezTo>
                  <a:cubicBezTo>
                    <a:pt x="31" y="188"/>
                    <a:pt x="31" y="188"/>
                    <a:pt x="31" y="188"/>
                  </a:cubicBezTo>
                  <a:cubicBezTo>
                    <a:pt x="31" y="188"/>
                    <a:pt x="31" y="188"/>
                    <a:pt x="31" y="188"/>
                  </a:cubicBezTo>
                  <a:cubicBezTo>
                    <a:pt x="30" y="190"/>
                    <a:pt x="30" y="190"/>
                    <a:pt x="30" y="190"/>
                  </a:cubicBezTo>
                  <a:cubicBezTo>
                    <a:pt x="25" y="188"/>
                    <a:pt x="25" y="188"/>
                    <a:pt x="25" y="188"/>
                  </a:cubicBezTo>
                  <a:cubicBezTo>
                    <a:pt x="25" y="188"/>
                    <a:pt x="25" y="188"/>
                    <a:pt x="25" y="188"/>
                  </a:cubicBezTo>
                  <a:cubicBezTo>
                    <a:pt x="25" y="188"/>
                    <a:pt x="25" y="188"/>
                    <a:pt x="25" y="188"/>
                  </a:cubicBezTo>
                  <a:cubicBezTo>
                    <a:pt x="25" y="188"/>
                    <a:pt x="25" y="188"/>
                    <a:pt x="25" y="188"/>
                  </a:cubicBezTo>
                  <a:cubicBezTo>
                    <a:pt x="25" y="188"/>
                    <a:pt x="25" y="188"/>
                    <a:pt x="25" y="188"/>
                  </a:cubicBezTo>
                  <a:cubicBezTo>
                    <a:pt x="25" y="188"/>
                    <a:pt x="25" y="188"/>
                    <a:pt x="25" y="188"/>
                  </a:cubicBezTo>
                  <a:cubicBezTo>
                    <a:pt x="25" y="191"/>
                    <a:pt x="25" y="191"/>
                    <a:pt x="25" y="191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90"/>
                    <a:pt x="21" y="191"/>
                  </a:cubicBezTo>
                  <a:cubicBezTo>
                    <a:pt x="20" y="194"/>
                    <a:pt x="20" y="194"/>
                    <a:pt x="20" y="194"/>
                  </a:cubicBezTo>
                  <a:cubicBezTo>
                    <a:pt x="13" y="201"/>
                    <a:pt x="13" y="201"/>
                    <a:pt x="13" y="201"/>
                  </a:cubicBezTo>
                  <a:cubicBezTo>
                    <a:pt x="10" y="204"/>
                    <a:pt x="10" y="204"/>
                    <a:pt x="10" y="204"/>
                  </a:cubicBezTo>
                  <a:cubicBezTo>
                    <a:pt x="10" y="204"/>
                    <a:pt x="10" y="204"/>
                    <a:pt x="10" y="205"/>
                  </a:cubicBezTo>
                  <a:cubicBezTo>
                    <a:pt x="10" y="205"/>
                    <a:pt x="10" y="205"/>
                    <a:pt x="10" y="205"/>
                  </a:cubicBezTo>
                  <a:cubicBezTo>
                    <a:pt x="11" y="205"/>
                    <a:pt x="11" y="205"/>
                    <a:pt x="11" y="205"/>
                  </a:cubicBezTo>
                  <a:cubicBezTo>
                    <a:pt x="10" y="213"/>
                    <a:pt x="10" y="213"/>
                    <a:pt x="10" y="213"/>
                  </a:cubicBezTo>
                  <a:cubicBezTo>
                    <a:pt x="10" y="213"/>
                    <a:pt x="10" y="213"/>
                    <a:pt x="10" y="213"/>
                  </a:cubicBezTo>
                  <a:cubicBezTo>
                    <a:pt x="15" y="218"/>
                    <a:pt x="15" y="218"/>
                    <a:pt x="15" y="218"/>
                  </a:cubicBezTo>
                  <a:cubicBezTo>
                    <a:pt x="19" y="227"/>
                    <a:pt x="19" y="227"/>
                    <a:pt x="19" y="227"/>
                  </a:cubicBezTo>
                  <a:cubicBezTo>
                    <a:pt x="14" y="238"/>
                    <a:pt x="14" y="238"/>
                    <a:pt x="14" y="238"/>
                  </a:cubicBezTo>
                  <a:cubicBezTo>
                    <a:pt x="14" y="238"/>
                    <a:pt x="14" y="238"/>
                    <a:pt x="14" y="238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18" y="264"/>
                    <a:pt x="18" y="264"/>
                    <a:pt x="18" y="264"/>
                  </a:cubicBezTo>
                  <a:cubicBezTo>
                    <a:pt x="18" y="271"/>
                    <a:pt x="18" y="271"/>
                    <a:pt x="18" y="271"/>
                  </a:cubicBezTo>
                  <a:cubicBezTo>
                    <a:pt x="18" y="272"/>
                    <a:pt x="18" y="272"/>
                    <a:pt x="18" y="272"/>
                  </a:cubicBezTo>
                  <a:cubicBezTo>
                    <a:pt x="20" y="272"/>
                    <a:pt x="20" y="272"/>
                    <a:pt x="20" y="272"/>
                  </a:cubicBezTo>
                  <a:cubicBezTo>
                    <a:pt x="20" y="277"/>
                    <a:pt x="20" y="277"/>
                    <a:pt x="20" y="277"/>
                  </a:cubicBezTo>
                  <a:cubicBezTo>
                    <a:pt x="23" y="280"/>
                    <a:pt x="23" y="280"/>
                    <a:pt x="23" y="280"/>
                  </a:cubicBezTo>
                  <a:cubicBezTo>
                    <a:pt x="21" y="288"/>
                    <a:pt x="21" y="288"/>
                    <a:pt x="21" y="288"/>
                  </a:cubicBezTo>
                  <a:cubicBezTo>
                    <a:pt x="21" y="288"/>
                    <a:pt x="21" y="288"/>
                    <a:pt x="21" y="288"/>
                  </a:cubicBezTo>
                  <a:cubicBezTo>
                    <a:pt x="24" y="293"/>
                    <a:pt x="24" y="293"/>
                    <a:pt x="24" y="293"/>
                  </a:cubicBezTo>
                  <a:cubicBezTo>
                    <a:pt x="28" y="298"/>
                    <a:pt x="28" y="298"/>
                    <a:pt x="28" y="298"/>
                  </a:cubicBezTo>
                  <a:cubicBezTo>
                    <a:pt x="28" y="303"/>
                    <a:pt x="28" y="303"/>
                    <a:pt x="28" y="303"/>
                  </a:cubicBezTo>
                  <a:cubicBezTo>
                    <a:pt x="18" y="317"/>
                    <a:pt x="18" y="317"/>
                    <a:pt x="18" y="317"/>
                  </a:cubicBezTo>
                  <a:cubicBezTo>
                    <a:pt x="4" y="331"/>
                    <a:pt x="4" y="331"/>
                    <a:pt x="4" y="331"/>
                  </a:cubicBezTo>
                  <a:cubicBezTo>
                    <a:pt x="3" y="331"/>
                    <a:pt x="3" y="332"/>
                    <a:pt x="4" y="332"/>
                  </a:cubicBezTo>
                  <a:cubicBezTo>
                    <a:pt x="4" y="332"/>
                    <a:pt x="4" y="332"/>
                    <a:pt x="4" y="332"/>
                  </a:cubicBezTo>
                  <a:cubicBezTo>
                    <a:pt x="4" y="332"/>
                    <a:pt x="4" y="332"/>
                    <a:pt x="4" y="332"/>
                  </a:cubicBezTo>
                  <a:cubicBezTo>
                    <a:pt x="4" y="332"/>
                    <a:pt x="4" y="332"/>
                    <a:pt x="4" y="332"/>
                  </a:cubicBezTo>
                  <a:cubicBezTo>
                    <a:pt x="10" y="331"/>
                    <a:pt x="10" y="331"/>
                    <a:pt x="10" y="331"/>
                  </a:cubicBezTo>
                  <a:cubicBezTo>
                    <a:pt x="10" y="333"/>
                    <a:pt x="10" y="333"/>
                    <a:pt x="10" y="333"/>
                  </a:cubicBezTo>
                  <a:cubicBezTo>
                    <a:pt x="9" y="332"/>
                    <a:pt x="9" y="332"/>
                    <a:pt x="9" y="332"/>
                  </a:cubicBezTo>
                  <a:cubicBezTo>
                    <a:pt x="9" y="332"/>
                    <a:pt x="9" y="332"/>
                    <a:pt x="9" y="332"/>
                  </a:cubicBezTo>
                  <a:cubicBezTo>
                    <a:pt x="9" y="332"/>
                    <a:pt x="9" y="332"/>
                    <a:pt x="9" y="332"/>
                  </a:cubicBezTo>
                  <a:cubicBezTo>
                    <a:pt x="8" y="332"/>
                    <a:pt x="8" y="333"/>
                    <a:pt x="8" y="333"/>
                  </a:cubicBezTo>
                  <a:cubicBezTo>
                    <a:pt x="9" y="336"/>
                    <a:pt x="9" y="336"/>
                    <a:pt x="9" y="336"/>
                  </a:cubicBezTo>
                  <a:cubicBezTo>
                    <a:pt x="9" y="336"/>
                    <a:pt x="10" y="336"/>
                    <a:pt x="10" y="336"/>
                  </a:cubicBezTo>
                  <a:cubicBezTo>
                    <a:pt x="18" y="338"/>
                    <a:pt x="18" y="338"/>
                    <a:pt x="18" y="338"/>
                  </a:cubicBezTo>
                  <a:cubicBezTo>
                    <a:pt x="20" y="340"/>
                    <a:pt x="20" y="340"/>
                    <a:pt x="20" y="340"/>
                  </a:cubicBezTo>
                  <a:cubicBezTo>
                    <a:pt x="13" y="340"/>
                    <a:pt x="13" y="340"/>
                    <a:pt x="13" y="340"/>
                  </a:cubicBezTo>
                  <a:cubicBezTo>
                    <a:pt x="8" y="344"/>
                    <a:pt x="8" y="344"/>
                    <a:pt x="8" y="344"/>
                  </a:cubicBezTo>
                  <a:cubicBezTo>
                    <a:pt x="8" y="344"/>
                    <a:pt x="8" y="344"/>
                    <a:pt x="8" y="344"/>
                  </a:cubicBezTo>
                  <a:cubicBezTo>
                    <a:pt x="8" y="344"/>
                    <a:pt x="8" y="344"/>
                    <a:pt x="8" y="344"/>
                  </a:cubicBezTo>
                  <a:cubicBezTo>
                    <a:pt x="8" y="344"/>
                    <a:pt x="8" y="344"/>
                    <a:pt x="8" y="344"/>
                  </a:cubicBezTo>
                  <a:cubicBezTo>
                    <a:pt x="8" y="344"/>
                    <a:pt x="8" y="344"/>
                    <a:pt x="8" y="344"/>
                  </a:cubicBezTo>
                  <a:cubicBezTo>
                    <a:pt x="8" y="348"/>
                    <a:pt x="8" y="348"/>
                    <a:pt x="8" y="348"/>
                  </a:cubicBezTo>
                  <a:cubicBezTo>
                    <a:pt x="6" y="352"/>
                    <a:pt x="6" y="352"/>
                    <a:pt x="6" y="352"/>
                  </a:cubicBezTo>
                  <a:cubicBezTo>
                    <a:pt x="0" y="353"/>
                    <a:pt x="0" y="353"/>
                    <a:pt x="0" y="353"/>
                  </a:cubicBezTo>
                  <a:cubicBezTo>
                    <a:pt x="0" y="353"/>
                    <a:pt x="0" y="354"/>
                    <a:pt x="0" y="354"/>
                  </a:cubicBezTo>
                  <a:cubicBezTo>
                    <a:pt x="2" y="360"/>
                    <a:pt x="2" y="360"/>
                    <a:pt x="2" y="360"/>
                  </a:cubicBezTo>
                  <a:cubicBezTo>
                    <a:pt x="2" y="361"/>
                    <a:pt x="2" y="361"/>
                    <a:pt x="2" y="361"/>
                  </a:cubicBezTo>
                  <a:cubicBezTo>
                    <a:pt x="3" y="361"/>
                    <a:pt x="3" y="361"/>
                    <a:pt x="3" y="361"/>
                  </a:cubicBezTo>
                  <a:cubicBezTo>
                    <a:pt x="4" y="364"/>
                    <a:pt x="4" y="364"/>
                    <a:pt x="4" y="364"/>
                  </a:cubicBezTo>
                  <a:cubicBezTo>
                    <a:pt x="5" y="365"/>
                    <a:pt x="5" y="365"/>
                    <a:pt x="5" y="365"/>
                  </a:cubicBezTo>
                  <a:cubicBezTo>
                    <a:pt x="5" y="367"/>
                    <a:pt x="5" y="367"/>
                    <a:pt x="5" y="367"/>
                  </a:cubicBezTo>
                  <a:cubicBezTo>
                    <a:pt x="3" y="369"/>
                    <a:pt x="3" y="369"/>
                    <a:pt x="3" y="369"/>
                  </a:cubicBezTo>
                  <a:cubicBezTo>
                    <a:pt x="3" y="369"/>
                    <a:pt x="3" y="369"/>
                    <a:pt x="3" y="369"/>
                  </a:cubicBezTo>
                  <a:cubicBezTo>
                    <a:pt x="3" y="371"/>
                    <a:pt x="3" y="371"/>
                    <a:pt x="3" y="371"/>
                  </a:cubicBezTo>
                  <a:cubicBezTo>
                    <a:pt x="3" y="371"/>
                    <a:pt x="3" y="371"/>
                    <a:pt x="3" y="371"/>
                  </a:cubicBezTo>
                  <a:cubicBezTo>
                    <a:pt x="5" y="373"/>
                    <a:pt x="5" y="373"/>
                    <a:pt x="5" y="373"/>
                  </a:cubicBezTo>
                  <a:cubicBezTo>
                    <a:pt x="5" y="378"/>
                    <a:pt x="5" y="378"/>
                    <a:pt x="5" y="378"/>
                  </a:cubicBezTo>
                  <a:cubicBezTo>
                    <a:pt x="5" y="378"/>
                    <a:pt x="5" y="378"/>
                    <a:pt x="5" y="378"/>
                  </a:cubicBezTo>
                  <a:cubicBezTo>
                    <a:pt x="7" y="379"/>
                    <a:pt x="7" y="379"/>
                    <a:pt x="7" y="379"/>
                  </a:cubicBezTo>
                  <a:cubicBezTo>
                    <a:pt x="8" y="382"/>
                    <a:pt x="8" y="382"/>
                    <a:pt x="8" y="382"/>
                  </a:cubicBezTo>
                  <a:cubicBezTo>
                    <a:pt x="8" y="387"/>
                    <a:pt x="8" y="387"/>
                    <a:pt x="8" y="387"/>
                  </a:cubicBezTo>
                  <a:cubicBezTo>
                    <a:pt x="8" y="387"/>
                    <a:pt x="8" y="387"/>
                    <a:pt x="8" y="387"/>
                  </a:cubicBezTo>
                  <a:cubicBezTo>
                    <a:pt x="9" y="388"/>
                    <a:pt x="9" y="388"/>
                    <a:pt x="9" y="388"/>
                  </a:cubicBezTo>
                  <a:cubicBezTo>
                    <a:pt x="9" y="388"/>
                    <a:pt x="9" y="388"/>
                    <a:pt x="9" y="388"/>
                  </a:cubicBezTo>
                  <a:cubicBezTo>
                    <a:pt x="15" y="389"/>
                    <a:pt x="15" y="389"/>
                    <a:pt x="15" y="389"/>
                  </a:cubicBezTo>
                  <a:cubicBezTo>
                    <a:pt x="16" y="390"/>
                    <a:pt x="16" y="390"/>
                    <a:pt x="16" y="390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16" y="392"/>
                    <a:pt x="16" y="392"/>
                    <a:pt x="17" y="392"/>
                  </a:cubicBezTo>
                  <a:cubicBezTo>
                    <a:pt x="22" y="391"/>
                    <a:pt x="22" y="391"/>
                    <a:pt x="22" y="391"/>
                  </a:cubicBezTo>
                  <a:cubicBezTo>
                    <a:pt x="26" y="394"/>
                    <a:pt x="26" y="394"/>
                    <a:pt x="26" y="394"/>
                  </a:cubicBezTo>
                  <a:cubicBezTo>
                    <a:pt x="26" y="397"/>
                    <a:pt x="26" y="397"/>
                    <a:pt x="26" y="397"/>
                  </a:cubicBezTo>
                  <a:cubicBezTo>
                    <a:pt x="27" y="398"/>
                    <a:pt x="27" y="398"/>
                    <a:pt x="27" y="398"/>
                  </a:cubicBezTo>
                  <a:cubicBezTo>
                    <a:pt x="26" y="402"/>
                    <a:pt x="26" y="402"/>
                    <a:pt x="26" y="402"/>
                  </a:cubicBezTo>
                  <a:cubicBezTo>
                    <a:pt x="26" y="402"/>
                    <a:pt x="26" y="402"/>
                    <a:pt x="26" y="403"/>
                  </a:cubicBezTo>
                  <a:cubicBezTo>
                    <a:pt x="29" y="409"/>
                    <a:pt x="29" y="409"/>
                    <a:pt x="29" y="409"/>
                  </a:cubicBezTo>
                  <a:cubicBezTo>
                    <a:pt x="32" y="411"/>
                    <a:pt x="32" y="411"/>
                    <a:pt x="32" y="411"/>
                  </a:cubicBezTo>
                  <a:cubicBezTo>
                    <a:pt x="32" y="414"/>
                    <a:pt x="32" y="414"/>
                    <a:pt x="32" y="414"/>
                  </a:cubicBezTo>
                  <a:cubicBezTo>
                    <a:pt x="32" y="414"/>
                    <a:pt x="32" y="414"/>
                    <a:pt x="32" y="414"/>
                  </a:cubicBezTo>
                  <a:cubicBezTo>
                    <a:pt x="32" y="414"/>
                    <a:pt x="35" y="414"/>
                    <a:pt x="35" y="414"/>
                  </a:cubicBezTo>
                  <a:cubicBezTo>
                    <a:pt x="37" y="414"/>
                    <a:pt x="37" y="414"/>
                    <a:pt x="37" y="414"/>
                  </a:cubicBezTo>
                  <a:cubicBezTo>
                    <a:pt x="37" y="416"/>
                    <a:pt x="37" y="416"/>
                    <a:pt x="37" y="416"/>
                  </a:cubicBezTo>
                  <a:cubicBezTo>
                    <a:pt x="37" y="416"/>
                    <a:pt x="37" y="416"/>
                    <a:pt x="37" y="416"/>
                  </a:cubicBezTo>
                  <a:cubicBezTo>
                    <a:pt x="38" y="416"/>
                    <a:pt x="38" y="416"/>
                    <a:pt x="38" y="416"/>
                  </a:cubicBezTo>
                  <a:cubicBezTo>
                    <a:pt x="38" y="417"/>
                    <a:pt x="38" y="417"/>
                    <a:pt x="38" y="417"/>
                  </a:cubicBezTo>
                  <a:cubicBezTo>
                    <a:pt x="35" y="420"/>
                    <a:pt x="35" y="420"/>
                    <a:pt x="35" y="420"/>
                  </a:cubicBezTo>
                  <a:cubicBezTo>
                    <a:pt x="30" y="419"/>
                    <a:pt x="30" y="419"/>
                    <a:pt x="30" y="419"/>
                  </a:cubicBezTo>
                  <a:cubicBezTo>
                    <a:pt x="30" y="419"/>
                    <a:pt x="30" y="419"/>
                    <a:pt x="30" y="419"/>
                  </a:cubicBezTo>
                  <a:cubicBezTo>
                    <a:pt x="30" y="419"/>
                    <a:pt x="30" y="419"/>
                    <a:pt x="30" y="419"/>
                  </a:cubicBezTo>
                  <a:cubicBezTo>
                    <a:pt x="28" y="421"/>
                    <a:pt x="28" y="421"/>
                    <a:pt x="28" y="421"/>
                  </a:cubicBezTo>
                  <a:cubicBezTo>
                    <a:pt x="28" y="421"/>
                    <a:pt x="28" y="421"/>
                    <a:pt x="28" y="421"/>
                  </a:cubicBezTo>
                  <a:cubicBezTo>
                    <a:pt x="30" y="423"/>
                    <a:pt x="30" y="423"/>
                    <a:pt x="30" y="423"/>
                  </a:cubicBezTo>
                  <a:cubicBezTo>
                    <a:pt x="32" y="431"/>
                    <a:pt x="32" y="431"/>
                    <a:pt x="32" y="431"/>
                  </a:cubicBezTo>
                  <a:cubicBezTo>
                    <a:pt x="32" y="432"/>
                    <a:pt x="32" y="432"/>
                    <a:pt x="32" y="432"/>
                  </a:cubicBezTo>
                  <a:cubicBezTo>
                    <a:pt x="32" y="432"/>
                    <a:pt x="32" y="432"/>
                    <a:pt x="32" y="432"/>
                  </a:cubicBezTo>
                  <a:cubicBezTo>
                    <a:pt x="32" y="432"/>
                    <a:pt x="32" y="432"/>
                    <a:pt x="32" y="432"/>
                  </a:cubicBezTo>
                  <a:cubicBezTo>
                    <a:pt x="33" y="433"/>
                    <a:pt x="33" y="433"/>
                    <a:pt x="33" y="433"/>
                  </a:cubicBezTo>
                  <a:cubicBezTo>
                    <a:pt x="33" y="433"/>
                    <a:pt x="34" y="433"/>
                    <a:pt x="34" y="433"/>
                  </a:cubicBezTo>
                  <a:cubicBezTo>
                    <a:pt x="34" y="433"/>
                    <a:pt x="34" y="433"/>
                    <a:pt x="34" y="433"/>
                  </a:cubicBezTo>
                  <a:cubicBezTo>
                    <a:pt x="36" y="430"/>
                    <a:pt x="36" y="430"/>
                    <a:pt x="36" y="430"/>
                  </a:cubicBezTo>
                  <a:cubicBezTo>
                    <a:pt x="45" y="430"/>
                    <a:pt x="45" y="430"/>
                    <a:pt x="45" y="430"/>
                  </a:cubicBezTo>
                  <a:cubicBezTo>
                    <a:pt x="48" y="434"/>
                    <a:pt x="48" y="434"/>
                    <a:pt x="48" y="434"/>
                  </a:cubicBezTo>
                  <a:cubicBezTo>
                    <a:pt x="48" y="435"/>
                    <a:pt x="48" y="435"/>
                    <a:pt x="48" y="435"/>
                  </a:cubicBezTo>
                  <a:cubicBezTo>
                    <a:pt x="47" y="436"/>
                    <a:pt x="47" y="436"/>
                    <a:pt x="47" y="436"/>
                  </a:cubicBezTo>
                  <a:cubicBezTo>
                    <a:pt x="47" y="436"/>
                    <a:pt x="47" y="436"/>
                    <a:pt x="47" y="436"/>
                  </a:cubicBezTo>
                  <a:cubicBezTo>
                    <a:pt x="48" y="440"/>
                    <a:pt x="48" y="440"/>
                    <a:pt x="48" y="440"/>
                  </a:cubicBezTo>
                  <a:cubicBezTo>
                    <a:pt x="48" y="440"/>
                    <a:pt x="48" y="440"/>
                    <a:pt x="48" y="440"/>
                  </a:cubicBezTo>
                  <a:cubicBezTo>
                    <a:pt x="52" y="441"/>
                    <a:pt x="52" y="441"/>
                    <a:pt x="52" y="441"/>
                  </a:cubicBezTo>
                  <a:cubicBezTo>
                    <a:pt x="53" y="441"/>
                    <a:pt x="53" y="441"/>
                    <a:pt x="53" y="441"/>
                  </a:cubicBezTo>
                  <a:cubicBezTo>
                    <a:pt x="55" y="443"/>
                    <a:pt x="55" y="443"/>
                    <a:pt x="55" y="443"/>
                  </a:cubicBezTo>
                  <a:cubicBezTo>
                    <a:pt x="55" y="448"/>
                    <a:pt x="55" y="448"/>
                    <a:pt x="55" y="448"/>
                  </a:cubicBezTo>
                  <a:cubicBezTo>
                    <a:pt x="56" y="449"/>
                    <a:pt x="56" y="449"/>
                    <a:pt x="56" y="449"/>
                  </a:cubicBezTo>
                  <a:cubicBezTo>
                    <a:pt x="57" y="449"/>
                    <a:pt x="57" y="449"/>
                    <a:pt x="57" y="449"/>
                  </a:cubicBezTo>
                  <a:cubicBezTo>
                    <a:pt x="60" y="449"/>
                    <a:pt x="60" y="449"/>
                    <a:pt x="60" y="449"/>
                  </a:cubicBezTo>
                  <a:cubicBezTo>
                    <a:pt x="61" y="451"/>
                    <a:pt x="61" y="451"/>
                    <a:pt x="61" y="451"/>
                  </a:cubicBezTo>
                  <a:cubicBezTo>
                    <a:pt x="62" y="451"/>
                    <a:pt x="62" y="451"/>
                    <a:pt x="62" y="451"/>
                  </a:cubicBezTo>
                  <a:cubicBezTo>
                    <a:pt x="64" y="451"/>
                    <a:pt x="64" y="451"/>
                    <a:pt x="64" y="451"/>
                  </a:cubicBezTo>
                  <a:cubicBezTo>
                    <a:pt x="68" y="449"/>
                    <a:pt x="68" y="449"/>
                    <a:pt x="68" y="449"/>
                  </a:cubicBezTo>
                  <a:cubicBezTo>
                    <a:pt x="72" y="454"/>
                    <a:pt x="72" y="454"/>
                    <a:pt x="72" y="454"/>
                  </a:cubicBezTo>
                  <a:cubicBezTo>
                    <a:pt x="72" y="454"/>
                    <a:pt x="72" y="454"/>
                    <a:pt x="72" y="454"/>
                  </a:cubicBezTo>
                  <a:cubicBezTo>
                    <a:pt x="72" y="454"/>
                    <a:pt x="72" y="454"/>
                    <a:pt x="72" y="454"/>
                  </a:cubicBezTo>
                  <a:cubicBezTo>
                    <a:pt x="75" y="453"/>
                    <a:pt x="75" y="453"/>
                    <a:pt x="75" y="453"/>
                  </a:cubicBezTo>
                  <a:cubicBezTo>
                    <a:pt x="77" y="455"/>
                    <a:pt x="77" y="455"/>
                    <a:pt x="77" y="455"/>
                  </a:cubicBezTo>
                  <a:cubicBezTo>
                    <a:pt x="77" y="455"/>
                    <a:pt x="78" y="455"/>
                    <a:pt x="78" y="455"/>
                  </a:cubicBezTo>
                  <a:cubicBezTo>
                    <a:pt x="78" y="455"/>
                    <a:pt x="79" y="455"/>
                    <a:pt x="79" y="455"/>
                  </a:cubicBezTo>
                  <a:cubicBezTo>
                    <a:pt x="86" y="458"/>
                    <a:pt x="86" y="458"/>
                    <a:pt x="86" y="458"/>
                  </a:cubicBezTo>
                  <a:cubicBezTo>
                    <a:pt x="85" y="458"/>
                    <a:pt x="85" y="458"/>
                    <a:pt x="85" y="458"/>
                  </a:cubicBezTo>
                  <a:cubicBezTo>
                    <a:pt x="85" y="458"/>
                    <a:pt x="85" y="458"/>
                    <a:pt x="85" y="458"/>
                  </a:cubicBezTo>
                  <a:cubicBezTo>
                    <a:pt x="86" y="461"/>
                    <a:pt x="86" y="461"/>
                    <a:pt x="86" y="461"/>
                  </a:cubicBezTo>
                  <a:cubicBezTo>
                    <a:pt x="85" y="462"/>
                    <a:pt x="85" y="462"/>
                    <a:pt x="85" y="462"/>
                  </a:cubicBezTo>
                  <a:cubicBezTo>
                    <a:pt x="83" y="463"/>
                    <a:pt x="83" y="463"/>
                    <a:pt x="83" y="463"/>
                  </a:cubicBezTo>
                  <a:cubicBezTo>
                    <a:pt x="83" y="463"/>
                    <a:pt x="83" y="463"/>
                    <a:pt x="83" y="463"/>
                  </a:cubicBezTo>
                  <a:cubicBezTo>
                    <a:pt x="83" y="463"/>
                    <a:pt x="83" y="463"/>
                    <a:pt x="83" y="464"/>
                  </a:cubicBezTo>
                  <a:cubicBezTo>
                    <a:pt x="85" y="465"/>
                    <a:pt x="85" y="465"/>
                    <a:pt x="85" y="465"/>
                  </a:cubicBezTo>
                  <a:cubicBezTo>
                    <a:pt x="83" y="466"/>
                    <a:pt x="83" y="466"/>
                    <a:pt x="83" y="466"/>
                  </a:cubicBezTo>
                  <a:cubicBezTo>
                    <a:pt x="83" y="466"/>
                    <a:pt x="83" y="466"/>
                    <a:pt x="83" y="466"/>
                  </a:cubicBezTo>
                  <a:cubicBezTo>
                    <a:pt x="84" y="470"/>
                    <a:pt x="84" y="470"/>
                    <a:pt x="84" y="470"/>
                  </a:cubicBezTo>
                  <a:cubicBezTo>
                    <a:pt x="84" y="470"/>
                    <a:pt x="84" y="470"/>
                    <a:pt x="84" y="470"/>
                  </a:cubicBezTo>
                  <a:cubicBezTo>
                    <a:pt x="84" y="470"/>
                    <a:pt x="84" y="470"/>
                    <a:pt x="84" y="470"/>
                  </a:cubicBezTo>
                  <a:cubicBezTo>
                    <a:pt x="83" y="475"/>
                    <a:pt x="83" y="475"/>
                    <a:pt x="83" y="475"/>
                  </a:cubicBezTo>
                  <a:cubicBezTo>
                    <a:pt x="80" y="475"/>
                    <a:pt x="80" y="475"/>
                    <a:pt x="80" y="475"/>
                  </a:cubicBezTo>
                  <a:cubicBezTo>
                    <a:pt x="78" y="474"/>
                    <a:pt x="78" y="474"/>
                    <a:pt x="78" y="474"/>
                  </a:cubicBezTo>
                  <a:cubicBezTo>
                    <a:pt x="78" y="474"/>
                    <a:pt x="78" y="474"/>
                    <a:pt x="78" y="474"/>
                  </a:cubicBezTo>
                  <a:cubicBezTo>
                    <a:pt x="78" y="474"/>
                    <a:pt x="78" y="474"/>
                    <a:pt x="78" y="474"/>
                  </a:cubicBezTo>
                  <a:cubicBezTo>
                    <a:pt x="76" y="476"/>
                    <a:pt x="76" y="476"/>
                    <a:pt x="76" y="476"/>
                  </a:cubicBezTo>
                  <a:cubicBezTo>
                    <a:pt x="74" y="477"/>
                    <a:pt x="74" y="477"/>
                    <a:pt x="74" y="477"/>
                  </a:cubicBezTo>
                  <a:cubicBezTo>
                    <a:pt x="73" y="479"/>
                    <a:pt x="73" y="479"/>
                    <a:pt x="73" y="479"/>
                  </a:cubicBezTo>
                  <a:cubicBezTo>
                    <a:pt x="74" y="482"/>
                    <a:pt x="74" y="482"/>
                    <a:pt x="74" y="482"/>
                  </a:cubicBezTo>
                  <a:cubicBezTo>
                    <a:pt x="74" y="483"/>
                    <a:pt x="74" y="483"/>
                    <a:pt x="74" y="483"/>
                  </a:cubicBezTo>
                  <a:cubicBezTo>
                    <a:pt x="74" y="483"/>
                    <a:pt x="74" y="483"/>
                    <a:pt x="74" y="483"/>
                  </a:cubicBezTo>
                  <a:cubicBezTo>
                    <a:pt x="74" y="483"/>
                    <a:pt x="74" y="483"/>
                    <a:pt x="74" y="483"/>
                  </a:cubicBezTo>
                  <a:cubicBezTo>
                    <a:pt x="74" y="483"/>
                    <a:pt x="74" y="483"/>
                    <a:pt x="74" y="483"/>
                  </a:cubicBezTo>
                  <a:cubicBezTo>
                    <a:pt x="79" y="482"/>
                    <a:pt x="79" y="482"/>
                    <a:pt x="79" y="482"/>
                  </a:cubicBezTo>
                  <a:cubicBezTo>
                    <a:pt x="80" y="483"/>
                    <a:pt x="80" y="483"/>
                    <a:pt x="80" y="483"/>
                  </a:cubicBezTo>
                  <a:cubicBezTo>
                    <a:pt x="75" y="484"/>
                    <a:pt x="75" y="484"/>
                    <a:pt x="75" y="484"/>
                  </a:cubicBezTo>
                  <a:cubicBezTo>
                    <a:pt x="74" y="484"/>
                    <a:pt x="74" y="485"/>
                    <a:pt x="74" y="485"/>
                  </a:cubicBezTo>
                  <a:cubicBezTo>
                    <a:pt x="75" y="486"/>
                    <a:pt x="75" y="486"/>
                    <a:pt x="75" y="486"/>
                  </a:cubicBezTo>
                  <a:cubicBezTo>
                    <a:pt x="71" y="486"/>
                    <a:pt x="71" y="486"/>
                    <a:pt x="71" y="486"/>
                  </a:cubicBezTo>
                  <a:cubicBezTo>
                    <a:pt x="71" y="486"/>
                    <a:pt x="70" y="486"/>
                    <a:pt x="70" y="486"/>
                  </a:cubicBezTo>
                  <a:cubicBezTo>
                    <a:pt x="70" y="488"/>
                    <a:pt x="70" y="488"/>
                    <a:pt x="70" y="488"/>
                  </a:cubicBezTo>
                  <a:cubicBezTo>
                    <a:pt x="74" y="492"/>
                    <a:pt x="74" y="492"/>
                    <a:pt x="74" y="492"/>
                  </a:cubicBezTo>
                  <a:cubicBezTo>
                    <a:pt x="71" y="492"/>
                    <a:pt x="71" y="492"/>
                    <a:pt x="71" y="492"/>
                  </a:cubicBezTo>
                  <a:cubicBezTo>
                    <a:pt x="71" y="492"/>
                    <a:pt x="71" y="492"/>
                    <a:pt x="71" y="492"/>
                  </a:cubicBezTo>
                  <a:cubicBezTo>
                    <a:pt x="68" y="498"/>
                    <a:pt x="68" y="498"/>
                    <a:pt x="68" y="498"/>
                  </a:cubicBezTo>
                  <a:cubicBezTo>
                    <a:pt x="64" y="498"/>
                    <a:pt x="64" y="498"/>
                    <a:pt x="64" y="498"/>
                  </a:cubicBezTo>
                  <a:cubicBezTo>
                    <a:pt x="64" y="498"/>
                    <a:pt x="64" y="498"/>
                    <a:pt x="64" y="498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7" y="505"/>
                    <a:pt x="67" y="505"/>
                    <a:pt x="67" y="505"/>
                  </a:cubicBezTo>
                  <a:cubicBezTo>
                    <a:pt x="67" y="505"/>
                    <a:pt x="68" y="505"/>
                    <a:pt x="68" y="505"/>
                  </a:cubicBezTo>
                  <a:cubicBezTo>
                    <a:pt x="68" y="505"/>
                    <a:pt x="69" y="505"/>
                    <a:pt x="69" y="505"/>
                  </a:cubicBezTo>
                  <a:cubicBezTo>
                    <a:pt x="76" y="509"/>
                    <a:pt x="76" y="509"/>
                    <a:pt x="76" y="509"/>
                  </a:cubicBezTo>
                  <a:cubicBezTo>
                    <a:pt x="76" y="509"/>
                    <a:pt x="83" y="515"/>
                    <a:pt x="84" y="515"/>
                  </a:cubicBezTo>
                  <a:cubicBezTo>
                    <a:pt x="89" y="514"/>
                    <a:pt x="89" y="514"/>
                    <a:pt x="89" y="514"/>
                  </a:cubicBezTo>
                  <a:cubicBezTo>
                    <a:pt x="97" y="517"/>
                    <a:pt x="97" y="517"/>
                    <a:pt x="97" y="517"/>
                  </a:cubicBezTo>
                  <a:cubicBezTo>
                    <a:pt x="104" y="517"/>
                    <a:pt x="104" y="517"/>
                    <a:pt x="104" y="517"/>
                  </a:cubicBezTo>
                  <a:cubicBezTo>
                    <a:pt x="111" y="523"/>
                    <a:pt x="111" y="523"/>
                    <a:pt x="111" y="523"/>
                  </a:cubicBezTo>
                  <a:cubicBezTo>
                    <a:pt x="116" y="521"/>
                    <a:pt x="116" y="521"/>
                    <a:pt x="116" y="521"/>
                  </a:cubicBezTo>
                  <a:cubicBezTo>
                    <a:pt x="119" y="522"/>
                    <a:pt x="119" y="522"/>
                    <a:pt x="119" y="522"/>
                  </a:cubicBezTo>
                  <a:cubicBezTo>
                    <a:pt x="122" y="523"/>
                    <a:pt x="122" y="523"/>
                    <a:pt x="122" y="523"/>
                  </a:cubicBezTo>
                  <a:cubicBezTo>
                    <a:pt x="123" y="524"/>
                    <a:pt x="123" y="524"/>
                    <a:pt x="123" y="524"/>
                  </a:cubicBezTo>
                  <a:cubicBezTo>
                    <a:pt x="123" y="526"/>
                    <a:pt x="123" y="526"/>
                    <a:pt x="123" y="526"/>
                  </a:cubicBezTo>
                  <a:cubicBezTo>
                    <a:pt x="127" y="529"/>
                    <a:pt x="127" y="529"/>
                    <a:pt x="127" y="529"/>
                  </a:cubicBezTo>
                  <a:cubicBezTo>
                    <a:pt x="127" y="529"/>
                    <a:pt x="127" y="529"/>
                    <a:pt x="127" y="529"/>
                  </a:cubicBezTo>
                  <a:cubicBezTo>
                    <a:pt x="127" y="529"/>
                    <a:pt x="127" y="529"/>
                    <a:pt x="127" y="529"/>
                  </a:cubicBezTo>
                  <a:cubicBezTo>
                    <a:pt x="132" y="532"/>
                    <a:pt x="132" y="532"/>
                    <a:pt x="132" y="532"/>
                  </a:cubicBezTo>
                  <a:cubicBezTo>
                    <a:pt x="133" y="534"/>
                    <a:pt x="133" y="534"/>
                    <a:pt x="133" y="534"/>
                  </a:cubicBezTo>
                  <a:cubicBezTo>
                    <a:pt x="136" y="535"/>
                    <a:pt x="136" y="535"/>
                    <a:pt x="136" y="535"/>
                  </a:cubicBezTo>
                  <a:cubicBezTo>
                    <a:pt x="140" y="530"/>
                    <a:pt x="140" y="530"/>
                    <a:pt x="140" y="530"/>
                  </a:cubicBezTo>
                  <a:cubicBezTo>
                    <a:pt x="140" y="530"/>
                    <a:pt x="140" y="530"/>
                    <a:pt x="140" y="530"/>
                  </a:cubicBezTo>
                  <a:cubicBezTo>
                    <a:pt x="140" y="530"/>
                    <a:pt x="140" y="530"/>
                    <a:pt x="140" y="530"/>
                  </a:cubicBezTo>
                  <a:cubicBezTo>
                    <a:pt x="140" y="530"/>
                    <a:pt x="140" y="530"/>
                    <a:pt x="140" y="530"/>
                  </a:cubicBezTo>
                  <a:cubicBezTo>
                    <a:pt x="139" y="529"/>
                    <a:pt x="139" y="529"/>
                    <a:pt x="139" y="529"/>
                  </a:cubicBezTo>
                  <a:cubicBezTo>
                    <a:pt x="134" y="520"/>
                    <a:pt x="134" y="520"/>
                    <a:pt x="134" y="520"/>
                  </a:cubicBezTo>
                  <a:cubicBezTo>
                    <a:pt x="135" y="512"/>
                    <a:pt x="135" y="512"/>
                    <a:pt x="135" y="512"/>
                  </a:cubicBezTo>
                  <a:cubicBezTo>
                    <a:pt x="135" y="512"/>
                    <a:pt x="134" y="512"/>
                    <a:pt x="134" y="512"/>
                  </a:cubicBezTo>
                  <a:cubicBezTo>
                    <a:pt x="134" y="512"/>
                    <a:pt x="134" y="512"/>
                    <a:pt x="134" y="512"/>
                  </a:cubicBezTo>
                  <a:cubicBezTo>
                    <a:pt x="134" y="512"/>
                    <a:pt x="134" y="512"/>
                    <a:pt x="134" y="512"/>
                  </a:cubicBezTo>
                  <a:cubicBezTo>
                    <a:pt x="133" y="513"/>
                    <a:pt x="133" y="513"/>
                    <a:pt x="133" y="513"/>
                  </a:cubicBezTo>
                  <a:cubicBezTo>
                    <a:pt x="131" y="509"/>
                    <a:pt x="131" y="509"/>
                    <a:pt x="131" y="509"/>
                  </a:cubicBezTo>
                  <a:cubicBezTo>
                    <a:pt x="128" y="506"/>
                    <a:pt x="128" y="506"/>
                    <a:pt x="128" y="506"/>
                  </a:cubicBezTo>
                  <a:cubicBezTo>
                    <a:pt x="133" y="499"/>
                    <a:pt x="133" y="499"/>
                    <a:pt x="133" y="499"/>
                  </a:cubicBezTo>
                  <a:cubicBezTo>
                    <a:pt x="133" y="496"/>
                    <a:pt x="133" y="496"/>
                    <a:pt x="133" y="496"/>
                  </a:cubicBezTo>
                  <a:cubicBezTo>
                    <a:pt x="134" y="496"/>
                    <a:pt x="134" y="496"/>
                    <a:pt x="134" y="496"/>
                  </a:cubicBezTo>
                  <a:cubicBezTo>
                    <a:pt x="134" y="496"/>
                    <a:pt x="134" y="496"/>
                    <a:pt x="134" y="496"/>
                  </a:cubicBezTo>
                  <a:cubicBezTo>
                    <a:pt x="134" y="496"/>
                    <a:pt x="134" y="496"/>
                    <a:pt x="134" y="496"/>
                  </a:cubicBezTo>
                  <a:cubicBezTo>
                    <a:pt x="134" y="496"/>
                    <a:pt x="134" y="496"/>
                    <a:pt x="134" y="496"/>
                  </a:cubicBezTo>
                  <a:cubicBezTo>
                    <a:pt x="135" y="491"/>
                    <a:pt x="135" y="491"/>
                    <a:pt x="135" y="491"/>
                  </a:cubicBezTo>
                  <a:cubicBezTo>
                    <a:pt x="134" y="490"/>
                    <a:pt x="134" y="490"/>
                    <a:pt x="134" y="490"/>
                  </a:cubicBezTo>
                  <a:cubicBezTo>
                    <a:pt x="136" y="490"/>
                    <a:pt x="136" y="490"/>
                    <a:pt x="136" y="490"/>
                  </a:cubicBezTo>
                  <a:cubicBezTo>
                    <a:pt x="137" y="494"/>
                    <a:pt x="137" y="494"/>
                    <a:pt x="137" y="494"/>
                  </a:cubicBezTo>
                  <a:cubicBezTo>
                    <a:pt x="138" y="495"/>
                    <a:pt x="138" y="495"/>
                    <a:pt x="138" y="495"/>
                  </a:cubicBezTo>
                  <a:cubicBezTo>
                    <a:pt x="138" y="495"/>
                    <a:pt x="138" y="495"/>
                    <a:pt x="138" y="495"/>
                  </a:cubicBezTo>
                  <a:cubicBezTo>
                    <a:pt x="138" y="495"/>
                    <a:pt x="138" y="495"/>
                    <a:pt x="138" y="495"/>
                  </a:cubicBezTo>
                  <a:cubicBezTo>
                    <a:pt x="141" y="491"/>
                    <a:pt x="141" y="491"/>
                    <a:pt x="141" y="491"/>
                  </a:cubicBezTo>
                  <a:cubicBezTo>
                    <a:pt x="144" y="490"/>
                    <a:pt x="144" y="490"/>
                    <a:pt x="144" y="490"/>
                  </a:cubicBezTo>
                  <a:cubicBezTo>
                    <a:pt x="144" y="490"/>
                    <a:pt x="144" y="490"/>
                    <a:pt x="144" y="489"/>
                  </a:cubicBezTo>
                  <a:cubicBezTo>
                    <a:pt x="144" y="489"/>
                    <a:pt x="144" y="489"/>
                    <a:pt x="144" y="489"/>
                  </a:cubicBezTo>
                  <a:cubicBezTo>
                    <a:pt x="142" y="488"/>
                    <a:pt x="142" y="488"/>
                    <a:pt x="142" y="488"/>
                  </a:cubicBezTo>
                  <a:cubicBezTo>
                    <a:pt x="142" y="488"/>
                    <a:pt x="142" y="488"/>
                    <a:pt x="142" y="488"/>
                  </a:cubicBezTo>
                  <a:cubicBezTo>
                    <a:pt x="142" y="488"/>
                    <a:pt x="142" y="488"/>
                    <a:pt x="142" y="488"/>
                  </a:cubicBezTo>
                  <a:cubicBezTo>
                    <a:pt x="141" y="487"/>
                    <a:pt x="141" y="487"/>
                    <a:pt x="141" y="487"/>
                  </a:cubicBezTo>
                  <a:cubicBezTo>
                    <a:pt x="140" y="487"/>
                    <a:pt x="140" y="487"/>
                    <a:pt x="140" y="487"/>
                  </a:cubicBezTo>
                  <a:cubicBezTo>
                    <a:pt x="140" y="486"/>
                    <a:pt x="140" y="486"/>
                    <a:pt x="140" y="486"/>
                  </a:cubicBezTo>
                  <a:cubicBezTo>
                    <a:pt x="144" y="486"/>
                    <a:pt x="144" y="486"/>
                    <a:pt x="144" y="486"/>
                  </a:cubicBezTo>
                  <a:cubicBezTo>
                    <a:pt x="144" y="486"/>
                    <a:pt x="144" y="486"/>
                    <a:pt x="144" y="486"/>
                  </a:cubicBezTo>
                  <a:cubicBezTo>
                    <a:pt x="144" y="486"/>
                    <a:pt x="144" y="485"/>
                    <a:pt x="144" y="485"/>
                  </a:cubicBezTo>
                  <a:cubicBezTo>
                    <a:pt x="141" y="479"/>
                    <a:pt x="141" y="479"/>
                    <a:pt x="141" y="479"/>
                  </a:cubicBezTo>
                  <a:cubicBezTo>
                    <a:pt x="139" y="476"/>
                    <a:pt x="139" y="476"/>
                    <a:pt x="139" y="476"/>
                  </a:cubicBezTo>
                  <a:cubicBezTo>
                    <a:pt x="139" y="476"/>
                    <a:pt x="139" y="475"/>
                    <a:pt x="139" y="475"/>
                  </a:cubicBezTo>
                  <a:cubicBezTo>
                    <a:pt x="139" y="475"/>
                    <a:pt x="134" y="475"/>
                    <a:pt x="134" y="475"/>
                  </a:cubicBezTo>
                  <a:cubicBezTo>
                    <a:pt x="133" y="475"/>
                    <a:pt x="133" y="475"/>
                    <a:pt x="133" y="475"/>
                  </a:cubicBezTo>
                  <a:cubicBezTo>
                    <a:pt x="133" y="475"/>
                    <a:pt x="133" y="475"/>
                    <a:pt x="133" y="475"/>
                  </a:cubicBezTo>
                  <a:cubicBezTo>
                    <a:pt x="133" y="475"/>
                    <a:pt x="133" y="475"/>
                    <a:pt x="133" y="475"/>
                  </a:cubicBezTo>
                  <a:cubicBezTo>
                    <a:pt x="133" y="475"/>
                    <a:pt x="133" y="475"/>
                    <a:pt x="133" y="475"/>
                  </a:cubicBezTo>
                  <a:cubicBezTo>
                    <a:pt x="132" y="470"/>
                    <a:pt x="132" y="470"/>
                    <a:pt x="132" y="470"/>
                  </a:cubicBezTo>
                  <a:cubicBezTo>
                    <a:pt x="132" y="470"/>
                    <a:pt x="131" y="470"/>
                    <a:pt x="131" y="470"/>
                  </a:cubicBezTo>
                  <a:cubicBezTo>
                    <a:pt x="128" y="469"/>
                    <a:pt x="128" y="469"/>
                    <a:pt x="128" y="469"/>
                  </a:cubicBezTo>
                  <a:cubicBezTo>
                    <a:pt x="129" y="465"/>
                    <a:pt x="129" y="465"/>
                    <a:pt x="129" y="465"/>
                  </a:cubicBezTo>
                  <a:cubicBezTo>
                    <a:pt x="132" y="463"/>
                    <a:pt x="132" y="463"/>
                    <a:pt x="132" y="463"/>
                  </a:cubicBezTo>
                  <a:cubicBezTo>
                    <a:pt x="132" y="462"/>
                    <a:pt x="132" y="462"/>
                    <a:pt x="132" y="462"/>
                  </a:cubicBezTo>
                  <a:cubicBezTo>
                    <a:pt x="130" y="460"/>
                    <a:pt x="130" y="460"/>
                    <a:pt x="130" y="460"/>
                  </a:cubicBezTo>
                  <a:cubicBezTo>
                    <a:pt x="131" y="455"/>
                    <a:pt x="131" y="455"/>
                    <a:pt x="131" y="455"/>
                  </a:cubicBezTo>
                  <a:cubicBezTo>
                    <a:pt x="133" y="453"/>
                    <a:pt x="133" y="453"/>
                    <a:pt x="133" y="453"/>
                  </a:cubicBezTo>
                  <a:cubicBezTo>
                    <a:pt x="133" y="453"/>
                    <a:pt x="134" y="453"/>
                    <a:pt x="134" y="453"/>
                  </a:cubicBezTo>
                  <a:cubicBezTo>
                    <a:pt x="134" y="449"/>
                    <a:pt x="134" y="449"/>
                    <a:pt x="134" y="449"/>
                  </a:cubicBezTo>
                  <a:cubicBezTo>
                    <a:pt x="140" y="456"/>
                    <a:pt x="140" y="456"/>
                    <a:pt x="140" y="456"/>
                  </a:cubicBezTo>
                  <a:cubicBezTo>
                    <a:pt x="140" y="456"/>
                    <a:pt x="140" y="456"/>
                    <a:pt x="140" y="456"/>
                  </a:cubicBezTo>
                  <a:cubicBezTo>
                    <a:pt x="140" y="456"/>
                    <a:pt x="140" y="456"/>
                    <a:pt x="140" y="456"/>
                  </a:cubicBezTo>
                  <a:cubicBezTo>
                    <a:pt x="143" y="454"/>
                    <a:pt x="143" y="454"/>
                    <a:pt x="143" y="454"/>
                  </a:cubicBezTo>
                  <a:cubicBezTo>
                    <a:pt x="143" y="454"/>
                    <a:pt x="144" y="454"/>
                    <a:pt x="143" y="454"/>
                  </a:cubicBezTo>
                  <a:cubicBezTo>
                    <a:pt x="142" y="448"/>
                    <a:pt x="142" y="448"/>
                    <a:pt x="142" y="448"/>
                  </a:cubicBezTo>
                  <a:cubicBezTo>
                    <a:pt x="143" y="447"/>
                    <a:pt x="143" y="447"/>
                    <a:pt x="143" y="447"/>
                  </a:cubicBezTo>
                  <a:cubicBezTo>
                    <a:pt x="146" y="445"/>
                    <a:pt x="146" y="445"/>
                    <a:pt x="146" y="445"/>
                  </a:cubicBezTo>
                  <a:cubicBezTo>
                    <a:pt x="146" y="445"/>
                    <a:pt x="146" y="445"/>
                    <a:pt x="146" y="445"/>
                  </a:cubicBezTo>
                  <a:cubicBezTo>
                    <a:pt x="147" y="443"/>
                    <a:pt x="147" y="443"/>
                    <a:pt x="147" y="443"/>
                  </a:cubicBezTo>
                  <a:cubicBezTo>
                    <a:pt x="152" y="441"/>
                    <a:pt x="152" y="441"/>
                    <a:pt x="152" y="441"/>
                  </a:cubicBezTo>
                  <a:cubicBezTo>
                    <a:pt x="155" y="437"/>
                    <a:pt x="155" y="437"/>
                    <a:pt x="155" y="437"/>
                  </a:cubicBezTo>
                  <a:cubicBezTo>
                    <a:pt x="158" y="437"/>
                    <a:pt x="158" y="437"/>
                    <a:pt x="158" y="437"/>
                  </a:cubicBezTo>
                  <a:cubicBezTo>
                    <a:pt x="159" y="438"/>
                    <a:pt x="159" y="438"/>
                    <a:pt x="159" y="438"/>
                  </a:cubicBezTo>
                  <a:cubicBezTo>
                    <a:pt x="159" y="438"/>
                    <a:pt x="159" y="438"/>
                    <a:pt x="159" y="438"/>
                  </a:cubicBezTo>
                  <a:cubicBezTo>
                    <a:pt x="159" y="438"/>
                    <a:pt x="161" y="438"/>
                    <a:pt x="161" y="438"/>
                  </a:cubicBezTo>
                  <a:cubicBezTo>
                    <a:pt x="161" y="439"/>
                    <a:pt x="161" y="439"/>
                    <a:pt x="161" y="439"/>
                  </a:cubicBezTo>
                  <a:cubicBezTo>
                    <a:pt x="161" y="439"/>
                    <a:pt x="162" y="439"/>
                    <a:pt x="162" y="439"/>
                  </a:cubicBezTo>
                  <a:cubicBezTo>
                    <a:pt x="162" y="439"/>
                    <a:pt x="162" y="439"/>
                    <a:pt x="162" y="439"/>
                  </a:cubicBezTo>
                  <a:cubicBezTo>
                    <a:pt x="162" y="439"/>
                    <a:pt x="162" y="439"/>
                    <a:pt x="162" y="439"/>
                  </a:cubicBezTo>
                  <a:cubicBezTo>
                    <a:pt x="163" y="436"/>
                    <a:pt x="163" y="436"/>
                    <a:pt x="163" y="436"/>
                  </a:cubicBezTo>
                  <a:cubicBezTo>
                    <a:pt x="165" y="436"/>
                    <a:pt x="165" y="436"/>
                    <a:pt x="165" y="436"/>
                  </a:cubicBezTo>
                  <a:cubicBezTo>
                    <a:pt x="166" y="436"/>
                    <a:pt x="166" y="436"/>
                    <a:pt x="166" y="436"/>
                  </a:cubicBezTo>
                  <a:cubicBezTo>
                    <a:pt x="167" y="438"/>
                    <a:pt x="167" y="438"/>
                    <a:pt x="167" y="438"/>
                  </a:cubicBezTo>
                  <a:cubicBezTo>
                    <a:pt x="167" y="438"/>
                    <a:pt x="167" y="438"/>
                    <a:pt x="167" y="438"/>
                  </a:cubicBezTo>
                  <a:cubicBezTo>
                    <a:pt x="173" y="438"/>
                    <a:pt x="173" y="438"/>
                    <a:pt x="173" y="438"/>
                  </a:cubicBezTo>
                  <a:cubicBezTo>
                    <a:pt x="179" y="445"/>
                    <a:pt x="179" y="445"/>
                    <a:pt x="179" y="445"/>
                  </a:cubicBezTo>
                  <a:cubicBezTo>
                    <a:pt x="180" y="448"/>
                    <a:pt x="180" y="448"/>
                    <a:pt x="180" y="448"/>
                  </a:cubicBezTo>
                  <a:cubicBezTo>
                    <a:pt x="180" y="448"/>
                    <a:pt x="180" y="448"/>
                    <a:pt x="180" y="448"/>
                  </a:cubicBezTo>
                  <a:cubicBezTo>
                    <a:pt x="180" y="448"/>
                    <a:pt x="180" y="448"/>
                    <a:pt x="180" y="448"/>
                  </a:cubicBezTo>
                  <a:cubicBezTo>
                    <a:pt x="180" y="448"/>
                    <a:pt x="180" y="448"/>
                    <a:pt x="180" y="448"/>
                  </a:cubicBezTo>
                  <a:cubicBezTo>
                    <a:pt x="181" y="448"/>
                    <a:pt x="181" y="448"/>
                    <a:pt x="181" y="448"/>
                  </a:cubicBezTo>
                  <a:cubicBezTo>
                    <a:pt x="181" y="448"/>
                    <a:pt x="182" y="448"/>
                    <a:pt x="182" y="448"/>
                  </a:cubicBezTo>
                  <a:cubicBezTo>
                    <a:pt x="182" y="444"/>
                    <a:pt x="182" y="444"/>
                    <a:pt x="182" y="444"/>
                  </a:cubicBezTo>
                  <a:cubicBezTo>
                    <a:pt x="182" y="443"/>
                    <a:pt x="182" y="443"/>
                    <a:pt x="182" y="443"/>
                  </a:cubicBezTo>
                  <a:cubicBezTo>
                    <a:pt x="184" y="446"/>
                    <a:pt x="184" y="446"/>
                    <a:pt x="184" y="446"/>
                  </a:cubicBezTo>
                  <a:cubicBezTo>
                    <a:pt x="188" y="448"/>
                    <a:pt x="188" y="448"/>
                    <a:pt x="188" y="448"/>
                  </a:cubicBezTo>
                  <a:cubicBezTo>
                    <a:pt x="188" y="448"/>
                    <a:pt x="188" y="448"/>
                    <a:pt x="188" y="448"/>
                  </a:cubicBezTo>
                  <a:cubicBezTo>
                    <a:pt x="188" y="448"/>
                    <a:pt x="188" y="448"/>
                    <a:pt x="188" y="448"/>
                  </a:cubicBezTo>
                  <a:cubicBezTo>
                    <a:pt x="193" y="444"/>
                    <a:pt x="193" y="444"/>
                    <a:pt x="193" y="444"/>
                  </a:cubicBezTo>
                  <a:cubicBezTo>
                    <a:pt x="193" y="444"/>
                    <a:pt x="194" y="444"/>
                    <a:pt x="194" y="444"/>
                  </a:cubicBezTo>
                  <a:cubicBezTo>
                    <a:pt x="194" y="444"/>
                    <a:pt x="195" y="444"/>
                    <a:pt x="195" y="444"/>
                  </a:cubicBezTo>
                  <a:cubicBezTo>
                    <a:pt x="195" y="444"/>
                    <a:pt x="195" y="444"/>
                    <a:pt x="195" y="444"/>
                  </a:cubicBezTo>
                  <a:cubicBezTo>
                    <a:pt x="195" y="443"/>
                    <a:pt x="195" y="443"/>
                    <a:pt x="195" y="443"/>
                  </a:cubicBezTo>
                  <a:cubicBezTo>
                    <a:pt x="197" y="443"/>
                    <a:pt x="197" y="443"/>
                    <a:pt x="197" y="443"/>
                  </a:cubicBezTo>
                  <a:cubicBezTo>
                    <a:pt x="199" y="445"/>
                    <a:pt x="199" y="445"/>
                    <a:pt x="199" y="445"/>
                  </a:cubicBezTo>
                  <a:cubicBezTo>
                    <a:pt x="199" y="445"/>
                    <a:pt x="199" y="445"/>
                    <a:pt x="199" y="445"/>
                  </a:cubicBezTo>
                  <a:cubicBezTo>
                    <a:pt x="199" y="445"/>
                    <a:pt x="200" y="445"/>
                    <a:pt x="200" y="445"/>
                  </a:cubicBezTo>
                  <a:cubicBezTo>
                    <a:pt x="202" y="443"/>
                    <a:pt x="202" y="443"/>
                    <a:pt x="202" y="443"/>
                  </a:cubicBezTo>
                  <a:cubicBezTo>
                    <a:pt x="204" y="443"/>
                    <a:pt x="204" y="443"/>
                    <a:pt x="204" y="443"/>
                  </a:cubicBezTo>
                  <a:cubicBezTo>
                    <a:pt x="206" y="443"/>
                    <a:pt x="206" y="443"/>
                    <a:pt x="206" y="443"/>
                  </a:cubicBezTo>
                  <a:cubicBezTo>
                    <a:pt x="208" y="447"/>
                    <a:pt x="208" y="447"/>
                    <a:pt x="208" y="447"/>
                  </a:cubicBezTo>
                  <a:cubicBezTo>
                    <a:pt x="208" y="447"/>
                    <a:pt x="208" y="447"/>
                    <a:pt x="208" y="447"/>
                  </a:cubicBezTo>
                  <a:cubicBezTo>
                    <a:pt x="211" y="447"/>
                    <a:pt x="211" y="447"/>
                    <a:pt x="211" y="447"/>
                  </a:cubicBezTo>
                  <a:cubicBezTo>
                    <a:pt x="212" y="449"/>
                    <a:pt x="212" y="449"/>
                    <a:pt x="212" y="449"/>
                  </a:cubicBezTo>
                  <a:cubicBezTo>
                    <a:pt x="212" y="449"/>
                    <a:pt x="212" y="449"/>
                    <a:pt x="212" y="449"/>
                  </a:cubicBezTo>
                  <a:cubicBezTo>
                    <a:pt x="214" y="449"/>
                    <a:pt x="214" y="449"/>
                    <a:pt x="214" y="449"/>
                  </a:cubicBezTo>
                  <a:cubicBezTo>
                    <a:pt x="214" y="449"/>
                    <a:pt x="214" y="449"/>
                    <a:pt x="215" y="449"/>
                  </a:cubicBezTo>
                  <a:cubicBezTo>
                    <a:pt x="216" y="446"/>
                    <a:pt x="216" y="446"/>
                    <a:pt x="216" y="446"/>
                  </a:cubicBezTo>
                  <a:cubicBezTo>
                    <a:pt x="219" y="447"/>
                    <a:pt x="219" y="447"/>
                    <a:pt x="219" y="447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5" y="446"/>
                    <a:pt x="225" y="446"/>
                    <a:pt x="225" y="446"/>
                  </a:cubicBezTo>
                  <a:cubicBezTo>
                    <a:pt x="225" y="446"/>
                    <a:pt x="225" y="446"/>
                    <a:pt x="225" y="446"/>
                  </a:cubicBezTo>
                  <a:cubicBezTo>
                    <a:pt x="227" y="440"/>
                    <a:pt x="227" y="440"/>
                    <a:pt x="227" y="440"/>
                  </a:cubicBezTo>
                  <a:cubicBezTo>
                    <a:pt x="227" y="440"/>
                    <a:pt x="227" y="440"/>
                    <a:pt x="227" y="440"/>
                  </a:cubicBezTo>
                  <a:cubicBezTo>
                    <a:pt x="227" y="440"/>
                    <a:pt x="227" y="440"/>
                    <a:pt x="227" y="440"/>
                  </a:cubicBezTo>
                  <a:cubicBezTo>
                    <a:pt x="222" y="438"/>
                    <a:pt x="222" y="438"/>
                    <a:pt x="222" y="438"/>
                  </a:cubicBezTo>
                  <a:cubicBezTo>
                    <a:pt x="222" y="437"/>
                    <a:pt x="222" y="437"/>
                    <a:pt x="222" y="437"/>
                  </a:cubicBezTo>
                  <a:cubicBezTo>
                    <a:pt x="221" y="437"/>
                    <a:pt x="221" y="437"/>
                    <a:pt x="221" y="437"/>
                  </a:cubicBezTo>
                  <a:cubicBezTo>
                    <a:pt x="219" y="436"/>
                    <a:pt x="219" y="436"/>
                    <a:pt x="219" y="436"/>
                  </a:cubicBezTo>
                  <a:cubicBezTo>
                    <a:pt x="218" y="435"/>
                    <a:pt x="218" y="435"/>
                    <a:pt x="218" y="435"/>
                  </a:cubicBezTo>
                  <a:cubicBezTo>
                    <a:pt x="218" y="435"/>
                    <a:pt x="218" y="434"/>
                    <a:pt x="218" y="434"/>
                  </a:cubicBezTo>
                  <a:cubicBezTo>
                    <a:pt x="216" y="434"/>
                    <a:pt x="216" y="434"/>
                    <a:pt x="216" y="434"/>
                  </a:cubicBezTo>
                  <a:cubicBezTo>
                    <a:pt x="216" y="434"/>
                    <a:pt x="216" y="434"/>
                    <a:pt x="216" y="434"/>
                  </a:cubicBezTo>
                  <a:cubicBezTo>
                    <a:pt x="222" y="430"/>
                    <a:pt x="222" y="430"/>
                    <a:pt x="222" y="430"/>
                  </a:cubicBezTo>
                  <a:cubicBezTo>
                    <a:pt x="222" y="430"/>
                    <a:pt x="222" y="430"/>
                    <a:pt x="222" y="430"/>
                  </a:cubicBezTo>
                  <a:cubicBezTo>
                    <a:pt x="223" y="428"/>
                    <a:pt x="223" y="428"/>
                    <a:pt x="223" y="428"/>
                  </a:cubicBezTo>
                  <a:cubicBezTo>
                    <a:pt x="223" y="428"/>
                    <a:pt x="223" y="428"/>
                    <a:pt x="223" y="428"/>
                  </a:cubicBezTo>
                  <a:cubicBezTo>
                    <a:pt x="221" y="425"/>
                    <a:pt x="221" y="425"/>
                    <a:pt x="221" y="425"/>
                  </a:cubicBezTo>
                  <a:cubicBezTo>
                    <a:pt x="223" y="423"/>
                    <a:pt x="223" y="423"/>
                    <a:pt x="223" y="423"/>
                  </a:cubicBezTo>
                  <a:cubicBezTo>
                    <a:pt x="229" y="423"/>
                    <a:pt x="229" y="423"/>
                    <a:pt x="229" y="423"/>
                  </a:cubicBezTo>
                  <a:cubicBezTo>
                    <a:pt x="230" y="422"/>
                    <a:pt x="230" y="422"/>
                    <a:pt x="230" y="422"/>
                  </a:cubicBezTo>
                  <a:cubicBezTo>
                    <a:pt x="230" y="422"/>
                    <a:pt x="230" y="422"/>
                    <a:pt x="230" y="422"/>
                  </a:cubicBezTo>
                  <a:cubicBezTo>
                    <a:pt x="230" y="421"/>
                    <a:pt x="230" y="421"/>
                    <a:pt x="230" y="421"/>
                  </a:cubicBezTo>
                  <a:cubicBezTo>
                    <a:pt x="228" y="419"/>
                    <a:pt x="228" y="419"/>
                    <a:pt x="228" y="419"/>
                  </a:cubicBezTo>
                  <a:cubicBezTo>
                    <a:pt x="224" y="419"/>
                    <a:pt x="224" y="419"/>
                    <a:pt x="224" y="419"/>
                  </a:cubicBezTo>
                  <a:cubicBezTo>
                    <a:pt x="224" y="417"/>
                    <a:pt x="224" y="417"/>
                    <a:pt x="224" y="417"/>
                  </a:cubicBezTo>
                  <a:cubicBezTo>
                    <a:pt x="226" y="417"/>
                    <a:pt x="226" y="417"/>
                    <a:pt x="226" y="417"/>
                  </a:cubicBezTo>
                  <a:cubicBezTo>
                    <a:pt x="226" y="417"/>
                    <a:pt x="226" y="416"/>
                    <a:pt x="226" y="416"/>
                  </a:cubicBezTo>
                  <a:cubicBezTo>
                    <a:pt x="226" y="416"/>
                    <a:pt x="226" y="416"/>
                    <a:pt x="226" y="416"/>
                  </a:cubicBezTo>
                  <a:cubicBezTo>
                    <a:pt x="225" y="415"/>
                    <a:pt x="225" y="415"/>
                    <a:pt x="225" y="415"/>
                  </a:cubicBezTo>
                  <a:cubicBezTo>
                    <a:pt x="225" y="415"/>
                    <a:pt x="225" y="415"/>
                    <a:pt x="225" y="415"/>
                  </a:cubicBezTo>
                  <a:cubicBezTo>
                    <a:pt x="225" y="415"/>
                    <a:pt x="223" y="415"/>
                    <a:pt x="223" y="415"/>
                  </a:cubicBezTo>
                  <a:cubicBezTo>
                    <a:pt x="224" y="413"/>
                    <a:pt x="224" y="413"/>
                    <a:pt x="224" y="413"/>
                  </a:cubicBezTo>
                  <a:cubicBezTo>
                    <a:pt x="224" y="413"/>
                    <a:pt x="224" y="413"/>
                    <a:pt x="224" y="413"/>
                  </a:cubicBezTo>
                  <a:cubicBezTo>
                    <a:pt x="223" y="412"/>
                    <a:pt x="223" y="412"/>
                    <a:pt x="223" y="412"/>
                  </a:cubicBezTo>
                  <a:cubicBezTo>
                    <a:pt x="225" y="411"/>
                    <a:pt x="225" y="411"/>
                    <a:pt x="225" y="411"/>
                  </a:cubicBezTo>
                  <a:cubicBezTo>
                    <a:pt x="226" y="412"/>
                    <a:pt x="226" y="412"/>
                    <a:pt x="226" y="412"/>
                  </a:cubicBezTo>
                  <a:cubicBezTo>
                    <a:pt x="226" y="412"/>
                    <a:pt x="226" y="412"/>
                    <a:pt x="226" y="412"/>
                  </a:cubicBezTo>
                  <a:cubicBezTo>
                    <a:pt x="226" y="412"/>
                    <a:pt x="232" y="412"/>
                    <a:pt x="232" y="412"/>
                  </a:cubicBezTo>
                  <a:cubicBezTo>
                    <a:pt x="232" y="413"/>
                    <a:pt x="232" y="413"/>
                    <a:pt x="232" y="413"/>
                  </a:cubicBezTo>
                  <a:cubicBezTo>
                    <a:pt x="232" y="413"/>
                    <a:pt x="232" y="413"/>
                    <a:pt x="232" y="413"/>
                  </a:cubicBezTo>
                  <a:cubicBezTo>
                    <a:pt x="232" y="413"/>
                    <a:pt x="232" y="413"/>
                    <a:pt x="232" y="413"/>
                  </a:cubicBezTo>
                  <a:cubicBezTo>
                    <a:pt x="233" y="413"/>
                    <a:pt x="233" y="413"/>
                    <a:pt x="233" y="413"/>
                  </a:cubicBezTo>
                  <a:cubicBezTo>
                    <a:pt x="234" y="411"/>
                    <a:pt x="234" y="411"/>
                    <a:pt x="234" y="411"/>
                  </a:cubicBezTo>
                  <a:cubicBezTo>
                    <a:pt x="237" y="411"/>
                    <a:pt x="237" y="411"/>
                    <a:pt x="237" y="411"/>
                  </a:cubicBezTo>
                  <a:cubicBezTo>
                    <a:pt x="240" y="409"/>
                    <a:pt x="240" y="409"/>
                    <a:pt x="240" y="409"/>
                  </a:cubicBezTo>
                  <a:cubicBezTo>
                    <a:pt x="242" y="410"/>
                    <a:pt x="242" y="410"/>
                    <a:pt x="242" y="410"/>
                  </a:cubicBezTo>
                  <a:cubicBezTo>
                    <a:pt x="242" y="410"/>
                    <a:pt x="242" y="410"/>
                    <a:pt x="242" y="410"/>
                  </a:cubicBezTo>
                  <a:cubicBezTo>
                    <a:pt x="242" y="410"/>
                    <a:pt x="242" y="410"/>
                    <a:pt x="243" y="410"/>
                  </a:cubicBezTo>
                  <a:cubicBezTo>
                    <a:pt x="243" y="410"/>
                    <a:pt x="243" y="410"/>
                    <a:pt x="243" y="410"/>
                  </a:cubicBezTo>
                  <a:cubicBezTo>
                    <a:pt x="243" y="409"/>
                    <a:pt x="243" y="409"/>
                    <a:pt x="243" y="409"/>
                  </a:cubicBezTo>
                  <a:cubicBezTo>
                    <a:pt x="245" y="408"/>
                    <a:pt x="245" y="408"/>
                    <a:pt x="245" y="408"/>
                  </a:cubicBezTo>
                  <a:cubicBezTo>
                    <a:pt x="249" y="408"/>
                    <a:pt x="249" y="408"/>
                    <a:pt x="249" y="408"/>
                  </a:cubicBezTo>
                  <a:cubicBezTo>
                    <a:pt x="249" y="408"/>
                    <a:pt x="249" y="408"/>
                    <a:pt x="249" y="408"/>
                  </a:cubicBezTo>
                  <a:cubicBezTo>
                    <a:pt x="250" y="405"/>
                    <a:pt x="250" y="405"/>
                    <a:pt x="250" y="405"/>
                  </a:cubicBezTo>
                  <a:cubicBezTo>
                    <a:pt x="255" y="404"/>
                    <a:pt x="255" y="404"/>
                    <a:pt x="255" y="404"/>
                  </a:cubicBezTo>
                  <a:cubicBezTo>
                    <a:pt x="269" y="401"/>
                    <a:pt x="269" y="401"/>
                    <a:pt x="269" y="401"/>
                  </a:cubicBezTo>
                  <a:cubicBezTo>
                    <a:pt x="269" y="401"/>
                    <a:pt x="269" y="401"/>
                    <a:pt x="270" y="401"/>
                  </a:cubicBezTo>
                  <a:cubicBezTo>
                    <a:pt x="270" y="398"/>
                    <a:pt x="270" y="398"/>
                    <a:pt x="270" y="398"/>
                  </a:cubicBezTo>
                  <a:cubicBezTo>
                    <a:pt x="272" y="398"/>
                    <a:pt x="272" y="398"/>
                    <a:pt x="272" y="398"/>
                  </a:cubicBezTo>
                  <a:cubicBezTo>
                    <a:pt x="275" y="396"/>
                    <a:pt x="275" y="396"/>
                    <a:pt x="275" y="396"/>
                  </a:cubicBezTo>
                  <a:cubicBezTo>
                    <a:pt x="279" y="397"/>
                    <a:pt x="279" y="397"/>
                    <a:pt x="279" y="397"/>
                  </a:cubicBezTo>
                  <a:cubicBezTo>
                    <a:pt x="282" y="399"/>
                    <a:pt x="282" y="399"/>
                    <a:pt x="282" y="399"/>
                  </a:cubicBezTo>
                  <a:cubicBezTo>
                    <a:pt x="282" y="399"/>
                    <a:pt x="282" y="399"/>
                    <a:pt x="282" y="399"/>
                  </a:cubicBezTo>
                  <a:cubicBezTo>
                    <a:pt x="282" y="399"/>
                    <a:pt x="282" y="399"/>
                    <a:pt x="282" y="399"/>
                  </a:cubicBezTo>
                  <a:cubicBezTo>
                    <a:pt x="285" y="397"/>
                    <a:pt x="285" y="397"/>
                    <a:pt x="285" y="397"/>
                  </a:cubicBezTo>
                  <a:cubicBezTo>
                    <a:pt x="287" y="398"/>
                    <a:pt x="287" y="398"/>
                    <a:pt x="287" y="398"/>
                  </a:cubicBezTo>
                  <a:cubicBezTo>
                    <a:pt x="287" y="403"/>
                    <a:pt x="287" y="403"/>
                    <a:pt x="287" y="403"/>
                  </a:cubicBezTo>
                  <a:cubicBezTo>
                    <a:pt x="287" y="403"/>
                    <a:pt x="287" y="403"/>
                    <a:pt x="287" y="403"/>
                  </a:cubicBezTo>
                  <a:cubicBezTo>
                    <a:pt x="289" y="404"/>
                    <a:pt x="289" y="404"/>
                    <a:pt x="289" y="404"/>
                  </a:cubicBezTo>
                  <a:cubicBezTo>
                    <a:pt x="289" y="406"/>
                    <a:pt x="289" y="406"/>
                    <a:pt x="289" y="406"/>
                  </a:cubicBezTo>
                  <a:cubicBezTo>
                    <a:pt x="287" y="408"/>
                    <a:pt x="287" y="408"/>
                    <a:pt x="287" y="408"/>
                  </a:cubicBezTo>
                  <a:cubicBezTo>
                    <a:pt x="287" y="408"/>
                    <a:pt x="287" y="408"/>
                    <a:pt x="287" y="409"/>
                  </a:cubicBezTo>
                  <a:cubicBezTo>
                    <a:pt x="288" y="410"/>
                    <a:pt x="288" y="410"/>
                    <a:pt x="288" y="410"/>
                  </a:cubicBezTo>
                  <a:cubicBezTo>
                    <a:pt x="288" y="410"/>
                    <a:pt x="289" y="410"/>
                    <a:pt x="289" y="410"/>
                  </a:cubicBezTo>
                  <a:cubicBezTo>
                    <a:pt x="289" y="410"/>
                    <a:pt x="294" y="410"/>
                    <a:pt x="294" y="410"/>
                  </a:cubicBezTo>
                  <a:cubicBezTo>
                    <a:pt x="295" y="410"/>
                    <a:pt x="295" y="410"/>
                    <a:pt x="295" y="409"/>
                  </a:cubicBezTo>
                  <a:cubicBezTo>
                    <a:pt x="295" y="408"/>
                    <a:pt x="295" y="408"/>
                    <a:pt x="295" y="408"/>
                  </a:cubicBezTo>
                  <a:cubicBezTo>
                    <a:pt x="295" y="408"/>
                    <a:pt x="295" y="408"/>
                    <a:pt x="295" y="408"/>
                  </a:cubicBezTo>
                  <a:cubicBezTo>
                    <a:pt x="297" y="410"/>
                    <a:pt x="297" y="410"/>
                    <a:pt x="297" y="410"/>
                  </a:cubicBezTo>
                  <a:cubicBezTo>
                    <a:pt x="296" y="412"/>
                    <a:pt x="296" y="412"/>
                    <a:pt x="296" y="412"/>
                  </a:cubicBezTo>
                  <a:cubicBezTo>
                    <a:pt x="296" y="412"/>
                    <a:pt x="296" y="412"/>
                    <a:pt x="296" y="412"/>
                  </a:cubicBezTo>
                  <a:cubicBezTo>
                    <a:pt x="296" y="412"/>
                    <a:pt x="297" y="412"/>
                    <a:pt x="297" y="412"/>
                  </a:cubicBezTo>
                  <a:cubicBezTo>
                    <a:pt x="298" y="412"/>
                    <a:pt x="298" y="412"/>
                    <a:pt x="298" y="412"/>
                  </a:cubicBezTo>
                  <a:cubicBezTo>
                    <a:pt x="298" y="412"/>
                    <a:pt x="299" y="412"/>
                    <a:pt x="299" y="412"/>
                  </a:cubicBezTo>
                  <a:cubicBezTo>
                    <a:pt x="299" y="412"/>
                    <a:pt x="299" y="412"/>
                    <a:pt x="299" y="412"/>
                  </a:cubicBezTo>
                  <a:cubicBezTo>
                    <a:pt x="298" y="411"/>
                    <a:pt x="298" y="411"/>
                    <a:pt x="298" y="411"/>
                  </a:cubicBezTo>
                  <a:cubicBezTo>
                    <a:pt x="298" y="411"/>
                    <a:pt x="298" y="411"/>
                    <a:pt x="298" y="411"/>
                  </a:cubicBezTo>
                  <a:cubicBezTo>
                    <a:pt x="302" y="413"/>
                    <a:pt x="302" y="413"/>
                    <a:pt x="302" y="413"/>
                  </a:cubicBezTo>
                  <a:cubicBezTo>
                    <a:pt x="302" y="413"/>
                    <a:pt x="303" y="413"/>
                    <a:pt x="303" y="413"/>
                  </a:cubicBezTo>
                  <a:cubicBezTo>
                    <a:pt x="303" y="413"/>
                    <a:pt x="303" y="413"/>
                    <a:pt x="303" y="413"/>
                  </a:cubicBezTo>
                  <a:cubicBezTo>
                    <a:pt x="305" y="412"/>
                    <a:pt x="305" y="412"/>
                    <a:pt x="305" y="412"/>
                  </a:cubicBezTo>
                  <a:cubicBezTo>
                    <a:pt x="305" y="413"/>
                    <a:pt x="305" y="413"/>
                    <a:pt x="305" y="413"/>
                  </a:cubicBezTo>
                  <a:cubicBezTo>
                    <a:pt x="303" y="413"/>
                    <a:pt x="303" y="413"/>
                    <a:pt x="303" y="413"/>
                  </a:cubicBezTo>
                  <a:cubicBezTo>
                    <a:pt x="303" y="413"/>
                    <a:pt x="303" y="413"/>
                    <a:pt x="303" y="413"/>
                  </a:cubicBezTo>
                  <a:cubicBezTo>
                    <a:pt x="302" y="415"/>
                    <a:pt x="302" y="415"/>
                    <a:pt x="302" y="415"/>
                  </a:cubicBezTo>
                  <a:cubicBezTo>
                    <a:pt x="302" y="416"/>
                    <a:pt x="302" y="416"/>
                    <a:pt x="302" y="416"/>
                  </a:cubicBezTo>
                  <a:cubicBezTo>
                    <a:pt x="303" y="417"/>
                    <a:pt x="303" y="417"/>
                    <a:pt x="303" y="417"/>
                  </a:cubicBezTo>
                  <a:cubicBezTo>
                    <a:pt x="303" y="417"/>
                    <a:pt x="303" y="418"/>
                    <a:pt x="303" y="418"/>
                  </a:cubicBezTo>
                  <a:cubicBezTo>
                    <a:pt x="303" y="418"/>
                    <a:pt x="303" y="418"/>
                    <a:pt x="303" y="418"/>
                  </a:cubicBezTo>
                  <a:cubicBezTo>
                    <a:pt x="303" y="418"/>
                    <a:pt x="303" y="418"/>
                    <a:pt x="303" y="418"/>
                  </a:cubicBezTo>
                  <a:cubicBezTo>
                    <a:pt x="307" y="416"/>
                    <a:pt x="307" y="416"/>
                    <a:pt x="307" y="416"/>
                  </a:cubicBezTo>
                  <a:cubicBezTo>
                    <a:pt x="310" y="417"/>
                    <a:pt x="310" y="417"/>
                    <a:pt x="310" y="417"/>
                  </a:cubicBezTo>
                  <a:cubicBezTo>
                    <a:pt x="310" y="417"/>
                    <a:pt x="310" y="417"/>
                    <a:pt x="310" y="417"/>
                  </a:cubicBezTo>
                  <a:cubicBezTo>
                    <a:pt x="310" y="417"/>
                    <a:pt x="310" y="417"/>
                    <a:pt x="310" y="417"/>
                  </a:cubicBezTo>
                  <a:cubicBezTo>
                    <a:pt x="310" y="417"/>
                    <a:pt x="311" y="417"/>
                    <a:pt x="311" y="417"/>
                  </a:cubicBezTo>
                  <a:cubicBezTo>
                    <a:pt x="311" y="415"/>
                    <a:pt x="311" y="415"/>
                    <a:pt x="311" y="415"/>
                  </a:cubicBezTo>
                  <a:cubicBezTo>
                    <a:pt x="315" y="414"/>
                    <a:pt x="315" y="414"/>
                    <a:pt x="315" y="414"/>
                  </a:cubicBezTo>
                  <a:cubicBezTo>
                    <a:pt x="318" y="410"/>
                    <a:pt x="318" y="410"/>
                    <a:pt x="318" y="410"/>
                  </a:cubicBezTo>
                  <a:cubicBezTo>
                    <a:pt x="320" y="410"/>
                    <a:pt x="320" y="410"/>
                    <a:pt x="320" y="410"/>
                  </a:cubicBezTo>
                  <a:cubicBezTo>
                    <a:pt x="325" y="408"/>
                    <a:pt x="325" y="408"/>
                    <a:pt x="325" y="408"/>
                  </a:cubicBezTo>
                  <a:cubicBezTo>
                    <a:pt x="325" y="409"/>
                    <a:pt x="325" y="409"/>
                    <a:pt x="325" y="409"/>
                  </a:cubicBezTo>
                  <a:cubicBezTo>
                    <a:pt x="323" y="410"/>
                    <a:pt x="323" y="410"/>
                    <a:pt x="323" y="410"/>
                  </a:cubicBezTo>
                  <a:cubicBezTo>
                    <a:pt x="323" y="410"/>
                    <a:pt x="323" y="410"/>
                    <a:pt x="323" y="410"/>
                  </a:cubicBezTo>
                  <a:cubicBezTo>
                    <a:pt x="323" y="412"/>
                    <a:pt x="323" y="412"/>
                    <a:pt x="323" y="412"/>
                  </a:cubicBezTo>
                  <a:cubicBezTo>
                    <a:pt x="323" y="412"/>
                    <a:pt x="323" y="412"/>
                    <a:pt x="323" y="412"/>
                  </a:cubicBezTo>
                  <a:cubicBezTo>
                    <a:pt x="332" y="420"/>
                    <a:pt x="332" y="420"/>
                    <a:pt x="332" y="420"/>
                  </a:cubicBezTo>
                  <a:cubicBezTo>
                    <a:pt x="347" y="446"/>
                    <a:pt x="347" y="446"/>
                    <a:pt x="347" y="446"/>
                  </a:cubicBezTo>
                  <a:cubicBezTo>
                    <a:pt x="347" y="446"/>
                    <a:pt x="347" y="446"/>
                    <a:pt x="347" y="446"/>
                  </a:cubicBezTo>
                  <a:cubicBezTo>
                    <a:pt x="347" y="446"/>
                    <a:pt x="347" y="446"/>
                    <a:pt x="347" y="446"/>
                  </a:cubicBezTo>
                  <a:cubicBezTo>
                    <a:pt x="347" y="446"/>
                    <a:pt x="347" y="446"/>
                    <a:pt x="347" y="446"/>
                  </a:cubicBezTo>
                  <a:cubicBezTo>
                    <a:pt x="349" y="445"/>
                    <a:pt x="349" y="445"/>
                    <a:pt x="349" y="445"/>
                  </a:cubicBezTo>
                  <a:cubicBezTo>
                    <a:pt x="350" y="441"/>
                    <a:pt x="350" y="441"/>
                    <a:pt x="350" y="441"/>
                  </a:cubicBezTo>
                  <a:cubicBezTo>
                    <a:pt x="351" y="441"/>
                    <a:pt x="351" y="441"/>
                    <a:pt x="351" y="441"/>
                  </a:cubicBezTo>
                  <a:cubicBezTo>
                    <a:pt x="354" y="443"/>
                    <a:pt x="354" y="443"/>
                    <a:pt x="354" y="443"/>
                  </a:cubicBezTo>
                  <a:cubicBezTo>
                    <a:pt x="354" y="444"/>
                    <a:pt x="354" y="444"/>
                    <a:pt x="354" y="444"/>
                  </a:cubicBezTo>
                  <a:cubicBezTo>
                    <a:pt x="353" y="444"/>
                    <a:pt x="353" y="444"/>
                    <a:pt x="354" y="444"/>
                  </a:cubicBezTo>
                  <a:cubicBezTo>
                    <a:pt x="355" y="447"/>
                    <a:pt x="355" y="447"/>
                    <a:pt x="355" y="447"/>
                  </a:cubicBezTo>
                  <a:cubicBezTo>
                    <a:pt x="355" y="447"/>
                    <a:pt x="355" y="447"/>
                    <a:pt x="356" y="447"/>
                  </a:cubicBezTo>
                  <a:cubicBezTo>
                    <a:pt x="363" y="447"/>
                    <a:pt x="363" y="447"/>
                    <a:pt x="363" y="447"/>
                  </a:cubicBezTo>
                  <a:cubicBezTo>
                    <a:pt x="364" y="447"/>
                    <a:pt x="364" y="447"/>
                    <a:pt x="364" y="447"/>
                  </a:cubicBezTo>
                  <a:cubicBezTo>
                    <a:pt x="365" y="445"/>
                    <a:pt x="365" y="445"/>
                    <a:pt x="365" y="445"/>
                  </a:cubicBezTo>
                  <a:cubicBezTo>
                    <a:pt x="366" y="445"/>
                    <a:pt x="366" y="445"/>
                    <a:pt x="366" y="445"/>
                  </a:cubicBezTo>
                  <a:cubicBezTo>
                    <a:pt x="366" y="445"/>
                    <a:pt x="366" y="445"/>
                    <a:pt x="366" y="445"/>
                  </a:cubicBezTo>
                  <a:cubicBezTo>
                    <a:pt x="367" y="444"/>
                    <a:pt x="367" y="444"/>
                    <a:pt x="367" y="444"/>
                  </a:cubicBezTo>
                  <a:cubicBezTo>
                    <a:pt x="369" y="444"/>
                    <a:pt x="369" y="444"/>
                    <a:pt x="369" y="444"/>
                  </a:cubicBezTo>
                  <a:cubicBezTo>
                    <a:pt x="373" y="448"/>
                    <a:pt x="373" y="448"/>
                    <a:pt x="373" y="448"/>
                  </a:cubicBezTo>
                  <a:cubicBezTo>
                    <a:pt x="374" y="451"/>
                    <a:pt x="374" y="451"/>
                    <a:pt x="374" y="451"/>
                  </a:cubicBezTo>
                  <a:cubicBezTo>
                    <a:pt x="374" y="452"/>
                    <a:pt x="374" y="452"/>
                    <a:pt x="374" y="452"/>
                  </a:cubicBezTo>
                  <a:cubicBezTo>
                    <a:pt x="377" y="453"/>
                    <a:pt x="377" y="453"/>
                    <a:pt x="377" y="453"/>
                  </a:cubicBezTo>
                  <a:cubicBezTo>
                    <a:pt x="378" y="455"/>
                    <a:pt x="378" y="455"/>
                    <a:pt x="378" y="455"/>
                  </a:cubicBezTo>
                  <a:cubicBezTo>
                    <a:pt x="380" y="458"/>
                    <a:pt x="380" y="458"/>
                    <a:pt x="380" y="458"/>
                  </a:cubicBezTo>
                  <a:cubicBezTo>
                    <a:pt x="387" y="459"/>
                    <a:pt x="387" y="459"/>
                    <a:pt x="387" y="459"/>
                  </a:cubicBezTo>
                  <a:cubicBezTo>
                    <a:pt x="387" y="459"/>
                    <a:pt x="387" y="459"/>
                    <a:pt x="387" y="459"/>
                  </a:cubicBezTo>
                  <a:cubicBezTo>
                    <a:pt x="387" y="459"/>
                    <a:pt x="387" y="459"/>
                    <a:pt x="387" y="459"/>
                  </a:cubicBezTo>
                  <a:cubicBezTo>
                    <a:pt x="388" y="458"/>
                    <a:pt x="388" y="458"/>
                    <a:pt x="388" y="458"/>
                  </a:cubicBezTo>
                  <a:cubicBezTo>
                    <a:pt x="389" y="457"/>
                    <a:pt x="389" y="457"/>
                    <a:pt x="389" y="457"/>
                  </a:cubicBezTo>
                  <a:cubicBezTo>
                    <a:pt x="393" y="462"/>
                    <a:pt x="393" y="462"/>
                    <a:pt x="393" y="462"/>
                  </a:cubicBezTo>
                  <a:cubicBezTo>
                    <a:pt x="391" y="465"/>
                    <a:pt x="391" y="465"/>
                    <a:pt x="391" y="465"/>
                  </a:cubicBezTo>
                  <a:cubicBezTo>
                    <a:pt x="391" y="465"/>
                    <a:pt x="391" y="465"/>
                    <a:pt x="391" y="465"/>
                  </a:cubicBezTo>
                  <a:cubicBezTo>
                    <a:pt x="391" y="465"/>
                    <a:pt x="391" y="465"/>
                    <a:pt x="391" y="465"/>
                  </a:cubicBezTo>
                  <a:cubicBezTo>
                    <a:pt x="391" y="465"/>
                    <a:pt x="391" y="465"/>
                    <a:pt x="391" y="465"/>
                  </a:cubicBezTo>
                  <a:cubicBezTo>
                    <a:pt x="394" y="466"/>
                    <a:pt x="394" y="466"/>
                    <a:pt x="394" y="466"/>
                  </a:cubicBezTo>
                  <a:cubicBezTo>
                    <a:pt x="396" y="464"/>
                    <a:pt x="396" y="464"/>
                    <a:pt x="396" y="464"/>
                  </a:cubicBezTo>
                  <a:cubicBezTo>
                    <a:pt x="396" y="464"/>
                    <a:pt x="396" y="464"/>
                    <a:pt x="396" y="464"/>
                  </a:cubicBezTo>
                  <a:cubicBezTo>
                    <a:pt x="396" y="464"/>
                    <a:pt x="396" y="464"/>
                    <a:pt x="396" y="464"/>
                  </a:cubicBezTo>
                  <a:cubicBezTo>
                    <a:pt x="396" y="464"/>
                    <a:pt x="396" y="464"/>
                    <a:pt x="397" y="464"/>
                  </a:cubicBezTo>
                  <a:cubicBezTo>
                    <a:pt x="397" y="465"/>
                    <a:pt x="397" y="465"/>
                    <a:pt x="397" y="465"/>
                  </a:cubicBezTo>
                  <a:cubicBezTo>
                    <a:pt x="400" y="460"/>
                    <a:pt x="400" y="460"/>
                    <a:pt x="400" y="460"/>
                  </a:cubicBezTo>
                  <a:cubicBezTo>
                    <a:pt x="415" y="451"/>
                    <a:pt x="415" y="451"/>
                    <a:pt x="415" y="451"/>
                  </a:cubicBezTo>
                  <a:cubicBezTo>
                    <a:pt x="423" y="448"/>
                    <a:pt x="423" y="448"/>
                    <a:pt x="423" y="448"/>
                  </a:cubicBezTo>
                  <a:cubicBezTo>
                    <a:pt x="438" y="450"/>
                    <a:pt x="438" y="450"/>
                    <a:pt x="438" y="450"/>
                  </a:cubicBezTo>
                  <a:cubicBezTo>
                    <a:pt x="442" y="454"/>
                    <a:pt x="442" y="454"/>
                    <a:pt x="442" y="454"/>
                  </a:cubicBezTo>
                  <a:cubicBezTo>
                    <a:pt x="442" y="454"/>
                    <a:pt x="442" y="454"/>
                    <a:pt x="443" y="454"/>
                  </a:cubicBezTo>
                  <a:cubicBezTo>
                    <a:pt x="462" y="454"/>
                    <a:pt x="462" y="454"/>
                    <a:pt x="462" y="454"/>
                  </a:cubicBezTo>
                  <a:cubicBezTo>
                    <a:pt x="463" y="454"/>
                    <a:pt x="463" y="454"/>
                    <a:pt x="463" y="454"/>
                  </a:cubicBezTo>
                  <a:cubicBezTo>
                    <a:pt x="463" y="454"/>
                    <a:pt x="463" y="453"/>
                    <a:pt x="463" y="453"/>
                  </a:cubicBezTo>
                  <a:cubicBezTo>
                    <a:pt x="463" y="450"/>
                    <a:pt x="463" y="450"/>
                    <a:pt x="463" y="450"/>
                  </a:cubicBezTo>
                  <a:cubicBezTo>
                    <a:pt x="464" y="447"/>
                    <a:pt x="464" y="447"/>
                    <a:pt x="464" y="447"/>
                  </a:cubicBezTo>
                  <a:cubicBezTo>
                    <a:pt x="464" y="447"/>
                    <a:pt x="464" y="447"/>
                    <a:pt x="464" y="447"/>
                  </a:cubicBezTo>
                  <a:cubicBezTo>
                    <a:pt x="462" y="440"/>
                    <a:pt x="462" y="440"/>
                    <a:pt x="462" y="440"/>
                  </a:cubicBezTo>
                  <a:cubicBezTo>
                    <a:pt x="471" y="432"/>
                    <a:pt x="471" y="432"/>
                    <a:pt x="471" y="432"/>
                  </a:cubicBezTo>
                  <a:cubicBezTo>
                    <a:pt x="488" y="439"/>
                    <a:pt x="488" y="439"/>
                    <a:pt x="488" y="439"/>
                  </a:cubicBezTo>
                  <a:cubicBezTo>
                    <a:pt x="490" y="447"/>
                    <a:pt x="490" y="447"/>
                    <a:pt x="490" y="447"/>
                  </a:cubicBezTo>
                  <a:cubicBezTo>
                    <a:pt x="490" y="447"/>
                    <a:pt x="490" y="447"/>
                    <a:pt x="490" y="447"/>
                  </a:cubicBezTo>
                  <a:cubicBezTo>
                    <a:pt x="495" y="451"/>
                    <a:pt x="495" y="451"/>
                    <a:pt x="495" y="451"/>
                  </a:cubicBezTo>
                  <a:cubicBezTo>
                    <a:pt x="499" y="452"/>
                    <a:pt x="499" y="452"/>
                    <a:pt x="499" y="452"/>
                  </a:cubicBezTo>
                  <a:cubicBezTo>
                    <a:pt x="499" y="452"/>
                    <a:pt x="499" y="452"/>
                    <a:pt x="499" y="452"/>
                  </a:cubicBezTo>
                  <a:cubicBezTo>
                    <a:pt x="499" y="452"/>
                    <a:pt x="500" y="452"/>
                    <a:pt x="500" y="452"/>
                  </a:cubicBezTo>
                  <a:cubicBezTo>
                    <a:pt x="509" y="448"/>
                    <a:pt x="509" y="448"/>
                    <a:pt x="509" y="448"/>
                  </a:cubicBezTo>
                  <a:cubicBezTo>
                    <a:pt x="512" y="449"/>
                    <a:pt x="512" y="449"/>
                    <a:pt x="512" y="449"/>
                  </a:cubicBezTo>
                  <a:cubicBezTo>
                    <a:pt x="528" y="456"/>
                    <a:pt x="528" y="456"/>
                    <a:pt x="528" y="456"/>
                  </a:cubicBezTo>
                  <a:cubicBezTo>
                    <a:pt x="533" y="460"/>
                    <a:pt x="533" y="460"/>
                    <a:pt x="533" y="460"/>
                  </a:cubicBezTo>
                  <a:cubicBezTo>
                    <a:pt x="541" y="462"/>
                    <a:pt x="541" y="462"/>
                    <a:pt x="541" y="462"/>
                  </a:cubicBezTo>
                  <a:cubicBezTo>
                    <a:pt x="547" y="463"/>
                    <a:pt x="547" y="463"/>
                    <a:pt x="547" y="463"/>
                  </a:cubicBezTo>
                  <a:cubicBezTo>
                    <a:pt x="561" y="459"/>
                    <a:pt x="561" y="459"/>
                    <a:pt x="561" y="459"/>
                  </a:cubicBezTo>
                  <a:cubicBezTo>
                    <a:pt x="571" y="452"/>
                    <a:pt x="571" y="452"/>
                    <a:pt x="571" y="452"/>
                  </a:cubicBezTo>
                  <a:cubicBezTo>
                    <a:pt x="578" y="456"/>
                    <a:pt x="578" y="456"/>
                    <a:pt x="578" y="456"/>
                  </a:cubicBezTo>
                  <a:cubicBezTo>
                    <a:pt x="582" y="455"/>
                    <a:pt x="582" y="455"/>
                    <a:pt x="582" y="455"/>
                  </a:cubicBezTo>
                  <a:cubicBezTo>
                    <a:pt x="582" y="454"/>
                    <a:pt x="582" y="454"/>
                    <a:pt x="582" y="454"/>
                  </a:cubicBezTo>
                  <a:cubicBezTo>
                    <a:pt x="583" y="454"/>
                    <a:pt x="583" y="454"/>
                    <a:pt x="583" y="454"/>
                  </a:cubicBezTo>
                  <a:cubicBezTo>
                    <a:pt x="583" y="454"/>
                    <a:pt x="583" y="454"/>
                    <a:pt x="583" y="454"/>
                  </a:cubicBezTo>
                  <a:cubicBezTo>
                    <a:pt x="592" y="458"/>
                    <a:pt x="592" y="458"/>
                    <a:pt x="592" y="458"/>
                  </a:cubicBezTo>
                  <a:cubicBezTo>
                    <a:pt x="601" y="453"/>
                    <a:pt x="601" y="453"/>
                    <a:pt x="601" y="453"/>
                  </a:cubicBezTo>
                  <a:cubicBezTo>
                    <a:pt x="602" y="450"/>
                    <a:pt x="602" y="450"/>
                    <a:pt x="602" y="450"/>
                  </a:cubicBezTo>
                  <a:cubicBezTo>
                    <a:pt x="606" y="438"/>
                    <a:pt x="606" y="438"/>
                    <a:pt x="606" y="438"/>
                  </a:cubicBezTo>
                  <a:cubicBezTo>
                    <a:pt x="611" y="434"/>
                    <a:pt x="611" y="434"/>
                    <a:pt x="611" y="434"/>
                  </a:cubicBezTo>
                  <a:cubicBezTo>
                    <a:pt x="611" y="429"/>
                    <a:pt x="611" y="429"/>
                    <a:pt x="611" y="429"/>
                  </a:cubicBezTo>
                  <a:cubicBezTo>
                    <a:pt x="606" y="429"/>
                    <a:pt x="606" y="429"/>
                    <a:pt x="606" y="429"/>
                  </a:cubicBezTo>
                  <a:cubicBezTo>
                    <a:pt x="606" y="429"/>
                    <a:pt x="606" y="429"/>
                    <a:pt x="606" y="429"/>
                  </a:cubicBezTo>
                  <a:cubicBezTo>
                    <a:pt x="606" y="429"/>
                    <a:pt x="606" y="429"/>
                    <a:pt x="606" y="429"/>
                  </a:cubicBezTo>
                  <a:cubicBezTo>
                    <a:pt x="607" y="427"/>
                    <a:pt x="607" y="427"/>
                    <a:pt x="607" y="427"/>
                  </a:cubicBezTo>
                  <a:cubicBezTo>
                    <a:pt x="612" y="421"/>
                    <a:pt x="612" y="421"/>
                    <a:pt x="612" y="421"/>
                  </a:cubicBezTo>
                  <a:cubicBezTo>
                    <a:pt x="612" y="421"/>
                    <a:pt x="630" y="418"/>
                    <a:pt x="630" y="418"/>
                  </a:cubicBezTo>
                  <a:cubicBezTo>
                    <a:pt x="630" y="418"/>
                    <a:pt x="630" y="418"/>
                    <a:pt x="630" y="418"/>
                  </a:cubicBezTo>
                  <a:cubicBezTo>
                    <a:pt x="636" y="422"/>
                    <a:pt x="636" y="422"/>
                    <a:pt x="636" y="422"/>
                  </a:cubicBezTo>
                  <a:cubicBezTo>
                    <a:pt x="643" y="423"/>
                    <a:pt x="643" y="423"/>
                    <a:pt x="643" y="423"/>
                  </a:cubicBezTo>
                  <a:cubicBezTo>
                    <a:pt x="643" y="423"/>
                    <a:pt x="644" y="423"/>
                    <a:pt x="644" y="423"/>
                  </a:cubicBezTo>
                  <a:cubicBezTo>
                    <a:pt x="649" y="430"/>
                    <a:pt x="649" y="430"/>
                    <a:pt x="649" y="430"/>
                  </a:cubicBezTo>
                  <a:cubicBezTo>
                    <a:pt x="650" y="436"/>
                    <a:pt x="650" y="436"/>
                    <a:pt x="650" y="436"/>
                  </a:cubicBezTo>
                  <a:cubicBezTo>
                    <a:pt x="654" y="445"/>
                    <a:pt x="654" y="445"/>
                    <a:pt x="654" y="445"/>
                  </a:cubicBezTo>
                  <a:cubicBezTo>
                    <a:pt x="656" y="458"/>
                    <a:pt x="656" y="458"/>
                    <a:pt x="656" y="458"/>
                  </a:cubicBezTo>
                  <a:cubicBezTo>
                    <a:pt x="667" y="460"/>
                    <a:pt x="667" y="460"/>
                    <a:pt x="667" y="460"/>
                  </a:cubicBezTo>
                  <a:cubicBezTo>
                    <a:pt x="676" y="465"/>
                    <a:pt x="676" y="465"/>
                    <a:pt x="676" y="465"/>
                  </a:cubicBezTo>
                  <a:cubicBezTo>
                    <a:pt x="676" y="465"/>
                    <a:pt x="676" y="465"/>
                    <a:pt x="676" y="465"/>
                  </a:cubicBezTo>
                  <a:cubicBezTo>
                    <a:pt x="677" y="469"/>
                    <a:pt x="677" y="469"/>
                    <a:pt x="677" y="469"/>
                  </a:cubicBezTo>
                  <a:cubicBezTo>
                    <a:pt x="677" y="474"/>
                    <a:pt x="677" y="474"/>
                    <a:pt x="677" y="474"/>
                  </a:cubicBezTo>
                  <a:cubicBezTo>
                    <a:pt x="679" y="476"/>
                    <a:pt x="679" y="476"/>
                    <a:pt x="679" y="476"/>
                  </a:cubicBezTo>
                  <a:cubicBezTo>
                    <a:pt x="685" y="477"/>
                    <a:pt x="685" y="477"/>
                    <a:pt x="685" y="477"/>
                  </a:cubicBezTo>
                  <a:cubicBezTo>
                    <a:pt x="703" y="469"/>
                    <a:pt x="703" y="469"/>
                    <a:pt x="703" y="469"/>
                  </a:cubicBezTo>
                  <a:cubicBezTo>
                    <a:pt x="703" y="469"/>
                    <a:pt x="703" y="469"/>
                    <a:pt x="703" y="469"/>
                  </a:cubicBezTo>
                  <a:cubicBezTo>
                    <a:pt x="703" y="469"/>
                    <a:pt x="703" y="469"/>
                    <a:pt x="703" y="469"/>
                  </a:cubicBezTo>
                  <a:cubicBezTo>
                    <a:pt x="704" y="469"/>
                    <a:pt x="704" y="470"/>
                    <a:pt x="704" y="470"/>
                  </a:cubicBezTo>
                  <a:cubicBezTo>
                    <a:pt x="703" y="472"/>
                    <a:pt x="703" y="472"/>
                    <a:pt x="703" y="472"/>
                  </a:cubicBezTo>
                  <a:cubicBezTo>
                    <a:pt x="703" y="478"/>
                    <a:pt x="703" y="478"/>
                    <a:pt x="703" y="478"/>
                  </a:cubicBezTo>
                  <a:cubicBezTo>
                    <a:pt x="703" y="478"/>
                    <a:pt x="703" y="478"/>
                    <a:pt x="703" y="478"/>
                  </a:cubicBezTo>
                  <a:cubicBezTo>
                    <a:pt x="700" y="481"/>
                    <a:pt x="700" y="481"/>
                    <a:pt x="700" y="481"/>
                  </a:cubicBezTo>
                  <a:cubicBezTo>
                    <a:pt x="697" y="492"/>
                    <a:pt x="697" y="492"/>
                    <a:pt x="697" y="492"/>
                  </a:cubicBezTo>
                  <a:cubicBezTo>
                    <a:pt x="693" y="501"/>
                    <a:pt x="693" y="501"/>
                    <a:pt x="693" y="501"/>
                  </a:cubicBezTo>
                  <a:cubicBezTo>
                    <a:pt x="691" y="503"/>
                    <a:pt x="691" y="503"/>
                    <a:pt x="691" y="503"/>
                  </a:cubicBezTo>
                  <a:cubicBezTo>
                    <a:pt x="691" y="503"/>
                    <a:pt x="691" y="503"/>
                    <a:pt x="691" y="503"/>
                  </a:cubicBezTo>
                  <a:cubicBezTo>
                    <a:pt x="691" y="503"/>
                    <a:pt x="691" y="503"/>
                    <a:pt x="690" y="503"/>
                  </a:cubicBezTo>
                  <a:cubicBezTo>
                    <a:pt x="684" y="501"/>
                    <a:pt x="684" y="501"/>
                    <a:pt x="684" y="501"/>
                  </a:cubicBezTo>
                  <a:cubicBezTo>
                    <a:pt x="679" y="506"/>
                    <a:pt x="679" y="506"/>
                    <a:pt x="679" y="506"/>
                  </a:cubicBezTo>
                  <a:cubicBezTo>
                    <a:pt x="680" y="510"/>
                    <a:pt x="680" y="510"/>
                    <a:pt x="680" y="510"/>
                  </a:cubicBezTo>
                  <a:cubicBezTo>
                    <a:pt x="680" y="517"/>
                    <a:pt x="680" y="517"/>
                    <a:pt x="680" y="517"/>
                  </a:cubicBezTo>
                  <a:cubicBezTo>
                    <a:pt x="680" y="518"/>
                    <a:pt x="680" y="518"/>
                    <a:pt x="680" y="518"/>
                  </a:cubicBezTo>
                  <a:cubicBezTo>
                    <a:pt x="676" y="523"/>
                    <a:pt x="676" y="523"/>
                    <a:pt x="676" y="523"/>
                  </a:cubicBezTo>
                  <a:cubicBezTo>
                    <a:pt x="676" y="524"/>
                    <a:pt x="676" y="524"/>
                    <a:pt x="676" y="524"/>
                  </a:cubicBezTo>
                  <a:cubicBezTo>
                    <a:pt x="676" y="524"/>
                    <a:pt x="676" y="524"/>
                    <a:pt x="676" y="524"/>
                  </a:cubicBezTo>
                  <a:cubicBezTo>
                    <a:pt x="676" y="525"/>
                    <a:pt x="676" y="525"/>
                    <a:pt x="676" y="525"/>
                  </a:cubicBezTo>
                  <a:cubicBezTo>
                    <a:pt x="676" y="525"/>
                    <a:pt x="676" y="525"/>
                    <a:pt x="676" y="525"/>
                  </a:cubicBezTo>
                  <a:cubicBezTo>
                    <a:pt x="676" y="525"/>
                    <a:pt x="676" y="525"/>
                    <a:pt x="675" y="525"/>
                  </a:cubicBezTo>
                  <a:cubicBezTo>
                    <a:pt x="675" y="525"/>
                    <a:pt x="675" y="525"/>
                    <a:pt x="675" y="525"/>
                  </a:cubicBezTo>
                  <a:cubicBezTo>
                    <a:pt x="676" y="526"/>
                    <a:pt x="676" y="526"/>
                    <a:pt x="676" y="526"/>
                  </a:cubicBezTo>
                  <a:cubicBezTo>
                    <a:pt x="676" y="526"/>
                    <a:pt x="676" y="526"/>
                    <a:pt x="676" y="526"/>
                  </a:cubicBezTo>
                  <a:cubicBezTo>
                    <a:pt x="676" y="526"/>
                    <a:pt x="676" y="526"/>
                    <a:pt x="676" y="526"/>
                  </a:cubicBezTo>
                  <a:cubicBezTo>
                    <a:pt x="676" y="526"/>
                    <a:pt x="677" y="526"/>
                    <a:pt x="677" y="526"/>
                  </a:cubicBezTo>
                  <a:cubicBezTo>
                    <a:pt x="677" y="526"/>
                    <a:pt x="677" y="526"/>
                    <a:pt x="677" y="526"/>
                  </a:cubicBezTo>
                  <a:cubicBezTo>
                    <a:pt x="677" y="526"/>
                    <a:pt x="677" y="526"/>
                    <a:pt x="677" y="526"/>
                  </a:cubicBezTo>
                  <a:cubicBezTo>
                    <a:pt x="677" y="526"/>
                    <a:pt x="677" y="526"/>
                    <a:pt x="677" y="526"/>
                  </a:cubicBezTo>
                  <a:cubicBezTo>
                    <a:pt x="677" y="526"/>
                    <a:pt x="677" y="526"/>
                    <a:pt x="677" y="526"/>
                  </a:cubicBezTo>
                  <a:cubicBezTo>
                    <a:pt x="677" y="526"/>
                    <a:pt x="677" y="526"/>
                    <a:pt x="677" y="526"/>
                  </a:cubicBezTo>
                  <a:cubicBezTo>
                    <a:pt x="677" y="524"/>
                    <a:pt x="677" y="524"/>
                    <a:pt x="677" y="524"/>
                  </a:cubicBezTo>
                  <a:cubicBezTo>
                    <a:pt x="680" y="524"/>
                    <a:pt x="680" y="524"/>
                    <a:pt x="680" y="524"/>
                  </a:cubicBezTo>
                  <a:cubicBezTo>
                    <a:pt x="680" y="524"/>
                    <a:pt x="680" y="524"/>
                    <a:pt x="680" y="524"/>
                  </a:cubicBezTo>
                  <a:cubicBezTo>
                    <a:pt x="684" y="518"/>
                    <a:pt x="684" y="518"/>
                    <a:pt x="684" y="518"/>
                  </a:cubicBezTo>
                  <a:cubicBezTo>
                    <a:pt x="685" y="520"/>
                    <a:pt x="685" y="520"/>
                    <a:pt x="685" y="520"/>
                  </a:cubicBezTo>
                  <a:cubicBezTo>
                    <a:pt x="685" y="520"/>
                    <a:pt x="685" y="520"/>
                    <a:pt x="685" y="520"/>
                  </a:cubicBezTo>
                  <a:cubicBezTo>
                    <a:pt x="685" y="520"/>
                    <a:pt x="685" y="520"/>
                    <a:pt x="685" y="520"/>
                  </a:cubicBezTo>
                  <a:cubicBezTo>
                    <a:pt x="685" y="520"/>
                    <a:pt x="685" y="520"/>
                    <a:pt x="686" y="520"/>
                  </a:cubicBezTo>
                  <a:cubicBezTo>
                    <a:pt x="687" y="519"/>
                    <a:pt x="687" y="519"/>
                    <a:pt x="687" y="519"/>
                  </a:cubicBezTo>
                  <a:cubicBezTo>
                    <a:pt x="687" y="522"/>
                    <a:pt x="687" y="522"/>
                    <a:pt x="687" y="522"/>
                  </a:cubicBezTo>
                  <a:cubicBezTo>
                    <a:pt x="687" y="522"/>
                    <a:pt x="687" y="522"/>
                    <a:pt x="687" y="522"/>
                  </a:cubicBezTo>
                  <a:cubicBezTo>
                    <a:pt x="693" y="524"/>
                    <a:pt x="693" y="524"/>
                    <a:pt x="693" y="524"/>
                  </a:cubicBezTo>
                  <a:cubicBezTo>
                    <a:pt x="698" y="522"/>
                    <a:pt x="698" y="522"/>
                    <a:pt x="698" y="522"/>
                  </a:cubicBezTo>
                  <a:cubicBezTo>
                    <a:pt x="705" y="517"/>
                    <a:pt x="705" y="517"/>
                    <a:pt x="705" y="517"/>
                  </a:cubicBezTo>
                  <a:cubicBezTo>
                    <a:pt x="725" y="492"/>
                    <a:pt x="725" y="492"/>
                    <a:pt x="725" y="492"/>
                  </a:cubicBezTo>
                  <a:cubicBezTo>
                    <a:pt x="728" y="485"/>
                    <a:pt x="728" y="485"/>
                    <a:pt x="728" y="485"/>
                  </a:cubicBezTo>
                  <a:cubicBezTo>
                    <a:pt x="734" y="476"/>
                    <a:pt x="734" y="476"/>
                    <a:pt x="734" y="476"/>
                  </a:cubicBezTo>
                  <a:cubicBezTo>
                    <a:pt x="740" y="470"/>
                    <a:pt x="740" y="470"/>
                    <a:pt x="740" y="470"/>
                  </a:cubicBezTo>
                  <a:cubicBezTo>
                    <a:pt x="742" y="454"/>
                    <a:pt x="742" y="454"/>
                    <a:pt x="742" y="454"/>
                  </a:cubicBezTo>
                  <a:cubicBezTo>
                    <a:pt x="741" y="447"/>
                    <a:pt x="741" y="447"/>
                    <a:pt x="741" y="447"/>
                  </a:cubicBezTo>
                  <a:cubicBezTo>
                    <a:pt x="743" y="440"/>
                    <a:pt x="743" y="440"/>
                    <a:pt x="743" y="440"/>
                  </a:cubicBezTo>
                  <a:cubicBezTo>
                    <a:pt x="747" y="432"/>
                    <a:pt x="747" y="432"/>
                    <a:pt x="747" y="432"/>
                  </a:cubicBezTo>
                  <a:cubicBezTo>
                    <a:pt x="747" y="432"/>
                    <a:pt x="747" y="432"/>
                    <a:pt x="747" y="432"/>
                  </a:cubicBezTo>
                  <a:cubicBezTo>
                    <a:pt x="745" y="429"/>
                    <a:pt x="745" y="429"/>
                    <a:pt x="745" y="429"/>
                  </a:cubicBezTo>
                  <a:cubicBezTo>
                    <a:pt x="746" y="427"/>
                    <a:pt x="746" y="427"/>
                    <a:pt x="746" y="427"/>
                  </a:cubicBezTo>
                  <a:cubicBezTo>
                    <a:pt x="745" y="424"/>
                    <a:pt x="745" y="424"/>
                    <a:pt x="745" y="424"/>
                  </a:cubicBezTo>
                  <a:cubicBezTo>
                    <a:pt x="747" y="420"/>
                    <a:pt x="747" y="420"/>
                    <a:pt x="747" y="420"/>
                  </a:cubicBezTo>
                  <a:cubicBezTo>
                    <a:pt x="747" y="420"/>
                    <a:pt x="747" y="420"/>
                    <a:pt x="746" y="420"/>
                  </a:cubicBezTo>
                  <a:cubicBezTo>
                    <a:pt x="740" y="415"/>
                    <a:pt x="740" y="415"/>
                    <a:pt x="740" y="415"/>
                  </a:cubicBezTo>
                  <a:cubicBezTo>
                    <a:pt x="736" y="409"/>
                    <a:pt x="736" y="409"/>
                    <a:pt x="736" y="409"/>
                  </a:cubicBezTo>
                  <a:cubicBezTo>
                    <a:pt x="736" y="409"/>
                    <a:pt x="736" y="409"/>
                    <a:pt x="736" y="409"/>
                  </a:cubicBezTo>
                  <a:cubicBezTo>
                    <a:pt x="729" y="408"/>
                    <a:pt x="729" y="408"/>
                    <a:pt x="729" y="408"/>
                  </a:cubicBezTo>
                  <a:cubicBezTo>
                    <a:pt x="729" y="408"/>
                    <a:pt x="728" y="408"/>
                    <a:pt x="728" y="408"/>
                  </a:cubicBezTo>
                  <a:cubicBezTo>
                    <a:pt x="728" y="408"/>
                    <a:pt x="728" y="409"/>
                    <a:pt x="728" y="409"/>
                  </a:cubicBezTo>
                  <a:cubicBezTo>
                    <a:pt x="728" y="414"/>
                    <a:pt x="728" y="414"/>
                    <a:pt x="728" y="414"/>
                  </a:cubicBezTo>
                  <a:cubicBezTo>
                    <a:pt x="727" y="416"/>
                    <a:pt x="727" y="416"/>
                    <a:pt x="727" y="416"/>
                  </a:cubicBezTo>
                  <a:cubicBezTo>
                    <a:pt x="727" y="414"/>
                    <a:pt x="727" y="414"/>
                    <a:pt x="727" y="414"/>
                  </a:cubicBezTo>
                  <a:cubicBezTo>
                    <a:pt x="727" y="414"/>
                    <a:pt x="727" y="414"/>
                    <a:pt x="727" y="414"/>
                  </a:cubicBezTo>
                  <a:cubicBezTo>
                    <a:pt x="727" y="414"/>
                    <a:pt x="727" y="414"/>
                    <a:pt x="727" y="414"/>
                  </a:cubicBezTo>
                  <a:cubicBezTo>
                    <a:pt x="727" y="414"/>
                    <a:pt x="727" y="414"/>
                    <a:pt x="726" y="414"/>
                  </a:cubicBezTo>
                  <a:cubicBezTo>
                    <a:pt x="725" y="415"/>
                    <a:pt x="725" y="415"/>
                    <a:pt x="725" y="415"/>
                  </a:cubicBezTo>
                  <a:cubicBezTo>
                    <a:pt x="720" y="416"/>
                    <a:pt x="720" y="416"/>
                    <a:pt x="720" y="416"/>
                  </a:cubicBezTo>
                  <a:cubicBezTo>
                    <a:pt x="722" y="414"/>
                    <a:pt x="722" y="414"/>
                    <a:pt x="722" y="414"/>
                  </a:cubicBezTo>
                  <a:cubicBezTo>
                    <a:pt x="722" y="414"/>
                    <a:pt x="722" y="414"/>
                    <a:pt x="722" y="413"/>
                  </a:cubicBezTo>
                  <a:cubicBezTo>
                    <a:pt x="720" y="411"/>
                    <a:pt x="720" y="411"/>
                    <a:pt x="720" y="411"/>
                  </a:cubicBezTo>
                  <a:cubicBezTo>
                    <a:pt x="722" y="409"/>
                    <a:pt x="722" y="409"/>
                    <a:pt x="722" y="409"/>
                  </a:cubicBezTo>
                  <a:cubicBezTo>
                    <a:pt x="722" y="409"/>
                    <a:pt x="722" y="409"/>
                    <a:pt x="722" y="408"/>
                  </a:cubicBezTo>
                  <a:cubicBezTo>
                    <a:pt x="722" y="408"/>
                    <a:pt x="722" y="408"/>
                    <a:pt x="722" y="408"/>
                  </a:cubicBezTo>
                  <a:cubicBezTo>
                    <a:pt x="722" y="408"/>
                    <a:pt x="722" y="408"/>
                    <a:pt x="722" y="408"/>
                  </a:cubicBezTo>
                  <a:cubicBezTo>
                    <a:pt x="719" y="410"/>
                    <a:pt x="719" y="410"/>
                    <a:pt x="719" y="410"/>
                  </a:cubicBezTo>
                  <a:cubicBezTo>
                    <a:pt x="718" y="410"/>
                    <a:pt x="718" y="410"/>
                    <a:pt x="718" y="410"/>
                  </a:cubicBezTo>
                  <a:cubicBezTo>
                    <a:pt x="718" y="413"/>
                    <a:pt x="718" y="413"/>
                    <a:pt x="718" y="413"/>
                  </a:cubicBezTo>
                  <a:cubicBezTo>
                    <a:pt x="716" y="414"/>
                    <a:pt x="716" y="414"/>
                    <a:pt x="716" y="414"/>
                  </a:cubicBezTo>
                  <a:cubicBezTo>
                    <a:pt x="716" y="405"/>
                    <a:pt x="716" y="405"/>
                    <a:pt x="716" y="405"/>
                  </a:cubicBezTo>
                  <a:cubicBezTo>
                    <a:pt x="716" y="405"/>
                    <a:pt x="716" y="405"/>
                    <a:pt x="716" y="405"/>
                  </a:cubicBezTo>
                  <a:cubicBezTo>
                    <a:pt x="716" y="405"/>
                    <a:pt x="716" y="405"/>
                    <a:pt x="716" y="405"/>
                  </a:cubicBezTo>
                  <a:cubicBezTo>
                    <a:pt x="710" y="405"/>
                    <a:pt x="710" y="405"/>
                    <a:pt x="710" y="405"/>
                  </a:cubicBezTo>
                  <a:cubicBezTo>
                    <a:pt x="707" y="404"/>
                    <a:pt x="707" y="404"/>
                    <a:pt x="707" y="404"/>
                  </a:cubicBezTo>
                  <a:cubicBezTo>
                    <a:pt x="707" y="402"/>
                    <a:pt x="707" y="402"/>
                    <a:pt x="707" y="402"/>
                  </a:cubicBezTo>
                  <a:cubicBezTo>
                    <a:pt x="722" y="388"/>
                    <a:pt x="722" y="388"/>
                    <a:pt x="722" y="388"/>
                  </a:cubicBezTo>
                  <a:cubicBezTo>
                    <a:pt x="732" y="375"/>
                    <a:pt x="732" y="375"/>
                    <a:pt x="732" y="375"/>
                  </a:cubicBezTo>
                  <a:cubicBezTo>
                    <a:pt x="740" y="368"/>
                    <a:pt x="740" y="368"/>
                    <a:pt x="740" y="368"/>
                  </a:cubicBezTo>
                  <a:cubicBezTo>
                    <a:pt x="743" y="362"/>
                    <a:pt x="743" y="362"/>
                    <a:pt x="743" y="362"/>
                  </a:cubicBezTo>
                  <a:cubicBezTo>
                    <a:pt x="752" y="352"/>
                    <a:pt x="752" y="352"/>
                    <a:pt x="752" y="352"/>
                  </a:cubicBezTo>
                  <a:cubicBezTo>
                    <a:pt x="758" y="349"/>
                    <a:pt x="758" y="349"/>
                    <a:pt x="758" y="349"/>
                  </a:cubicBezTo>
                  <a:cubicBezTo>
                    <a:pt x="773" y="348"/>
                    <a:pt x="773" y="348"/>
                    <a:pt x="773" y="348"/>
                  </a:cubicBezTo>
                  <a:cubicBezTo>
                    <a:pt x="776" y="351"/>
                    <a:pt x="776" y="351"/>
                    <a:pt x="776" y="351"/>
                  </a:cubicBezTo>
                  <a:cubicBezTo>
                    <a:pt x="776" y="351"/>
                    <a:pt x="777" y="351"/>
                    <a:pt x="777" y="351"/>
                  </a:cubicBezTo>
                  <a:cubicBezTo>
                    <a:pt x="777" y="351"/>
                    <a:pt x="777" y="351"/>
                    <a:pt x="777" y="351"/>
                  </a:cubicBezTo>
                  <a:cubicBezTo>
                    <a:pt x="777" y="351"/>
                    <a:pt x="777" y="351"/>
                    <a:pt x="777" y="351"/>
                  </a:cubicBezTo>
                  <a:cubicBezTo>
                    <a:pt x="779" y="348"/>
                    <a:pt x="779" y="348"/>
                    <a:pt x="779" y="348"/>
                  </a:cubicBezTo>
                  <a:cubicBezTo>
                    <a:pt x="786" y="350"/>
                    <a:pt x="786" y="350"/>
                    <a:pt x="786" y="350"/>
                  </a:cubicBezTo>
                  <a:cubicBezTo>
                    <a:pt x="786" y="350"/>
                    <a:pt x="786" y="350"/>
                    <a:pt x="786" y="350"/>
                  </a:cubicBezTo>
                  <a:cubicBezTo>
                    <a:pt x="786" y="350"/>
                    <a:pt x="786" y="350"/>
                    <a:pt x="786" y="350"/>
                  </a:cubicBezTo>
                  <a:cubicBezTo>
                    <a:pt x="791" y="349"/>
                    <a:pt x="791" y="349"/>
                    <a:pt x="791" y="349"/>
                  </a:cubicBezTo>
                  <a:cubicBezTo>
                    <a:pt x="793" y="351"/>
                    <a:pt x="793" y="351"/>
                    <a:pt x="793" y="351"/>
                  </a:cubicBezTo>
                  <a:cubicBezTo>
                    <a:pt x="793" y="351"/>
                    <a:pt x="793" y="351"/>
                    <a:pt x="793" y="351"/>
                  </a:cubicBezTo>
                  <a:cubicBezTo>
                    <a:pt x="793" y="351"/>
                    <a:pt x="795" y="350"/>
                    <a:pt x="795" y="350"/>
                  </a:cubicBezTo>
                  <a:cubicBezTo>
                    <a:pt x="795" y="350"/>
                    <a:pt x="795" y="350"/>
                    <a:pt x="795" y="350"/>
                  </a:cubicBezTo>
                  <a:cubicBezTo>
                    <a:pt x="795" y="350"/>
                    <a:pt x="795" y="350"/>
                    <a:pt x="795" y="350"/>
                  </a:cubicBezTo>
                  <a:cubicBezTo>
                    <a:pt x="795" y="348"/>
                    <a:pt x="795" y="348"/>
                    <a:pt x="795" y="348"/>
                  </a:cubicBezTo>
                  <a:cubicBezTo>
                    <a:pt x="797" y="347"/>
                    <a:pt x="797" y="347"/>
                    <a:pt x="797" y="347"/>
                  </a:cubicBezTo>
                  <a:cubicBezTo>
                    <a:pt x="797" y="347"/>
                    <a:pt x="797" y="347"/>
                    <a:pt x="797" y="347"/>
                  </a:cubicBezTo>
                  <a:cubicBezTo>
                    <a:pt x="797" y="345"/>
                    <a:pt x="797" y="345"/>
                    <a:pt x="797" y="345"/>
                  </a:cubicBezTo>
                  <a:cubicBezTo>
                    <a:pt x="797" y="344"/>
                    <a:pt x="797" y="344"/>
                    <a:pt x="797" y="344"/>
                  </a:cubicBezTo>
                  <a:cubicBezTo>
                    <a:pt x="808" y="348"/>
                    <a:pt x="808" y="348"/>
                    <a:pt x="808" y="348"/>
                  </a:cubicBezTo>
                  <a:cubicBezTo>
                    <a:pt x="808" y="348"/>
                    <a:pt x="808" y="348"/>
                    <a:pt x="808" y="348"/>
                  </a:cubicBezTo>
                  <a:cubicBezTo>
                    <a:pt x="808" y="348"/>
                    <a:pt x="808" y="348"/>
                    <a:pt x="808" y="348"/>
                  </a:cubicBezTo>
                  <a:cubicBezTo>
                    <a:pt x="811" y="346"/>
                    <a:pt x="811" y="346"/>
                    <a:pt x="811" y="346"/>
                  </a:cubicBezTo>
                  <a:cubicBezTo>
                    <a:pt x="816" y="349"/>
                    <a:pt x="816" y="349"/>
                    <a:pt x="816" y="349"/>
                  </a:cubicBezTo>
                  <a:cubicBezTo>
                    <a:pt x="810" y="352"/>
                    <a:pt x="810" y="352"/>
                    <a:pt x="810" y="352"/>
                  </a:cubicBezTo>
                  <a:cubicBezTo>
                    <a:pt x="809" y="352"/>
                    <a:pt x="809" y="352"/>
                    <a:pt x="809" y="352"/>
                  </a:cubicBezTo>
                  <a:cubicBezTo>
                    <a:pt x="809" y="352"/>
                    <a:pt x="809" y="352"/>
                    <a:pt x="809" y="352"/>
                  </a:cubicBezTo>
                  <a:cubicBezTo>
                    <a:pt x="811" y="355"/>
                    <a:pt x="811" y="355"/>
                    <a:pt x="811" y="355"/>
                  </a:cubicBezTo>
                  <a:cubicBezTo>
                    <a:pt x="811" y="355"/>
                    <a:pt x="811" y="355"/>
                    <a:pt x="811" y="355"/>
                  </a:cubicBezTo>
                  <a:cubicBezTo>
                    <a:pt x="811" y="355"/>
                    <a:pt x="811" y="355"/>
                    <a:pt x="811" y="355"/>
                  </a:cubicBezTo>
                  <a:cubicBezTo>
                    <a:pt x="819" y="353"/>
                    <a:pt x="819" y="353"/>
                    <a:pt x="819" y="353"/>
                  </a:cubicBezTo>
                  <a:cubicBezTo>
                    <a:pt x="821" y="354"/>
                    <a:pt x="821" y="354"/>
                    <a:pt x="821" y="354"/>
                  </a:cubicBezTo>
                  <a:cubicBezTo>
                    <a:pt x="821" y="354"/>
                    <a:pt x="821" y="354"/>
                    <a:pt x="821" y="354"/>
                  </a:cubicBezTo>
                  <a:cubicBezTo>
                    <a:pt x="821" y="354"/>
                    <a:pt x="821" y="354"/>
                    <a:pt x="821" y="354"/>
                  </a:cubicBezTo>
                  <a:cubicBezTo>
                    <a:pt x="826" y="351"/>
                    <a:pt x="826" y="351"/>
                    <a:pt x="826" y="351"/>
                  </a:cubicBezTo>
                  <a:cubicBezTo>
                    <a:pt x="834" y="352"/>
                    <a:pt x="834" y="352"/>
                    <a:pt x="834" y="352"/>
                  </a:cubicBezTo>
                  <a:cubicBezTo>
                    <a:pt x="836" y="351"/>
                    <a:pt x="836" y="351"/>
                    <a:pt x="836" y="351"/>
                  </a:cubicBezTo>
                  <a:cubicBezTo>
                    <a:pt x="836" y="351"/>
                    <a:pt x="836" y="351"/>
                    <a:pt x="836" y="351"/>
                  </a:cubicBezTo>
                  <a:cubicBezTo>
                    <a:pt x="836" y="349"/>
                    <a:pt x="836" y="349"/>
                    <a:pt x="836" y="349"/>
                  </a:cubicBezTo>
                  <a:cubicBezTo>
                    <a:pt x="836" y="349"/>
                    <a:pt x="836" y="348"/>
                    <a:pt x="836" y="348"/>
                  </a:cubicBezTo>
                  <a:cubicBezTo>
                    <a:pt x="830" y="347"/>
                    <a:pt x="830" y="347"/>
                    <a:pt x="830" y="347"/>
                  </a:cubicBezTo>
                  <a:cubicBezTo>
                    <a:pt x="831" y="346"/>
                    <a:pt x="831" y="346"/>
                    <a:pt x="831" y="346"/>
                  </a:cubicBezTo>
                  <a:cubicBezTo>
                    <a:pt x="831" y="346"/>
                    <a:pt x="831" y="345"/>
                    <a:pt x="831" y="345"/>
                  </a:cubicBezTo>
                  <a:cubicBezTo>
                    <a:pt x="830" y="343"/>
                    <a:pt x="830" y="343"/>
                    <a:pt x="830" y="343"/>
                  </a:cubicBezTo>
                  <a:cubicBezTo>
                    <a:pt x="831" y="343"/>
                    <a:pt x="831" y="343"/>
                    <a:pt x="831" y="343"/>
                  </a:cubicBezTo>
                  <a:cubicBezTo>
                    <a:pt x="831" y="343"/>
                    <a:pt x="831" y="343"/>
                    <a:pt x="831" y="343"/>
                  </a:cubicBezTo>
                  <a:cubicBezTo>
                    <a:pt x="834" y="336"/>
                    <a:pt x="834" y="336"/>
                    <a:pt x="834" y="336"/>
                  </a:cubicBezTo>
                  <a:cubicBezTo>
                    <a:pt x="841" y="330"/>
                    <a:pt x="841" y="330"/>
                    <a:pt x="841" y="330"/>
                  </a:cubicBezTo>
                  <a:cubicBezTo>
                    <a:pt x="850" y="318"/>
                    <a:pt x="850" y="318"/>
                    <a:pt x="850" y="318"/>
                  </a:cubicBezTo>
                  <a:cubicBezTo>
                    <a:pt x="861" y="315"/>
                    <a:pt x="861" y="315"/>
                    <a:pt x="861" y="315"/>
                  </a:cubicBezTo>
                  <a:cubicBezTo>
                    <a:pt x="866" y="318"/>
                    <a:pt x="866" y="318"/>
                    <a:pt x="866" y="318"/>
                  </a:cubicBezTo>
                  <a:cubicBezTo>
                    <a:pt x="866" y="318"/>
                    <a:pt x="867" y="318"/>
                    <a:pt x="867" y="318"/>
                  </a:cubicBezTo>
                  <a:cubicBezTo>
                    <a:pt x="867" y="318"/>
                    <a:pt x="867" y="318"/>
                    <a:pt x="867" y="318"/>
                  </a:cubicBezTo>
                  <a:cubicBezTo>
                    <a:pt x="870" y="315"/>
                    <a:pt x="870" y="315"/>
                    <a:pt x="870" y="315"/>
                  </a:cubicBezTo>
                  <a:cubicBezTo>
                    <a:pt x="869" y="319"/>
                    <a:pt x="869" y="319"/>
                    <a:pt x="869" y="319"/>
                  </a:cubicBezTo>
                  <a:cubicBezTo>
                    <a:pt x="867" y="322"/>
                    <a:pt x="867" y="322"/>
                    <a:pt x="867" y="322"/>
                  </a:cubicBezTo>
                  <a:cubicBezTo>
                    <a:pt x="867" y="323"/>
                    <a:pt x="867" y="323"/>
                    <a:pt x="867" y="323"/>
                  </a:cubicBezTo>
                  <a:cubicBezTo>
                    <a:pt x="867" y="325"/>
                    <a:pt x="867" y="325"/>
                    <a:pt x="867" y="325"/>
                  </a:cubicBezTo>
                  <a:cubicBezTo>
                    <a:pt x="866" y="327"/>
                    <a:pt x="866" y="327"/>
                    <a:pt x="866" y="327"/>
                  </a:cubicBezTo>
                  <a:cubicBezTo>
                    <a:pt x="866" y="327"/>
                    <a:pt x="866" y="327"/>
                    <a:pt x="866" y="327"/>
                  </a:cubicBezTo>
                  <a:cubicBezTo>
                    <a:pt x="866" y="328"/>
                    <a:pt x="866" y="328"/>
                    <a:pt x="867" y="328"/>
                  </a:cubicBezTo>
                  <a:cubicBezTo>
                    <a:pt x="867" y="328"/>
                    <a:pt x="870" y="327"/>
                    <a:pt x="870" y="327"/>
                  </a:cubicBezTo>
                  <a:cubicBezTo>
                    <a:pt x="868" y="332"/>
                    <a:pt x="868" y="332"/>
                    <a:pt x="868" y="332"/>
                  </a:cubicBezTo>
                  <a:cubicBezTo>
                    <a:pt x="868" y="333"/>
                    <a:pt x="868" y="333"/>
                    <a:pt x="868" y="333"/>
                  </a:cubicBezTo>
                  <a:cubicBezTo>
                    <a:pt x="868" y="333"/>
                    <a:pt x="869" y="333"/>
                    <a:pt x="869" y="333"/>
                  </a:cubicBezTo>
                  <a:cubicBezTo>
                    <a:pt x="869" y="333"/>
                    <a:pt x="869" y="333"/>
                    <a:pt x="869" y="333"/>
                  </a:cubicBezTo>
                  <a:cubicBezTo>
                    <a:pt x="883" y="319"/>
                    <a:pt x="883" y="319"/>
                    <a:pt x="883" y="319"/>
                  </a:cubicBezTo>
                  <a:cubicBezTo>
                    <a:pt x="886" y="318"/>
                    <a:pt x="886" y="318"/>
                    <a:pt x="886" y="318"/>
                  </a:cubicBezTo>
                  <a:cubicBezTo>
                    <a:pt x="887" y="320"/>
                    <a:pt x="887" y="320"/>
                    <a:pt x="887" y="320"/>
                  </a:cubicBezTo>
                  <a:cubicBezTo>
                    <a:pt x="887" y="320"/>
                    <a:pt x="887" y="320"/>
                    <a:pt x="887" y="320"/>
                  </a:cubicBezTo>
                  <a:cubicBezTo>
                    <a:pt x="887" y="320"/>
                    <a:pt x="887" y="320"/>
                    <a:pt x="887" y="320"/>
                  </a:cubicBezTo>
                  <a:cubicBezTo>
                    <a:pt x="888" y="320"/>
                    <a:pt x="888" y="320"/>
                    <a:pt x="888" y="320"/>
                  </a:cubicBezTo>
                  <a:cubicBezTo>
                    <a:pt x="889" y="318"/>
                    <a:pt x="889" y="318"/>
                    <a:pt x="889" y="318"/>
                  </a:cubicBezTo>
                  <a:cubicBezTo>
                    <a:pt x="889" y="318"/>
                    <a:pt x="889" y="318"/>
                    <a:pt x="889" y="317"/>
                  </a:cubicBezTo>
                  <a:cubicBezTo>
                    <a:pt x="887" y="316"/>
                    <a:pt x="887" y="316"/>
                    <a:pt x="887" y="316"/>
                  </a:cubicBezTo>
                  <a:cubicBezTo>
                    <a:pt x="888" y="312"/>
                    <a:pt x="888" y="312"/>
                    <a:pt x="888" y="312"/>
                  </a:cubicBezTo>
                  <a:cubicBezTo>
                    <a:pt x="891" y="306"/>
                    <a:pt x="891" y="306"/>
                    <a:pt x="891" y="306"/>
                  </a:cubicBezTo>
                  <a:cubicBezTo>
                    <a:pt x="896" y="304"/>
                    <a:pt x="896" y="304"/>
                    <a:pt x="896" y="304"/>
                  </a:cubicBezTo>
                  <a:cubicBezTo>
                    <a:pt x="900" y="306"/>
                    <a:pt x="900" y="306"/>
                    <a:pt x="900" y="306"/>
                  </a:cubicBezTo>
                  <a:cubicBezTo>
                    <a:pt x="899" y="307"/>
                    <a:pt x="899" y="307"/>
                    <a:pt x="899" y="307"/>
                  </a:cubicBezTo>
                  <a:cubicBezTo>
                    <a:pt x="895" y="310"/>
                    <a:pt x="895" y="310"/>
                    <a:pt x="895" y="310"/>
                  </a:cubicBezTo>
                  <a:cubicBezTo>
                    <a:pt x="894" y="310"/>
                    <a:pt x="894" y="310"/>
                    <a:pt x="894" y="310"/>
                  </a:cubicBezTo>
                  <a:cubicBezTo>
                    <a:pt x="893" y="317"/>
                    <a:pt x="893" y="317"/>
                    <a:pt x="893" y="317"/>
                  </a:cubicBezTo>
                  <a:cubicBezTo>
                    <a:pt x="892" y="320"/>
                    <a:pt x="892" y="320"/>
                    <a:pt x="892" y="320"/>
                  </a:cubicBezTo>
                  <a:cubicBezTo>
                    <a:pt x="892" y="323"/>
                    <a:pt x="892" y="323"/>
                    <a:pt x="892" y="323"/>
                  </a:cubicBezTo>
                  <a:cubicBezTo>
                    <a:pt x="890" y="325"/>
                    <a:pt x="890" y="325"/>
                    <a:pt x="890" y="325"/>
                  </a:cubicBezTo>
                  <a:cubicBezTo>
                    <a:pt x="890" y="325"/>
                    <a:pt x="890" y="326"/>
                    <a:pt x="890" y="326"/>
                  </a:cubicBezTo>
                  <a:cubicBezTo>
                    <a:pt x="891" y="328"/>
                    <a:pt x="891" y="328"/>
                    <a:pt x="891" y="328"/>
                  </a:cubicBezTo>
                  <a:cubicBezTo>
                    <a:pt x="880" y="334"/>
                    <a:pt x="880" y="334"/>
                    <a:pt x="880" y="334"/>
                  </a:cubicBezTo>
                  <a:cubicBezTo>
                    <a:pt x="880" y="334"/>
                    <a:pt x="880" y="334"/>
                    <a:pt x="880" y="334"/>
                  </a:cubicBezTo>
                  <a:cubicBezTo>
                    <a:pt x="879" y="337"/>
                    <a:pt x="879" y="337"/>
                    <a:pt x="879" y="337"/>
                  </a:cubicBezTo>
                  <a:cubicBezTo>
                    <a:pt x="870" y="346"/>
                    <a:pt x="870" y="346"/>
                    <a:pt x="870" y="346"/>
                  </a:cubicBezTo>
                  <a:cubicBezTo>
                    <a:pt x="857" y="364"/>
                    <a:pt x="857" y="364"/>
                    <a:pt x="857" y="364"/>
                  </a:cubicBezTo>
                  <a:cubicBezTo>
                    <a:pt x="851" y="368"/>
                    <a:pt x="851" y="368"/>
                    <a:pt x="851" y="368"/>
                  </a:cubicBezTo>
                  <a:cubicBezTo>
                    <a:pt x="851" y="368"/>
                    <a:pt x="847" y="367"/>
                    <a:pt x="847" y="367"/>
                  </a:cubicBezTo>
                  <a:cubicBezTo>
                    <a:pt x="847" y="367"/>
                    <a:pt x="847" y="367"/>
                    <a:pt x="847" y="367"/>
                  </a:cubicBezTo>
                  <a:cubicBezTo>
                    <a:pt x="847" y="368"/>
                    <a:pt x="847" y="368"/>
                    <a:pt x="847" y="368"/>
                  </a:cubicBezTo>
                  <a:cubicBezTo>
                    <a:pt x="848" y="371"/>
                    <a:pt x="848" y="371"/>
                    <a:pt x="848" y="371"/>
                  </a:cubicBezTo>
                  <a:cubicBezTo>
                    <a:pt x="847" y="376"/>
                    <a:pt x="847" y="376"/>
                    <a:pt x="847" y="376"/>
                  </a:cubicBezTo>
                  <a:cubicBezTo>
                    <a:pt x="841" y="381"/>
                    <a:pt x="841" y="381"/>
                    <a:pt x="841" y="381"/>
                  </a:cubicBezTo>
                  <a:cubicBezTo>
                    <a:pt x="841" y="381"/>
                    <a:pt x="840" y="381"/>
                    <a:pt x="840" y="381"/>
                  </a:cubicBezTo>
                  <a:cubicBezTo>
                    <a:pt x="838" y="396"/>
                    <a:pt x="838" y="396"/>
                    <a:pt x="838" y="396"/>
                  </a:cubicBezTo>
                  <a:cubicBezTo>
                    <a:pt x="839" y="405"/>
                    <a:pt x="839" y="405"/>
                    <a:pt x="839" y="405"/>
                  </a:cubicBezTo>
                  <a:cubicBezTo>
                    <a:pt x="846" y="445"/>
                    <a:pt x="846" y="445"/>
                    <a:pt x="846" y="445"/>
                  </a:cubicBezTo>
                  <a:cubicBezTo>
                    <a:pt x="846" y="445"/>
                    <a:pt x="847" y="445"/>
                    <a:pt x="847" y="445"/>
                  </a:cubicBezTo>
                  <a:cubicBezTo>
                    <a:pt x="847" y="445"/>
                    <a:pt x="847" y="445"/>
                    <a:pt x="847" y="445"/>
                  </a:cubicBezTo>
                  <a:cubicBezTo>
                    <a:pt x="847" y="445"/>
                    <a:pt x="847" y="445"/>
                    <a:pt x="847" y="445"/>
                  </a:cubicBezTo>
                  <a:cubicBezTo>
                    <a:pt x="856" y="435"/>
                    <a:pt x="856" y="435"/>
                    <a:pt x="856" y="435"/>
                  </a:cubicBezTo>
                  <a:cubicBezTo>
                    <a:pt x="859" y="424"/>
                    <a:pt x="859" y="424"/>
                    <a:pt x="859" y="424"/>
                  </a:cubicBezTo>
                  <a:cubicBezTo>
                    <a:pt x="866" y="421"/>
                    <a:pt x="866" y="421"/>
                    <a:pt x="866" y="421"/>
                  </a:cubicBezTo>
                  <a:cubicBezTo>
                    <a:pt x="867" y="422"/>
                    <a:pt x="867" y="422"/>
                    <a:pt x="867" y="422"/>
                  </a:cubicBezTo>
                  <a:cubicBezTo>
                    <a:pt x="867" y="422"/>
                    <a:pt x="867" y="422"/>
                    <a:pt x="867" y="422"/>
                  </a:cubicBezTo>
                  <a:cubicBezTo>
                    <a:pt x="867" y="422"/>
                    <a:pt x="867" y="422"/>
                    <a:pt x="867" y="422"/>
                  </a:cubicBezTo>
                  <a:cubicBezTo>
                    <a:pt x="868" y="422"/>
                    <a:pt x="868" y="422"/>
                    <a:pt x="868" y="422"/>
                  </a:cubicBezTo>
                  <a:cubicBezTo>
                    <a:pt x="867" y="412"/>
                    <a:pt x="867" y="412"/>
                    <a:pt x="867" y="412"/>
                  </a:cubicBezTo>
                  <a:cubicBezTo>
                    <a:pt x="874" y="406"/>
                    <a:pt x="874" y="406"/>
                    <a:pt x="874" y="406"/>
                  </a:cubicBezTo>
                  <a:cubicBezTo>
                    <a:pt x="877" y="407"/>
                    <a:pt x="877" y="407"/>
                    <a:pt x="877" y="407"/>
                  </a:cubicBezTo>
                  <a:cubicBezTo>
                    <a:pt x="877" y="407"/>
                    <a:pt x="877" y="407"/>
                    <a:pt x="878" y="407"/>
                  </a:cubicBezTo>
                  <a:cubicBezTo>
                    <a:pt x="878" y="407"/>
                    <a:pt x="878" y="407"/>
                    <a:pt x="878" y="407"/>
                  </a:cubicBezTo>
                  <a:cubicBezTo>
                    <a:pt x="881" y="404"/>
                    <a:pt x="881" y="404"/>
                    <a:pt x="881" y="404"/>
                  </a:cubicBezTo>
                  <a:cubicBezTo>
                    <a:pt x="881" y="404"/>
                    <a:pt x="881" y="404"/>
                    <a:pt x="881" y="404"/>
                  </a:cubicBezTo>
                  <a:cubicBezTo>
                    <a:pt x="879" y="395"/>
                    <a:pt x="879" y="395"/>
                    <a:pt x="879" y="395"/>
                  </a:cubicBezTo>
                  <a:cubicBezTo>
                    <a:pt x="880" y="390"/>
                    <a:pt x="880" y="390"/>
                    <a:pt x="880" y="390"/>
                  </a:cubicBezTo>
                  <a:cubicBezTo>
                    <a:pt x="883" y="387"/>
                    <a:pt x="883" y="387"/>
                    <a:pt x="883" y="387"/>
                  </a:cubicBezTo>
                  <a:cubicBezTo>
                    <a:pt x="884" y="387"/>
                    <a:pt x="884" y="387"/>
                    <a:pt x="883" y="387"/>
                  </a:cubicBezTo>
                  <a:cubicBezTo>
                    <a:pt x="883" y="385"/>
                    <a:pt x="883" y="385"/>
                    <a:pt x="883" y="385"/>
                  </a:cubicBezTo>
                  <a:cubicBezTo>
                    <a:pt x="886" y="384"/>
                    <a:pt x="886" y="384"/>
                    <a:pt x="886" y="384"/>
                  </a:cubicBezTo>
                  <a:cubicBezTo>
                    <a:pt x="884" y="387"/>
                    <a:pt x="884" y="387"/>
                    <a:pt x="884" y="387"/>
                  </a:cubicBezTo>
                  <a:cubicBezTo>
                    <a:pt x="884" y="387"/>
                    <a:pt x="884" y="387"/>
                    <a:pt x="884" y="387"/>
                  </a:cubicBezTo>
                  <a:cubicBezTo>
                    <a:pt x="886" y="390"/>
                    <a:pt x="886" y="390"/>
                    <a:pt x="886" y="390"/>
                  </a:cubicBezTo>
                  <a:cubicBezTo>
                    <a:pt x="887" y="390"/>
                    <a:pt x="887" y="390"/>
                    <a:pt x="887" y="390"/>
                  </a:cubicBezTo>
                  <a:cubicBezTo>
                    <a:pt x="887" y="390"/>
                    <a:pt x="887" y="390"/>
                    <a:pt x="887" y="390"/>
                  </a:cubicBezTo>
                  <a:cubicBezTo>
                    <a:pt x="887" y="390"/>
                    <a:pt x="887" y="390"/>
                    <a:pt x="887" y="390"/>
                  </a:cubicBezTo>
                  <a:cubicBezTo>
                    <a:pt x="889" y="386"/>
                    <a:pt x="889" y="386"/>
                    <a:pt x="889" y="386"/>
                  </a:cubicBezTo>
                  <a:cubicBezTo>
                    <a:pt x="889" y="382"/>
                    <a:pt x="889" y="382"/>
                    <a:pt x="889" y="382"/>
                  </a:cubicBezTo>
                  <a:cubicBezTo>
                    <a:pt x="889" y="382"/>
                    <a:pt x="889" y="382"/>
                    <a:pt x="889" y="382"/>
                  </a:cubicBezTo>
                  <a:cubicBezTo>
                    <a:pt x="886" y="381"/>
                    <a:pt x="886" y="381"/>
                    <a:pt x="886" y="381"/>
                  </a:cubicBezTo>
                  <a:cubicBezTo>
                    <a:pt x="885" y="376"/>
                    <a:pt x="885" y="376"/>
                    <a:pt x="885" y="376"/>
                  </a:cubicBezTo>
                  <a:cubicBezTo>
                    <a:pt x="889" y="368"/>
                    <a:pt x="889" y="368"/>
                    <a:pt x="889" y="368"/>
                  </a:cubicBezTo>
                  <a:cubicBezTo>
                    <a:pt x="889" y="368"/>
                    <a:pt x="889" y="368"/>
                    <a:pt x="889" y="368"/>
                  </a:cubicBezTo>
                  <a:cubicBezTo>
                    <a:pt x="885" y="366"/>
                    <a:pt x="885" y="366"/>
                    <a:pt x="885" y="366"/>
                  </a:cubicBezTo>
                  <a:cubicBezTo>
                    <a:pt x="885" y="366"/>
                    <a:pt x="885" y="366"/>
                    <a:pt x="885" y="366"/>
                  </a:cubicBezTo>
                  <a:cubicBezTo>
                    <a:pt x="885" y="366"/>
                    <a:pt x="885" y="366"/>
                    <a:pt x="885" y="366"/>
                  </a:cubicBezTo>
                  <a:cubicBezTo>
                    <a:pt x="882" y="368"/>
                    <a:pt x="882" y="368"/>
                    <a:pt x="882" y="368"/>
                  </a:cubicBezTo>
                  <a:cubicBezTo>
                    <a:pt x="881" y="367"/>
                    <a:pt x="881" y="367"/>
                    <a:pt x="881" y="367"/>
                  </a:cubicBezTo>
                  <a:cubicBezTo>
                    <a:pt x="881" y="363"/>
                    <a:pt x="881" y="363"/>
                    <a:pt x="881" y="363"/>
                  </a:cubicBezTo>
                  <a:cubicBezTo>
                    <a:pt x="887" y="352"/>
                    <a:pt x="887" y="352"/>
                    <a:pt x="887" y="352"/>
                  </a:cubicBezTo>
                  <a:cubicBezTo>
                    <a:pt x="888" y="352"/>
                    <a:pt x="888" y="352"/>
                    <a:pt x="888" y="352"/>
                  </a:cubicBezTo>
                  <a:cubicBezTo>
                    <a:pt x="888" y="352"/>
                    <a:pt x="888" y="352"/>
                    <a:pt x="888" y="352"/>
                  </a:cubicBezTo>
                  <a:cubicBezTo>
                    <a:pt x="891" y="342"/>
                    <a:pt x="891" y="342"/>
                    <a:pt x="891" y="342"/>
                  </a:cubicBezTo>
                  <a:cubicBezTo>
                    <a:pt x="893" y="341"/>
                    <a:pt x="893" y="341"/>
                    <a:pt x="893" y="341"/>
                  </a:cubicBezTo>
                  <a:cubicBezTo>
                    <a:pt x="894" y="342"/>
                    <a:pt x="894" y="342"/>
                    <a:pt x="894" y="342"/>
                  </a:cubicBezTo>
                  <a:cubicBezTo>
                    <a:pt x="895" y="342"/>
                    <a:pt x="895" y="343"/>
                    <a:pt x="895" y="343"/>
                  </a:cubicBezTo>
                  <a:cubicBezTo>
                    <a:pt x="895" y="343"/>
                    <a:pt x="895" y="343"/>
                    <a:pt x="895" y="343"/>
                  </a:cubicBezTo>
                  <a:cubicBezTo>
                    <a:pt x="895" y="343"/>
                    <a:pt x="895" y="342"/>
                    <a:pt x="895" y="342"/>
                  </a:cubicBezTo>
                  <a:cubicBezTo>
                    <a:pt x="897" y="340"/>
                    <a:pt x="897" y="340"/>
                    <a:pt x="897" y="340"/>
                  </a:cubicBezTo>
                  <a:cubicBezTo>
                    <a:pt x="900" y="343"/>
                    <a:pt x="900" y="343"/>
                    <a:pt x="900" y="343"/>
                  </a:cubicBezTo>
                  <a:cubicBezTo>
                    <a:pt x="900" y="343"/>
                    <a:pt x="900" y="343"/>
                    <a:pt x="900" y="343"/>
                  </a:cubicBezTo>
                  <a:cubicBezTo>
                    <a:pt x="900" y="343"/>
                    <a:pt x="900" y="343"/>
                    <a:pt x="900" y="343"/>
                  </a:cubicBezTo>
                  <a:cubicBezTo>
                    <a:pt x="900" y="343"/>
                    <a:pt x="900" y="343"/>
                    <a:pt x="900" y="343"/>
                  </a:cubicBezTo>
                  <a:cubicBezTo>
                    <a:pt x="902" y="338"/>
                    <a:pt x="902" y="338"/>
                    <a:pt x="902" y="338"/>
                  </a:cubicBezTo>
                  <a:cubicBezTo>
                    <a:pt x="907" y="334"/>
                    <a:pt x="907" y="334"/>
                    <a:pt x="907" y="334"/>
                  </a:cubicBezTo>
                  <a:cubicBezTo>
                    <a:pt x="908" y="335"/>
                    <a:pt x="908" y="335"/>
                    <a:pt x="908" y="335"/>
                  </a:cubicBezTo>
                  <a:cubicBezTo>
                    <a:pt x="908" y="342"/>
                    <a:pt x="908" y="342"/>
                    <a:pt x="908" y="342"/>
                  </a:cubicBezTo>
                  <a:cubicBezTo>
                    <a:pt x="908" y="343"/>
                    <a:pt x="908" y="343"/>
                    <a:pt x="908" y="343"/>
                  </a:cubicBezTo>
                  <a:cubicBezTo>
                    <a:pt x="908" y="343"/>
                    <a:pt x="908" y="343"/>
                    <a:pt x="908" y="343"/>
                  </a:cubicBezTo>
                  <a:cubicBezTo>
                    <a:pt x="908" y="343"/>
                    <a:pt x="908" y="343"/>
                    <a:pt x="908" y="343"/>
                  </a:cubicBezTo>
                  <a:cubicBezTo>
                    <a:pt x="913" y="335"/>
                    <a:pt x="913" y="335"/>
                    <a:pt x="913" y="335"/>
                  </a:cubicBezTo>
                  <a:cubicBezTo>
                    <a:pt x="920" y="332"/>
                    <a:pt x="920" y="332"/>
                    <a:pt x="920" y="332"/>
                  </a:cubicBezTo>
                  <a:cubicBezTo>
                    <a:pt x="928" y="334"/>
                    <a:pt x="928" y="334"/>
                    <a:pt x="928" y="334"/>
                  </a:cubicBezTo>
                  <a:cubicBezTo>
                    <a:pt x="934" y="341"/>
                    <a:pt x="934" y="341"/>
                    <a:pt x="934" y="341"/>
                  </a:cubicBezTo>
                  <a:cubicBezTo>
                    <a:pt x="935" y="341"/>
                    <a:pt x="935" y="341"/>
                    <a:pt x="935" y="341"/>
                  </a:cubicBezTo>
                  <a:cubicBezTo>
                    <a:pt x="935" y="341"/>
                    <a:pt x="935" y="341"/>
                    <a:pt x="935" y="341"/>
                  </a:cubicBezTo>
                  <a:cubicBezTo>
                    <a:pt x="935" y="341"/>
                    <a:pt x="935" y="341"/>
                    <a:pt x="935" y="341"/>
                  </a:cubicBezTo>
                  <a:cubicBezTo>
                    <a:pt x="936" y="334"/>
                    <a:pt x="936" y="334"/>
                    <a:pt x="936" y="334"/>
                  </a:cubicBezTo>
                  <a:cubicBezTo>
                    <a:pt x="947" y="328"/>
                    <a:pt x="947" y="328"/>
                    <a:pt x="947" y="328"/>
                  </a:cubicBezTo>
                  <a:cubicBezTo>
                    <a:pt x="947" y="328"/>
                    <a:pt x="947" y="328"/>
                    <a:pt x="947" y="328"/>
                  </a:cubicBezTo>
                  <a:cubicBezTo>
                    <a:pt x="946" y="326"/>
                    <a:pt x="946" y="326"/>
                    <a:pt x="946" y="326"/>
                  </a:cubicBezTo>
                  <a:cubicBezTo>
                    <a:pt x="948" y="327"/>
                    <a:pt x="948" y="327"/>
                    <a:pt x="948" y="327"/>
                  </a:cubicBezTo>
                  <a:cubicBezTo>
                    <a:pt x="948" y="327"/>
                    <a:pt x="948" y="327"/>
                    <a:pt x="948" y="327"/>
                  </a:cubicBezTo>
                  <a:cubicBezTo>
                    <a:pt x="948" y="327"/>
                    <a:pt x="948" y="327"/>
                    <a:pt x="949" y="327"/>
                  </a:cubicBezTo>
                  <a:cubicBezTo>
                    <a:pt x="949" y="326"/>
                    <a:pt x="949" y="326"/>
                    <a:pt x="949" y="326"/>
                  </a:cubicBezTo>
                  <a:cubicBezTo>
                    <a:pt x="948" y="324"/>
                    <a:pt x="948" y="324"/>
                    <a:pt x="948" y="324"/>
                  </a:cubicBezTo>
                  <a:cubicBezTo>
                    <a:pt x="954" y="321"/>
                    <a:pt x="954" y="321"/>
                    <a:pt x="954" y="321"/>
                  </a:cubicBezTo>
                  <a:cubicBezTo>
                    <a:pt x="955" y="317"/>
                    <a:pt x="955" y="317"/>
                    <a:pt x="955" y="317"/>
                  </a:cubicBezTo>
                  <a:cubicBezTo>
                    <a:pt x="958" y="318"/>
                    <a:pt x="958" y="318"/>
                    <a:pt x="958" y="318"/>
                  </a:cubicBezTo>
                  <a:cubicBezTo>
                    <a:pt x="958" y="318"/>
                    <a:pt x="958" y="318"/>
                    <a:pt x="958" y="318"/>
                  </a:cubicBezTo>
                  <a:cubicBezTo>
                    <a:pt x="958" y="318"/>
                    <a:pt x="958" y="318"/>
                    <a:pt x="958" y="318"/>
                  </a:cubicBezTo>
                  <a:cubicBezTo>
                    <a:pt x="965" y="314"/>
                    <a:pt x="965" y="314"/>
                    <a:pt x="965" y="314"/>
                  </a:cubicBezTo>
                  <a:cubicBezTo>
                    <a:pt x="965" y="314"/>
                    <a:pt x="966" y="314"/>
                    <a:pt x="966" y="314"/>
                  </a:cubicBezTo>
                  <a:cubicBezTo>
                    <a:pt x="966" y="311"/>
                    <a:pt x="966" y="311"/>
                    <a:pt x="966" y="311"/>
                  </a:cubicBezTo>
                  <a:cubicBezTo>
                    <a:pt x="980" y="306"/>
                    <a:pt x="980" y="306"/>
                    <a:pt x="980" y="306"/>
                  </a:cubicBezTo>
                  <a:cubicBezTo>
                    <a:pt x="980" y="306"/>
                    <a:pt x="980" y="306"/>
                    <a:pt x="980" y="306"/>
                  </a:cubicBezTo>
                  <a:cubicBezTo>
                    <a:pt x="979" y="303"/>
                    <a:pt x="979" y="303"/>
                    <a:pt x="979" y="303"/>
                  </a:cubicBezTo>
                  <a:cubicBezTo>
                    <a:pt x="981" y="305"/>
                    <a:pt x="981" y="305"/>
                    <a:pt x="981" y="305"/>
                  </a:cubicBezTo>
                  <a:cubicBezTo>
                    <a:pt x="981" y="305"/>
                    <a:pt x="981" y="305"/>
                    <a:pt x="981" y="305"/>
                  </a:cubicBezTo>
                  <a:cubicBezTo>
                    <a:pt x="981" y="305"/>
                    <a:pt x="981" y="305"/>
                    <a:pt x="981" y="305"/>
                  </a:cubicBezTo>
                  <a:cubicBezTo>
                    <a:pt x="981" y="305"/>
                    <a:pt x="981" y="305"/>
                    <a:pt x="981" y="305"/>
                  </a:cubicBezTo>
                  <a:cubicBezTo>
                    <a:pt x="982" y="304"/>
                    <a:pt x="982" y="304"/>
                    <a:pt x="982" y="304"/>
                  </a:cubicBezTo>
                  <a:cubicBezTo>
                    <a:pt x="991" y="309"/>
                    <a:pt x="991" y="309"/>
                    <a:pt x="991" y="309"/>
                  </a:cubicBezTo>
                  <a:cubicBezTo>
                    <a:pt x="991" y="309"/>
                    <a:pt x="991" y="309"/>
                    <a:pt x="991" y="309"/>
                  </a:cubicBezTo>
                  <a:cubicBezTo>
                    <a:pt x="991" y="309"/>
                    <a:pt x="992" y="309"/>
                    <a:pt x="992" y="309"/>
                  </a:cubicBezTo>
                  <a:cubicBezTo>
                    <a:pt x="995" y="303"/>
                    <a:pt x="995" y="303"/>
                    <a:pt x="995" y="303"/>
                  </a:cubicBezTo>
                  <a:cubicBezTo>
                    <a:pt x="995" y="303"/>
                    <a:pt x="995" y="303"/>
                    <a:pt x="995" y="303"/>
                  </a:cubicBezTo>
                  <a:cubicBezTo>
                    <a:pt x="992" y="299"/>
                    <a:pt x="992" y="299"/>
                    <a:pt x="992" y="299"/>
                  </a:cubicBezTo>
                  <a:cubicBezTo>
                    <a:pt x="994" y="299"/>
                    <a:pt x="994" y="299"/>
                    <a:pt x="994" y="299"/>
                  </a:cubicBezTo>
                  <a:cubicBezTo>
                    <a:pt x="994" y="299"/>
                    <a:pt x="994" y="298"/>
                    <a:pt x="994" y="298"/>
                  </a:cubicBezTo>
                  <a:cubicBezTo>
                    <a:pt x="994" y="298"/>
                    <a:pt x="994" y="298"/>
                    <a:pt x="994" y="298"/>
                  </a:cubicBezTo>
                  <a:cubicBezTo>
                    <a:pt x="991" y="292"/>
                    <a:pt x="991" y="292"/>
                    <a:pt x="991" y="292"/>
                  </a:cubicBezTo>
                  <a:cubicBezTo>
                    <a:pt x="990" y="285"/>
                    <a:pt x="990" y="285"/>
                    <a:pt x="990" y="285"/>
                  </a:cubicBezTo>
                  <a:cubicBezTo>
                    <a:pt x="990" y="285"/>
                    <a:pt x="990" y="285"/>
                    <a:pt x="989" y="285"/>
                  </a:cubicBezTo>
                  <a:cubicBezTo>
                    <a:pt x="988" y="284"/>
                    <a:pt x="988" y="284"/>
                    <a:pt x="988" y="284"/>
                  </a:cubicBezTo>
                  <a:cubicBezTo>
                    <a:pt x="989" y="284"/>
                    <a:pt x="989" y="284"/>
                    <a:pt x="989" y="284"/>
                  </a:cubicBezTo>
                  <a:cubicBezTo>
                    <a:pt x="989" y="284"/>
                    <a:pt x="989" y="283"/>
                    <a:pt x="989" y="283"/>
                  </a:cubicBezTo>
                  <a:cubicBezTo>
                    <a:pt x="987" y="279"/>
                    <a:pt x="987" y="279"/>
                    <a:pt x="987" y="279"/>
                  </a:cubicBezTo>
                  <a:cubicBezTo>
                    <a:pt x="987" y="279"/>
                    <a:pt x="987" y="279"/>
                    <a:pt x="987" y="279"/>
                  </a:cubicBezTo>
                  <a:cubicBezTo>
                    <a:pt x="987" y="279"/>
                    <a:pt x="987" y="279"/>
                    <a:pt x="987" y="279"/>
                  </a:cubicBezTo>
                  <a:cubicBezTo>
                    <a:pt x="987" y="279"/>
                    <a:pt x="986" y="279"/>
                    <a:pt x="986" y="279"/>
                  </a:cubicBezTo>
                  <a:cubicBezTo>
                    <a:pt x="986" y="280"/>
                    <a:pt x="986" y="280"/>
                    <a:pt x="986" y="280"/>
                  </a:cubicBezTo>
                  <a:cubicBezTo>
                    <a:pt x="982" y="278"/>
                    <a:pt x="982" y="278"/>
                    <a:pt x="982" y="278"/>
                  </a:cubicBezTo>
                  <a:cubicBezTo>
                    <a:pt x="981" y="274"/>
                    <a:pt x="981" y="274"/>
                    <a:pt x="981" y="274"/>
                  </a:cubicBezTo>
                  <a:cubicBezTo>
                    <a:pt x="986" y="274"/>
                    <a:pt x="986" y="274"/>
                    <a:pt x="986" y="274"/>
                  </a:cubicBezTo>
                  <a:cubicBezTo>
                    <a:pt x="988" y="276"/>
                    <a:pt x="988" y="276"/>
                    <a:pt x="988" y="276"/>
                  </a:cubicBezTo>
                  <a:cubicBezTo>
                    <a:pt x="988" y="276"/>
                    <a:pt x="988" y="276"/>
                    <a:pt x="988" y="276"/>
                  </a:cubicBezTo>
                  <a:cubicBezTo>
                    <a:pt x="988" y="276"/>
                    <a:pt x="988" y="276"/>
                    <a:pt x="988" y="276"/>
                  </a:cubicBezTo>
                  <a:cubicBezTo>
                    <a:pt x="988" y="276"/>
                    <a:pt x="989" y="276"/>
                    <a:pt x="989" y="276"/>
                  </a:cubicBezTo>
                  <a:cubicBezTo>
                    <a:pt x="997" y="270"/>
                    <a:pt x="997" y="270"/>
                    <a:pt x="997" y="270"/>
                  </a:cubicBezTo>
                  <a:cubicBezTo>
                    <a:pt x="998" y="268"/>
                    <a:pt x="998" y="268"/>
                    <a:pt x="998" y="268"/>
                  </a:cubicBezTo>
                  <a:cubicBezTo>
                    <a:pt x="1003" y="261"/>
                    <a:pt x="1003" y="261"/>
                    <a:pt x="1003" y="261"/>
                  </a:cubicBezTo>
                  <a:cubicBezTo>
                    <a:pt x="1003" y="261"/>
                    <a:pt x="1003" y="261"/>
                    <a:pt x="1003" y="261"/>
                  </a:cubicBezTo>
                  <a:cubicBezTo>
                    <a:pt x="999" y="255"/>
                    <a:pt x="999" y="255"/>
                    <a:pt x="999" y="255"/>
                  </a:cubicBezTo>
                  <a:cubicBezTo>
                    <a:pt x="999" y="252"/>
                    <a:pt x="999" y="252"/>
                    <a:pt x="999" y="252"/>
                  </a:cubicBezTo>
                  <a:cubicBezTo>
                    <a:pt x="1002" y="252"/>
                    <a:pt x="1002" y="252"/>
                    <a:pt x="1002" y="252"/>
                  </a:cubicBezTo>
                  <a:cubicBezTo>
                    <a:pt x="1002" y="252"/>
                    <a:pt x="1003" y="251"/>
                    <a:pt x="1003" y="251"/>
                  </a:cubicBezTo>
                  <a:cubicBezTo>
                    <a:pt x="1003" y="249"/>
                    <a:pt x="1003" y="249"/>
                    <a:pt x="1003" y="249"/>
                  </a:cubicBezTo>
                  <a:cubicBezTo>
                    <a:pt x="1003" y="249"/>
                    <a:pt x="1003" y="249"/>
                    <a:pt x="1003" y="249"/>
                  </a:cubicBezTo>
                  <a:cubicBezTo>
                    <a:pt x="1005" y="251"/>
                    <a:pt x="1005" y="251"/>
                    <a:pt x="1005" y="251"/>
                  </a:cubicBezTo>
                  <a:cubicBezTo>
                    <a:pt x="1005" y="251"/>
                    <a:pt x="1005" y="252"/>
                    <a:pt x="1005" y="252"/>
                  </a:cubicBezTo>
                  <a:cubicBezTo>
                    <a:pt x="1005" y="252"/>
                    <a:pt x="1005" y="252"/>
                    <a:pt x="1005" y="252"/>
                  </a:cubicBezTo>
                  <a:cubicBezTo>
                    <a:pt x="1005" y="252"/>
                    <a:pt x="1005" y="252"/>
                    <a:pt x="1005" y="251"/>
                  </a:cubicBezTo>
                  <a:cubicBezTo>
                    <a:pt x="1007" y="249"/>
                    <a:pt x="1007" y="249"/>
                    <a:pt x="1007" y="249"/>
                  </a:cubicBezTo>
                  <a:cubicBezTo>
                    <a:pt x="1007" y="252"/>
                    <a:pt x="1007" y="252"/>
                    <a:pt x="1007" y="252"/>
                  </a:cubicBezTo>
                  <a:cubicBezTo>
                    <a:pt x="1005" y="252"/>
                    <a:pt x="1005" y="252"/>
                    <a:pt x="1005" y="252"/>
                  </a:cubicBezTo>
                  <a:cubicBezTo>
                    <a:pt x="1004" y="252"/>
                    <a:pt x="1004" y="252"/>
                    <a:pt x="1004" y="252"/>
                  </a:cubicBezTo>
                  <a:cubicBezTo>
                    <a:pt x="1004" y="252"/>
                    <a:pt x="1004" y="252"/>
                    <a:pt x="1004" y="252"/>
                  </a:cubicBezTo>
                  <a:cubicBezTo>
                    <a:pt x="1008" y="261"/>
                    <a:pt x="1008" y="261"/>
                    <a:pt x="1008" y="261"/>
                  </a:cubicBezTo>
                  <a:cubicBezTo>
                    <a:pt x="1008" y="261"/>
                    <a:pt x="1008" y="261"/>
                    <a:pt x="1008" y="261"/>
                  </a:cubicBezTo>
                  <a:cubicBezTo>
                    <a:pt x="1008" y="261"/>
                    <a:pt x="1021" y="260"/>
                    <a:pt x="1021" y="260"/>
                  </a:cubicBezTo>
                  <a:cubicBezTo>
                    <a:pt x="1024" y="262"/>
                    <a:pt x="1024" y="262"/>
                    <a:pt x="1024" y="262"/>
                  </a:cubicBezTo>
                  <a:cubicBezTo>
                    <a:pt x="1024" y="269"/>
                    <a:pt x="1024" y="269"/>
                    <a:pt x="1024" y="269"/>
                  </a:cubicBezTo>
                  <a:cubicBezTo>
                    <a:pt x="1024" y="269"/>
                    <a:pt x="1024" y="269"/>
                    <a:pt x="1024" y="269"/>
                  </a:cubicBezTo>
                  <a:cubicBezTo>
                    <a:pt x="1028" y="273"/>
                    <a:pt x="1028" y="273"/>
                    <a:pt x="1028" y="273"/>
                  </a:cubicBezTo>
                  <a:cubicBezTo>
                    <a:pt x="1031" y="274"/>
                    <a:pt x="1031" y="274"/>
                    <a:pt x="1031" y="274"/>
                  </a:cubicBezTo>
                  <a:cubicBezTo>
                    <a:pt x="1031" y="274"/>
                    <a:pt x="1031" y="274"/>
                    <a:pt x="1031" y="274"/>
                  </a:cubicBezTo>
                  <a:cubicBezTo>
                    <a:pt x="1031" y="274"/>
                    <a:pt x="1031" y="274"/>
                    <a:pt x="1031" y="274"/>
                  </a:cubicBezTo>
                  <a:cubicBezTo>
                    <a:pt x="1031" y="273"/>
                    <a:pt x="1031" y="273"/>
                    <a:pt x="1031" y="273"/>
                  </a:cubicBezTo>
                  <a:cubicBezTo>
                    <a:pt x="1031" y="273"/>
                    <a:pt x="1031" y="273"/>
                    <a:pt x="1031" y="273"/>
                  </a:cubicBezTo>
                  <a:cubicBezTo>
                    <a:pt x="1032" y="273"/>
                    <a:pt x="1032" y="273"/>
                    <a:pt x="1032" y="273"/>
                  </a:cubicBezTo>
                  <a:cubicBezTo>
                    <a:pt x="1032" y="273"/>
                    <a:pt x="1032" y="273"/>
                    <a:pt x="1032" y="273"/>
                  </a:cubicBezTo>
                  <a:cubicBezTo>
                    <a:pt x="1032" y="273"/>
                    <a:pt x="1032" y="273"/>
                    <a:pt x="1032" y="273"/>
                  </a:cubicBezTo>
                  <a:cubicBezTo>
                    <a:pt x="1032" y="273"/>
                    <a:pt x="1032" y="273"/>
                    <a:pt x="1032" y="273"/>
                  </a:cubicBezTo>
                  <a:cubicBezTo>
                    <a:pt x="1036" y="275"/>
                    <a:pt x="1036" y="275"/>
                    <a:pt x="1036" y="275"/>
                  </a:cubicBezTo>
                  <a:cubicBezTo>
                    <a:pt x="1037" y="278"/>
                    <a:pt x="1037" y="278"/>
                    <a:pt x="1037" y="278"/>
                  </a:cubicBezTo>
                  <a:cubicBezTo>
                    <a:pt x="1037" y="279"/>
                    <a:pt x="1037" y="279"/>
                    <a:pt x="1037" y="279"/>
                  </a:cubicBezTo>
                  <a:cubicBezTo>
                    <a:pt x="1037" y="279"/>
                    <a:pt x="1037" y="279"/>
                    <a:pt x="1037" y="279"/>
                  </a:cubicBezTo>
                  <a:cubicBezTo>
                    <a:pt x="1037" y="279"/>
                    <a:pt x="1037" y="279"/>
                    <a:pt x="1037" y="279"/>
                  </a:cubicBezTo>
                  <a:cubicBezTo>
                    <a:pt x="1039" y="278"/>
                    <a:pt x="1039" y="278"/>
                    <a:pt x="1039" y="278"/>
                  </a:cubicBezTo>
                  <a:cubicBezTo>
                    <a:pt x="1039" y="279"/>
                    <a:pt x="1039" y="279"/>
                    <a:pt x="1039" y="279"/>
                  </a:cubicBezTo>
                  <a:cubicBezTo>
                    <a:pt x="1039" y="280"/>
                    <a:pt x="1039" y="280"/>
                    <a:pt x="1040" y="280"/>
                  </a:cubicBezTo>
                  <a:cubicBezTo>
                    <a:pt x="1040" y="280"/>
                    <a:pt x="1040" y="280"/>
                    <a:pt x="1040" y="280"/>
                  </a:cubicBezTo>
                  <a:cubicBezTo>
                    <a:pt x="1040" y="280"/>
                    <a:pt x="1040" y="280"/>
                    <a:pt x="1040" y="279"/>
                  </a:cubicBezTo>
                  <a:cubicBezTo>
                    <a:pt x="1041" y="278"/>
                    <a:pt x="1041" y="278"/>
                    <a:pt x="1041" y="278"/>
                  </a:cubicBezTo>
                  <a:cubicBezTo>
                    <a:pt x="1041" y="280"/>
                    <a:pt x="1041" y="280"/>
                    <a:pt x="1041" y="280"/>
                  </a:cubicBezTo>
                  <a:cubicBezTo>
                    <a:pt x="1041" y="280"/>
                    <a:pt x="1041" y="280"/>
                    <a:pt x="1041" y="280"/>
                  </a:cubicBezTo>
                  <a:cubicBezTo>
                    <a:pt x="1043" y="281"/>
                    <a:pt x="1043" y="281"/>
                    <a:pt x="1043" y="281"/>
                  </a:cubicBezTo>
                  <a:cubicBezTo>
                    <a:pt x="1043" y="281"/>
                    <a:pt x="1044" y="281"/>
                    <a:pt x="1044" y="281"/>
                  </a:cubicBezTo>
                  <a:cubicBezTo>
                    <a:pt x="1044" y="281"/>
                    <a:pt x="1044" y="281"/>
                    <a:pt x="1044" y="281"/>
                  </a:cubicBezTo>
                  <a:cubicBezTo>
                    <a:pt x="1044" y="281"/>
                    <a:pt x="1044" y="281"/>
                    <a:pt x="1044" y="281"/>
                  </a:cubicBezTo>
                  <a:cubicBezTo>
                    <a:pt x="1045" y="278"/>
                    <a:pt x="1045" y="278"/>
                    <a:pt x="1045" y="278"/>
                  </a:cubicBezTo>
                  <a:cubicBezTo>
                    <a:pt x="1045" y="278"/>
                    <a:pt x="1045" y="278"/>
                    <a:pt x="1045" y="278"/>
                  </a:cubicBezTo>
                  <a:cubicBezTo>
                    <a:pt x="1045" y="278"/>
                    <a:pt x="1048" y="278"/>
                    <a:pt x="1048" y="278"/>
                  </a:cubicBezTo>
                  <a:cubicBezTo>
                    <a:pt x="1048" y="278"/>
                    <a:pt x="1048" y="278"/>
                    <a:pt x="1048" y="278"/>
                  </a:cubicBezTo>
                  <a:cubicBezTo>
                    <a:pt x="1048" y="278"/>
                    <a:pt x="1048" y="278"/>
                    <a:pt x="1048" y="278"/>
                  </a:cubicBezTo>
                  <a:cubicBezTo>
                    <a:pt x="1044" y="274"/>
                    <a:pt x="1044" y="274"/>
                    <a:pt x="1044" y="274"/>
                  </a:cubicBezTo>
                  <a:cubicBezTo>
                    <a:pt x="1046" y="273"/>
                    <a:pt x="1046" y="273"/>
                    <a:pt x="1046" y="273"/>
                  </a:cubicBezTo>
                  <a:cubicBezTo>
                    <a:pt x="1046" y="273"/>
                    <a:pt x="1046" y="273"/>
                    <a:pt x="1046" y="273"/>
                  </a:cubicBezTo>
                  <a:cubicBezTo>
                    <a:pt x="1046" y="273"/>
                    <a:pt x="1046" y="273"/>
                    <a:pt x="1046" y="273"/>
                  </a:cubicBezTo>
                  <a:cubicBezTo>
                    <a:pt x="1044" y="272"/>
                    <a:pt x="1044" y="272"/>
                    <a:pt x="1044" y="272"/>
                  </a:cubicBezTo>
                  <a:cubicBezTo>
                    <a:pt x="1050" y="269"/>
                    <a:pt x="1050" y="269"/>
                    <a:pt x="1050" y="269"/>
                  </a:cubicBezTo>
                  <a:cubicBezTo>
                    <a:pt x="1050" y="269"/>
                    <a:pt x="1050" y="269"/>
                    <a:pt x="1050" y="268"/>
                  </a:cubicBezTo>
                  <a:cubicBezTo>
                    <a:pt x="1050" y="268"/>
                    <a:pt x="1050" y="268"/>
                    <a:pt x="1050" y="268"/>
                  </a:cubicBezTo>
                  <a:cubicBezTo>
                    <a:pt x="1047" y="266"/>
                    <a:pt x="1047" y="266"/>
                    <a:pt x="1047" y="266"/>
                  </a:cubicBezTo>
                  <a:cubicBezTo>
                    <a:pt x="1049" y="266"/>
                    <a:pt x="1049" y="266"/>
                    <a:pt x="1049" y="266"/>
                  </a:cubicBezTo>
                  <a:cubicBezTo>
                    <a:pt x="1049" y="266"/>
                    <a:pt x="1049" y="266"/>
                    <a:pt x="1049" y="266"/>
                  </a:cubicBezTo>
                  <a:cubicBezTo>
                    <a:pt x="1051" y="262"/>
                    <a:pt x="1051" y="262"/>
                    <a:pt x="1051" y="262"/>
                  </a:cubicBezTo>
                  <a:cubicBezTo>
                    <a:pt x="1051" y="262"/>
                    <a:pt x="1056" y="262"/>
                    <a:pt x="1056" y="262"/>
                  </a:cubicBezTo>
                  <a:cubicBezTo>
                    <a:pt x="1056" y="262"/>
                    <a:pt x="1056" y="262"/>
                    <a:pt x="1056" y="262"/>
                  </a:cubicBezTo>
                  <a:cubicBezTo>
                    <a:pt x="1056" y="262"/>
                    <a:pt x="1056" y="262"/>
                    <a:pt x="1056" y="262"/>
                  </a:cubicBezTo>
                  <a:cubicBezTo>
                    <a:pt x="1055" y="259"/>
                    <a:pt x="1055" y="259"/>
                    <a:pt x="1055" y="259"/>
                  </a:cubicBezTo>
                  <a:cubicBezTo>
                    <a:pt x="1055" y="257"/>
                    <a:pt x="1055" y="257"/>
                    <a:pt x="1055" y="257"/>
                  </a:cubicBezTo>
                  <a:cubicBezTo>
                    <a:pt x="1059" y="260"/>
                    <a:pt x="1059" y="260"/>
                    <a:pt x="1059" y="260"/>
                  </a:cubicBezTo>
                  <a:cubicBezTo>
                    <a:pt x="1059" y="260"/>
                    <a:pt x="1059" y="260"/>
                    <a:pt x="1059" y="260"/>
                  </a:cubicBezTo>
                  <a:cubicBezTo>
                    <a:pt x="1059" y="260"/>
                    <a:pt x="1059" y="260"/>
                    <a:pt x="1059" y="260"/>
                  </a:cubicBezTo>
                  <a:cubicBezTo>
                    <a:pt x="1059" y="260"/>
                    <a:pt x="1059" y="260"/>
                    <a:pt x="1060" y="260"/>
                  </a:cubicBezTo>
                  <a:cubicBezTo>
                    <a:pt x="1060" y="255"/>
                    <a:pt x="1060" y="255"/>
                    <a:pt x="1060" y="255"/>
                  </a:cubicBezTo>
                  <a:cubicBezTo>
                    <a:pt x="1066" y="252"/>
                    <a:pt x="1066" y="252"/>
                    <a:pt x="1066" y="252"/>
                  </a:cubicBezTo>
                  <a:cubicBezTo>
                    <a:pt x="1066" y="252"/>
                    <a:pt x="1066" y="252"/>
                    <a:pt x="1066" y="252"/>
                  </a:cubicBezTo>
                  <a:cubicBezTo>
                    <a:pt x="1066" y="252"/>
                    <a:pt x="1066" y="252"/>
                    <a:pt x="1066" y="252"/>
                  </a:cubicBezTo>
                  <a:close/>
                  <a:moveTo>
                    <a:pt x="1038" y="246"/>
                  </a:moveTo>
                  <a:cubicBezTo>
                    <a:pt x="1038" y="245"/>
                    <a:pt x="1038" y="245"/>
                    <a:pt x="1038" y="245"/>
                  </a:cubicBezTo>
                  <a:cubicBezTo>
                    <a:pt x="1038" y="245"/>
                    <a:pt x="1038" y="245"/>
                    <a:pt x="1038" y="245"/>
                  </a:cubicBezTo>
                  <a:cubicBezTo>
                    <a:pt x="1036" y="244"/>
                    <a:pt x="1036" y="244"/>
                    <a:pt x="1036" y="244"/>
                  </a:cubicBezTo>
                  <a:cubicBezTo>
                    <a:pt x="1038" y="245"/>
                    <a:pt x="1038" y="245"/>
                    <a:pt x="1038" y="245"/>
                  </a:cubicBezTo>
                  <a:lnTo>
                    <a:pt x="1038" y="246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662">
              <a:extLst>
                <a:ext uri="{FF2B5EF4-FFF2-40B4-BE49-F238E27FC236}">
                  <a16:creationId xmlns:a16="http://schemas.microsoft.com/office/drawing/2014/main" id="{B9F8FD1E-87DA-283E-D6B1-EF72C04B1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0792" y="3668406"/>
              <a:ext cx="135209" cy="115422"/>
            </a:xfrm>
            <a:custGeom>
              <a:avLst/>
              <a:gdLst/>
              <a:ahLst/>
              <a:cxnLst>
                <a:cxn ang="0">
                  <a:pos x="34" y="12"/>
                </a:cxn>
                <a:cxn ang="0">
                  <a:pos x="26" y="4"/>
                </a:cxn>
                <a:cxn ang="0">
                  <a:pos x="23" y="1"/>
                </a:cxn>
                <a:cxn ang="0">
                  <a:pos x="23" y="1"/>
                </a:cxn>
                <a:cxn ang="0">
                  <a:pos x="16" y="5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8" y="2"/>
                </a:cxn>
                <a:cxn ang="0">
                  <a:pos x="11" y="5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0" y="6"/>
                </a:cxn>
                <a:cxn ang="0">
                  <a:pos x="2" y="8"/>
                </a:cxn>
                <a:cxn ang="0">
                  <a:pos x="3" y="12"/>
                </a:cxn>
                <a:cxn ang="0">
                  <a:pos x="6" y="14"/>
                </a:cxn>
                <a:cxn ang="0">
                  <a:pos x="5" y="18"/>
                </a:cxn>
                <a:cxn ang="0">
                  <a:pos x="9" y="20"/>
                </a:cxn>
                <a:cxn ang="0">
                  <a:pos x="10" y="23"/>
                </a:cxn>
                <a:cxn ang="0">
                  <a:pos x="9" y="23"/>
                </a:cxn>
                <a:cxn ang="0">
                  <a:pos x="11" y="27"/>
                </a:cxn>
                <a:cxn ang="0">
                  <a:pos x="11" y="27"/>
                </a:cxn>
                <a:cxn ang="0">
                  <a:pos x="14" y="22"/>
                </a:cxn>
                <a:cxn ang="0">
                  <a:pos x="21" y="21"/>
                </a:cxn>
                <a:cxn ang="0">
                  <a:pos x="20" y="27"/>
                </a:cxn>
                <a:cxn ang="0">
                  <a:pos x="20" y="27"/>
                </a:cxn>
                <a:cxn ang="0">
                  <a:pos x="25" y="30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28" y="26"/>
                </a:cxn>
                <a:cxn ang="0">
                  <a:pos x="28" y="26"/>
                </a:cxn>
                <a:cxn ang="0">
                  <a:pos x="30" y="16"/>
                </a:cxn>
                <a:cxn ang="0">
                  <a:pos x="35" y="15"/>
                </a:cxn>
                <a:cxn ang="0">
                  <a:pos x="35" y="15"/>
                </a:cxn>
                <a:cxn ang="0">
                  <a:pos x="34" y="12"/>
                </a:cxn>
              </a:cxnLst>
              <a:rect l="0" t="0" r="r" b="b"/>
              <a:pathLst>
                <a:path w="35" h="30">
                  <a:moveTo>
                    <a:pt x="34" y="12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9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2" y="27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19" y="27"/>
                    <a:pt x="19" y="27"/>
                  </a:cubicBezTo>
                  <a:cubicBezTo>
                    <a:pt x="19" y="27"/>
                    <a:pt x="20" y="27"/>
                    <a:pt x="20" y="27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26"/>
                    <a:pt x="28" y="25"/>
                    <a:pt x="28" y="25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4"/>
                    <a:pt x="35" y="14"/>
                    <a:pt x="35" y="14"/>
                  </a:cubicBezTo>
                  <a:lnTo>
                    <a:pt x="34" y="12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663">
              <a:extLst>
                <a:ext uri="{FF2B5EF4-FFF2-40B4-BE49-F238E27FC236}">
                  <a16:creationId xmlns:a16="http://schemas.microsoft.com/office/drawing/2014/main" id="{2F79E5B6-132E-1987-03D6-322EA8B0B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1006" y="3740957"/>
              <a:ext cx="486423" cy="445201"/>
            </a:xfrm>
            <a:custGeom>
              <a:avLst/>
              <a:gdLst/>
              <a:ahLst/>
              <a:cxnLst>
                <a:cxn ang="0">
                  <a:pos x="122" y="98"/>
                </a:cxn>
                <a:cxn ang="0">
                  <a:pos x="121" y="92"/>
                </a:cxn>
                <a:cxn ang="0">
                  <a:pos x="109" y="80"/>
                </a:cxn>
                <a:cxn ang="0">
                  <a:pos x="114" y="73"/>
                </a:cxn>
                <a:cxn ang="0">
                  <a:pos x="114" y="69"/>
                </a:cxn>
                <a:cxn ang="0">
                  <a:pos x="108" y="64"/>
                </a:cxn>
                <a:cxn ang="0">
                  <a:pos x="109" y="51"/>
                </a:cxn>
                <a:cxn ang="0">
                  <a:pos x="107" y="49"/>
                </a:cxn>
                <a:cxn ang="0">
                  <a:pos x="109" y="45"/>
                </a:cxn>
                <a:cxn ang="0">
                  <a:pos x="111" y="41"/>
                </a:cxn>
                <a:cxn ang="0">
                  <a:pos x="112" y="33"/>
                </a:cxn>
                <a:cxn ang="0">
                  <a:pos x="111" y="26"/>
                </a:cxn>
                <a:cxn ang="0">
                  <a:pos x="100" y="21"/>
                </a:cxn>
                <a:cxn ang="0">
                  <a:pos x="98" y="18"/>
                </a:cxn>
                <a:cxn ang="0">
                  <a:pos x="85" y="12"/>
                </a:cxn>
                <a:cxn ang="0">
                  <a:pos x="73" y="14"/>
                </a:cxn>
                <a:cxn ang="0">
                  <a:pos x="63" y="19"/>
                </a:cxn>
                <a:cxn ang="0">
                  <a:pos x="64" y="24"/>
                </a:cxn>
                <a:cxn ang="0">
                  <a:pos x="49" y="26"/>
                </a:cxn>
                <a:cxn ang="0">
                  <a:pos x="39" y="19"/>
                </a:cxn>
                <a:cxn ang="0">
                  <a:pos x="31" y="11"/>
                </a:cxn>
                <a:cxn ang="0">
                  <a:pos x="31" y="11"/>
                </a:cxn>
                <a:cxn ang="0">
                  <a:pos x="30" y="11"/>
                </a:cxn>
                <a:cxn ang="0">
                  <a:pos x="24" y="8"/>
                </a:cxn>
                <a:cxn ang="0">
                  <a:pos x="26" y="6"/>
                </a:cxn>
                <a:cxn ang="0">
                  <a:pos x="24" y="2"/>
                </a:cxn>
                <a:cxn ang="0">
                  <a:pos x="17" y="8"/>
                </a:cxn>
                <a:cxn ang="0">
                  <a:pos x="16" y="8"/>
                </a:cxn>
                <a:cxn ang="0">
                  <a:pos x="3" y="0"/>
                </a:cxn>
                <a:cxn ang="0">
                  <a:pos x="1" y="6"/>
                </a:cxn>
                <a:cxn ang="0">
                  <a:pos x="4" y="19"/>
                </a:cxn>
                <a:cxn ang="0">
                  <a:pos x="4" y="21"/>
                </a:cxn>
                <a:cxn ang="0">
                  <a:pos x="9" y="30"/>
                </a:cxn>
                <a:cxn ang="0">
                  <a:pos x="14" y="33"/>
                </a:cxn>
                <a:cxn ang="0">
                  <a:pos x="13" y="35"/>
                </a:cxn>
                <a:cxn ang="0">
                  <a:pos x="13" y="38"/>
                </a:cxn>
                <a:cxn ang="0">
                  <a:pos x="8" y="47"/>
                </a:cxn>
                <a:cxn ang="0">
                  <a:pos x="20" y="59"/>
                </a:cxn>
                <a:cxn ang="0">
                  <a:pos x="23" y="70"/>
                </a:cxn>
                <a:cxn ang="0">
                  <a:pos x="24" y="71"/>
                </a:cxn>
                <a:cxn ang="0">
                  <a:pos x="29" y="77"/>
                </a:cxn>
                <a:cxn ang="0">
                  <a:pos x="29" y="78"/>
                </a:cxn>
                <a:cxn ang="0">
                  <a:pos x="31" y="75"/>
                </a:cxn>
                <a:cxn ang="0">
                  <a:pos x="35" y="79"/>
                </a:cxn>
                <a:cxn ang="0">
                  <a:pos x="38" y="78"/>
                </a:cxn>
                <a:cxn ang="0">
                  <a:pos x="44" y="87"/>
                </a:cxn>
                <a:cxn ang="0">
                  <a:pos x="47" y="94"/>
                </a:cxn>
                <a:cxn ang="0">
                  <a:pos x="55" y="100"/>
                </a:cxn>
                <a:cxn ang="0">
                  <a:pos x="61" y="103"/>
                </a:cxn>
                <a:cxn ang="0">
                  <a:pos x="68" y="104"/>
                </a:cxn>
                <a:cxn ang="0">
                  <a:pos x="75" y="102"/>
                </a:cxn>
                <a:cxn ang="0">
                  <a:pos x="77" y="101"/>
                </a:cxn>
                <a:cxn ang="0">
                  <a:pos x="83" y="101"/>
                </a:cxn>
                <a:cxn ang="0">
                  <a:pos x="86" y="110"/>
                </a:cxn>
                <a:cxn ang="0">
                  <a:pos x="113" y="114"/>
                </a:cxn>
                <a:cxn ang="0">
                  <a:pos x="113" y="114"/>
                </a:cxn>
                <a:cxn ang="0">
                  <a:pos x="115" y="107"/>
                </a:cxn>
                <a:cxn ang="0">
                  <a:pos x="123" y="103"/>
                </a:cxn>
                <a:cxn ang="0">
                  <a:pos x="125" y="99"/>
                </a:cxn>
                <a:cxn ang="0">
                  <a:pos x="125" y="99"/>
                </a:cxn>
              </a:cxnLst>
              <a:rect l="0" t="0" r="r" b="b"/>
              <a:pathLst>
                <a:path w="125" h="114">
                  <a:moveTo>
                    <a:pt x="125" y="99"/>
                  </a:moveTo>
                  <a:cubicBezTo>
                    <a:pt x="122" y="98"/>
                    <a:pt x="122" y="98"/>
                    <a:pt x="122" y="98"/>
                  </a:cubicBezTo>
                  <a:cubicBezTo>
                    <a:pt x="121" y="92"/>
                    <a:pt x="121" y="92"/>
                    <a:pt x="121" y="92"/>
                  </a:cubicBezTo>
                  <a:cubicBezTo>
                    <a:pt x="121" y="92"/>
                    <a:pt x="121" y="92"/>
                    <a:pt x="121" y="92"/>
                  </a:cubicBezTo>
                  <a:cubicBezTo>
                    <a:pt x="114" y="87"/>
                    <a:pt x="114" y="87"/>
                    <a:pt x="114" y="87"/>
                  </a:cubicBezTo>
                  <a:cubicBezTo>
                    <a:pt x="109" y="80"/>
                    <a:pt x="109" y="80"/>
                    <a:pt x="109" y="80"/>
                  </a:cubicBezTo>
                  <a:cubicBezTo>
                    <a:pt x="109" y="79"/>
                    <a:pt x="109" y="79"/>
                    <a:pt x="109" y="79"/>
                  </a:cubicBezTo>
                  <a:cubicBezTo>
                    <a:pt x="114" y="73"/>
                    <a:pt x="114" y="73"/>
                    <a:pt x="114" y="73"/>
                  </a:cubicBezTo>
                  <a:cubicBezTo>
                    <a:pt x="115" y="69"/>
                    <a:pt x="115" y="69"/>
                    <a:pt x="115" y="69"/>
                  </a:cubicBezTo>
                  <a:cubicBezTo>
                    <a:pt x="115" y="69"/>
                    <a:pt x="115" y="69"/>
                    <a:pt x="114" y="69"/>
                  </a:cubicBezTo>
                  <a:cubicBezTo>
                    <a:pt x="112" y="66"/>
                    <a:pt x="112" y="66"/>
                    <a:pt x="112" y="66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7" y="56"/>
                    <a:pt x="107" y="56"/>
                    <a:pt x="107" y="56"/>
                  </a:cubicBezTo>
                  <a:cubicBezTo>
                    <a:pt x="109" y="51"/>
                    <a:pt x="109" y="51"/>
                    <a:pt x="109" y="51"/>
                  </a:cubicBezTo>
                  <a:cubicBezTo>
                    <a:pt x="109" y="51"/>
                    <a:pt x="109" y="51"/>
                    <a:pt x="108" y="51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8" y="18"/>
                    <a:pt x="98" y="18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12"/>
                    <a:pt x="84" y="11"/>
                    <a:pt x="84" y="11"/>
                  </a:cubicBezTo>
                  <a:cubicBezTo>
                    <a:pt x="84" y="11"/>
                    <a:pt x="73" y="14"/>
                    <a:pt x="73" y="14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3" y="19"/>
                    <a:pt x="63" y="19"/>
                    <a:pt x="63" y="20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0" y="11"/>
                  </a:cubicBezTo>
                  <a:cubicBezTo>
                    <a:pt x="30" y="11"/>
                    <a:pt x="31" y="12"/>
                    <a:pt x="30" y="11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4" y="8"/>
                    <a:pt x="24" y="8"/>
                  </a:cubicBezTo>
                  <a:cubicBezTo>
                    <a:pt x="24" y="8"/>
                    <a:pt x="25" y="8"/>
                    <a:pt x="25" y="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7"/>
                    <a:pt x="8" y="8"/>
                    <a:pt x="8" y="7"/>
                  </a:cubicBezTo>
                  <a:cubicBezTo>
                    <a:pt x="8" y="7"/>
                    <a:pt x="3" y="0"/>
                    <a:pt x="3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4" y="32"/>
                    <a:pt x="14" y="32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7"/>
                    <a:pt x="13" y="37"/>
                    <a:pt x="13" y="38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3" y="70"/>
                    <a:pt x="23" y="70"/>
                    <a:pt x="23" y="70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5" y="74"/>
                    <a:pt x="25" y="74"/>
                    <a:pt x="25" y="74"/>
                  </a:cubicBezTo>
                  <a:cubicBezTo>
                    <a:pt x="29" y="77"/>
                    <a:pt x="29" y="77"/>
                    <a:pt x="29" y="77"/>
                  </a:cubicBezTo>
                  <a:cubicBezTo>
                    <a:pt x="29" y="77"/>
                    <a:pt x="29" y="78"/>
                    <a:pt x="29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31" y="75"/>
                    <a:pt x="31" y="75"/>
                    <a:pt x="31" y="75"/>
                  </a:cubicBezTo>
                  <a:cubicBezTo>
                    <a:pt x="34" y="79"/>
                    <a:pt x="34" y="79"/>
                    <a:pt x="34" y="79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5" y="100"/>
                    <a:pt x="55" y="100"/>
                    <a:pt x="55" y="100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8" y="104"/>
                    <a:pt x="68" y="104"/>
                    <a:pt x="68" y="104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77" y="101"/>
                    <a:pt x="77" y="101"/>
                    <a:pt x="77" y="101"/>
                  </a:cubicBezTo>
                  <a:cubicBezTo>
                    <a:pt x="80" y="100"/>
                    <a:pt x="80" y="100"/>
                    <a:pt x="80" y="100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6" y="110"/>
                    <a:pt x="86" y="110"/>
                    <a:pt x="86" y="110"/>
                  </a:cubicBezTo>
                  <a:cubicBezTo>
                    <a:pt x="86" y="110"/>
                    <a:pt x="86" y="110"/>
                    <a:pt x="86" y="110"/>
                  </a:cubicBezTo>
                  <a:cubicBezTo>
                    <a:pt x="113" y="114"/>
                    <a:pt x="113" y="114"/>
                    <a:pt x="113" y="114"/>
                  </a:cubicBezTo>
                  <a:cubicBezTo>
                    <a:pt x="113" y="114"/>
                    <a:pt x="113" y="114"/>
                    <a:pt x="113" y="114"/>
                  </a:cubicBezTo>
                  <a:cubicBezTo>
                    <a:pt x="113" y="114"/>
                    <a:pt x="113" y="114"/>
                    <a:pt x="113" y="114"/>
                  </a:cubicBezTo>
                  <a:cubicBezTo>
                    <a:pt x="113" y="114"/>
                    <a:pt x="113" y="114"/>
                    <a:pt x="113" y="114"/>
                  </a:cubicBezTo>
                  <a:cubicBezTo>
                    <a:pt x="114" y="114"/>
                    <a:pt x="114" y="114"/>
                    <a:pt x="114" y="114"/>
                  </a:cubicBezTo>
                  <a:cubicBezTo>
                    <a:pt x="115" y="107"/>
                    <a:pt x="115" y="107"/>
                    <a:pt x="115" y="107"/>
                  </a:cubicBezTo>
                  <a:cubicBezTo>
                    <a:pt x="118" y="104"/>
                    <a:pt x="118" y="104"/>
                    <a:pt x="118" y="104"/>
                  </a:cubicBezTo>
                  <a:cubicBezTo>
                    <a:pt x="123" y="103"/>
                    <a:pt x="123" y="103"/>
                    <a:pt x="123" y="103"/>
                  </a:cubicBezTo>
                  <a:cubicBezTo>
                    <a:pt x="123" y="103"/>
                    <a:pt x="123" y="103"/>
                    <a:pt x="123" y="103"/>
                  </a:cubicBezTo>
                  <a:cubicBezTo>
                    <a:pt x="125" y="99"/>
                    <a:pt x="125" y="99"/>
                    <a:pt x="125" y="99"/>
                  </a:cubicBezTo>
                  <a:cubicBezTo>
                    <a:pt x="125" y="99"/>
                    <a:pt x="125" y="99"/>
                    <a:pt x="125" y="99"/>
                  </a:cubicBezTo>
                  <a:cubicBezTo>
                    <a:pt x="125" y="99"/>
                    <a:pt x="125" y="99"/>
                    <a:pt x="125" y="99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664">
              <a:extLst>
                <a:ext uri="{FF2B5EF4-FFF2-40B4-BE49-F238E27FC236}">
                  <a16:creationId xmlns:a16="http://schemas.microsoft.com/office/drawing/2014/main" id="{FAB7713A-D4AE-DE63-523A-B3619049F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4517" y="3698086"/>
              <a:ext cx="79147" cy="74200"/>
            </a:xfrm>
            <a:custGeom>
              <a:avLst/>
              <a:gdLst/>
              <a:ahLst/>
              <a:cxnLst>
                <a:cxn ang="0">
                  <a:pos x="18" y="15"/>
                </a:cxn>
                <a:cxn ang="0">
                  <a:pos x="18" y="15"/>
                </a:cxn>
                <a:cxn ang="0">
                  <a:pos x="19" y="12"/>
                </a:cxn>
                <a:cxn ang="0">
                  <a:pos x="18" y="12"/>
                </a:cxn>
                <a:cxn ang="0">
                  <a:pos x="17" y="12"/>
                </a:cxn>
                <a:cxn ang="0">
                  <a:pos x="14" y="10"/>
                </a:cxn>
                <a:cxn ang="0">
                  <a:pos x="14" y="9"/>
                </a:cxn>
                <a:cxn ang="0">
                  <a:pos x="15" y="6"/>
                </a:cxn>
                <a:cxn ang="0">
                  <a:pos x="12" y="4"/>
                </a:cxn>
                <a:cxn ang="0">
                  <a:pos x="12" y="4"/>
                </a:cxn>
                <a:cxn ang="0">
                  <a:pos x="13" y="1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7"/>
                </a:cxn>
                <a:cxn ang="0">
                  <a:pos x="7" y="10"/>
                </a:cxn>
                <a:cxn ang="0">
                  <a:pos x="7" y="11"/>
                </a:cxn>
                <a:cxn ang="0">
                  <a:pos x="7" y="11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7" y="12"/>
                </a:cxn>
                <a:cxn ang="0">
                  <a:pos x="9" y="11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12" y="12"/>
                </a:cxn>
                <a:cxn ang="0">
                  <a:pos x="15" y="12"/>
                </a:cxn>
                <a:cxn ang="0">
                  <a:pos x="15" y="12"/>
                </a:cxn>
                <a:cxn ang="0">
                  <a:pos x="16" y="18"/>
                </a:cxn>
                <a:cxn ang="0">
                  <a:pos x="20" y="19"/>
                </a:cxn>
                <a:cxn ang="0">
                  <a:pos x="18" y="16"/>
                </a:cxn>
                <a:cxn ang="0">
                  <a:pos x="18" y="15"/>
                </a:cxn>
              </a:cxnLst>
              <a:rect l="0" t="0" r="r" b="b"/>
              <a:pathLst>
                <a:path w="20" h="19">
                  <a:moveTo>
                    <a:pt x="18" y="15"/>
                  </a:moveTo>
                  <a:cubicBezTo>
                    <a:pt x="18" y="15"/>
                    <a:pt x="18" y="15"/>
                    <a:pt x="18" y="15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8" y="16"/>
                    <a:pt x="18" y="16"/>
                    <a:pt x="18" y="15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665">
              <a:extLst>
                <a:ext uri="{FF2B5EF4-FFF2-40B4-BE49-F238E27FC236}">
                  <a16:creationId xmlns:a16="http://schemas.microsoft.com/office/drawing/2014/main" id="{5D0F5863-2A67-9BCE-0DFC-456E2A60E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3664" y="3772286"/>
              <a:ext cx="3298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666">
              <a:extLst>
                <a:ext uri="{FF2B5EF4-FFF2-40B4-BE49-F238E27FC236}">
                  <a16:creationId xmlns:a16="http://schemas.microsoft.com/office/drawing/2014/main" id="{70DEB2C3-ECA9-CEBF-38B0-10F56F3D5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7232" y="3609046"/>
              <a:ext cx="176431" cy="89040"/>
            </a:xfrm>
            <a:custGeom>
              <a:avLst/>
              <a:gdLst/>
              <a:ahLst/>
              <a:cxnLst>
                <a:cxn ang="0">
                  <a:pos x="36" y="23"/>
                </a:cxn>
                <a:cxn ang="0">
                  <a:pos x="36" y="23"/>
                </a:cxn>
                <a:cxn ang="0">
                  <a:pos x="34" y="21"/>
                </a:cxn>
                <a:cxn ang="0">
                  <a:pos x="34" y="20"/>
                </a:cxn>
                <a:cxn ang="0">
                  <a:pos x="37" y="19"/>
                </a:cxn>
                <a:cxn ang="0">
                  <a:pos x="37" y="19"/>
                </a:cxn>
                <a:cxn ang="0">
                  <a:pos x="37" y="19"/>
                </a:cxn>
                <a:cxn ang="0">
                  <a:pos x="45" y="21"/>
                </a:cxn>
                <a:cxn ang="0">
                  <a:pos x="45" y="20"/>
                </a:cxn>
                <a:cxn ang="0">
                  <a:pos x="42" y="18"/>
                </a:cxn>
                <a:cxn ang="0">
                  <a:pos x="42" y="17"/>
                </a:cxn>
                <a:cxn ang="0">
                  <a:pos x="43" y="15"/>
                </a:cxn>
                <a:cxn ang="0">
                  <a:pos x="44" y="15"/>
                </a:cxn>
                <a:cxn ang="0">
                  <a:pos x="44" y="15"/>
                </a:cxn>
                <a:cxn ang="0">
                  <a:pos x="44" y="15"/>
                </a:cxn>
                <a:cxn ang="0">
                  <a:pos x="44" y="15"/>
                </a:cxn>
                <a:cxn ang="0">
                  <a:pos x="44" y="15"/>
                </a:cxn>
                <a:cxn ang="0">
                  <a:pos x="40" y="12"/>
                </a:cxn>
                <a:cxn ang="0">
                  <a:pos x="40" y="10"/>
                </a:cxn>
                <a:cxn ang="0">
                  <a:pos x="39" y="9"/>
                </a:cxn>
                <a:cxn ang="0">
                  <a:pos x="36" y="8"/>
                </a:cxn>
                <a:cxn ang="0">
                  <a:pos x="33" y="7"/>
                </a:cxn>
                <a:cxn ang="0">
                  <a:pos x="28" y="9"/>
                </a:cxn>
                <a:cxn ang="0">
                  <a:pos x="21" y="3"/>
                </a:cxn>
                <a:cxn ang="0">
                  <a:pos x="14" y="3"/>
                </a:cxn>
                <a:cxn ang="0">
                  <a:pos x="6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3" y="4"/>
                </a:cxn>
                <a:cxn ang="0">
                  <a:pos x="10" y="8"/>
                </a:cxn>
                <a:cxn ang="0">
                  <a:pos x="12" y="15"/>
                </a:cxn>
                <a:cxn ang="0">
                  <a:pos x="12" y="17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7" y="19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20" y="18"/>
                </a:cxn>
                <a:cxn ang="0">
                  <a:pos x="25" y="23"/>
                </a:cxn>
                <a:cxn ang="0">
                  <a:pos x="25" y="23"/>
                </a:cxn>
                <a:cxn ang="0">
                  <a:pos x="36" y="23"/>
                </a:cxn>
              </a:cxnLst>
              <a:rect l="0" t="0" r="r" b="b"/>
              <a:pathLst>
                <a:path w="45" h="23">
                  <a:moveTo>
                    <a:pt x="36" y="23"/>
                  </a:moveTo>
                  <a:cubicBezTo>
                    <a:pt x="36" y="23"/>
                    <a:pt x="36" y="23"/>
                    <a:pt x="36" y="23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5" y="20"/>
                    <a:pt x="45" y="20"/>
                    <a:pt x="45" y="20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18"/>
                    <a:pt x="42" y="17"/>
                    <a:pt x="42" y="17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0"/>
                    <a:pt x="40" y="10"/>
                    <a:pt x="39" y="9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2" y="18"/>
                    <a:pt x="17" y="19"/>
                    <a:pt x="17" y="19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667">
              <a:extLst>
                <a:ext uri="{FF2B5EF4-FFF2-40B4-BE49-F238E27FC236}">
                  <a16:creationId xmlns:a16="http://schemas.microsoft.com/office/drawing/2014/main" id="{47F26B0D-73A3-0506-D157-CEF376B97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3664" y="3772286"/>
              <a:ext cx="3298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668">
              <a:extLst>
                <a:ext uri="{FF2B5EF4-FFF2-40B4-BE49-F238E27FC236}">
                  <a16:creationId xmlns:a16="http://schemas.microsoft.com/office/drawing/2014/main" id="{0A0ADE78-109D-0174-668B-EA89951A6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853" y="3231450"/>
              <a:ext cx="93987" cy="117071"/>
            </a:xfrm>
            <a:custGeom>
              <a:avLst/>
              <a:gdLst/>
              <a:ahLst/>
              <a:cxnLst>
                <a:cxn ang="0">
                  <a:pos x="1" y="23"/>
                </a:cxn>
                <a:cxn ang="0">
                  <a:pos x="3" y="25"/>
                </a:cxn>
                <a:cxn ang="0">
                  <a:pos x="3" y="25"/>
                </a:cxn>
                <a:cxn ang="0">
                  <a:pos x="11" y="23"/>
                </a:cxn>
                <a:cxn ang="0">
                  <a:pos x="14" y="25"/>
                </a:cxn>
                <a:cxn ang="0">
                  <a:pos x="15" y="28"/>
                </a:cxn>
                <a:cxn ang="0">
                  <a:pos x="15" y="29"/>
                </a:cxn>
                <a:cxn ang="0">
                  <a:pos x="17" y="30"/>
                </a:cxn>
                <a:cxn ang="0">
                  <a:pos x="17" y="30"/>
                </a:cxn>
                <a:cxn ang="0">
                  <a:pos x="17" y="30"/>
                </a:cxn>
                <a:cxn ang="0">
                  <a:pos x="17" y="30"/>
                </a:cxn>
                <a:cxn ang="0">
                  <a:pos x="17" y="30"/>
                </a:cxn>
                <a:cxn ang="0">
                  <a:pos x="17" y="30"/>
                </a:cxn>
                <a:cxn ang="0">
                  <a:pos x="17" y="29"/>
                </a:cxn>
                <a:cxn ang="0">
                  <a:pos x="17" y="17"/>
                </a:cxn>
                <a:cxn ang="0">
                  <a:pos x="21" y="17"/>
                </a:cxn>
                <a:cxn ang="0">
                  <a:pos x="21" y="17"/>
                </a:cxn>
                <a:cxn ang="0">
                  <a:pos x="24" y="13"/>
                </a:cxn>
                <a:cxn ang="0">
                  <a:pos x="24" y="13"/>
                </a:cxn>
                <a:cxn ang="0">
                  <a:pos x="21" y="10"/>
                </a:cxn>
                <a:cxn ang="0">
                  <a:pos x="23" y="9"/>
                </a:cxn>
                <a:cxn ang="0">
                  <a:pos x="23" y="8"/>
                </a:cxn>
                <a:cxn ang="0">
                  <a:pos x="24" y="3"/>
                </a:cxn>
                <a:cxn ang="0">
                  <a:pos x="24" y="3"/>
                </a:cxn>
                <a:cxn ang="0">
                  <a:pos x="24" y="3"/>
                </a:cxn>
                <a:cxn ang="0">
                  <a:pos x="24" y="3"/>
                </a:cxn>
                <a:cxn ang="0">
                  <a:pos x="24" y="3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14" y="3"/>
                </a:cxn>
                <a:cxn ang="0">
                  <a:pos x="13" y="3"/>
                </a:cxn>
                <a:cxn ang="0">
                  <a:pos x="13" y="7"/>
                </a:cxn>
                <a:cxn ang="0">
                  <a:pos x="13" y="7"/>
                </a:cxn>
                <a:cxn ang="0">
                  <a:pos x="14" y="7"/>
                </a:cxn>
                <a:cxn ang="0">
                  <a:pos x="13" y="11"/>
                </a:cxn>
                <a:cxn ang="0">
                  <a:pos x="13" y="13"/>
                </a:cxn>
                <a:cxn ang="0">
                  <a:pos x="11" y="12"/>
                </a:cxn>
                <a:cxn ang="0">
                  <a:pos x="11" y="10"/>
                </a:cxn>
                <a:cxn ang="0">
                  <a:pos x="12" y="9"/>
                </a:cxn>
                <a:cxn ang="0">
                  <a:pos x="12" y="8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10" y="6"/>
                </a:cxn>
                <a:cxn ang="0">
                  <a:pos x="5" y="17"/>
                </a:cxn>
                <a:cxn ang="0">
                  <a:pos x="5" y="17"/>
                </a:cxn>
                <a:cxn ang="0">
                  <a:pos x="6" y="19"/>
                </a:cxn>
                <a:cxn ang="0">
                  <a:pos x="6" y="19"/>
                </a:cxn>
                <a:cxn ang="0">
                  <a:pos x="8" y="20"/>
                </a:cxn>
                <a:cxn ang="0">
                  <a:pos x="4" y="21"/>
                </a:cxn>
                <a:cxn ang="0">
                  <a:pos x="3" y="21"/>
                </a:cxn>
                <a:cxn ang="0">
                  <a:pos x="4" y="22"/>
                </a:cxn>
                <a:cxn ang="0">
                  <a:pos x="5" y="22"/>
                </a:cxn>
                <a:cxn ang="0">
                  <a:pos x="1" y="23"/>
                </a:cxn>
                <a:cxn ang="0">
                  <a:pos x="0" y="23"/>
                </a:cxn>
                <a:cxn ang="0">
                  <a:pos x="1" y="23"/>
                </a:cxn>
              </a:cxnLst>
              <a:rect l="0" t="0" r="r" b="b"/>
              <a:pathLst>
                <a:path w="24" h="30">
                  <a:moveTo>
                    <a:pt x="1" y="23"/>
                  </a:move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11" y="23"/>
                    <a:pt x="11" y="23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0"/>
                    <a:pt x="17" y="30"/>
                    <a:pt x="17" y="29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7"/>
                    <a:pt x="21" y="17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8"/>
                    <a:pt x="12" y="8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2"/>
                    <a:pt x="3" y="22"/>
                    <a:pt x="4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23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669">
              <a:extLst>
                <a:ext uri="{FF2B5EF4-FFF2-40B4-BE49-F238E27FC236}">
                  <a16:creationId xmlns:a16="http://schemas.microsoft.com/office/drawing/2014/main" id="{799A7F3B-CF41-5B7A-1BA5-7C7433C00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0129" y="3242992"/>
              <a:ext cx="11542" cy="1484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3"/>
                </a:cxn>
              </a:cxnLst>
              <a:rect l="0" t="0" r="r" b="b"/>
              <a:pathLst>
                <a:path w="3" h="4">
                  <a:moveTo>
                    <a:pt x="0" y="3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lose/>
                </a:path>
              </a:pathLst>
            </a:custGeom>
            <a:solidFill>
              <a:schemeClr val="accent6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670">
              <a:extLst>
                <a:ext uri="{FF2B5EF4-FFF2-40B4-BE49-F238E27FC236}">
                  <a16:creationId xmlns:a16="http://schemas.microsoft.com/office/drawing/2014/main" id="{31CB4CF6-8DE2-6C7A-BF2D-3AC11530D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129" y="4407109"/>
              <a:ext cx="16489" cy="23084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0" y="0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10" h="14">
                  <a:moveTo>
                    <a:pt x="0" y="14"/>
                  </a:moveTo>
                  <a:lnTo>
                    <a:pt x="10" y="0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Rectangle 671">
              <a:extLst>
                <a:ext uri="{FF2B5EF4-FFF2-40B4-BE49-F238E27FC236}">
                  <a16:creationId xmlns:a16="http://schemas.microsoft.com/office/drawing/2014/main" id="{09FA3A42-1006-FAAD-368F-7C5248361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529" y="4629710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672">
              <a:extLst>
                <a:ext uri="{FF2B5EF4-FFF2-40B4-BE49-F238E27FC236}">
                  <a16:creationId xmlns:a16="http://schemas.microsoft.com/office/drawing/2014/main" id="{4E7663A9-DDBD-9765-7610-8B827B197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4232" y="4583541"/>
              <a:ext cx="14840" cy="11542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Rectangle 673">
              <a:extLst>
                <a:ext uri="{FF2B5EF4-FFF2-40B4-BE49-F238E27FC236}">
                  <a16:creationId xmlns:a16="http://schemas.microsoft.com/office/drawing/2014/main" id="{B4B41AC8-4625-29BC-6740-46D8DA6FA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529" y="4629710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674">
              <a:extLst>
                <a:ext uri="{FF2B5EF4-FFF2-40B4-BE49-F238E27FC236}">
                  <a16:creationId xmlns:a16="http://schemas.microsoft.com/office/drawing/2014/main" id="{5CA7BDD6-CD24-1D27-2B86-C04FAC846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4232" y="4583541"/>
              <a:ext cx="14840" cy="11542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0" y="0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675">
              <a:extLst>
                <a:ext uri="{FF2B5EF4-FFF2-40B4-BE49-F238E27FC236}">
                  <a16:creationId xmlns:a16="http://schemas.microsoft.com/office/drawing/2014/main" id="{BB521E51-5B25-CF56-0A3F-C58146914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5618" y="4501096"/>
              <a:ext cx="11542" cy="32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2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676">
              <a:extLst>
                <a:ext uri="{FF2B5EF4-FFF2-40B4-BE49-F238E27FC236}">
                  <a16:creationId xmlns:a16="http://schemas.microsoft.com/office/drawing/2014/main" id="{B2ACE468-3EE0-0536-89F3-3DBCDA9E1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800" y="4492852"/>
              <a:ext cx="36276" cy="115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" h="7">
                  <a:moveTo>
                    <a:pt x="0" y="0"/>
                  </a:moveTo>
                  <a:lnTo>
                    <a:pt x="22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677">
              <a:extLst>
                <a:ext uri="{FF2B5EF4-FFF2-40B4-BE49-F238E27FC236}">
                  <a16:creationId xmlns:a16="http://schemas.microsoft.com/office/drawing/2014/main" id="{ECC37CD1-59D8-E1CF-5702-A4C63BAD1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0671" y="4430194"/>
              <a:ext cx="85742" cy="4947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52" y="0"/>
                </a:cxn>
              </a:cxnLst>
              <a:rect l="0" t="0" r="r" b="b"/>
              <a:pathLst>
                <a:path w="52" h="3">
                  <a:moveTo>
                    <a:pt x="52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Rectangle 678">
              <a:extLst>
                <a:ext uri="{FF2B5EF4-FFF2-40B4-BE49-F238E27FC236}">
                  <a16:creationId xmlns:a16="http://schemas.microsoft.com/office/drawing/2014/main" id="{E73A0151-57CD-7D07-25D9-79ECA9A12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232" y="4458225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Rectangle 679">
              <a:extLst>
                <a:ext uri="{FF2B5EF4-FFF2-40B4-BE49-F238E27FC236}">
                  <a16:creationId xmlns:a16="http://schemas.microsoft.com/office/drawing/2014/main" id="{EEEC44EC-EA3F-1481-2332-DD788DBBD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160" y="4501096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680">
              <a:extLst>
                <a:ext uri="{FF2B5EF4-FFF2-40B4-BE49-F238E27FC236}">
                  <a16:creationId xmlns:a16="http://schemas.microsoft.com/office/drawing/2014/main" id="{CA30ECAD-004D-434E-7196-137485452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458" y="4512638"/>
              <a:ext cx="47818" cy="4616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28"/>
                </a:cxn>
                <a:cxn ang="0">
                  <a:pos x="29" y="28"/>
                </a:cxn>
                <a:cxn ang="0">
                  <a:pos x="0" y="0"/>
                </a:cxn>
              </a:cxnLst>
              <a:rect l="0" t="0" r="r" b="b"/>
              <a:pathLst>
                <a:path w="29" h="28">
                  <a:moveTo>
                    <a:pt x="0" y="0"/>
                  </a:moveTo>
                  <a:lnTo>
                    <a:pt x="29" y="28"/>
                  </a:lnTo>
                  <a:lnTo>
                    <a:pt x="29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681">
              <a:extLst>
                <a:ext uri="{FF2B5EF4-FFF2-40B4-BE49-F238E27FC236}">
                  <a16:creationId xmlns:a16="http://schemas.microsoft.com/office/drawing/2014/main" id="{4823CF85-EC75-3D2B-3341-DC1AEBBEC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743" y="4458225"/>
              <a:ext cx="16489" cy="93987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0" y="57"/>
                </a:cxn>
              </a:cxnLst>
              <a:rect l="0" t="0" r="r" b="b"/>
              <a:pathLst>
                <a:path w="10" h="57">
                  <a:moveTo>
                    <a:pt x="0" y="57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Rectangle 682">
              <a:extLst>
                <a:ext uri="{FF2B5EF4-FFF2-40B4-BE49-F238E27FC236}">
                  <a16:creationId xmlns:a16="http://schemas.microsoft.com/office/drawing/2014/main" id="{858C1CE7-9E66-8196-B572-462014586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232" y="4458225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683">
              <a:extLst>
                <a:ext uri="{FF2B5EF4-FFF2-40B4-BE49-F238E27FC236}">
                  <a16:creationId xmlns:a16="http://schemas.microsoft.com/office/drawing/2014/main" id="{C9D40C69-AD10-B477-C284-34B021C7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1139" y="4326314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684">
              <a:extLst>
                <a:ext uri="{FF2B5EF4-FFF2-40B4-BE49-F238E27FC236}">
                  <a16:creationId xmlns:a16="http://schemas.microsoft.com/office/drawing/2014/main" id="{C085186C-99AA-0C2C-11A0-C9019DBC7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757" y="4326314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685">
              <a:extLst>
                <a:ext uri="{FF2B5EF4-FFF2-40B4-BE49-F238E27FC236}">
                  <a16:creationId xmlns:a16="http://schemas.microsoft.com/office/drawing/2014/main" id="{9A6C3E2E-1D19-2A4B-4F06-857E2DF67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1139" y="4326314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686">
              <a:extLst>
                <a:ext uri="{FF2B5EF4-FFF2-40B4-BE49-F238E27FC236}">
                  <a16:creationId xmlns:a16="http://schemas.microsoft.com/office/drawing/2014/main" id="{8117E195-9876-0755-157A-1210B75AC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1139" y="4326314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Rectangle 687">
              <a:extLst>
                <a:ext uri="{FF2B5EF4-FFF2-40B4-BE49-F238E27FC236}">
                  <a16:creationId xmlns:a16="http://schemas.microsoft.com/office/drawing/2014/main" id="{06011668-B08E-AEAF-391A-3FB155364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224" y="4792950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Rectangle 688">
              <a:extLst>
                <a:ext uri="{FF2B5EF4-FFF2-40B4-BE49-F238E27FC236}">
                  <a16:creationId xmlns:a16="http://schemas.microsoft.com/office/drawing/2014/main" id="{CB7DE4DE-AFAF-3492-CA40-DA71A5129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6397" y="4712154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Rectangle 689">
              <a:extLst>
                <a:ext uri="{FF2B5EF4-FFF2-40B4-BE49-F238E27FC236}">
                  <a16:creationId xmlns:a16="http://schemas.microsoft.com/office/drawing/2014/main" id="{AF45B3CA-03FC-EB43-F242-B95D19BBA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6397" y="4712154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Rectangle 690">
              <a:extLst>
                <a:ext uri="{FF2B5EF4-FFF2-40B4-BE49-F238E27FC236}">
                  <a16:creationId xmlns:a16="http://schemas.microsoft.com/office/drawing/2014/main" id="{E4AF9963-5AED-64EB-41F5-6755883FE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224" y="4792950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Rectangle 691">
              <a:extLst>
                <a:ext uri="{FF2B5EF4-FFF2-40B4-BE49-F238E27FC236}">
                  <a16:creationId xmlns:a16="http://schemas.microsoft.com/office/drawing/2014/main" id="{97E3E1CD-04BD-4232-4355-4B1DCDCBD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339" y="4781408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Rectangle 692">
              <a:extLst>
                <a:ext uri="{FF2B5EF4-FFF2-40B4-BE49-F238E27FC236}">
                  <a16:creationId xmlns:a16="http://schemas.microsoft.com/office/drawing/2014/main" id="{E2881C07-4860-9935-EC55-D7636B4CF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224" y="4792950"/>
              <a:ext cx="11542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693">
              <a:extLst>
                <a:ext uri="{FF2B5EF4-FFF2-40B4-BE49-F238E27FC236}">
                  <a16:creationId xmlns:a16="http://schemas.microsoft.com/office/drawing/2014/main" id="{AFEAF066-3780-74D0-9A49-557F1BA03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797" y="4778110"/>
              <a:ext cx="11542" cy="3298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0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lnTo>
                    <a:pt x="0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Rectangle 694">
              <a:extLst>
                <a:ext uri="{FF2B5EF4-FFF2-40B4-BE49-F238E27FC236}">
                  <a16:creationId xmlns:a16="http://schemas.microsoft.com/office/drawing/2014/main" id="{7CEFBAD1-D563-9F7B-28D8-5F5CAC9F9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339" y="4781408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695">
              <a:extLst>
                <a:ext uri="{FF2B5EF4-FFF2-40B4-BE49-F238E27FC236}">
                  <a16:creationId xmlns:a16="http://schemas.microsoft.com/office/drawing/2014/main" id="{C3A22204-8667-26EC-7B26-A61C82243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153" y="4712154"/>
              <a:ext cx="8244" cy="11542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7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7">
                  <a:moveTo>
                    <a:pt x="5" y="0"/>
                  </a:moveTo>
                  <a:lnTo>
                    <a:pt x="0" y="7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696">
              <a:extLst>
                <a:ext uri="{FF2B5EF4-FFF2-40B4-BE49-F238E27FC236}">
                  <a16:creationId xmlns:a16="http://schemas.microsoft.com/office/drawing/2014/main" id="{2BC4DD14-A434-9297-1A25-A3F7385C7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183" y="6293441"/>
              <a:ext cx="4947" cy="1154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697">
              <a:extLst>
                <a:ext uri="{FF2B5EF4-FFF2-40B4-BE49-F238E27FC236}">
                  <a16:creationId xmlns:a16="http://schemas.microsoft.com/office/drawing/2014/main" id="{8B689C7C-CCDB-3A1C-936F-BD3FEE3CB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1885" y="6308281"/>
              <a:ext cx="1649" cy="32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698">
              <a:extLst>
                <a:ext uri="{FF2B5EF4-FFF2-40B4-BE49-F238E27FC236}">
                  <a16:creationId xmlns:a16="http://schemas.microsoft.com/office/drawing/2014/main" id="{F27FA3BF-2620-28FB-519C-55938BD50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828" y="6397321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699">
              <a:extLst>
                <a:ext uri="{FF2B5EF4-FFF2-40B4-BE49-F238E27FC236}">
                  <a16:creationId xmlns:a16="http://schemas.microsoft.com/office/drawing/2014/main" id="{672EC2E8-784A-1B25-8A39-12BBFABCA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428" y="6336312"/>
              <a:ext cx="3298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700">
              <a:extLst>
                <a:ext uri="{FF2B5EF4-FFF2-40B4-BE49-F238E27FC236}">
                  <a16:creationId xmlns:a16="http://schemas.microsoft.com/office/drawing/2014/main" id="{9C2DECD8-02E3-BA32-7D21-AF20A32DC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0286" y="6397321"/>
              <a:ext cx="11542" cy="49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701">
              <a:extLst>
                <a:ext uri="{FF2B5EF4-FFF2-40B4-BE49-F238E27FC236}">
                  <a16:creationId xmlns:a16="http://schemas.microsoft.com/office/drawing/2014/main" id="{2DF42F20-E6D3-9608-C94D-F47BFE0EF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743" y="6397321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702">
              <a:extLst>
                <a:ext uri="{FF2B5EF4-FFF2-40B4-BE49-F238E27FC236}">
                  <a16:creationId xmlns:a16="http://schemas.microsoft.com/office/drawing/2014/main" id="{E62BD0CE-2FA6-FBDA-2482-AF685A806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828" y="6397321"/>
              <a:ext cx="1649" cy="494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703">
              <a:extLst>
                <a:ext uri="{FF2B5EF4-FFF2-40B4-BE49-F238E27FC236}">
                  <a16:creationId xmlns:a16="http://schemas.microsoft.com/office/drawing/2014/main" id="{FA442A5A-7F40-5FCF-17C1-6F37102EE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854" y="5292564"/>
              <a:ext cx="222600" cy="1172362"/>
            </a:xfrm>
            <a:custGeom>
              <a:avLst/>
              <a:gdLst/>
              <a:ahLst/>
              <a:cxnLst>
                <a:cxn ang="0">
                  <a:pos x="33" y="4"/>
                </a:cxn>
                <a:cxn ang="0">
                  <a:pos x="40" y="0"/>
                </a:cxn>
                <a:cxn ang="0">
                  <a:pos x="44" y="9"/>
                </a:cxn>
                <a:cxn ang="0">
                  <a:pos x="47" y="15"/>
                </a:cxn>
                <a:cxn ang="0">
                  <a:pos x="48" y="23"/>
                </a:cxn>
                <a:cxn ang="0">
                  <a:pos x="57" y="39"/>
                </a:cxn>
                <a:cxn ang="0">
                  <a:pos x="48" y="66"/>
                </a:cxn>
                <a:cxn ang="0">
                  <a:pos x="38" y="84"/>
                </a:cxn>
                <a:cxn ang="0">
                  <a:pos x="38" y="121"/>
                </a:cxn>
                <a:cxn ang="0">
                  <a:pos x="30" y="150"/>
                </a:cxn>
                <a:cxn ang="0">
                  <a:pos x="26" y="184"/>
                </a:cxn>
                <a:cxn ang="0">
                  <a:pos x="28" y="207"/>
                </a:cxn>
                <a:cxn ang="0">
                  <a:pos x="25" y="210"/>
                </a:cxn>
                <a:cxn ang="0">
                  <a:pos x="22" y="238"/>
                </a:cxn>
                <a:cxn ang="0">
                  <a:pos x="16" y="268"/>
                </a:cxn>
                <a:cxn ang="0">
                  <a:pos x="24" y="281"/>
                </a:cxn>
                <a:cxn ang="0">
                  <a:pos x="48" y="285"/>
                </a:cxn>
                <a:cxn ang="0">
                  <a:pos x="42" y="284"/>
                </a:cxn>
                <a:cxn ang="0">
                  <a:pos x="23" y="298"/>
                </a:cxn>
                <a:cxn ang="0">
                  <a:pos x="23" y="295"/>
                </a:cxn>
                <a:cxn ang="0">
                  <a:pos x="30" y="290"/>
                </a:cxn>
                <a:cxn ang="0">
                  <a:pos x="21" y="284"/>
                </a:cxn>
                <a:cxn ang="0">
                  <a:pos x="20" y="279"/>
                </a:cxn>
                <a:cxn ang="0">
                  <a:pos x="18" y="280"/>
                </a:cxn>
                <a:cxn ang="0">
                  <a:pos x="16" y="279"/>
                </a:cxn>
                <a:cxn ang="0">
                  <a:pos x="14" y="282"/>
                </a:cxn>
                <a:cxn ang="0">
                  <a:pos x="10" y="270"/>
                </a:cxn>
                <a:cxn ang="0">
                  <a:pos x="10" y="268"/>
                </a:cxn>
                <a:cxn ang="0">
                  <a:pos x="7" y="262"/>
                </a:cxn>
                <a:cxn ang="0">
                  <a:pos x="7" y="261"/>
                </a:cxn>
                <a:cxn ang="0">
                  <a:pos x="8" y="260"/>
                </a:cxn>
                <a:cxn ang="0">
                  <a:pos x="12" y="253"/>
                </a:cxn>
                <a:cxn ang="0">
                  <a:pos x="9" y="245"/>
                </a:cxn>
                <a:cxn ang="0">
                  <a:pos x="12" y="245"/>
                </a:cxn>
                <a:cxn ang="0">
                  <a:pos x="8" y="240"/>
                </a:cxn>
                <a:cxn ang="0">
                  <a:pos x="10" y="241"/>
                </a:cxn>
                <a:cxn ang="0">
                  <a:pos x="11" y="239"/>
                </a:cxn>
                <a:cxn ang="0">
                  <a:pos x="8" y="235"/>
                </a:cxn>
                <a:cxn ang="0">
                  <a:pos x="10" y="232"/>
                </a:cxn>
                <a:cxn ang="0">
                  <a:pos x="2" y="228"/>
                </a:cxn>
                <a:cxn ang="0">
                  <a:pos x="0" y="229"/>
                </a:cxn>
                <a:cxn ang="0">
                  <a:pos x="4" y="221"/>
                </a:cxn>
                <a:cxn ang="0">
                  <a:pos x="11" y="223"/>
                </a:cxn>
                <a:cxn ang="0">
                  <a:pos x="12" y="223"/>
                </a:cxn>
                <a:cxn ang="0">
                  <a:pos x="15" y="223"/>
                </a:cxn>
                <a:cxn ang="0">
                  <a:pos x="14" y="221"/>
                </a:cxn>
                <a:cxn ang="0">
                  <a:pos x="15" y="219"/>
                </a:cxn>
                <a:cxn ang="0">
                  <a:pos x="14" y="218"/>
                </a:cxn>
                <a:cxn ang="0">
                  <a:pos x="15" y="215"/>
                </a:cxn>
                <a:cxn ang="0">
                  <a:pos x="16" y="205"/>
                </a:cxn>
                <a:cxn ang="0">
                  <a:pos x="19" y="194"/>
                </a:cxn>
                <a:cxn ang="0">
                  <a:pos x="19" y="188"/>
                </a:cxn>
                <a:cxn ang="0">
                  <a:pos x="21" y="186"/>
                </a:cxn>
                <a:cxn ang="0">
                  <a:pos x="18" y="182"/>
                </a:cxn>
                <a:cxn ang="0">
                  <a:pos x="12" y="180"/>
                </a:cxn>
                <a:cxn ang="0">
                  <a:pos x="13" y="145"/>
                </a:cxn>
                <a:cxn ang="0">
                  <a:pos x="18" y="140"/>
                </a:cxn>
                <a:cxn ang="0">
                  <a:pos x="28" y="88"/>
                </a:cxn>
                <a:cxn ang="0">
                  <a:pos x="33" y="40"/>
                </a:cxn>
                <a:cxn ang="0">
                  <a:pos x="33" y="5"/>
                </a:cxn>
              </a:cxnLst>
              <a:rect l="0" t="0" r="r" b="b"/>
              <a:pathLst>
                <a:path w="57" h="301">
                  <a:moveTo>
                    <a:pt x="33" y="5"/>
                  </a:moveTo>
                  <a:cubicBezTo>
                    <a:pt x="33" y="5"/>
                    <a:pt x="33" y="5"/>
                    <a:pt x="33" y="5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5"/>
                    <a:pt x="34" y="5"/>
                    <a:pt x="34" y="5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3"/>
                    <a:pt x="38" y="3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6"/>
                    <a:pt x="56" y="36"/>
                    <a:pt x="56" y="36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7" y="114"/>
                    <a:pt x="37" y="114"/>
                    <a:pt x="37" y="114"/>
                  </a:cubicBezTo>
                  <a:cubicBezTo>
                    <a:pt x="38" y="121"/>
                    <a:pt x="38" y="121"/>
                    <a:pt x="38" y="121"/>
                  </a:cubicBezTo>
                  <a:cubicBezTo>
                    <a:pt x="34" y="129"/>
                    <a:pt x="34" y="129"/>
                    <a:pt x="34" y="129"/>
                  </a:cubicBezTo>
                  <a:cubicBezTo>
                    <a:pt x="34" y="136"/>
                    <a:pt x="34" y="136"/>
                    <a:pt x="34" y="136"/>
                  </a:cubicBezTo>
                  <a:cubicBezTo>
                    <a:pt x="34" y="136"/>
                    <a:pt x="34" y="136"/>
                    <a:pt x="34" y="136"/>
                  </a:cubicBezTo>
                  <a:cubicBezTo>
                    <a:pt x="30" y="141"/>
                    <a:pt x="30" y="141"/>
                    <a:pt x="30" y="141"/>
                  </a:cubicBezTo>
                  <a:cubicBezTo>
                    <a:pt x="30" y="150"/>
                    <a:pt x="30" y="150"/>
                    <a:pt x="30" y="150"/>
                  </a:cubicBezTo>
                  <a:cubicBezTo>
                    <a:pt x="30" y="156"/>
                    <a:pt x="30" y="156"/>
                    <a:pt x="30" y="156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6" y="169"/>
                    <a:pt x="26" y="169"/>
                    <a:pt x="26" y="169"/>
                  </a:cubicBezTo>
                  <a:cubicBezTo>
                    <a:pt x="25" y="180"/>
                    <a:pt x="25" y="180"/>
                    <a:pt x="25" y="180"/>
                  </a:cubicBezTo>
                  <a:cubicBezTo>
                    <a:pt x="26" y="184"/>
                    <a:pt x="26" y="184"/>
                    <a:pt x="26" y="184"/>
                  </a:cubicBezTo>
                  <a:cubicBezTo>
                    <a:pt x="27" y="184"/>
                    <a:pt x="26" y="184"/>
                    <a:pt x="26" y="184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25" y="202"/>
                    <a:pt x="25" y="202"/>
                    <a:pt x="25" y="202"/>
                  </a:cubicBezTo>
                  <a:cubicBezTo>
                    <a:pt x="25" y="206"/>
                    <a:pt x="25" y="206"/>
                    <a:pt x="25" y="206"/>
                  </a:cubicBezTo>
                  <a:cubicBezTo>
                    <a:pt x="28" y="207"/>
                    <a:pt x="28" y="207"/>
                    <a:pt x="28" y="207"/>
                  </a:cubicBezTo>
                  <a:cubicBezTo>
                    <a:pt x="28" y="207"/>
                    <a:pt x="28" y="207"/>
                    <a:pt x="28" y="207"/>
                  </a:cubicBezTo>
                  <a:cubicBezTo>
                    <a:pt x="29" y="209"/>
                    <a:pt x="29" y="209"/>
                    <a:pt x="29" y="209"/>
                  </a:cubicBezTo>
                  <a:cubicBezTo>
                    <a:pt x="29" y="209"/>
                    <a:pt x="29" y="209"/>
                    <a:pt x="29" y="209"/>
                  </a:cubicBezTo>
                  <a:cubicBezTo>
                    <a:pt x="29" y="209"/>
                    <a:pt x="29" y="209"/>
                    <a:pt x="29" y="209"/>
                  </a:cubicBezTo>
                  <a:cubicBezTo>
                    <a:pt x="25" y="210"/>
                    <a:pt x="25" y="210"/>
                    <a:pt x="25" y="210"/>
                  </a:cubicBezTo>
                  <a:cubicBezTo>
                    <a:pt x="28" y="213"/>
                    <a:pt x="28" y="213"/>
                    <a:pt x="28" y="213"/>
                  </a:cubicBezTo>
                  <a:cubicBezTo>
                    <a:pt x="28" y="213"/>
                    <a:pt x="28" y="214"/>
                    <a:pt x="28" y="214"/>
                  </a:cubicBezTo>
                  <a:cubicBezTo>
                    <a:pt x="27" y="217"/>
                    <a:pt x="27" y="217"/>
                    <a:pt x="27" y="217"/>
                  </a:cubicBezTo>
                  <a:cubicBezTo>
                    <a:pt x="26" y="228"/>
                    <a:pt x="26" y="228"/>
                    <a:pt x="26" y="228"/>
                  </a:cubicBezTo>
                  <a:cubicBezTo>
                    <a:pt x="22" y="238"/>
                    <a:pt x="22" y="238"/>
                    <a:pt x="22" y="238"/>
                  </a:cubicBezTo>
                  <a:cubicBezTo>
                    <a:pt x="22" y="244"/>
                    <a:pt x="22" y="244"/>
                    <a:pt x="22" y="244"/>
                  </a:cubicBezTo>
                  <a:cubicBezTo>
                    <a:pt x="21" y="249"/>
                    <a:pt x="21" y="249"/>
                    <a:pt x="21" y="249"/>
                  </a:cubicBezTo>
                  <a:cubicBezTo>
                    <a:pt x="17" y="256"/>
                    <a:pt x="17" y="256"/>
                    <a:pt x="17" y="256"/>
                  </a:cubicBezTo>
                  <a:cubicBezTo>
                    <a:pt x="16" y="262"/>
                    <a:pt x="16" y="262"/>
                    <a:pt x="16" y="262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22" y="267"/>
                    <a:pt x="22" y="267"/>
                  </a:cubicBezTo>
                  <a:cubicBezTo>
                    <a:pt x="22" y="267"/>
                    <a:pt x="22" y="268"/>
                    <a:pt x="22" y="268"/>
                  </a:cubicBezTo>
                  <a:cubicBezTo>
                    <a:pt x="22" y="268"/>
                    <a:pt x="22" y="268"/>
                    <a:pt x="22" y="26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81"/>
                    <a:pt x="24" y="281"/>
                    <a:pt x="24" y="281"/>
                  </a:cubicBezTo>
                  <a:cubicBezTo>
                    <a:pt x="39" y="281"/>
                    <a:pt x="39" y="281"/>
                    <a:pt x="39" y="281"/>
                  </a:cubicBezTo>
                  <a:cubicBezTo>
                    <a:pt x="48" y="284"/>
                    <a:pt x="48" y="284"/>
                    <a:pt x="48" y="284"/>
                  </a:cubicBezTo>
                  <a:cubicBezTo>
                    <a:pt x="48" y="284"/>
                    <a:pt x="48" y="284"/>
                    <a:pt x="48" y="284"/>
                  </a:cubicBezTo>
                  <a:cubicBezTo>
                    <a:pt x="48" y="284"/>
                    <a:pt x="48" y="284"/>
                    <a:pt x="48" y="285"/>
                  </a:cubicBezTo>
                  <a:cubicBezTo>
                    <a:pt x="48" y="285"/>
                    <a:pt x="48" y="285"/>
                    <a:pt x="48" y="285"/>
                  </a:cubicBezTo>
                  <a:cubicBezTo>
                    <a:pt x="48" y="285"/>
                    <a:pt x="48" y="285"/>
                    <a:pt x="48" y="285"/>
                  </a:cubicBezTo>
                  <a:cubicBezTo>
                    <a:pt x="48" y="285"/>
                    <a:pt x="48" y="285"/>
                    <a:pt x="48" y="285"/>
                  </a:cubicBezTo>
                  <a:cubicBezTo>
                    <a:pt x="48" y="285"/>
                    <a:pt x="46" y="284"/>
                    <a:pt x="45" y="284"/>
                  </a:cubicBezTo>
                  <a:cubicBezTo>
                    <a:pt x="44" y="284"/>
                    <a:pt x="43" y="284"/>
                    <a:pt x="42" y="284"/>
                  </a:cubicBezTo>
                  <a:cubicBezTo>
                    <a:pt x="42" y="284"/>
                    <a:pt x="42" y="284"/>
                    <a:pt x="42" y="284"/>
                  </a:cubicBezTo>
                  <a:cubicBezTo>
                    <a:pt x="32" y="290"/>
                    <a:pt x="32" y="290"/>
                    <a:pt x="32" y="290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30" y="301"/>
                    <a:pt x="30" y="301"/>
                    <a:pt x="30" y="301"/>
                  </a:cubicBezTo>
                  <a:cubicBezTo>
                    <a:pt x="26" y="301"/>
                    <a:pt x="26" y="301"/>
                    <a:pt x="26" y="301"/>
                  </a:cubicBezTo>
                  <a:cubicBezTo>
                    <a:pt x="23" y="298"/>
                    <a:pt x="23" y="298"/>
                    <a:pt x="23" y="298"/>
                  </a:cubicBezTo>
                  <a:cubicBezTo>
                    <a:pt x="23" y="298"/>
                    <a:pt x="22" y="298"/>
                    <a:pt x="22" y="298"/>
                  </a:cubicBezTo>
                  <a:cubicBezTo>
                    <a:pt x="22" y="295"/>
                    <a:pt x="22" y="295"/>
                    <a:pt x="22" y="295"/>
                  </a:cubicBezTo>
                  <a:cubicBezTo>
                    <a:pt x="22" y="295"/>
                    <a:pt x="22" y="295"/>
                    <a:pt x="22" y="295"/>
                  </a:cubicBezTo>
                  <a:cubicBezTo>
                    <a:pt x="23" y="295"/>
                    <a:pt x="23" y="295"/>
                    <a:pt x="23" y="295"/>
                  </a:cubicBezTo>
                  <a:cubicBezTo>
                    <a:pt x="23" y="295"/>
                    <a:pt x="23" y="295"/>
                    <a:pt x="23" y="295"/>
                  </a:cubicBezTo>
                  <a:cubicBezTo>
                    <a:pt x="23" y="295"/>
                    <a:pt x="23" y="295"/>
                    <a:pt x="23" y="295"/>
                  </a:cubicBezTo>
                  <a:cubicBezTo>
                    <a:pt x="23" y="295"/>
                    <a:pt x="23" y="295"/>
                    <a:pt x="24" y="295"/>
                  </a:cubicBezTo>
                  <a:cubicBezTo>
                    <a:pt x="24" y="296"/>
                    <a:pt x="24" y="296"/>
                    <a:pt x="24" y="296"/>
                  </a:cubicBezTo>
                  <a:cubicBezTo>
                    <a:pt x="28" y="293"/>
                    <a:pt x="28" y="293"/>
                    <a:pt x="28" y="293"/>
                  </a:cubicBezTo>
                  <a:cubicBezTo>
                    <a:pt x="30" y="290"/>
                    <a:pt x="30" y="290"/>
                    <a:pt x="30" y="290"/>
                  </a:cubicBezTo>
                  <a:cubicBezTo>
                    <a:pt x="27" y="288"/>
                    <a:pt x="27" y="288"/>
                    <a:pt x="27" y="288"/>
                  </a:cubicBezTo>
                  <a:cubicBezTo>
                    <a:pt x="20" y="288"/>
                    <a:pt x="20" y="288"/>
                    <a:pt x="20" y="288"/>
                  </a:cubicBezTo>
                  <a:cubicBezTo>
                    <a:pt x="19" y="288"/>
                    <a:pt x="19" y="288"/>
                    <a:pt x="19" y="288"/>
                  </a:cubicBezTo>
                  <a:cubicBezTo>
                    <a:pt x="19" y="287"/>
                    <a:pt x="19" y="287"/>
                    <a:pt x="19" y="287"/>
                  </a:cubicBezTo>
                  <a:cubicBezTo>
                    <a:pt x="21" y="284"/>
                    <a:pt x="21" y="284"/>
                    <a:pt x="21" y="284"/>
                  </a:cubicBezTo>
                  <a:cubicBezTo>
                    <a:pt x="20" y="281"/>
                    <a:pt x="20" y="281"/>
                    <a:pt x="20" y="281"/>
                  </a:cubicBezTo>
                  <a:cubicBezTo>
                    <a:pt x="19" y="281"/>
                    <a:pt x="19" y="281"/>
                    <a:pt x="20" y="281"/>
                  </a:cubicBezTo>
                  <a:cubicBezTo>
                    <a:pt x="21" y="279"/>
                    <a:pt x="21" y="279"/>
                    <a:pt x="21" y="279"/>
                  </a:cubicBezTo>
                  <a:cubicBezTo>
                    <a:pt x="20" y="278"/>
                    <a:pt x="20" y="278"/>
                    <a:pt x="20" y="278"/>
                  </a:cubicBezTo>
                  <a:cubicBezTo>
                    <a:pt x="20" y="279"/>
                    <a:pt x="20" y="279"/>
                    <a:pt x="20" y="279"/>
                  </a:cubicBezTo>
                  <a:cubicBezTo>
                    <a:pt x="20" y="279"/>
                    <a:pt x="20" y="279"/>
                    <a:pt x="20" y="279"/>
                  </a:cubicBezTo>
                  <a:cubicBezTo>
                    <a:pt x="20" y="279"/>
                    <a:pt x="20" y="279"/>
                    <a:pt x="20" y="279"/>
                  </a:cubicBezTo>
                  <a:cubicBezTo>
                    <a:pt x="20" y="279"/>
                    <a:pt x="18" y="279"/>
                    <a:pt x="18" y="279"/>
                  </a:cubicBezTo>
                  <a:cubicBezTo>
                    <a:pt x="18" y="280"/>
                    <a:pt x="18" y="280"/>
                    <a:pt x="18" y="280"/>
                  </a:cubicBezTo>
                  <a:cubicBezTo>
                    <a:pt x="18" y="280"/>
                    <a:pt x="18" y="280"/>
                    <a:pt x="18" y="280"/>
                  </a:cubicBezTo>
                  <a:cubicBezTo>
                    <a:pt x="17" y="282"/>
                    <a:pt x="17" y="282"/>
                    <a:pt x="17" y="282"/>
                  </a:cubicBezTo>
                  <a:cubicBezTo>
                    <a:pt x="17" y="282"/>
                    <a:pt x="17" y="282"/>
                    <a:pt x="17" y="282"/>
                  </a:cubicBezTo>
                  <a:cubicBezTo>
                    <a:pt x="17" y="282"/>
                    <a:pt x="17" y="282"/>
                    <a:pt x="17" y="282"/>
                  </a:cubicBezTo>
                  <a:cubicBezTo>
                    <a:pt x="17" y="282"/>
                    <a:pt x="17" y="282"/>
                    <a:pt x="17" y="282"/>
                  </a:cubicBezTo>
                  <a:cubicBezTo>
                    <a:pt x="16" y="279"/>
                    <a:pt x="16" y="279"/>
                    <a:pt x="16" y="279"/>
                  </a:cubicBezTo>
                  <a:cubicBezTo>
                    <a:pt x="16" y="282"/>
                    <a:pt x="16" y="282"/>
                    <a:pt x="16" y="282"/>
                  </a:cubicBezTo>
                  <a:cubicBezTo>
                    <a:pt x="16" y="282"/>
                    <a:pt x="16" y="282"/>
                    <a:pt x="16" y="282"/>
                  </a:cubicBezTo>
                  <a:cubicBezTo>
                    <a:pt x="16" y="282"/>
                    <a:pt x="16" y="282"/>
                    <a:pt x="16" y="282"/>
                  </a:cubicBezTo>
                  <a:cubicBezTo>
                    <a:pt x="16" y="282"/>
                    <a:pt x="15" y="282"/>
                    <a:pt x="15" y="282"/>
                  </a:cubicBezTo>
                  <a:cubicBezTo>
                    <a:pt x="14" y="282"/>
                    <a:pt x="14" y="282"/>
                    <a:pt x="14" y="282"/>
                  </a:cubicBezTo>
                  <a:cubicBezTo>
                    <a:pt x="14" y="282"/>
                    <a:pt x="14" y="282"/>
                    <a:pt x="14" y="281"/>
                  </a:cubicBezTo>
                  <a:cubicBezTo>
                    <a:pt x="13" y="275"/>
                    <a:pt x="13" y="275"/>
                    <a:pt x="13" y="275"/>
                  </a:cubicBezTo>
                  <a:cubicBezTo>
                    <a:pt x="10" y="272"/>
                    <a:pt x="10" y="272"/>
                    <a:pt x="10" y="272"/>
                  </a:cubicBezTo>
                  <a:cubicBezTo>
                    <a:pt x="10" y="272"/>
                    <a:pt x="10" y="272"/>
                    <a:pt x="10" y="272"/>
                  </a:cubicBezTo>
                  <a:cubicBezTo>
                    <a:pt x="10" y="270"/>
                    <a:pt x="10" y="270"/>
                    <a:pt x="10" y="270"/>
                  </a:cubicBezTo>
                  <a:cubicBezTo>
                    <a:pt x="10" y="269"/>
                    <a:pt x="10" y="269"/>
                    <a:pt x="10" y="269"/>
                  </a:cubicBezTo>
                  <a:cubicBezTo>
                    <a:pt x="13" y="269"/>
                    <a:pt x="13" y="269"/>
                    <a:pt x="13" y="269"/>
                  </a:cubicBezTo>
                  <a:cubicBezTo>
                    <a:pt x="13" y="268"/>
                    <a:pt x="13" y="268"/>
                    <a:pt x="13" y="268"/>
                  </a:cubicBezTo>
                  <a:cubicBezTo>
                    <a:pt x="11" y="268"/>
                    <a:pt x="11" y="268"/>
                    <a:pt x="11" y="268"/>
                  </a:cubicBezTo>
                  <a:cubicBezTo>
                    <a:pt x="11" y="268"/>
                    <a:pt x="11" y="268"/>
                    <a:pt x="10" y="268"/>
                  </a:cubicBezTo>
                  <a:cubicBezTo>
                    <a:pt x="10" y="267"/>
                    <a:pt x="10" y="267"/>
                    <a:pt x="10" y="267"/>
                  </a:cubicBezTo>
                  <a:cubicBezTo>
                    <a:pt x="10" y="267"/>
                    <a:pt x="10" y="267"/>
                    <a:pt x="10" y="267"/>
                  </a:cubicBezTo>
                  <a:cubicBezTo>
                    <a:pt x="10" y="266"/>
                    <a:pt x="10" y="266"/>
                    <a:pt x="10" y="266"/>
                  </a:cubicBezTo>
                  <a:cubicBezTo>
                    <a:pt x="11" y="265"/>
                    <a:pt x="11" y="265"/>
                    <a:pt x="11" y="265"/>
                  </a:cubicBezTo>
                  <a:cubicBezTo>
                    <a:pt x="7" y="262"/>
                    <a:pt x="7" y="262"/>
                    <a:pt x="7" y="262"/>
                  </a:cubicBezTo>
                  <a:cubicBezTo>
                    <a:pt x="7" y="262"/>
                    <a:pt x="7" y="262"/>
                    <a:pt x="7" y="262"/>
                  </a:cubicBezTo>
                  <a:cubicBezTo>
                    <a:pt x="7" y="261"/>
                    <a:pt x="7" y="261"/>
                    <a:pt x="7" y="261"/>
                  </a:cubicBezTo>
                  <a:cubicBezTo>
                    <a:pt x="7" y="261"/>
                    <a:pt x="7" y="261"/>
                    <a:pt x="7" y="261"/>
                  </a:cubicBezTo>
                  <a:cubicBezTo>
                    <a:pt x="7" y="261"/>
                    <a:pt x="7" y="261"/>
                    <a:pt x="7" y="261"/>
                  </a:cubicBezTo>
                  <a:cubicBezTo>
                    <a:pt x="7" y="261"/>
                    <a:pt x="7" y="261"/>
                    <a:pt x="7" y="261"/>
                  </a:cubicBezTo>
                  <a:cubicBezTo>
                    <a:pt x="7" y="261"/>
                    <a:pt x="7" y="261"/>
                    <a:pt x="7" y="261"/>
                  </a:cubicBezTo>
                  <a:cubicBezTo>
                    <a:pt x="8" y="261"/>
                    <a:pt x="8" y="261"/>
                    <a:pt x="8" y="261"/>
                  </a:cubicBezTo>
                  <a:cubicBezTo>
                    <a:pt x="8" y="260"/>
                    <a:pt x="8" y="260"/>
                    <a:pt x="8" y="260"/>
                  </a:cubicBezTo>
                  <a:cubicBezTo>
                    <a:pt x="8" y="260"/>
                    <a:pt x="8" y="260"/>
                    <a:pt x="8" y="260"/>
                  </a:cubicBezTo>
                  <a:cubicBezTo>
                    <a:pt x="8" y="260"/>
                    <a:pt x="8" y="260"/>
                    <a:pt x="8" y="260"/>
                  </a:cubicBezTo>
                  <a:cubicBezTo>
                    <a:pt x="9" y="257"/>
                    <a:pt x="9" y="257"/>
                    <a:pt x="9" y="257"/>
                  </a:cubicBezTo>
                  <a:cubicBezTo>
                    <a:pt x="9" y="257"/>
                    <a:pt x="9" y="257"/>
                    <a:pt x="9" y="257"/>
                  </a:cubicBezTo>
                  <a:cubicBezTo>
                    <a:pt x="12" y="256"/>
                    <a:pt x="12" y="256"/>
                    <a:pt x="12" y="256"/>
                  </a:cubicBezTo>
                  <a:cubicBezTo>
                    <a:pt x="11" y="255"/>
                    <a:pt x="11" y="255"/>
                    <a:pt x="11" y="255"/>
                  </a:cubicBezTo>
                  <a:cubicBezTo>
                    <a:pt x="12" y="253"/>
                    <a:pt x="12" y="253"/>
                    <a:pt x="12" y="253"/>
                  </a:cubicBezTo>
                  <a:cubicBezTo>
                    <a:pt x="10" y="255"/>
                    <a:pt x="10" y="255"/>
                    <a:pt x="10" y="255"/>
                  </a:cubicBezTo>
                  <a:cubicBezTo>
                    <a:pt x="10" y="255"/>
                    <a:pt x="10" y="255"/>
                    <a:pt x="10" y="255"/>
                  </a:cubicBezTo>
                  <a:cubicBezTo>
                    <a:pt x="10" y="255"/>
                    <a:pt x="9" y="255"/>
                    <a:pt x="9" y="255"/>
                  </a:cubicBezTo>
                  <a:cubicBezTo>
                    <a:pt x="9" y="255"/>
                    <a:pt x="9" y="255"/>
                    <a:pt x="9" y="255"/>
                  </a:cubicBezTo>
                  <a:cubicBezTo>
                    <a:pt x="9" y="245"/>
                    <a:pt x="9" y="245"/>
                    <a:pt x="9" y="245"/>
                  </a:cubicBezTo>
                  <a:cubicBezTo>
                    <a:pt x="9" y="245"/>
                    <a:pt x="9" y="245"/>
                    <a:pt x="9" y="245"/>
                  </a:cubicBezTo>
                  <a:cubicBezTo>
                    <a:pt x="9" y="245"/>
                    <a:pt x="10" y="245"/>
                    <a:pt x="10" y="245"/>
                  </a:cubicBezTo>
                  <a:cubicBezTo>
                    <a:pt x="10" y="245"/>
                    <a:pt x="10" y="245"/>
                    <a:pt x="10" y="245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12" y="245"/>
                    <a:pt x="12" y="245"/>
                    <a:pt x="12" y="245"/>
                  </a:cubicBezTo>
                  <a:cubicBezTo>
                    <a:pt x="12" y="245"/>
                    <a:pt x="9" y="245"/>
                    <a:pt x="9" y="245"/>
                  </a:cubicBezTo>
                  <a:cubicBezTo>
                    <a:pt x="8" y="245"/>
                    <a:pt x="8" y="245"/>
                    <a:pt x="8" y="245"/>
                  </a:cubicBezTo>
                  <a:cubicBezTo>
                    <a:pt x="8" y="240"/>
                    <a:pt x="8" y="240"/>
                    <a:pt x="8" y="240"/>
                  </a:cubicBezTo>
                  <a:cubicBezTo>
                    <a:pt x="8" y="240"/>
                    <a:pt x="8" y="240"/>
                    <a:pt x="8" y="240"/>
                  </a:cubicBezTo>
                  <a:cubicBezTo>
                    <a:pt x="8" y="240"/>
                    <a:pt x="8" y="240"/>
                    <a:pt x="8" y="240"/>
                  </a:cubicBezTo>
                  <a:cubicBezTo>
                    <a:pt x="8" y="240"/>
                    <a:pt x="8" y="240"/>
                    <a:pt x="8" y="240"/>
                  </a:cubicBezTo>
                  <a:cubicBezTo>
                    <a:pt x="10" y="242"/>
                    <a:pt x="10" y="242"/>
                    <a:pt x="10" y="242"/>
                  </a:cubicBezTo>
                  <a:cubicBezTo>
                    <a:pt x="10" y="241"/>
                    <a:pt x="10" y="241"/>
                    <a:pt x="10" y="241"/>
                  </a:cubicBezTo>
                  <a:cubicBezTo>
                    <a:pt x="10" y="241"/>
                    <a:pt x="10" y="241"/>
                    <a:pt x="10" y="241"/>
                  </a:cubicBezTo>
                  <a:cubicBezTo>
                    <a:pt x="10" y="241"/>
                    <a:pt x="10" y="241"/>
                    <a:pt x="10" y="241"/>
                  </a:cubicBezTo>
                  <a:cubicBezTo>
                    <a:pt x="10" y="241"/>
                    <a:pt x="10" y="241"/>
                    <a:pt x="10" y="241"/>
                  </a:cubicBezTo>
                  <a:cubicBezTo>
                    <a:pt x="14" y="242"/>
                    <a:pt x="14" y="242"/>
                    <a:pt x="14" y="242"/>
                  </a:cubicBezTo>
                  <a:cubicBezTo>
                    <a:pt x="12" y="238"/>
                    <a:pt x="12" y="238"/>
                    <a:pt x="12" y="238"/>
                  </a:cubicBezTo>
                  <a:cubicBezTo>
                    <a:pt x="11" y="239"/>
                    <a:pt x="11" y="239"/>
                    <a:pt x="11" y="239"/>
                  </a:cubicBezTo>
                  <a:cubicBezTo>
                    <a:pt x="11" y="239"/>
                    <a:pt x="11" y="239"/>
                    <a:pt x="11" y="239"/>
                  </a:cubicBezTo>
                  <a:cubicBezTo>
                    <a:pt x="10" y="239"/>
                    <a:pt x="10" y="239"/>
                    <a:pt x="10" y="239"/>
                  </a:cubicBezTo>
                  <a:cubicBezTo>
                    <a:pt x="10" y="239"/>
                    <a:pt x="10" y="238"/>
                    <a:pt x="10" y="238"/>
                  </a:cubicBezTo>
                  <a:cubicBezTo>
                    <a:pt x="11" y="237"/>
                    <a:pt x="11" y="237"/>
                    <a:pt x="11" y="237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9" y="229"/>
                    <a:pt x="9" y="229"/>
                    <a:pt x="9" y="229"/>
                  </a:cubicBezTo>
                  <a:cubicBezTo>
                    <a:pt x="7" y="230"/>
                    <a:pt x="7" y="230"/>
                    <a:pt x="7" y="230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2" y="228"/>
                    <a:pt x="2" y="228"/>
                    <a:pt x="2" y="228"/>
                  </a:cubicBezTo>
                  <a:cubicBezTo>
                    <a:pt x="3" y="230"/>
                    <a:pt x="3" y="230"/>
                    <a:pt x="3" y="230"/>
                  </a:cubicBezTo>
                  <a:cubicBezTo>
                    <a:pt x="3" y="231"/>
                    <a:pt x="3" y="231"/>
                    <a:pt x="2" y="231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4" y="221"/>
                    <a:pt x="4" y="221"/>
                    <a:pt x="4" y="221"/>
                  </a:cubicBezTo>
                  <a:cubicBezTo>
                    <a:pt x="4" y="221"/>
                    <a:pt x="4" y="220"/>
                    <a:pt x="4" y="220"/>
                  </a:cubicBezTo>
                  <a:cubicBezTo>
                    <a:pt x="4" y="220"/>
                    <a:pt x="4" y="220"/>
                    <a:pt x="5" y="220"/>
                  </a:cubicBezTo>
                  <a:cubicBezTo>
                    <a:pt x="10" y="220"/>
                    <a:pt x="10" y="220"/>
                    <a:pt x="10" y="220"/>
                  </a:cubicBezTo>
                  <a:cubicBezTo>
                    <a:pt x="10" y="220"/>
                    <a:pt x="10" y="220"/>
                    <a:pt x="10" y="220"/>
                  </a:cubicBezTo>
                  <a:cubicBezTo>
                    <a:pt x="11" y="223"/>
                    <a:pt x="11" y="223"/>
                    <a:pt x="11" y="223"/>
                  </a:cubicBezTo>
                  <a:cubicBezTo>
                    <a:pt x="11" y="223"/>
                    <a:pt x="11" y="223"/>
                    <a:pt x="11" y="223"/>
                  </a:cubicBezTo>
                  <a:cubicBezTo>
                    <a:pt x="10" y="225"/>
                    <a:pt x="10" y="225"/>
                    <a:pt x="10" y="225"/>
                  </a:cubicBezTo>
                  <a:cubicBezTo>
                    <a:pt x="11" y="225"/>
                    <a:pt x="11" y="225"/>
                    <a:pt x="11" y="225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2" y="224"/>
                    <a:pt x="12" y="223"/>
                    <a:pt x="12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12" y="224"/>
                    <a:pt x="13" y="224"/>
                    <a:pt x="13" y="224"/>
                  </a:cubicBezTo>
                  <a:cubicBezTo>
                    <a:pt x="13" y="226"/>
                    <a:pt x="13" y="226"/>
                    <a:pt x="13" y="226"/>
                  </a:cubicBezTo>
                  <a:cubicBezTo>
                    <a:pt x="15" y="224"/>
                    <a:pt x="15" y="224"/>
                    <a:pt x="15" y="224"/>
                  </a:cubicBezTo>
                  <a:cubicBezTo>
                    <a:pt x="15" y="223"/>
                    <a:pt x="15" y="223"/>
                    <a:pt x="15" y="223"/>
                  </a:cubicBezTo>
                  <a:cubicBezTo>
                    <a:pt x="14" y="224"/>
                    <a:pt x="14" y="224"/>
                    <a:pt x="14" y="224"/>
                  </a:cubicBezTo>
                  <a:cubicBezTo>
                    <a:pt x="14" y="224"/>
                    <a:pt x="14" y="224"/>
                    <a:pt x="14" y="224"/>
                  </a:cubicBezTo>
                  <a:cubicBezTo>
                    <a:pt x="14" y="224"/>
                    <a:pt x="13" y="224"/>
                    <a:pt x="13" y="224"/>
                  </a:cubicBezTo>
                  <a:cubicBezTo>
                    <a:pt x="13" y="224"/>
                    <a:pt x="13" y="224"/>
                    <a:pt x="13" y="223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14" y="220"/>
                    <a:pt x="14" y="220"/>
                    <a:pt x="14" y="220"/>
                  </a:cubicBezTo>
                  <a:cubicBezTo>
                    <a:pt x="15" y="219"/>
                    <a:pt x="15" y="219"/>
                    <a:pt x="15" y="219"/>
                  </a:cubicBezTo>
                  <a:cubicBezTo>
                    <a:pt x="15" y="219"/>
                    <a:pt x="15" y="219"/>
                    <a:pt x="15" y="219"/>
                  </a:cubicBezTo>
                  <a:cubicBezTo>
                    <a:pt x="15" y="219"/>
                    <a:pt x="15" y="219"/>
                    <a:pt x="15" y="219"/>
                  </a:cubicBezTo>
                  <a:cubicBezTo>
                    <a:pt x="14" y="219"/>
                    <a:pt x="15" y="219"/>
                    <a:pt x="15" y="219"/>
                  </a:cubicBezTo>
                  <a:cubicBezTo>
                    <a:pt x="15" y="218"/>
                    <a:pt x="15" y="218"/>
                    <a:pt x="15" y="218"/>
                  </a:cubicBezTo>
                  <a:cubicBezTo>
                    <a:pt x="14" y="219"/>
                    <a:pt x="14" y="219"/>
                    <a:pt x="14" y="219"/>
                  </a:cubicBezTo>
                  <a:cubicBezTo>
                    <a:pt x="14" y="219"/>
                    <a:pt x="14" y="219"/>
                    <a:pt x="14" y="219"/>
                  </a:cubicBezTo>
                  <a:cubicBezTo>
                    <a:pt x="14" y="219"/>
                    <a:pt x="14" y="219"/>
                    <a:pt x="14" y="218"/>
                  </a:cubicBezTo>
                  <a:cubicBezTo>
                    <a:pt x="14" y="218"/>
                    <a:pt x="13" y="218"/>
                    <a:pt x="14" y="218"/>
                  </a:cubicBezTo>
                  <a:cubicBezTo>
                    <a:pt x="14" y="217"/>
                    <a:pt x="14" y="217"/>
                    <a:pt x="14" y="217"/>
                  </a:cubicBezTo>
                  <a:cubicBezTo>
                    <a:pt x="14" y="217"/>
                    <a:pt x="14" y="217"/>
                    <a:pt x="14" y="217"/>
                  </a:cubicBezTo>
                  <a:cubicBezTo>
                    <a:pt x="16" y="216"/>
                    <a:pt x="16" y="216"/>
                    <a:pt x="16" y="216"/>
                  </a:cubicBezTo>
                  <a:cubicBezTo>
                    <a:pt x="15" y="215"/>
                    <a:pt x="15" y="215"/>
                    <a:pt x="15" y="215"/>
                  </a:cubicBezTo>
                  <a:cubicBezTo>
                    <a:pt x="15" y="215"/>
                    <a:pt x="15" y="215"/>
                    <a:pt x="15" y="215"/>
                  </a:cubicBezTo>
                  <a:cubicBezTo>
                    <a:pt x="15" y="213"/>
                    <a:pt x="15" y="213"/>
                    <a:pt x="15" y="213"/>
                  </a:cubicBezTo>
                  <a:cubicBezTo>
                    <a:pt x="15" y="212"/>
                    <a:pt x="15" y="212"/>
                    <a:pt x="15" y="212"/>
                  </a:cubicBezTo>
                  <a:cubicBezTo>
                    <a:pt x="19" y="210"/>
                    <a:pt x="19" y="210"/>
                    <a:pt x="19" y="210"/>
                  </a:cubicBezTo>
                  <a:cubicBezTo>
                    <a:pt x="19" y="207"/>
                    <a:pt x="19" y="207"/>
                    <a:pt x="19" y="207"/>
                  </a:cubicBezTo>
                  <a:cubicBezTo>
                    <a:pt x="16" y="205"/>
                    <a:pt x="16" y="205"/>
                    <a:pt x="16" y="205"/>
                  </a:cubicBezTo>
                  <a:cubicBezTo>
                    <a:pt x="16" y="205"/>
                    <a:pt x="16" y="205"/>
                    <a:pt x="16" y="204"/>
                  </a:cubicBezTo>
                  <a:cubicBezTo>
                    <a:pt x="18" y="201"/>
                    <a:pt x="18" y="201"/>
                    <a:pt x="18" y="201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7" y="198"/>
                    <a:pt x="17" y="198"/>
                    <a:pt x="17" y="198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8" y="192"/>
                    <a:pt x="18" y="192"/>
                    <a:pt x="18" y="192"/>
                  </a:cubicBezTo>
                  <a:cubicBezTo>
                    <a:pt x="18" y="192"/>
                    <a:pt x="19" y="192"/>
                    <a:pt x="19" y="191"/>
                  </a:cubicBezTo>
                  <a:cubicBezTo>
                    <a:pt x="20" y="190"/>
                    <a:pt x="20" y="190"/>
                    <a:pt x="20" y="190"/>
                  </a:cubicBezTo>
                  <a:cubicBezTo>
                    <a:pt x="19" y="189"/>
                    <a:pt x="19" y="189"/>
                    <a:pt x="19" y="189"/>
                  </a:cubicBezTo>
                  <a:cubicBezTo>
                    <a:pt x="19" y="189"/>
                    <a:pt x="19" y="189"/>
                    <a:pt x="19" y="188"/>
                  </a:cubicBezTo>
                  <a:cubicBezTo>
                    <a:pt x="20" y="188"/>
                    <a:pt x="20" y="188"/>
                    <a:pt x="20" y="188"/>
                  </a:cubicBezTo>
                  <a:cubicBezTo>
                    <a:pt x="20" y="188"/>
                    <a:pt x="20" y="188"/>
                    <a:pt x="21" y="188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21" y="186"/>
                    <a:pt x="21" y="186"/>
                    <a:pt x="21" y="186"/>
                  </a:cubicBezTo>
                  <a:cubicBezTo>
                    <a:pt x="19" y="186"/>
                    <a:pt x="19" y="186"/>
                    <a:pt x="19" y="186"/>
                  </a:cubicBezTo>
                  <a:cubicBezTo>
                    <a:pt x="19" y="185"/>
                    <a:pt x="19" y="185"/>
                    <a:pt x="18" y="185"/>
                  </a:cubicBezTo>
                  <a:cubicBezTo>
                    <a:pt x="18" y="185"/>
                    <a:pt x="18" y="185"/>
                    <a:pt x="19" y="185"/>
                  </a:cubicBezTo>
                  <a:cubicBezTo>
                    <a:pt x="21" y="182"/>
                    <a:pt x="21" y="182"/>
                    <a:pt x="21" y="182"/>
                  </a:cubicBezTo>
                  <a:cubicBezTo>
                    <a:pt x="18" y="182"/>
                    <a:pt x="18" y="182"/>
                    <a:pt x="18" y="182"/>
                  </a:cubicBezTo>
                  <a:cubicBezTo>
                    <a:pt x="15" y="184"/>
                    <a:pt x="15" y="184"/>
                    <a:pt x="15" y="184"/>
                  </a:cubicBezTo>
                  <a:cubicBezTo>
                    <a:pt x="15" y="184"/>
                    <a:pt x="15" y="184"/>
                    <a:pt x="15" y="184"/>
                  </a:cubicBezTo>
                  <a:cubicBezTo>
                    <a:pt x="15" y="184"/>
                    <a:pt x="15" y="184"/>
                    <a:pt x="15" y="184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13" y="167"/>
                    <a:pt x="13" y="167"/>
                    <a:pt x="13" y="167"/>
                  </a:cubicBezTo>
                  <a:cubicBezTo>
                    <a:pt x="15" y="164"/>
                    <a:pt x="15" y="164"/>
                    <a:pt x="15" y="164"/>
                  </a:cubicBezTo>
                  <a:cubicBezTo>
                    <a:pt x="13" y="156"/>
                    <a:pt x="13" y="156"/>
                    <a:pt x="13" y="156"/>
                  </a:cubicBezTo>
                  <a:cubicBezTo>
                    <a:pt x="13" y="146"/>
                    <a:pt x="13" y="146"/>
                    <a:pt x="13" y="146"/>
                  </a:cubicBezTo>
                  <a:cubicBezTo>
                    <a:pt x="13" y="146"/>
                    <a:pt x="13" y="146"/>
                    <a:pt x="13" y="145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6" y="140"/>
                    <a:pt x="16" y="140"/>
                    <a:pt x="16" y="140"/>
                  </a:cubicBezTo>
                  <a:cubicBezTo>
                    <a:pt x="16" y="140"/>
                    <a:pt x="16" y="140"/>
                    <a:pt x="16" y="140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26" y="117"/>
                    <a:pt x="26" y="117"/>
                    <a:pt x="26" y="117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6" y="91"/>
                    <a:pt x="26" y="91"/>
                    <a:pt x="26" y="91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704">
              <a:extLst>
                <a:ext uri="{FF2B5EF4-FFF2-40B4-BE49-F238E27FC236}">
                  <a16:creationId xmlns:a16="http://schemas.microsoft.com/office/drawing/2014/main" id="{EAFEE231-092C-FFE2-DBFA-9C2A6AC4B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854" y="5292564"/>
              <a:ext cx="222600" cy="1172362"/>
            </a:xfrm>
            <a:custGeom>
              <a:avLst/>
              <a:gdLst/>
              <a:ahLst/>
              <a:cxnLst>
                <a:cxn ang="0">
                  <a:pos x="33" y="4"/>
                </a:cxn>
                <a:cxn ang="0">
                  <a:pos x="40" y="0"/>
                </a:cxn>
                <a:cxn ang="0">
                  <a:pos x="44" y="9"/>
                </a:cxn>
                <a:cxn ang="0">
                  <a:pos x="47" y="15"/>
                </a:cxn>
                <a:cxn ang="0">
                  <a:pos x="48" y="23"/>
                </a:cxn>
                <a:cxn ang="0">
                  <a:pos x="57" y="39"/>
                </a:cxn>
                <a:cxn ang="0">
                  <a:pos x="48" y="66"/>
                </a:cxn>
                <a:cxn ang="0">
                  <a:pos x="38" y="84"/>
                </a:cxn>
                <a:cxn ang="0">
                  <a:pos x="38" y="121"/>
                </a:cxn>
                <a:cxn ang="0">
                  <a:pos x="30" y="150"/>
                </a:cxn>
                <a:cxn ang="0">
                  <a:pos x="26" y="184"/>
                </a:cxn>
                <a:cxn ang="0">
                  <a:pos x="28" y="207"/>
                </a:cxn>
                <a:cxn ang="0">
                  <a:pos x="25" y="210"/>
                </a:cxn>
                <a:cxn ang="0">
                  <a:pos x="22" y="238"/>
                </a:cxn>
                <a:cxn ang="0">
                  <a:pos x="16" y="268"/>
                </a:cxn>
                <a:cxn ang="0">
                  <a:pos x="24" y="281"/>
                </a:cxn>
                <a:cxn ang="0">
                  <a:pos x="48" y="285"/>
                </a:cxn>
                <a:cxn ang="0">
                  <a:pos x="42" y="284"/>
                </a:cxn>
                <a:cxn ang="0">
                  <a:pos x="23" y="298"/>
                </a:cxn>
                <a:cxn ang="0">
                  <a:pos x="23" y="295"/>
                </a:cxn>
                <a:cxn ang="0">
                  <a:pos x="30" y="290"/>
                </a:cxn>
                <a:cxn ang="0">
                  <a:pos x="21" y="284"/>
                </a:cxn>
                <a:cxn ang="0">
                  <a:pos x="20" y="279"/>
                </a:cxn>
                <a:cxn ang="0">
                  <a:pos x="18" y="280"/>
                </a:cxn>
                <a:cxn ang="0">
                  <a:pos x="16" y="279"/>
                </a:cxn>
                <a:cxn ang="0">
                  <a:pos x="14" y="282"/>
                </a:cxn>
                <a:cxn ang="0">
                  <a:pos x="10" y="270"/>
                </a:cxn>
                <a:cxn ang="0">
                  <a:pos x="10" y="268"/>
                </a:cxn>
                <a:cxn ang="0">
                  <a:pos x="7" y="262"/>
                </a:cxn>
                <a:cxn ang="0">
                  <a:pos x="7" y="261"/>
                </a:cxn>
                <a:cxn ang="0">
                  <a:pos x="8" y="260"/>
                </a:cxn>
                <a:cxn ang="0">
                  <a:pos x="12" y="253"/>
                </a:cxn>
                <a:cxn ang="0">
                  <a:pos x="9" y="245"/>
                </a:cxn>
                <a:cxn ang="0">
                  <a:pos x="12" y="245"/>
                </a:cxn>
                <a:cxn ang="0">
                  <a:pos x="8" y="240"/>
                </a:cxn>
                <a:cxn ang="0">
                  <a:pos x="10" y="241"/>
                </a:cxn>
                <a:cxn ang="0">
                  <a:pos x="11" y="239"/>
                </a:cxn>
                <a:cxn ang="0">
                  <a:pos x="8" y="235"/>
                </a:cxn>
                <a:cxn ang="0">
                  <a:pos x="10" y="232"/>
                </a:cxn>
                <a:cxn ang="0">
                  <a:pos x="2" y="228"/>
                </a:cxn>
                <a:cxn ang="0">
                  <a:pos x="0" y="229"/>
                </a:cxn>
                <a:cxn ang="0">
                  <a:pos x="4" y="221"/>
                </a:cxn>
                <a:cxn ang="0">
                  <a:pos x="11" y="223"/>
                </a:cxn>
                <a:cxn ang="0">
                  <a:pos x="12" y="223"/>
                </a:cxn>
                <a:cxn ang="0">
                  <a:pos x="15" y="223"/>
                </a:cxn>
                <a:cxn ang="0">
                  <a:pos x="14" y="221"/>
                </a:cxn>
                <a:cxn ang="0">
                  <a:pos x="15" y="219"/>
                </a:cxn>
                <a:cxn ang="0">
                  <a:pos x="14" y="218"/>
                </a:cxn>
                <a:cxn ang="0">
                  <a:pos x="15" y="215"/>
                </a:cxn>
                <a:cxn ang="0">
                  <a:pos x="16" y="205"/>
                </a:cxn>
                <a:cxn ang="0">
                  <a:pos x="19" y="194"/>
                </a:cxn>
                <a:cxn ang="0">
                  <a:pos x="19" y="188"/>
                </a:cxn>
                <a:cxn ang="0">
                  <a:pos x="21" y="186"/>
                </a:cxn>
                <a:cxn ang="0">
                  <a:pos x="18" y="182"/>
                </a:cxn>
                <a:cxn ang="0">
                  <a:pos x="12" y="180"/>
                </a:cxn>
                <a:cxn ang="0">
                  <a:pos x="13" y="145"/>
                </a:cxn>
                <a:cxn ang="0">
                  <a:pos x="18" y="140"/>
                </a:cxn>
                <a:cxn ang="0">
                  <a:pos x="28" y="88"/>
                </a:cxn>
                <a:cxn ang="0">
                  <a:pos x="33" y="40"/>
                </a:cxn>
                <a:cxn ang="0">
                  <a:pos x="33" y="5"/>
                </a:cxn>
              </a:cxnLst>
              <a:rect l="0" t="0" r="r" b="b"/>
              <a:pathLst>
                <a:path w="57" h="301">
                  <a:moveTo>
                    <a:pt x="33" y="5"/>
                  </a:moveTo>
                  <a:cubicBezTo>
                    <a:pt x="33" y="5"/>
                    <a:pt x="33" y="5"/>
                    <a:pt x="33" y="5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5"/>
                    <a:pt x="34" y="5"/>
                    <a:pt x="34" y="5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3"/>
                    <a:pt x="38" y="3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5" y="36"/>
                    <a:pt x="56" y="36"/>
                    <a:pt x="56" y="36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7" y="114"/>
                    <a:pt x="37" y="114"/>
                    <a:pt x="37" y="114"/>
                  </a:cubicBezTo>
                  <a:cubicBezTo>
                    <a:pt x="38" y="121"/>
                    <a:pt x="38" y="121"/>
                    <a:pt x="38" y="121"/>
                  </a:cubicBezTo>
                  <a:cubicBezTo>
                    <a:pt x="34" y="129"/>
                    <a:pt x="34" y="129"/>
                    <a:pt x="34" y="129"/>
                  </a:cubicBezTo>
                  <a:cubicBezTo>
                    <a:pt x="34" y="136"/>
                    <a:pt x="34" y="136"/>
                    <a:pt x="34" y="136"/>
                  </a:cubicBezTo>
                  <a:cubicBezTo>
                    <a:pt x="34" y="136"/>
                    <a:pt x="34" y="136"/>
                    <a:pt x="34" y="136"/>
                  </a:cubicBezTo>
                  <a:cubicBezTo>
                    <a:pt x="30" y="141"/>
                    <a:pt x="30" y="141"/>
                    <a:pt x="30" y="141"/>
                  </a:cubicBezTo>
                  <a:cubicBezTo>
                    <a:pt x="30" y="150"/>
                    <a:pt x="30" y="150"/>
                    <a:pt x="30" y="150"/>
                  </a:cubicBezTo>
                  <a:cubicBezTo>
                    <a:pt x="30" y="156"/>
                    <a:pt x="30" y="156"/>
                    <a:pt x="30" y="156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6" y="169"/>
                    <a:pt x="26" y="169"/>
                    <a:pt x="26" y="169"/>
                  </a:cubicBezTo>
                  <a:cubicBezTo>
                    <a:pt x="25" y="180"/>
                    <a:pt x="25" y="180"/>
                    <a:pt x="25" y="180"/>
                  </a:cubicBezTo>
                  <a:cubicBezTo>
                    <a:pt x="26" y="184"/>
                    <a:pt x="26" y="184"/>
                    <a:pt x="26" y="184"/>
                  </a:cubicBezTo>
                  <a:cubicBezTo>
                    <a:pt x="27" y="184"/>
                    <a:pt x="26" y="184"/>
                    <a:pt x="26" y="184"/>
                  </a:cubicBezTo>
                  <a:cubicBezTo>
                    <a:pt x="24" y="190"/>
                    <a:pt x="24" y="190"/>
                    <a:pt x="24" y="190"/>
                  </a:cubicBezTo>
                  <a:cubicBezTo>
                    <a:pt x="25" y="202"/>
                    <a:pt x="25" y="202"/>
                    <a:pt x="25" y="202"/>
                  </a:cubicBezTo>
                  <a:cubicBezTo>
                    <a:pt x="25" y="206"/>
                    <a:pt x="25" y="206"/>
                    <a:pt x="25" y="206"/>
                  </a:cubicBezTo>
                  <a:cubicBezTo>
                    <a:pt x="28" y="207"/>
                    <a:pt x="28" y="207"/>
                    <a:pt x="28" y="207"/>
                  </a:cubicBezTo>
                  <a:cubicBezTo>
                    <a:pt x="28" y="207"/>
                    <a:pt x="28" y="207"/>
                    <a:pt x="28" y="207"/>
                  </a:cubicBezTo>
                  <a:cubicBezTo>
                    <a:pt x="29" y="209"/>
                    <a:pt x="29" y="209"/>
                    <a:pt x="29" y="209"/>
                  </a:cubicBezTo>
                  <a:cubicBezTo>
                    <a:pt x="29" y="209"/>
                    <a:pt x="29" y="209"/>
                    <a:pt x="29" y="209"/>
                  </a:cubicBezTo>
                  <a:cubicBezTo>
                    <a:pt x="29" y="209"/>
                    <a:pt x="29" y="209"/>
                    <a:pt x="29" y="209"/>
                  </a:cubicBezTo>
                  <a:cubicBezTo>
                    <a:pt x="25" y="210"/>
                    <a:pt x="25" y="210"/>
                    <a:pt x="25" y="210"/>
                  </a:cubicBezTo>
                  <a:cubicBezTo>
                    <a:pt x="28" y="213"/>
                    <a:pt x="28" y="213"/>
                    <a:pt x="28" y="213"/>
                  </a:cubicBezTo>
                  <a:cubicBezTo>
                    <a:pt x="28" y="213"/>
                    <a:pt x="28" y="214"/>
                    <a:pt x="28" y="214"/>
                  </a:cubicBezTo>
                  <a:cubicBezTo>
                    <a:pt x="27" y="217"/>
                    <a:pt x="27" y="217"/>
                    <a:pt x="27" y="217"/>
                  </a:cubicBezTo>
                  <a:cubicBezTo>
                    <a:pt x="26" y="228"/>
                    <a:pt x="26" y="228"/>
                    <a:pt x="26" y="228"/>
                  </a:cubicBezTo>
                  <a:cubicBezTo>
                    <a:pt x="22" y="238"/>
                    <a:pt x="22" y="238"/>
                    <a:pt x="22" y="238"/>
                  </a:cubicBezTo>
                  <a:cubicBezTo>
                    <a:pt x="22" y="244"/>
                    <a:pt x="22" y="244"/>
                    <a:pt x="22" y="244"/>
                  </a:cubicBezTo>
                  <a:cubicBezTo>
                    <a:pt x="21" y="249"/>
                    <a:pt x="21" y="249"/>
                    <a:pt x="21" y="249"/>
                  </a:cubicBezTo>
                  <a:cubicBezTo>
                    <a:pt x="17" y="256"/>
                    <a:pt x="17" y="256"/>
                    <a:pt x="17" y="256"/>
                  </a:cubicBezTo>
                  <a:cubicBezTo>
                    <a:pt x="16" y="262"/>
                    <a:pt x="16" y="262"/>
                    <a:pt x="16" y="262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6" y="268"/>
                    <a:pt x="22" y="267"/>
                    <a:pt x="22" y="267"/>
                  </a:cubicBezTo>
                  <a:cubicBezTo>
                    <a:pt x="22" y="267"/>
                    <a:pt x="22" y="268"/>
                    <a:pt x="22" y="268"/>
                  </a:cubicBezTo>
                  <a:cubicBezTo>
                    <a:pt x="22" y="268"/>
                    <a:pt x="22" y="268"/>
                    <a:pt x="22" y="268"/>
                  </a:cubicBezTo>
                  <a:cubicBezTo>
                    <a:pt x="23" y="278"/>
                    <a:pt x="23" y="278"/>
                    <a:pt x="23" y="278"/>
                  </a:cubicBezTo>
                  <a:cubicBezTo>
                    <a:pt x="24" y="281"/>
                    <a:pt x="24" y="281"/>
                    <a:pt x="24" y="281"/>
                  </a:cubicBezTo>
                  <a:cubicBezTo>
                    <a:pt x="39" y="281"/>
                    <a:pt x="39" y="281"/>
                    <a:pt x="39" y="281"/>
                  </a:cubicBezTo>
                  <a:cubicBezTo>
                    <a:pt x="48" y="284"/>
                    <a:pt x="48" y="284"/>
                    <a:pt x="48" y="284"/>
                  </a:cubicBezTo>
                  <a:cubicBezTo>
                    <a:pt x="48" y="284"/>
                    <a:pt x="48" y="284"/>
                    <a:pt x="48" y="284"/>
                  </a:cubicBezTo>
                  <a:cubicBezTo>
                    <a:pt x="48" y="284"/>
                    <a:pt x="48" y="284"/>
                    <a:pt x="48" y="285"/>
                  </a:cubicBezTo>
                  <a:cubicBezTo>
                    <a:pt x="48" y="285"/>
                    <a:pt x="48" y="285"/>
                    <a:pt x="48" y="285"/>
                  </a:cubicBezTo>
                  <a:cubicBezTo>
                    <a:pt x="48" y="285"/>
                    <a:pt x="48" y="285"/>
                    <a:pt x="48" y="285"/>
                  </a:cubicBezTo>
                  <a:cubicBezTo>
                    <a:pt x="48" y="285"/>
                    <a:pt x="48" y="285"/>
                    <a:pt x="48" y="285"/>
                  </a:cubicBezTo>
                  <a:cubicBezTo>
                    <a:pt x="48" y="285"/>
                    <a:pt x="46" y="284"/>
                    <a:pt x="45" y="284"/>
                  </a:cubicBezTo>
                  <a:cubicBezTo>
                    <a:pt x="44" y="284"/>
                    <a:pt x="43" y="284"/>
                    <a:pt x="42" y="284"/>
                  </a:cubicBezTo>
                  <a:cubicBezTo>
                    <a:pt x="42" y="284"/>
                    <a:pt x="42" y="284"/>
                    <a:pt x="42" y="284"/>
                  </a:cubicBezTo>
                  <a:cubicBezTo>
                    <a:pt x="32" y="290"/>
                    <a:pt x="32" y="290"/>
                    <a:pt x="32" y="290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30" y="301"/>
                    <a:pt x="30" y="301"/>
                    <a:pt x="30" y="301"/>
                  </a:cubicBezTo>
                  <a:cubicBezTo>
                    <a:pt x="26" y="301"/>
                    <a:pt x="26" y="301"/>
                    <a:pt x="26" y="301"/>
                  </a:cubicBezTo>
                  <a:cubicBezTo>
                    <a:pt x="23" y="298"/>
                    <a:pt x="23" y="298"/>
                    <a:pt x="23" y="298"/>
                  </a:cubicBezTo>
                  <a:cubicBezTo>
                    <a:pt x="23" y="298"/>
                    <a:pt x="22" y="298"/>
                    <a:pt x="22" y="298"/>
                  </a:cubicBezTo>
                  <a:cubicBezTo>
                    <a:pt x="22" y="295"/>
                    <a:pt x="22" y="295"/>
                    <a:pt x="22" y="295"/>
                  </a:cubicBezTo>
                  <a:cubicBezTo>
                    <a:pt x="22" y="295"/>
                    <a:pt x="22" y="295"/>
                    <a:pt x="22" y="295"/>
                  </a:cubicBezTo>
                  <a:cubicBezTo>
                    <a:pt x="23" y="295"/>
                    <a:pt x="23" y="295"/>
                    <a:pt x="23" y="295"/>
                  </a:cubicBezTo>
                  <a:cubicBezTo>
                    <a:pt x="23" y="295"/>
                    <a:pt x="23" y="295"/>
                    <a:pt x="23" y="295"/>
                  </a:cubicBezTo>
                  <a:cubicBezTo>
                    <a:pt x="23" y="295"/>
                    <a:pt x="23" y="295"/>
                    <a:pt x="23" y="295"/>
                  </a:cubicBezTo>
                  <a:cubicBezTo>
                    <a:pt x="23" y="295"/>
                    <a:pt x="23" y="295"/>
                    <a:pt x="24" y="295"/>
                  </a:cubicBezTo>
                  <a:cubicBezTo>
                    <a:pt x="24" y="296"/>
                    <a:pt x="24" y="296"/>
                    <a:pt x="24" y="296"/>
                  </a:cubicBezTo>
                  <a:cubicBezTo>
                    <a:pt x="28" y="293"/>
                    <a:pt x="28" y="293"/>
                    <a:pt x="28" y="293"/>
                  </a:cubicBezTo>
                  <a:cubicBezTo>
                    <a:pt x="30" y="290"/>
                    <a:pt x="30" y="290"/>
                    <a:pt x="30" y="290"/>
                  </a:cubicBezTo>
                  <a:cubicBezTo>
                    <a:pt x="27" y="288"/>
                    <a:pt x="27" y="288"/>
                    <a:pt x="27" y="288"/>
                  </a:cubicBezTo>
                  <a:cubicBezTo>
                    <a:pt x="20" y="288"/>
                    <a:pt x="20" y="288"/>
                    <a:pt x="20" y="288"/>
                  </a:cubicBezTo>
                  <a:cubicBezTo>
                    <a:pt x="19" y="288"/>
                    <a:pt x="19" y="288"/>
                    <a:pt x="19" y="288"/>
                  </a:cubicBezTo>
                  <a:cubicBezTo>
                    <a:pt x="19" y="287"/>
                    <a:pt x="19" y="287"/>
                    <a:pt x="19" y="287"/>
                  </a:cubicBezTo>
                  <a:cubicBezTo>
                    <a:pt x="21" y="284"/>
                    <a:pt x="21" y="284"/>
                    <a:pt x="21" y="284"/>
                  </a:cubicBezTo>
                  <a:cubicBezTo>
                    <a:pt x="20" y="281"/>
                    <a:pt x="20" y="281"/>
                    <a:pt x="20" y="281"/>
                  </a:cubicBezTo>
                  <a:cubicBezTo>
                    <a:pt x="19" y="281"/>
                    <a:pt x="19" y="281"/>
                    <a:pt x="20" y="281"/>
                  </a:cubicBezTo>
                  <a:cubicBezTo>
                    <a:pt x="21" y="279"/>
                    <a:pt x="21" y="279"/>
                    <a:pt x="21" y="279"/>
                  </a:cubicBezTo>
                  <a:cubicBezTo>
                    <a:pt x="20" y="278"/>
                    <a:pt x="20" y="278"/>
                    <a:pt x="20" y="278"/>
                  </a:cubicBezTo>
                  <a:cubicBezTo>
                    <a:pt x="20" y="279"/>
                    <a:pt x="20" y="279"/>
                    <a:pt x="20" y="279"/>
                  </a:cubicBezTo>
                  <a:cubicBezTo>
                    <a:pt x="20" y="279"/>
                    <a:pt x="20" y="279"/>
                    <a:pt x="20" y="279"/>
                  </a:cubicBezTo>
                  <a:cubicBezTo>
                    <a:pt x="20" y="279"/>
                    <a:pt x="20" y="279"/>
                    <a:pt x="20" y="279"/>
                  </a:cubicBezTo>
                  <a:cubicBezTo>
                    <a:pt x="20" y="279"/>
                    <a:pt x="18" y="279"/>
                    <a:pt x="18" y="279"/>
                  </a:cubicBezTo>
                  <a:cubicBezTo>
                    <a:pt x="18" y="280"/>
                    <a:pt x="18" y="280"/>
                    <a:pt x="18" y="280"/>
                  </a:cubicBezTo>
                  <a:cubicBezTo>
                    <a:pt x="18" y="280"/>
                    <a:pt x="18" y="280"/>
                    <a:pt x="18" y="280"/>
                  </a:cubicBezTo>
                  <a:cubicBezTo>
                    <a:pt x="17" y="282"/>
                    <a:pt x="17" y="282"/>
                    <a:pt x="17" y="282"/>
                  </a:cubicBezTo>
                  <a:cubicBezTo>
                    <a:pt x="17" y="282"/>
                    <a:pt x="17" y="282"/>
                    <a:pt x="17" y="282"/>
                  </a:cubicBezTo>
                  <a:cubicBezTo>
                    <a:pt x="17" y="282"/>
                    <a:pt x="17" y="282"/>
                    <a:pt x="17" y="282"/>
                  </a:cubicBezTo>
                  <a:cubicBezTo>
                    <a:pt x="17" y="282"/>
                    <a:pt x="17" y="282"/>
                    <a:pt x="17" y="282"/>
                  </a:cubicBezTo>
                  <a:cubicBezTo>
                    <a:pt x="16" y="279"/>
                    <a:pt x="16" y="279"/>
                    <a:pt x="16" y="279"/>
                  </a:cubicBezTo>
                  <a:cubicBezTo>
                    <a:pt x="16" y="282"/>
                    <a:pt x="16" y="282"/>
                    <a:pt x="16" y="282"/>
                  </a:cubicBezTo>
                  <a:cubicBezTo>
                    <a:pt x="16" y="282"/>
                    <a:pt x="16" y="282"/>
                    <a:pt x="16" y="282"/>
                  </a:cubicBezTo>
                  <a:cubicBezTo>
                    <a:pt x="16" y="282"/>
                    <a:pt x="16" y="282"/>
                    <a:pt x="16" y="282"/>
                  </a:cubicBezTo>
                  <a:cubicBezTo>
                    <a:pt x="16" y="282"/>
                    <a:pt x="15" y="282"/>
                    <a:pt x="15" y="282"/>
                  </a:cubicBezTo>
                  <a:cubicBezTo>
                    <a:pt x="14" y="282"/>
                    <a:pt x="14" y="282"/>
                    <a:pt x="14" y="282"/>
                  </a:cubicBezTo>
                  <a:cubicBezTo>
                    <a:pt x="14" y="282"/>
                    <a:pt x="14" y="282"/>
                    <a:pt x="14" y="281"/>
                  </a:cubicBezTo>
                  <a:cubicBezTo>
                    <a:pt x="13" y="275"/>
                    <a:pt x="13" y="275"/>
                    <a:pt x="13" y="275"/>
                  </a:cubicBezTo>
                  <a:cubicBezTo>
                    <a:pt x="10" y="272"/>
                    <a:pt x="10" y="272"/>
                    <a:pt x="10" y="272"/>
                  </a:cubicBezTo>
                  <a:cubicBezTo>
                    <a:pt x="10" y="272"/>
                    <a:pt x="10" y="272"/>
                    <a:pt x="10" y="272"/>
                  </a:cubicBezTo>
                  <a:cubicBezTo>
                    <a:pt x="10" y="270"/>
                    <a:pt x="10" y="270"/>
                    <a:pt x="10" y="270"/>
                  </a:cubicBezTo>
                  <a:cubicBezTo>
                    <a:pt x="10" y="269"/>
                    <a:pt x="10" y="269"/>
                    <a:pt x="10" y="269"/>
                  </a:cubicBezTo>
                  <a:cubicBezTo>
                    <a:pt x="13" y="269"/>
                    <a:pt x="13" y="269"/>
                    <a:pt x="13" y="269"/>
                  </a:cubicBezTo>
                  <a:cubicBezTo>
                    <a:pt x="13" y="268"/>
                    <a:pt x="13" y="268"/>
                    <a:pt x="13" y="268"/>
                  </a:cubicBezTo>
                  <a:cubicBezTo>
                    <a:pt x="11" y="268"/>
                    <a:pt x="11" y="268"/>
                    <a:pt x="11" y="268"/>
                  </a:cubicBezTo>
                  <a:cubicBezTo>
                    <a:pt x="11" y="268"/>
                    <a:pt x="11" y="268"/>
                    <a:pt x="10" y="268"/>
                  </a:cubicBezTo>
                  <a:cubicBezTo>
                    <a:pt x="10" y="267"/>
                    <a:pt x="10" y="267"/>
                    <a:pt x="10" y="267"/>
                  </a:cubicBezTo>
                  <a:cubicBezTo>
                    <a:pt x="10" y="267"/>
                    <a:pt x="10" y="267"/>
                    <a:pt x="10" y="267"/>
                  </a:cubicBezTo>
                  <a:cubicBezTo>
                    <a:pt x="10" y="266"/>
                    <a:pt x="10" y="266"/>
                    <a:pt x="10" y="266"/>
                  </a:cubicBezTo>
                  <a:cubicBezTo>
                    <a:pt x="11" y="265"/>
                    <a:pt x="11" y="265"/>
                    <a:pt x="11" y="265"/>
                  </a:cubicBezTo>
                  <a:cubicBezTo>
                    <a:pt x="7" y="262"/>
                    <a:pt x="7" y="262"/>
                    <a:pt x="7" y="262"/>
                  </a:cubicBezTo>
                  <a:cubicBezTo>
                    <a:pt x="7" y="262"/>
                    <a:pt x="7" y="262"/>
                    <a:pt x="7" y="262"/>
                  </a:cubicBezTo>
                  <a:cubicBezTo>
                    <a:pt x="7" y="261"/>
                    <a:pt x="7" y="261"/>
                    <a:pt x="7" y="261"/>
                  </a:cubicBezTo>
                  <a:cubicBezTo>
                    <a:pt x="7" y="261"/>
                    <a:pt x="7" y="261"/>
                    <a:pt x="7" y="261"/>
                  </a:cubicBezTo>
                  <a:cubicBezTo>
                    <a:pt x="7" y="261"/>
                    <a:pt x="7" y="261"/>
                    <a:pt x="7" y="261"/>
                  </a:cubicBezTo>
                  <a:cubicBezTo>
                    <a:pt x="7" y="261"/>
                    <a:pt x="7" y="261"/>
                    <a:pt x="7" y="261"/>
                  </a:cubicBezTo>
                  <a:cubicBezTo>
                    <a:pt x="7" y="261"/>
                    <a:pt x="7" y="261"/>
                    <a:pt x="7" y="261"/>
                  </a:cubicBezTo>
                  <a:cubicBezTo>
                    <a:pt x="8" y="261"/>
                    <a:pt x="8" y="261"/>
                    <a:pt x="8" y="261"/>
                  </a:cubicBezTo>
                  <a:cubicBezTo>
                    <a:pt x="8" y="260"/>
                    <a:pt x="8" y="260"/>
                    <a:pt x="8" y="260"/>
                  </a:cubicBezTo>
                  <a:cubicBezTo>
                    <a:pt x="8" y="260"/>
                    <a:pt x="8" y="260"/>
                    <a:pt x="8" y="260"/>
                  </a:cubicBezTo>
                  <a:cubicBezTo>
                    <a:pt x="8" y="260"/>
                    <a:pt x="8" y="260"/>
                    <a:pt x="8" y="260"/>
                  </a:cubicBezTo>
                  <a:cubicBezTo>
                    <a:pt x="9" y="257"/>
                    <a:pt x="9" y="257"/>
                    <a:pt x="9" y="257"/>
                  </a:cubicBezTo>
                  <a:cubicBezTo>
                    <a:pt x="9" y="257"/>
                    <a:pt x="9" y="257"/>
                    <a:pt x="9" y="257"/>
                  </a:cubicBezTo>
                  <a:cubicBezTo>
                    <a:pt x="12" y="256"/>
                    <a:pt x="12" y="256"/>
                    <a:pt x="12" y="256"/>
                  </a:cubicBezTo>
                  <a:cubicBezTo>
                    <a:pt x="11" y="255"/>
                    <a:pt x="11" y="255"/>
                    <a:pt x="11" y="255"/>
                  </a:cubicBezTo>
                  <a:cubicBezTo>
                    <a:pt x="12" y="253"/>
                    <a:pt x="12" y="253"/>
                    <a:pt x="12" y="253"/>
                  </a:cubicBezTo>
                  <a:cubicBezTo>
                    <a:pt x="10" y="255"/>
                    <a:pt x="10" y="255"/>
                    <a:pt x="10" y="255"/>
                  </a:cubicBezTo>
                  <a:cubicBezTo>
                    <a:pt x="10" y="255"/>
                    <a:pt x="10" y="255"/>
                    <a:pt x="10" y="255"/>
                  </a:cubicBezTo>
                  <a:cubicBezTo>
                    <a:pt x="10" y="255"/>
                    <a:pt x="9" y="255"/>
                    <a:pt x="9" y="255"/>
                  </a:cubicBezTo>
                  <a:cubicBezTo>
                    <a:pt x="9" y="255"/>
                    <a:pt x="9" y="255"/>
                    <a:pt x="9" y="255"/>
                  </a:cubicBezTo>
                  <a:cubicBezTo>
                    <a:pt x="9" y="245"/>
                    <a:pt x="9" y="245"/>
                    <a:pt x="9" y="245"/>
                  </a:cubicBezTo>
                  <a:cubicBezTo>
                    <a:pt x="9" y="245"/>
                    <a:pt x="9" y="245"/>
                    <a:pt x="9" y="245"/>
                  </a:cubicBezTo>
                  <a:cubicBezTo>
                    <a:pt x="9" y="245"/>
                    <a:pt x="10" y="245"/>
                    <a:pt x="10" y="245"/>
                  </a:cubicBezTo>
                  <a:cubicBezTo>
                    <a:pt x="10" y="245"/>
                    <a:pt x="10" y="245"/>
                    <a:pt x="10" y="245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12" y="245"/>
                    <a:pt x="12" y="245"/>
                    <a:pt x="12" y="245"/>
                  </a:cubicBezTo>
                  <a:cubicBezTo>
                    <a:pt x="12" y="245"/>
                    <a:pt x="9" y="245"/>
                    <a:pt x="9" y="245"/>
                  </a:cubicBezTo>
                  <a:cubicBezTo>
                    <a:pt x="8" y="245"/>
                    <a:pt x="8" y="245"/>
                    <a:pt x="8" y="245"/>
                  </a:cubicBezTo>
                  <a:cubicBezTo>
                    <a:pt x="8" y="240"/>
                    <a:pt x="8" y="240"/>
                    <a:pt x="8" y="240"/>
                  </a:cubicBezTo>
                  <a:cubicBezTo>
                    <a:pt x="8" y="240"/>
                    <a:pt x="8" y="240"/>
                    <a:pt x="8" y="240"/>
                  </a:cubicBezTo>
                  <a:cubicBezTo>
                    <a:pt x="8" y="240"/>
                    <a:pt x="8" y="240"/>
                    <a:pt x="8" y="240"/>
                  </a:cubicBezTo>
                  <a:cubicBezTo>
                    <a:pt x="8" y="240"/>
                    <a:pt x="8" y="240"/>
                    <a:pt x="8" y="240"/>
                  </a:cubicBezTo>
                  <a:cubicBezTo>
                    <a:pt x="10" y="242"/>
                    <a:pt x="10" y="242"/>
                    <a:pt x="10" y="242"/>
                  </a:cubicBezTo>
                  <a:cubicBezTo>
                    <a:pt x="10" y="241"/>
                    <a:pt x="10" y="241"/>
                    <a:pt x="10" y="241"/>
                  </a:cubicBezTo>
                  <a:cubicBezTo>
                    <a:pt x="10" y="241"/>
                    <a:pt x="10" y="241"/>
                    <a:pt x="10" y="241"/>
                  </a:cubicBezTo>
                  <a:cubicBezTo>
                    <a:pt x="10" y="241"/>
                    <a:pt x="10" y="241"/>
                    <a:pt x="10" y="241"/>
                  </a:cubicBezTo>
                  <a:cubicBezTo>
                    <a:pt x="10" y="241"/>
                    <a:pt x="10" y="241"/>
                    <a:pt x="10" y="241"/>
                  </a:cubicBezTo>
                  <a:cubicBezTo>
                    <a:pt x="14" y="242"/>
                    <a:pt x="14" y="242"/>
                    <a:pt x="14" y="242"/>
                  </a:cubicBezTo>
                  <a:cubicBezTo>
                    <a:pt x="12" y="238"/>
                    <a:pt x="12" y="238"/>
                    <a:pt x="12" y="238"/>
                  </a:cubicBezTo>
                  <a:cubicBezTo>
                    <a:pt x="11" y="239"/>
                    <a:pt x="11" y="239"/>
                    <a:pt x="11" y="239"/>
                  </a:cubicBezTo>
                  <a:cubicBezTo>
                    <a:pt x="11" y="239"/>
                    <a:pt x="11" y="239"/>
                    <a:pt x="11" y="239"/>
                  </a:cubicBezTo>
                  <a:cubicBezTo>
                    <a:pt x="10" y="239"/>
                    <a:pt x="10" y="239"/>
                    <a:pt x="10" y="239"/>
                  </a:cubicBezTo>
                  <a:cubicBezTo>
                    <a:pt x="10" y="239"/>
                    <a:pt x="10" y="238"/>
                    <a:pt x="10" y="238"/>
                  </a:cubicBezTo>
                  <a:cubicBezTo>
                    <a:pt x="11" y="237"/>
                    <a:pt x="11" y="237"/>
                    <a:pt x="11" y="237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8" y="235"/>
                    <a:pt x="8" y="235"/>
                    <a:pt x="8" y="235"/>
                  </a:cubicBezTo>
                  <a:cubicBezTo>
                    <a:pt x="11" y="233"/>
                    <a:pt x="11" y="233"/>
                    <a:pt x="11" y="233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10" y="232"/>
                    <a:pt x="10" y="232"/>
                    <a:pt x="10" y="232"/>
                  </a:cubicBezTo>
                  <a:cubicBezTo>
                    <a:pt x="11" y="231"/>
                    <a:pt x="11" y="231"/>
                    <a:pt x="11" y="231"/>
                  </a:cubicBezTo>
                  <a:cubicBezTo>
                    <a:pt x="9" y="229"/>
                    <a:pt x="9" y="229"/>
                    <a:pt x="9" y="229"/>
                  </a:cubicBezTo>
                  <a:cubicBezTo>
                    <a:pt x="7" y="230"/>
                    <a:pt x="7" y="230"/>
                    <a:pt x="7" y="230"/>
                  </a:cubicBezTo>
                  <a:cubicBezTo>
                    <a:pt x="4" y="228"/>
                    <a:pt x="4" y="228"/>
                    <a:pt x="4" y="228"/>
                  </a:cubicBezTo>
                  <a:cubicBezTo>
                    <a:pt x="2" y="228"/>
                    <a:pt x="2" y="228"/>
                    <a:pt x="2" y="228"/>
                  </a:cubicBezTo>
                  <a:cubicBezTo>
                    <a:pt x="3" y="230"/>
                    <a:pt x="3" y="230"/>
                    <a:pt x="3" y="230"/>
                  </a:cubicBezTo>
                  <a:cubicBezTo>
                    <a:pt x="3" y="231"/>
                    <a:pt x="3" y="231"/>
                    <a:pt x="2" y="231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2" y="231"/>
                    <a:pt x="2" y="231"/>
                    <a:pt x="2" y="231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6" y="223"/>
                    <a:pt x="6" y="223"/>
                    <a:pt x="6" y="223"/>
                  </a:cubicBezTo>
                  <a:cubicBezTo>
                    <a:pt x="4" y="221"/>
                    <a:pt x="4" y="221"/>
                    <a:pt x="4" y="221"/>
                  </a:cubicBezTo>
                  <a:cubicBezTo>
                    <a:pt x="4" y="221"/>
                    <a:pt x="4" y="220"/>
                    <a:pt x="4" y="220"/>
                  </a:cubicBezTo>
                  <a:cubicBezTo>
                    <a:pt x="4" y="220"/>
                    <a:pt x="4" y="220"/>
                    <a:pt x="5" y="220"/>
                  </a:cubicBezTo>
                  <a:cubicBezTo>
                    <a:pt x="10" y="220"/>
                    <a:pt x="10" y="220"/>
                    <a:pt x="10" y="220"/>
                  </a:cubicBezTo>
                  <a:cubicBezTo>
                    <a:pt x="10" y="220"/>
                    <a:pt x="10" y="220"/>
                    <a:pt x="10" y="220"/>
                  </a:cubicBezTo>
                  <a:cubicBezTo>
                    <a:pt x="11" y="223"/>
                    <a:pt x="11" y="223"/>
                    <a:pt x="11" y="223"/>
                  </a:cubicBezTo>
                  <a:cubicBezTo>
                    <a:pt x="11" y="223"/>
                    <a:pt x="11" y="223"/>
                    <a:pt x="11" y="223"/>
                  </a:cubicBezTo>
                  <a:cubicBezTo>
                    <a:pt x="10" y="225"/>
                    <a:pt x="10" y="225"/>
                    <a:pt x="10" y="225"/>
                  </a:cubicBezTo>
                  <a:cubicBezTo>
                    <a:pt x="11" y="225"/>
                    <a:pt x="11" y="225"/>
                    <a:pt x="11" y="225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2" y="224"/>
                    <a:pt x="12" y="223"/>
                    <a:pt x="12" y="223"/>
                  </a:cubicBezTo>
                  <a:cubicBezTo>
                    <a:pt x="12" y="223"/>
                    <a:pt x="12" y="223"/>
                    <a:pt x="12" y="223"/>
                  </a:cubicBezTo>
                  <a:cubicBezTo>
                    <a:pt x="12" y="224"/>
                    <a:pt x="13" y="224"/>
                    <a:pt x="13" y="224"/>
                  </a:cubicBezTo>
                  <a:cubicBezTo>
                    <a:pt x="13" y="226"/>
                    <a:pt x="13" y="226"/>
                    <a:pt x="13" y="226"/>
                  </a:cubicBezTo>
                  <a:cubicBezTo>
                    <a:pt x="15" y="224"/>
                    <a:pt x="15" y="224"/>
                    <a:pt x="15" y="224"/>
                  </a:cubicBezTo>
                  <a:cubicBezTo>
                    <a:pt x="15" y="223"/>
                    <a:pt x="15" y="223"/>
                    <a:pt x="15" y="223"/>
                  </a:cubicBezTo>
                  <a:cubicBezTo>
                    <a:pt x="14" y="224"/>
                    <a:pt x="14" y="224"/>
                    <a:pt x="14" y="224"/>
                  </a:cubicBezTo>
                  <a:cubicBezTo>
                    <a:pt x="14" y="224"/>
                    <a:pt x="14" y="224"/>
                    <a:pt x="14" y="224"/>
                  </a:cubicBezTo>
                  <a:cubicBezTo>
                    <a:pt x="14" y="224"/>
                    <a:pt x="13" y="224"/>
                    <a:pt x="13" y="224"/>
                  </a:cubicBezTo>
                  <a:cubicBezTo>
                    <a:pt x="13" y="224"/>
                    <a:pt x="13" y="224"/>
                    <a:pt x="13" y="223"/>
                  </a:cubicBezTo>
                  <a:cubicBezTo>
                    <a:pt x="14" y="221"/>
                    <a:pt x="14" y="221"/>
                    <a:pt x="14" y="221"/>
                  </a:cubicBezTo>
                  <a:cubicBezTo>
                    <a:pt x="14" y="220"/>
                    <a:pt x="14" y="220"/>
                    <a:pt x="14" y="220"/>
                  </a:cubicBezTo>
                  <a:cubicBezTo>
                    <a:pt x="15" y="219"/>
                    <a:pt x="15" y="219"/>
                    <a:pt x="15" y="219"/>
                  </a:cubicBezTo>
                  <a:cubicBezTo>
                    <a:pt x="15" y="219"/>
                    <a:pt x="15" y="219"/>
                    <a:pt x="15" y="219"/>
                  </a:cubicBezTo>
                  <a:cubicBezTo>
                    <a:pt x="15" y="219"/>
                    <a:pt x="15" y="219"/>
                    <a:pt x="15" y="219"/>
                  </a:cubicBezTo>
                  <a:cubicBezTo>
                    <a:pt x="14" y="219"/>
                    <a:pt x="15" y="219"/>
                    <a:pt x="15" y="219"/>
                  </a:cubicBezTo>
                  <a:cubicBezTo>
                    <a:pt x="15" y="218"/>
                    <a:pt x="15" y="218"/>
                    <a:pt x="15" y="218"/>
                  </a:cubicBezTo>
                  <a:cubicBezTo>
                    <a:pt x="14" y="219"/>
                    <a:pt x="14" y="219"/>
                    <a:pt x="14" y="219"/>
                  </a:cubicBezTo>
                  <a:cubicBezTo>
                    <a:pt x="14" y="219"/>
                    <a:pt x="14" y="219"/>
                    <a:pt x="14" y="219"/>
                  </a:cubicBezTo>
                  <a:cubicBezTo>
                    <a:pt x="14" y="219"/>
                    <a:pt x="14" y="219"/>
                    <a:pt x="14" y="218"/>
                  </a:cubicBezTo>
                  <a:cubicBezTo>
                    <a:pt x="14" y="218"/>
                    <a:pt x="13" y="218"/>
                    <a:pt x="14" y="218"/>
                  </a:cubicBezTo>
                  <a:cubicBezTo>
                    <a:pt x="14" y="217"/>
                    <a:pt x="14" y="217"/>
                    <a:pt x="14" y="217"/>
                  </a:cubicBezTo>
                  <a:cubicBezTo>
                    <a:pt x="14" y="217"/>
                    <a:pt x="14" y="217"/>
                    <a:pt x="14" y="217"/>
                  </a:cubicBezTo>
                  <a:cubicBezTo>
                    <a:pt x="16" y="216"/>
                    <a:pt x="16" y="216"/>
                    <a:pt x="16" y="216"/>
                  </a:cubicBezTo>
                  <a:cubicBezTo>
                    <a:pt x="15" y="215"/>
                    <a:pt x="15" y="215"/>
                    <a:pt x="15" y="215"/>
                  </a:cubicBezTo>
                  <a:cubicBezTo>
                    <a:pt x="15" y="215"/>
                    <a:pt x="15" y="215"/>
                    <a:pt x="15" y="215"/>
                  </a:cubicBezTo>
                  <a:cubicBezTo>
                    <a:pt x="15" y="213"/>
                    <a:pt x="15" y="213"/>
                    <a:pt x="15" y="213"/>
                  </a:cubicBezTo>
                  <a:cubicBezTo>
                    <a:pt x="15" y="212"/>
                    <a:pt x="15" y="212"/>
                    <a:pt x="15" y="212"/>
                  </a:cubicBezTo>
                  <a:cubicBezTo>
                    <a:pt x="19" y="210"/>
                    <a:pt x="19" y="210"/>
                    <a:pt x="19" y="210"/>
                  </a:cubicBezTo>
                  <a:cubicBezTo>
                    <a:pt x="19" y="207"/>
                    <a:pt x="19" y="207"/>
                    <a:pt x="19" y="207"/>
                  </a:cubicBezTo>
                  <a:cubicBezTo>
                    <a:pt x="16" y="205"/>
                    <a:pt x="16" y="205"/>
                    <a:pt x="16" y="205"/>
                  </a:cubicBezTo>
                  <a:cubicBezTo>
                    <a:pt x="16" y="205"/>
                    <a:pt x="16" y="205"/>
                    <a:pt x="16" y="204"/>
                  </a:cubicBezTo>
                  <a:cubicBezTo>
                    <a:pt x="18" y="201"/>
                    <a:pt x="18" y="201"/>
                    <a:pt x="18" y="201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7" y="198"/>
                    <a:pt x="17" y="198"/>
                    <a:pt x="17" y="198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8" y="192"/>
                    <a:pt x="18" y="192"/>
                    <a:pt x="18" y="192"/>
                  </a:cubicBezTo>
                  <a:cubicBezTo>
                    <a:pt x="18" y="192"/>
                    <a:pt x="19" y="192"/>
                    <a:pt x="19" y="191"/>
                  </a:cubicBezTo>
                  <a:cubicBezTo>
                    <a:pt x="20" y="190"/>
                    <a:pt x="20" y="190"/>
                    <a:pt x="20" y="190"/>
                  </a:cubicBezTo>
                  <a:cubicBezTo>
                    <a:pt x="19" y="189"/>
                    <a:pt x="19" y="189"/>
                    <a:pt x="19" y="189"/>
                  </a:cubicBezTo>
                  <a:cubicBezTo>
                    <a:pt x="19" y="189"/>
                    <a:pt x="19" y="189"/>
                    <a:pt x="19" y="188"/>
                  </a:cubicBezTo>
                  <a:cubicBezTo>
                    <a:pt x="20" y="188"/>
                    <a:pt x="20" y="188"/>
                    <a:pt x="20" y="188"/>
                  </a:cubicBezTo>
                  <a:cubicBezTo>
                    <a:pt x="20" y="188"/>
                    <a:pt x="20" y="188"/>
                    <a:pt x="21" y="188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21" y="186"/>
                    <a:pt x="21" y="186"/>
                    <a:pt x="21" y="186"/>
                  </a:cubicBezTo>
                  <a:cubicBezTo>
                    <a:pt x="19" y="186"/>
                    <a:pt x="19" y="186"/>
                    <a:pt x="19" y="186"/>
                  </a:cubicBezTo>
                  <a:cubicBezTo>
                    <a:pt x="19" y="185"/>
                    <a:pt x="19" y="185"/>
                    <a:pt x="18" y="185"/>
                  </a:cubicBezTo>
                  <a:cubicBezTo>
                    <a:pt x="18" y="185"/>
                    <a:pt x="18" y="185"/>
                    <a:pt x="19" y="185"/>
                  </a:cubicBezTo>
                  <a:cubicBezTo>
                    <a:pt x="21" y="182"/>
                    <a:pt x="21" y="182"/>
                    <a:pt x="21" y="182"/>
                  </a:cubicBezTo>
                  <a:cubicBezTo>
                    <a:pt x="18" y="182"/>
                    <a:pt x="18" y="182"/>
                    <a:pt x="18" y="182"/>
                  </a:cubicBezTo>
                  <a:cubicBezTo>
                    <a:pt x="15" y="184"/>
                    <a:pt x="15" y="184"/>
                    <a:pt x="15" y="184"/>
                  </a:cubicBezTo>
                  <a:cubicBezTo>
                    <a:pt x="15" y="184"/>
                    <a:pt x="15" y="184"/>
                    <a:pt x="15" y="184"/>
                  </a:cubicBezTo>
                  <a:cubicBezTo>
                    <a:pt x="15" y="184"/>
                    <a:pt x="15" y="184"/>
                    <a:pt x="15" y="184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13" y="167"/>
                    <a:pt x="13" y="167"/>
                    <a:pt x="13" y="167"/>
                  </a:cubicBezTo>
                  <a:cubicBezTo>
                    <a:pt x="15" y="164"/>
                    <a:pt x="15" y="164"/>
                    <a:pt x="15" y="164"/>
                  </a:cubicBezTo>
                  <a:cubicBezTo>
                    <a:pt x="13" y="156"/>
                    <a:pt x="13" y="156"/>
                    <a:pt x="13" y="156"/>
                  </a:cubicBezTo>
                  <a:cubicBezTo>
                    <a:pt x="13" y="146"/>
                    <a:pt x="13" y="146"/>
                    <a:pt x="13" y="146"/>
                  </a:cubicBezTo>
                  <a:cubicBezTo>
                    <a:pt x="13" y="146"/>
                    <a:pt x="13" y="146"/>
                    <a:pt x="13" y="145"/>
                  </a:cubicBezTo>
                  <a:cubicBezTo>
                    <a:pt x="16" y="144"/>
                    <a:pt x="16" y="144"/>
                    <a:pt x="16" y="144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6" y="140"/>
                    <a:pt x="16" y="140"/>
                    <a:pt x="16" y="140"/>
                  </a:cubicBezTo>
                  <a:cubicBezTo>
                    <a:pt x="16" y="140"/>
                    <a:pt x="16" y="140"/>
                    <a:pt x="16" y="140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26" y="117"/>
                    <a:pt x="26" y="117"/>
                    <a:pt x="26" y="117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6" y="91"/>
                    <a:pt x="26" y="91"/>
                    <a:pt x="26" y="91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7" y="80"/>
                    <a:pt x="27" y="80"/>
                    <a:pt x="27" y="80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5"/>
                    <a:pt x="33" y="5"/>
                  </a:cubicBezTo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705">
              <a:extLst>
                <a:ext uri="{FF2B5EF4-FFF2-40B4-BE49-F238E27FC236}">
                  <a16:creationId xmlns:a16="http://schemas.microsoft.com/office/drawing/2014/main" id="{266FB491-57DA-CE5E-9807-F016568FD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401" y="4844066"/>
              <a:ext cx="319885" cy="466636"/>
            </a:xfrm>
            <a:custGeom>
              <a:avLst/>
              <a:gdLst/>
              <a:ahLst/>
              <a:cxnLst>
                <a:cxn ang="0">
                  <a:pos x="77" y="71"/>
                </a:cxn>
                <a:cxn ang="0">
                  <a:pos x="72" y="72"/>
                </a:cxn>
                <a:cxn ang="0">
                  <a:pos x="70" y="71"/>
                </a:cxn>
                <a:cxn ang="0">
                  <a:pos x="70" y="60"/>
                </a:cxn>
                <a:cxn ang="0">
                  <a:pos x="60" y="64"/>
                </a:cxn>
                <a:cxn ang="0">
                  <a:pos x="58" y="61"/>
                </a:cxn>
                <a:cxn ang="0">
                  <a:pos x="54" y="61"/>
                </a:cxn>
                <a:cxn ang="0">
                  <a:pos x="51" y="54"/>
                </a:cxn>
                <a:cxn ang="0">
                  <a:pos x="49" y="49"/>
                </a:cxn>
                <a:cxn ang="0">
                  <a:pos x="54" y="38"/>
                </a:cxn>
                <a:cxn ang="0">
                  <a:pos x="74" y="26"/>
                </a:cxn>
                <a:cxn ang="0">
                  <a:pos x="71" y="24"/>
                </a:cxn>
                <a:cxn ang="0">
                  <a:pos x="73" y="18"/>
                </a:cxn>
                <a:cxn ang="0">
                  <a:pos x="66" y="15"/>
                </a:cxn>
                <a:cxn ang="0">
                  <a:pos x="66" y="15"/>
                </a:cxn>
                <a:cxn ang="0">
                  <a:pos x="62" y="14"/>
                </a:cxn>
                <a:cxn ang="0">
                  <a:pos x="59" y="15"/>
                </a:cxn>
                <a:cxn ang="0">
                  <a:pos x="54" y="15"/>
                </a:cxn>
                <a:cxn ang="0">
                  <a:pos x="51" y="11"/>
                </a:cxn>
                <a:cxn ang="0">
                  <a:pos x="50" y="7"/>
                </a:cxn>
                <a:cxn ang="0">
                  <a:pos x="39" y="0"/>
                </a:cxn>
                <a:cxn ang="0">
                  <a:pos x="39" y="1"/>
                </a:cxn>
                <a:cxn ang="0">
                  <a:pos x="41" y="6"/>
                </a:cxn>
                <a:cxn ang="0">
                  <a:pos x="37" y="11"/>
                </a:cxn>
                <a:cxn ang="0">
                  <a:pos x="21" y="23"/>
                </a:cxn>
                <a:cxn ang="0">
                  <a:pos x="18" y="25"/>
                </a:cxn>
                <a:cxn ang="0">
                  <a:pos x="15" y="32"/>
                </a:cxn>
                <a:cxn ang="0">
                  <a:pos x="11" y="30"/>
                </a:cxn>
                <a:cxn ang="0">
                  <a:pos x="6" y="30"/>
                </a:cxn>
                <a:cxn ang="0">
                  <a:pos x="5" y="26"/>
                </a:cxn>
                <a:cxn ang="0">
                  <a:pos x="6" y="22"/>
                </a:cxn>
                <a:cxn ang="0">
                  <a:pos x="0" y="28"/>
                </a:cxn>
                <a:cxn ang="0">
                  <a:pos x="2" y="36"/>
                </a:cxn>
                <a:cxn ang="0">
                  <a:pos x="9" y="44"/>
                </a:cxn>
                <a:cxn ang="0">
                  <a:pos x="24" y="74"/>
                </a:cxn>
                <a:cxn ang="0">
                  <a:pos x="32" y="93"/>
                </a:cxn>
                <a:cxn ang="0">
                  <a:pos x="58" y="110"/>
                </a:cxn>
                <a:cxn ang="0">
                  <a:pos x="70" y="119"/>
                </a:cxn>
                <a:cxn ang="0">
                  <a:pos x="75" y="118"/>
                </a:cxn>
                <a:cxn ang="0">
                  <a:pos x="77" y="115"/>
                </a:cxn>
                <a:cxn ang="0">
                  <a:pos x="81" y="108"/>
                </a:cxn>
                <a:cxn ang="0">
                  <a:pos x="80" y="99"/>
                </a:cxn>
                <a:cxn ang="0">
                  <a:pos x="81" y="94"/>
                </a:cxn>
                <a:cxn ang="0">
                  <a:pos x="82" y="81"/>
                </a:cxn>
              </a:cxnLst>
              <a:rect l="0" t="0" r="r" b="b"/>
              <a:pathLst>
                <a:path w="82" h="120">
                  <a:moveTo>
                    <a:pt x="82" y="80"/>
                  </a:moveTo>
                  <a:cubicBezTo>
                    <a:pt x="77" y="71"/>
                    <a:pt x="77" y="71"/>
                    <a:pt x="77" y="71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72" y="72"/>
                    <a:pt x="71" y="72"/>
                    <a:pt x="71" y="72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0"/>
                    <a:pt x="70" y="70"/>
                    <a:pt x="70" y="70"/>
                  </a:cubicBezTo>
                  <a:cubicBezTo>
                    <a:pt x="70" y="61"/>
                    <a:pt x="70" y="61"/>
                    <a:pt x="70" y="61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55" y="61"/>
                    <a:pt x="54" y="61"/>
                    <a:pt x="54" y="61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5" y="58"/>
                    <a:pt x="55" y="58"/>
                    <a:pt x="55" y="58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"/>
                    <a:pt x="40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"/>
                    <a:pt x="40" y="1"/>
                    <a:pt x="39" y="1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7" y="30"/>
                    <a:pt x="17" y="30"/>
                    <a:pt x="17" y="31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2"/>
                    <a:pt x="13" y="33"/>
                    <a:pt x="13" y="33"/>
                  </a:cubicBezTo>
                  <a:cubicBezTo>
                    <a:pt x="12" y="33"/>
                    <a:pt x="12" y="32"/>
                    <a:pt x="12" y="32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6" y="54"/>
                    <a:pt x="16" y="54"/>
                    <a:pt x="16" y="54"/>
                  </a:cubicBezTo>
                  <a:cubicBezTo>
                    <a:pt x="24" y="74"/>
                    <a:pt x="24" y="74"/>
                    <a:pt x="24" y="74"/>
                  </a:cubicBezTo>
                  <a:cubicBezTo>
                    <a:pt x="32" y="86"/>
                    <a:pt x="32" y="86"/>
                    <a:pt x="32" y="86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32" y="93"/>
                    <a:pt x="32" y="93"/>
                    <a:pt x="32" y="93"/>
                  </a:cubicBezTo>
                  <a:cubicBezTo>
                    <a:pt x="40" y="100"/>
                    <a:pt x="40" y="100"/>
                    <a:pt x="40" y="100"/>
                  </a:cubicBezTo>
                  <a:cubicBezTo>
                    <a:pt x="49" y="106"/>
                    <a:pt x="49" y="106"/>
                    <a:pt x="49" y="106"/>
                  </a:cubicBezTo>
                  <a:cubicBezTo>
                    <a:pt x="58" y="110"/>
                    <a:pt x="58" y="110"/>
                    <a:pt x="58" y="110"/>
                  </a:cubicBezTo>
                  <a:cubicBezTo>
                    <a:pt x="70" y="119"/>
                    <a:pt x="70" y="119"/>
                    <a:pt x="70" y="119"/>
                  </a:cubicBezTo>
                  <a:cubicBezTo>
                    <a:pt x="70" y="119"/>
                    <a:pt x="70" y="119"/>
                    <a:pt x="70" y="119"/>
                  </a:cubicBezTo>
                  <a:cubicBezTo>
                    <a:pt x="70" y="119"/>
                    <a:pt x="70" y="119"/>
                    <a:pt x="70" y="119"/>
                  </a:cubicBezTo>
                  <a:cubicBezTo>
                    <a:pt x="70" y="120"/>
                    <a:pt x="71" y="120"/>
                    <a:pt x="71" y="120"/>
                  </a:cubicBezTo>
                  <a:cubicBezTo>
                    <a:pt x="75" y="119"/>
                    <a:pt x="75" y="119"/>
                    <a:pt x="75" y="119"/>
                  </a:cubicBezTo>
                  <a:cubicBezTo>
                    <a:pt x="75" y="119"/>
                    <a:pt x="75" y="118"/>
                    <a:pt x="75" y="118"/>
                  </a:cubicBezTo>
                  <a:cubicBezTo>
                    <a:pt x="77" y="115"/>
                    <a:pt x="77" y="115"/>
                    <a:pt x="77" y="115"/>
                  </a:cubicBezTo>
                  <a:cubicBezTo>
                    <a:pt x="77" y="115"/>
                    <a:pt x="77" y="115"/>
                    <a:pt x="77" y="115"/>
                  </a:cubicBezTo>
                  <a:cubicBezTo>
                    <a:pt x="77" y="115"/>
                    <a:pt x="77" y="115"/>
                    <a:pt x="77" y="115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81" y="108"/>
                    <a:pt x="81" y="108"/>
                    <a:pt x="81" y="108"/>
                  </a:cubicBezTo>
                  <a:cubicBezTo>
                    <a:pt x="78" y="104"/>
                    <a:pt x="78" y="104"/>
                    <a:pt x="78" y="104"/>
                  </a:cubicBezTo>
                  <a:cubicBezTo>
                    <a:pt x="78" y="102"/>
                    <a:pt x="78" y="102"/>
                    <a:pt x="78" y="102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79" y="96"/>
                    <a:pt x="79" y="96"/>
                    <a:pt x="79" y="96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1" y="84"/>
                    <a:pt x="81" y="84"/>
                    <a:pt x="81" y="84"/>
                  </a:cubicBezTo>
                  <a:cubicBezTo>
                    <a:pt x="82" y="81"/>
                    <a:pt x="82" y="81"/>
                    <a:pt x="82" y="81"/>
                  </a:cubicBezTo>
                  <a:cubicBezTo>
                    <a:pt x="82" y="81"/>
                    <a:pt x="82" y="80"/>
                    <a:pt x="82" y="8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706">
              <a:extLst>
                <a:ext uri="{FF2B5EF4-FFF2-40B4-BE49-F238E27FC236}">
                  <a16:creationId xmlns:a16="http://schemas.microsoft.com/office/drawing/2014/main" id="{22E91322-07E3-9481-4AFA-7D0D7445F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6512" y="5404689"/>
              <a:ext cx="499614" cy="992633"/>
            </a:xfrm>
            <a:custGeom>
              <a:avLst/>
              <a:gdLst/>
              <a:ahLst/>
              <a:cxnLst>
                <a:cxn ang="0">
                  <a:pos x="122" y="27"/>
                </a:cxn>
                <a:cxn ang="0">
                  <a:pos x="121" y="33"/>
                </a:cxn>
                <a:cxn ang="0">
                  <a:pos x="115" y="40"/>
                </a:cxn>
                <a:cxn ang="0">
                  <a:pos x="97" y="38"/>
                </a:cxn>
                <a:cxn ang="0">
                  <a:pos x="101" y="28"/>
                </a:cxn>
                <a:cxn ang="0">
                  <a:pos x="81" y="15"/>
                </a:cxn>
                <a:cxn ang="0">
                  <a:pos x="68" y="3"/>
                </a:cxn>
                <a:cxn ang="0">
                  <a:pos x="59" y="2"/>
                </a:cxn>
                <a:cxn ang="0">
                  <a:pos x="58" y="6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0" y="7"/>
                </a:cxn>
                <a:cxn ang="0">
                  <a:pos x="39" y="16"/>
                </a:cxn>
                <a:cxn ang="0">
                  <a:pos x="32" y="37"/>
                </a:cxn>
                <a:cxn ang="0">
                  <a:pos x="27" y="42"/>
                </a:cxn>
                <a:cxn ang="0">
                  <a:pos x="21" y="62"/>
                </a:cxn>
                <a:cxn ang="0">
                  <a:pos x="21" y="85"/>
                </a:cxn>
                <a:cxn ang="0">
                  <a:pos x="18" y="107"/>
                </a:cxn>
                <a:cxn ang="0">
                  <a:pos x="14" y="121"/>
                </a:cxn>
                <a:cxn ang="0">
                  <a:pos x="10" y="140"/>
                </a:cxn>
                <a:cxn ang="0">
                  <a:pos x="10" y="155"/>
                </a:cxn>
                <a:cxn ang="0">
                  <a:pos x="9" y="177"/>
                </a:cxn>
                <a:cxn ang="0">
                  <a:pos x="13" y="180"/>
                </a:cxn>
                <a:cxn ang="0">
                  <a:pos x="9" y="181"/>
                </a:cxn>
                <a:cxn ang="0">
                  <a:pos x="11" y="188"/>
                </a:cxn>
                <a:cxn ang="0">
                  <a:pos x="6" y="215"/>
                </a:cxn>
                <a:cxn ang="0">
                  <a:pos x="0" y="233"/>
                </a:cxn>
                <a:cxn ang="0">
                  <a:pos x="6" y="239"/>
                </a:cxn>
                <a:cxn ang="0">
                  <a:pos x="8" y="252"/>
                </a:cxn>
                <a:cxn ang="0">
                  <a:pos x="32" y="255"/>
                </a:cxn>
                <a:cxn ang="0">
                  <a:pos x="26" y="248"/>
                </a:cxn>
                <a:cxn ang="0">
                  <a:pos x="27" y="242"/>
                </a:cxn>
                <a:cxn ang="0">
                  <a:pos x="28" y="236"/>
                </a:cxn>
                <a:cxn ang="0">
                  <a:pos x="31" y="232"/>
                </a:cxn>
                <a:cxn ang="0">
                  <a:pos x="32" y="233"/>
                </a:cxn>
                <a:cxn ang="0">
                  <a:pos x="37" y="222"/>
                </a:cxn>
                <a:cxn ang="0">
                  <a:pos x="49" y="203"/>
                </a:cxn>
                <a:cxn ang="0">
                  <a:pos x="39" y="198"/>
                </a:cxn>
                <a:cxn ang="0">
                  <a:pos x="42" y="186"/>
                </a:cxn>
                <a:cxn ang="0">
                  <a:pos x="50" y="184"/>
                </a:cxn>
                <a:cxn ang="0">
                  <a:pos x="53" y="178"/>
                </a:cxn>
                <a:cxn ang="0">
                  <a:pos x="59" y="166"/>
                </a:cxn>
                <a:cxn ang="0">
                  <a:pos x="55" y="163"/>
                </a:cxn>
                <a:cxn ang="0">
                  <a:pos x="59" y="164"/>
                </a:cxn>
                <a:cxn ang="0">
                  <a:pos x="63" y="161"/>
                </a:cxn>
                <a:cxn ang="0">
                  <a:pos x="62" y="156"/>
                </a:cxn>
                <a:cxn ang="0">
                  <a:pos x="58" y="158"/>
                </a:cxn>
                <a:cxn ang="0">
                  <a:pos x="59" y="160"/>
                </a:cxn>
                <a:cxn ang="0">
                  <a:pos x="53" y="147"/>
                </a:cxn>
                <a:cxn ang="0">
                  <a:pos x="67" y="150"/>
                </a:cxn>
                <a:cxn ang="0">
                  <a:pos x="72" y="145"/>
                </a:cxn>
                <a:cxn ang="0">
                  <a:pos x="73" y="134"/>
                </a:cxn>
                <a:cxn ang="0">
                  <a:pos x="73" y="130"/>
                </a:cxn>
                <a:cxn ang="0">
                  <a:pos x="102" y="124"/>
                </a:cxn>
                <a:cxn ang="0">
                  <a:pos x="108" y="109"/>
                </a:cxn>
                <a:cxn ang="0">
                  <a:pos x="103" y="105"/>
                </a:cxn>
                <a:cxn ang="0">
                  <a:pos x="97" y="95"/>
                </a:cxn>
                <a:cxn ang="0">
                  <a:pos x="99" y="82"/>
                </a:cxn>
                <a:cxn ang="0">
                  <a:pos x="102" y="62"/>
                </a:cxn>
                <a:cxn ang="0">
                  <a:pos x="121" y="41"/>
                </a:cxn>
                <a:cxn ang="0">
                  <a:pos x="128" y="32"/>
                </a:cxn>
              </a:cxnLst>
              <a:rect l="0" t="0" r="r" b="b"/>
              <a:pathLst>
                <a:path w="128" h="255">
                  <a:moveTo>
                    <a:pt x="127" y="28"/>
                  </a:moveTo>
                  <a:cubicBezTo>
                    <a:pt x="127" y="28"/>
                    <a:pt x="126" y="27"/>
                    <a:pt x="126" y="27"/>
                  </a:cubicBezTo>
                  <a:cubicBezTo>
                    <a:pt x="126" y="27"/>
                    <a:pt x="123" y="27"/>
                    <a:pt x="122" y="27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1" y="33"/>
                    <a:pt x="121" y="33"/>
                    <a:pt x="121" y="33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6"/>
                    <a:pt x="97" y="36"/>
                    <a:pt x="97" y="36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6" y="2"/>
                    <a:pt x="60" y="2"/>
                    <a:pt x="60" y="2"/>
                  </a:cubicBezTo>
                  <a:cubicBezTo>
                    <a:pt x="60" y="2"/>
                    <a:pt x="60" y="2"/>
                    <a:pt x="59" y="2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7"/>
                    <a:pt x="40" y="7"/>
                    <a:pt x="40" y="7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21" y="85"/>
                    <a:pt x="21" y="85"/>
                    <a:pt x="21" y="85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18" y="100"/>
                    <a:pt x="18" y="100"/>
                    <a:pt x="18" y="100"/>
                  </a:cubicBezTo>
                  <a:cubicBezTo>
                    <a:pt x="18" y="107"/>
                    <a:pt x="18" y="107"/>
                    <a:pt x="18" y="107"/>
                  </a:cubicBezTo>
                  <a:cubicBezTo>
                    <a:pt x="18" y="107"/>
                    <a:pt x="18" y="107"/>
                    <a:pt x="18" y="107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0" y="140"/>
                    <a:pt x="10" y="140"/>
                    <a:pt x="10" y="140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10" y="155"/>
                    <a:pt x="10" y="155"/>
                    <a:pt x="10" y="155"/>
                  </a:cubicBezTo>
                  <a:cubicBezTo>
                    <a:pt x="11" y="155"/>
                    <a:pt x="10" y="155"/>
                    <a:pt x="10" y="155"/>
                  </a:cubicBezTo>
                  <a:cubicBezTo>
                    <a:pt x="8" y="161"/>
                    <a:pt x="8" y="161"/>
                    <a:pt x="8" y="161"/>
                  </a:cubicBezTo>
                  <a:cubicBezTo>
                    <a:pt x="9" y="173"/>
                    <a:pt x="9" y="173"/>
                    <a:pt x="9" y="173"/>
                  </a:cubicBezTo>
                  <a:cubicBezTo>
                    <a:pt x="9" y="177"/>
                    <a:pt x="9" y="177"/>
                    <a:pt x="9" y="177"/>
                  </a:cubicBezTo>
                  <a:cubicBezTo>
                    <a:pt x="12" y="178"/>
                    <a:pt x="12" y="178"/>
                    <a:pt x="12" y="178"/>
                  </a:cubicBezTo>
                  <a:cubicBezTo>
                    <a:pt x="12" y="178"/>
                    <a:pt x="12" y="178"/>
                    <a:pt x="12" y="178"/>
                  </a:cubicBezTo>
                  <a:cubicBezTo>
                    <a:pt x="13" y="180"/>
                    <a:pt x="13" y="180"/>
                    <a:pt x="13" y="180"/>
                  </a:cubicBezTo>
                  <a:cubicBezTo>
                    <a:pt x="13" y="180"/>
                    <a:pt x="13" y="180"/>
                    <a:pt x="13" y="180"/>
                  </a:cubicBezTo>
                  <a:cubicBezTo>
                    <a:pt x="13" y="180"/>
                    <a:pt x="13" y="180"/>
                    <a:pt x="13" y="180"/>
                  </a:cubicBezTo>
                  <a:cubicBezTo>
                    <a:pt x="9" y="181"/>
                    <a:pt x="9" y="181"/>
                    <a:pt x="9" y="181"/>
                  </a:cubicBezTo>
                  <a:cubicBezTo>
                    <a:pt x="12" y="184"/>
                    <a:pt x="12" y="184"/>
                    <a:pt x="12" y="184"/>
                  </a:cubicBezTo>
                  <a:cubicBezTo>
                    <a:pt x="12" y="184"/>
                    <a:pt x="12" y="185"/>
                    <a:pt x="12" y="185"/>
                  </a:cubicBezTo>
                  <a:cubicBezTo>
                    <a:pt x="11" y="188"/>
                    <a:pt x="11" y="188"/>
                    <a:pt x="11" y="188"/>
                  </a:cubicBezTo>
                  <a:cubicBezTo>
                    <a:pt x="10" y="199"/>
                    <a:pt x="10" y="199"/>
                    <a:pt x="10" y="199"/>
                  </a:cubicBezTo>
                  <a:cubicBezTo>
                    <a:pt x="6" y="209"/>
                    <a:pt x="6" y="209"/>
                    <a:pt x="6" y="209"/>
                  </a:cubicBezTo>
                  <a:cubicBezTo>
                    <a:pt x="6" y="215"/>
                    <a:pt x="6" y="215"/>
                    <a:pt x="6" y="215"/>
                  </a:cubicBezTo>
                  <a:cubicBezTo>
                    <a:pt x="5" y="220"/>
                    <a:pt x="5" y="220"/>
                    <a:pt x="5" y="220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0" y="239"/>
                    <a:pt x="6" y="238"/>
                    <a:pt x="6" y="238"/>
                  </a:cubicBezTo>
                  <a:cubicBezTo>
                    <a:pt x="6" y="238"/>
                    <a:pt x="6" y="239"/>
                    <a:pt x="6" y="239"/>
                  </a:cubicBezTo>
                  <a:cubicBezTo>
                    <a:pt x="6" y="239"/>
                    <a:pt x="6" y="239"/>
                    <a:pt x="6" y="239"/>
                  </a:cubicBezTo>
                  <a:cubicBezTo>
                    <a:pt x="7" y="249"/>
                    <a:pt x="7" y="249"/>
                    <a:pt x="7" y="249"/>
                  </a:cubicBezTo>
                  <a:cubicBezTo>
                    <a:pt x="8" y="252"/>
                    <a:pt x="8" y="252"/>
                    <a:pt x="8" y="252"/>
                  </a:cubicBezTo>
                  <a:cubicBezTo>
                    <a:pt x="23" y="252"/>
                    <a:pt x="23" y="252"/>
                    <a:pt x="23" y="252"/>
                  </a:cubicBezTo>
                  <a:cubicBezTo>
                    <a:pt x="32" y="255"/>
                    <a:pt x="32" y="255"/>
                    <a:pt x="32" y="255"/>
                  </a:cubicBezTo>
                  <a:cubicBezTo>
                    <a:pt x="32" y="255"/>
                    <a:pt x="32" y="255"/>
                    <a:pt x="32" y="255"/>
                  </a:cubicBezTo>
                  <a:cubicBezTo>
                    <a:pt x="32" y="255"/>
                    <a:pt x="32" y="255"/>
                    <a:pt x="32" y="255"/>
                  </a:cubicBezTo>
                  <a:cubicBezTo>
                    <a:pt x="28" y="248"/>
                    <a:pt x="28" y="248"/>
                    <a:pt x="28" y="248"/>
                  </a:cubicBezTo>
                  <a:cubicBezTo>
                    <a:pt x="26" y="248"/>
                    <a:pt x="26" y="248"/>
                    <a:pt x="26" y="248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7" y="242"/>
                    <a:pt x="27" y="242"/>
                    <a:pt x="27" y="242"/>
                  </a:cubicBezTo>
                  <a:cubicBezTo>
                    <a:pt x="27" y="242"/>
                    <a:pt x="27" y="242"/>
                    <a:pt x="27" y="242"/>
                  </a:cubicBezTo>
                  <a:cubicBezTo>
                    <a:pt x="27" y="242"/>
                    <a:pt x="26" y="242"/>
                    <a:pt x="26" y="242"/>
                  </a:cubicBezTo>
                  <a:cubicBezTo>
                    <a:pt x="28" y="236"/>
                    <a:pt x="28" y="236"/>
                    <a:pt x="28" y="236"/>
                  </a:cubicBezTo>
                  <a:cubicBezTo>
                    <a:pt x="31" y="234"/>
                    <a:pt x="31" y="234"/>
                    <a:pt x="31" y="234"/>
                  </a:cubicBezTo>
                  <a:cubicBezTo>
                    <a:pt x="31" y="233"/>
                    <a:pt x="31" y="233"/>
                    <a:pt x="31" y="233"/>
                  </a:cubicBezTo>
                  <a:cubicBezTo>
                    <a:pt x="31" y="232"/>
                    <a:pt x="31" y="232"/>
                    <a:pt x="31" y="232"/>
                  </a:cubicBezTo>
                  <a:cubicBezTo>
                    <a:pt x="32" y="233"/>
                    <a:pt x="32" y="233"/>
                    <a:pt x="32" y="233"/>
                  </a:cubicBezTo>
                  <a:cubicBezTo>
                    <a:pt x="32" y="233"/>
                    <a:pt x="32" y="233"/>
                    <a:pt x="32" y="233"/>
                  </a:cubicBezTo>
                  <a:cubicBezTo>
                    <a:pt x="32" y="233"/>
                    <a:pt x="32" y="233"/>
                    <a:pt x="32" y="233"/>
                  </a:cubicBezTo>
                  <a:cubicBezTo>
                    <a:pt x="35" y="231"/>
                    <a:pt x="35" y="231"/>
                    <a:pt x="35" y="231"/>
                  </a:cubicBezTo>
                  <a:cubicBezTo>
                    <a:pt x="36" y="231"/>
                    <a:pt x="36" y="231"/>
                    <a:pt x="36" y="231"/>
                  </a:cubicBezTo>
                  <a:cubicBezTo>
                    <a:pt x="37" y="222"/>
                    <a:pt x="37" y="222"/>
                    <a:pt x="37" y="222"/>
                  </a:cubicBezTo>
                  <a:cubicBezTo>
                    <a:pt x="48" y="213"/>
                    <a:pt x="48" y="213"/>
                    <a:pt x="48" y="213"/>
                  </a:cubicBezTo>
                  <a:cubicBezTo>
                    <a:pt x="50" y="207"/>
                    <a:pt x="50" y="207"/>
                    <a:pt x="50" y="207"/>
                  </a:cubicBezTo>
                  <a:cubicBezTo>
                    <a:pt x="49" y="203"/>
                    <a:pt x="49" y="203"/>
                    <a:pt x="49" y="203"/>
                  </a:cubicBezTo>
                  <a:cubicBezTo>
                    <a:pt x="49" y="203"/>
                    <a:pt x="49" y="203"/>
                    <a:pt x="49" y="203"/>
                  </a:cubicBezTo>
                  <a:cubicBezTo>
                    <a:pt x="42" y="202"/>
                    <a:pt x="42" y="202"/>
                    <a:pt x="42" y="202"/>
                  </a:cubicBezTo>
                  <a:cubicBezTo>
                    <a:pt x="39" y="198"/>
                    <a:pt x="39" y="198"/>
                    <a:pt x="39" y="198"/>
                  </a:cubicBezTo>
                  <a:cubicBezTo>
                    <a:pt x="37" y="195"/>
                    <a:pt x="37" y="195"/>
                    <a:pt x="37" y="195"/>
                  </a:cubicBezTo>
                  <a:cubicBezTo>
                    <a:pt x="38" y="193"/>
                    <a:pt x="38" y="193"/>
                    <a:pt x="38" y="193"/>
                  </a:cubicBezTo>
                  <a:cubicBezTo>
                    <a:pt x="42" y="186"/>
                    <a:pt x="42" y="186"/>
                    <a:pt x="42" y="186"/>
                  </a:cubicBezTo>
                  <a:cubicBezTo>
                    <a:pt x="46" y="184"/>
                    <a:pt x="46" y="184"/>
                    <a:pt x="46" y="184"/>
                  </a:cubicBezTo>
                  <a:cubicBezTo>
                    <a:pt x="50" y="184"/>
                    <a:pt x="50" y="184"/>
                    <a:pt x="50" y="184"/>
                  </a:cubicBezTo>
                  <a:cubicBezTo>
                    <a:pt x="50" y="184"/>
                    <a:pt x="50" y="184"/>
                    <a:pt x="50" y="184"/>
                  </a:cubicBezTo>
                  <a:cubicBezTo>
                    <a:pt x="50" y="184"/>
                    <a:pt x="51" y="184"/>
                    <a:pt x="51" y="184"/>
                  </a:cubicBezTo>
                  <a:cubicBezTo>
                    <a:pt x="50" y="181"/>
                    <a:pt x="50" y="181"/>
                    <a:pt x="50" y="181"/>
                  </a:cubicBezTo>
                  <a:cubicBezTo>
                    <a:pt x="53" y="178"/>
                    <a:pt x="53" y="178"/>
                    <a:pt x="53" y="178"/>
                  </a:cubicBezTo>
                  <a:cubicBezTo>
                    <a:pt x="53" y="171"/>
                    <a:pt x="53" y="171"/>
                    <a:pt x="53" y="171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9" y="166"/>
                    <a:pt x="59" y="166"/>
                    <a:pt x="59" y="166"/>
                  </a:cubicBezTo>
                  <a:cubicBezTo>
                    <a:pt x="59" y="166"/>
                    <a:pt x="59" y="166"/>
                    <a:pt x="59" y="166"/>
                  </a:cubicBezTo>
                  <a:cubicBezTo>
                    <a:pt x="59" y="166"/>
                    <a:pt x="59" y="166"/>
                    <a:pt x="59" y="165"/>
                  </a:cubicBezTo>
                  <a:cubicBezTo>
                    <a:pt x="55" y="163"/>
                    <a:pt x="55" y="163"/>
                    <a:pt x="55" y="163"/>
                  </a:cubicBezTo>
                  <a:cubicBezTo>
                    <a:pt x="57" y="162"/>
                    <a:pt x="57" y="162"/>
                    <a:pt x="57" y="162"/>
                  </a:cubicBezTo>
                  <a:cubicBezTo>
                    <a:pt x="58" y="164"/>
                    <a:pt x="58" y="164"/>
                    <a:pt x="58" y="164"/>
                  </a:cubicBezTo>
                  <a:cubicBezTo>
                    <a:pt x="59" y="164"/>
                    <a:pt x="59" y="164"/>
                    <a:pt x="59" y="164"/>
                  </a:cubicBezTo>
                  <a:cubicBezTo>
                    <a:pt x="62" y="164"/>
                    <a:pt x="62" y="164"/>
                    <a:pt x="62" y="164"/>
                  </a:cubicBezTo>
                  <a:cubicBezTo>
                    <a:pt x="62" y="164"/>
                    <a:pt x="62" y="164"/>
                    <a:pt x="62" y="164"/>
                  </a:cubicBezTo>
                  <a:cubicBezTo>
                    <a:pt x="63" y="161"/>
                    <a:pt x="63" y="161"/>
                    <a:pt x="63" y="161"/>
                  </a:cubicBezTo>
                  <a:cubicBezTo>
                    <a:pt x="63" y="158"/>
                    <a:pt x="63" y="158"/>
                    <a:pt x="63" y="158"/>
                  </a:cubicBezTo>
                  <a:cubicBezTo>
                    <a:pt x="62" y="157"/>
                    <a:pt x="62" y="157"/>
                    <a:pt x="62" y="157"/>
                  </a:cubicBezTo>
                  <a:cubicBezTo>
                    <a:pt x="62" y="157"/>
                    <a:pt x="62" y="157"/>
                    <a:pt x="62" y="156"/>
                  </a:cubicBezTo>
                  <a:cubicBezTo>
                    <a:pt x="62" y="156"/>
                    <a:pt x="62" y="156"/>
                    <a:pt x="62" y="156"/>
                  </a:cubicBezTo>
                  <a:cubicBezTo>
                    <a:pt x="62" y="156"/>
                    <a:pt x="62" y="156"/>
                    <a:pt x="62" y="156"/>
                  </a:cubicBezTo>
                  <a:cubicBezTo>
                    <a:pt x="58" y="158"/>
                    <a:pt x="58" y="158"/>
                    <a:pt x="58" y="158"/>
                  </a:cubicBezTo>
                  <a:cubicBezTo>
                    <a:pt x="58" y="158"/>
                    <a:pt x="58" y="158"/>
                    <a:pt x="58" y="158"/>
                  </a:cubicBezTo>
                  <a:cubicBezTo>
                    <a:pt x="58" y="158"/>
                    <a:pt x="58" y="158"/>
                    <a:pt x="58" y="158"/>
                  </a:cubicBezTo>
                  <a:cubicBezTo>
                    <a:pt x="59" y="160"/>
                    <a:pt x="59" y="160"/>
                    <a:pt x="59" y="160"/>
                  </a:cubicBezTo>
                  <a:cubicBezTo>
                    <a:pt x="57" y="160"/>
                    <a:pt x="57" y="160"/>
                    <a:pt x="57" y="160"/>
                  </a:cubicBezTo>
                  <a:cubicBezTo>
                    <a:pt x="54" y="157"/>
                    <a:pt x="54" y="157"/>
                    <a:pt x="54" y="157"/>
                  </a:cubicBezTo>
                  <a:cubicBezTo>
                    <a:pt x="53" y="147"/>
                    <a:pt x="53" y="147"/>
                    <a:pt x="53" y="147"/>
                  </a:cubicBezTo>
                  <a:cubicBezTo>
                    <a:pt x="54" y="145"/>
                    <a:pt x="54" y="145"/>
                    <a:pt x="54" y="145"/>
                  </a:cubicBezTo>
                  <a:cubicBezTo>
                    <a:pt x="62" y="150"/>
                    <a:pt x="62" y="150"/>
                    <a:pt x="62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70" y="147"/>
                    <a:pt x="70" y="147"/>
                    <a:pt x="70" y="147"/>
                  </a:cubicBezTo>
                  <a:cubicBezTo>
                    <a:pt x="72" y="145"/>
                    <a:pt x="72" y="145"/>
                    <a:pt x="72" y="145"/>
                  </a:cubicBezTo>
                  <a:cubicBezTo>
                    <a:pt x="72" y="145"/>
                    <a:pt x="72" y="145"/>
                    <a:pt x="72" y="145"/>
                  </a:cubicBezTo>
                  <a:cubicBezTo>
                    <a:pt x="71" y="140"/>
                    <a:pt x="71" y="140"/>
                    <a:pt x="71" y="140"/>
                  </a:cubicBezTo>
                  <a:cubicBezTo>
                    <a:pt x="73" y="135"/>
                    <a:pt x="73" y="135"/>
                    <a:pt x="73" y="135"/>
                  </a:cubicBezTo>
                  <a:cubicBezTo>
                    <a:pt x="73" y="135"/>
                    <a:pt x="73" y="135"/>
                    <a:pt x="73" y="134"/>
                  </a:cubicBezTo>
                  <a:cubicBezTo>
                    <a:pt x="72" y="133"/>
                    <a:pt x="72" y="133"/>
                    <a:pt x="72" y="133"/>
                  </a:cubicBezTo>
                  <a:cubicBezTo>
                    <a:pt x="72" y="129"/>
                    <a:pt x="72" y="129"/>
                    <a:pt x="72" y="129"/>
                  </a:cubicBezTo>
                  <a:cubicBezTo>
                    <a:pt x="73" y="130"/>
                    <a:pt x="73" y="130"/>
                    <a:pt x="73" y="130"/>
                  </a:cubicBezTo>
                  <a:cubicBezTo>
                    <a:pt x="80" y="131"/>
                    <a:pt x="80" y="131"/>
                    <a:pt x="80" y="131"/>
                  </a:cubicBezTo>
                  <a:cubicBezTo>
                    <a:pt x="99" y="126"/>
                    <a:pt x="99" y="126"/>
                    <a:pt x="99" y="126"/>
                  </a:cubicBezTo>
                  <a:cubicBezTo>
                    <a:pt x="102" y="124"/>
                    <a:pt x="102" y="124"/>
                    <a:pt x="102" y="124"/>
                  </a:cubicBezTo>
                  <a:cubicBezTo>
                    <a:pt x="103" y="121"/>
                    <a:pt x="103" y="121"/>
                    <a:pt x="103" y="121"/>
                  </a:cubicBezTo>
                  <a:cubicBezTo>
                    <a:pt x="107" y="115"/>
                    <a:pt x="107" y="115"/>
                    <a:pt x="107" y="115"/>
                  </a:cubicBezTo>
                  <a:cubicBezTo>
                    <a:pt x="108" y="109"/>
                    <a:pt x="108" y="109"/>
                    <a:pt x="108" y="109"/>
                  </a:cubicBezTo>
                  <a:cubicBezTo>
                    <a:pt x="108" y="108"/>
                    <a:pt x="108" y="108"/>
                    <a:pt x="108" y="108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3" y="105"/>
                    <a:pt x="103" y="105"/>
                    <a:pt x="103" y="105"/>
                  </a:cubicBezTo>
                  <a:cubicBezTo>
                    <a:pt x="105" y="101"/>
                    <a:pt x="105" y="101"/>
                    <a:pt x="105" y="101"/>
                  </a:cubicBezTo>
                  <a:cubicBezTo>
                    <a:pt x="105" y="101"/>
                    <a:pt x="105" y="100"/>
                    <a:pt x="105" y="100"/>
                  </a:cubicBezTo>
                  <a:cubicBezTo>
                    <a:pt x="97" y="95"/>
                    <a:pt x="97" y="95"/>
                    <a:pt x="97" y="95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97" y="90"/>
                    <a:pt x="97" y="90"/>
                    <a:pt x="97" y="90"/>
                  </a:cubicBezTo>
                  <a:cubicBezTo>
                    <a:pt x="99" y="82"/>
                    <a:pt x="99" y="82"/>
                    <a:pt x="99" y="82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2" y="62"/>
                    <a:pt x="102" y="62"/>
                    <a:pt x="102" y="62"/>
                  </a:cubicBezTo>
                  <a:cubicBezTo>
                    <a:pt x="102" y="62"/>
                    <a:pt x="102" y="62"/>
                    <a:pt x="102" y="62"/>
                  </a:cubicBezTo>
                  <a:cubicBezTo>
                    <a:pt x="102" y="62"/>
                    <a:pt x="102" y="62"/>
                    <a:pt x="102" y="62"/>
                  </a:cubicBezTo>
                  <a:cubicBezTo>
                    <a:pt x="102" y="61"/>
                    <a:pt x="102" y="61"/>
                    <a:pt x="102" y="6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7" y="38"/>
                    <a:pt x="127" y="38"/>
                    <a:pt x="127" y="38"/>
                  </a:cubicBezTo>
                  <a:cubicBezTo>
                    <a:pt x="127" y="38"/>
                    <a:pt x="127" y="38"/>
                    <a:pt x="127" y="38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7" y="28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707">
              <a:extLst>
                <a:ext uri="{FF2B5EF4-FFF2-40B4-BE49-F238E27FC236}">
                  <a16:creationId xmlns:a16="http://schemas.microsoft.com/office/drawing/2014/main" id="{AED6EF96-CC72-CA79-3B1E-6AA4F22AC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437" y="5642129"/>
              <a:ext cx="4947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Rectangle 708">
              <a:extLst>
                <a:ext uri="{FF2B5EF4-FFF2-40B4-BE49-F238E27FC236}">
                  <a16:creationId xmlns:a16="http://schemas.microsoft.com/office/drawing/2014/main" id="{69719A65-A421-B36C-B822-3D0FBE74E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3895" y="5645427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709">
              <a:extLst>
                <a:ext uri="{FF2B5EF4-FFF2-40B4-BE49-F238E27FC236}">
                  <a16:creationId xmlns:a16="http://schemas.microsoft.com/office/drawing/2014/main" id="{CD81A70E-F7A1-33C0-806D-0CDFFCE8A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895" y="5642129"/>
              <a:ext cx="19787" cy="329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1"/>
                </a:cxn>
              </a:cxnLst>
              <a:rect l="0" t="0" r="r" b="b"/>
              <a:pathLst>
                <a:path w="5" h="1">
                  <a:moveTo>
                    <a:pt x="0" y="1"/>
                  </a:moveTo>
                  <a:cubicBezTo>
                    <a:pt x="1" y="0"/>
                    <a:pt x="4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Freeform 710">
              <a:extLst>
                <a:ext uri="{FF2B5EF4-FFF2-40B4-BE49-F238E27FC236}">
                  <a16:creationId xmlns:a16="http://schemas.microsoft.com/office/drawing/2014/main" id="{C55E10F9-B2F9-C8DF-E9D6-2FBD3CB28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468" y="6519339"/>
              <a:ext cx="8244" cy="659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711">
              <a:extLst>
                <a:ext uri="{FF2B5EF4-FFF2-40B4-BE49-F238E27FC236}">
                  <a16:creationId xmlns:a16="http://schemas.microsoft.com/office/drawing/2014/main" id="{EFA771E5-BA6F-ADC8-C8DF-98B0CB4B4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872" y="6451735"/>
              <a:ext cx="14840" cy="28031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4" y="7"/>
                </a:cxn>
                <a:cxn ang="0">
                  <a:pos x="4" y="7"/>
                </a:cxn>
                <a:cxn ang="0">
                  <a:pos x="3" y="6"/>
                </a:cxn>
                <a:cxn ang="0">
                  <a:pos x="4" y="6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1" y="6"/>
                </a:cxn>
              </a:cxnLst>
              <a:rect l="0" t="0" r="r" b="b"/>
              <a:pathLst>
                <a:path w="4" h="7">
                  <a:moveTo>
                    <a:pt x="1" y="6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1" y="5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712">
              <a:extLst>
                <a:ext uri="{FF2B5EF4-FFF2-40B4-BE49-F238E27FC236}">
                  <a16:creationId xmlns:a16="http://schemas.microsoft.com/office/drawing/2014/main" id="{26822D82-BE6C-9699-20A1-CB0EF7629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757" y="6445139"/>
              <a:ext cx="3298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Freeform 713">
              <a:extLst>
                <a:ext uri="{FF2B5EF4-FFF2-40B4-BE49-F238E27FC236}">
                  <a16:creationId xmlns:a16="http://schemas.microsoft.com/office/drawing/2014/main" id="{3E8EE2AC-2A66-B02B-6B19-8DD5B81BA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970" y="6445139"/>
              <a:ext cx="39573" cy="34627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5" y="9"/>
                </a:cxn>
                <a:cxn ang="0">
                  <a:pos x="5" y="9"/>
                </a:cxn>
                <a:cxn ang="0">
                  <a:pos x="9" y="8"/>
                </a:cxn>
                <a:cxn ang="0">
                  <a:pos x="9" y="8"/>
                </a:cxn>
                <a:cxn ang="0">
                  <a:pos x="10" y="5"/>
                </a:cxn>
                <a:cxn ang="0">
                  <a:pos x="10" y="5"/>
                </a:cxn>
              </a:cxnLst>
              <a:rect l="0" t="0" r="r" b="b"/>
              <a:pathLst>
                <a:path w="10" h="9">
                  <a:moveTo>
                    <a:pt x="10" y="5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714">
              <a:extLst>
                <a:ext uri="{FF2B5EF4-FFF2-40B4-BE49-F238E27FC236}">
                  <a16:creationId xmlns:a16="http://schemas.microsoft.com/office/drawing/2014/main" id="{CA2C87E5-CED6-6059-EDAA-F53DEB0E2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1459" y="6445139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Freeform 715">
              <a:extLst>
                <a:ext uri="{FF2B5EF4-FFF2-40B4-BE49-F238E27FC236}">
                  <a16:creationId xmlns:a16="http://schemas.microsoft.com/office/drawing/2014/main" id="{64107720-784C-1268-2ED7-DA1CA8A3E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183" y="6428650"/>
              <a:ext cx="31329" cy="164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0" y="0"/>
                </a:cxn>
              </a:cxnLst>
              <a:rect l="0" t="0" r="r" b="b"/>
              <a:pathLst>
                <a:path w="8" h="4">
                  <a:moveTo>
                    <a:pt x="0" y="0"/>
                  </a:move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Freeform 716">
              <a:extLst>
                <a:ext uri="{FF2B5EF4-FFF2-40B4-BE49-F238E27FC236}">
                  <a16:creationId xmlns:a16="http://schemas.microsoft.com/office/drawing/2014/main" id="{A3A8FB45-5D2D-4C93-92B8-488740BB7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588" y="6417108"/>
              <a:ext cx="42871" cy="28031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11" y="7"/>
                </a:cxn>
                <a:cxn ang="0">
                  <a:pos x="11" y="7"/>
                </a:cxn>
                <a:cxn ang="0">
                  <a:pos x="11" y="7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1" y="7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1" y="7"/>
                    <a:pt x="11" y="7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Freeform 717">
              <a:extLst>
                <a:ext uri="{FF2B5EF4-FFF2-40B4-BE49-F238E27FC236}">
                  <a16:creationId xmlns:a16="http://schemas.microsoft.com/office/drawing/2014/main" id="{7EF6A721-EC34-A7AF-1228-3D6CEF9B7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6512" y="6445139"/>
              <a:ext cx="4947" cy="164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Freeform 718">
              <a:extLst>
                <a:ext uri="{FF2B5EF4-FFF2-40B4-BE49-F238E27FC236}">
                  <a16:creationId xmlns:a16="http://schemas.microsoft.com/office/drawing/2014/main" id="{2FADE789-D303-281D-AC20-E2521D44B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6725" y="6405566"/>
              <a:ext cx="8244" cy="1154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" name="Freeform 719">
              <a:extLst>
                <a:ext uri="{FF2B5EF4-FFF2-40B4-BE49-F238E27FC236}">
                  <a16:creationId xmlns:a16="http://schemas.microsoft.com/office/drawing/2014/main" id="{2542063B-6F07-A67C-D493-1776E1DEF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970" y="6385779"/>
              <a:ext cx="59360" cy="62658"/>
            </a:xfrm>
            <a:custGeom>
              <a:avLst/>
              <a:gdLst/>
              <a:ahLst/>
              <a:cxnLst>
                <a:cxn ang="0">
                  <a:pos x="4" y="13"/>
                </a:cxn>
                <a:cxn ang="0">
                  <a:pos x="4" y="13"/>
                </a:cxn>
                <a:cxn ang="0">
                  <a:pos x="7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8" y="16"/>
                </a:cxn>
                <a:cxn ang="0">
                  <a:pos x="9" y="16"/>
                </a:cxn>
                <a:cxn ang="0">
                  <a:pos x="9" y="14"/>
                </a:cxn>
                <a:cxn ang="0">
                  <a:pos x="15" y="10"/>
                </a:cxn>
                <a:cxn ang="0">
                  <a:pos x="15" y="9"/>
                </a:cxn>
                <a:cxn ang="0">
                  <a:pos x="14" y="8"/>
                </a:cxn>
                <a:cxn ang="0">
                  <a:pos x="14" y="7"/>
                </a:cxn>
                <a:cxn ang="0">
                  <a:pos x="11" y="7"/>
                </a:cxn>
                <a:cxn ang="0">
                  <a:pos x="11" y="7"/>
                </a:cxn>
                <a:cxn ang="0">
                  <a:pos x="8" y="9"/>
                </a:cxn>
                <a:cxn ang="0">
                  <a:pos x="6" y="7"/>
                </a:cxn>
                <a:cxn ang="0">
                  <a:pos x="7" y="4"/>
                </a:cxn>
                <a:cxn ang="0">
                  <a:pos x="8" y="3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9"/>
                </a:cxn>
                <a:cxn ang="0">
                  <a:pos x="2" y="11"/>
                </a:cxn>
                <a:cxn ang="0">
                  <a:pos x="3" y="11"/>
                </a:cxn>
                <a:cxn ang="0">
                  <a:pos x="5" y="11"/>
                </a:cxn>
                <a:cxn ang="0">
                  <a:pos x="6" y="12"/>
                </a:cxn>
                <a:cxn ang="0">
                  <a:pos x="4" y="12"/>
                </a:cxn>
                <a:cxn ang="0">
                  <a:pos x="4" y="13"/>
                </a:cxn>
              </a:cxnLst>
              <a:rect l="0" t="0" r="r" b="b"/>
              <a:pathLst>
                <a:path w="15" h="16">
                  <a:moveTo>
                    <a:pt x="4" y="13"/>
                  </a:moveTo>
                  <a:cubicBezTo>
                    <a:pt x="3" y="13"/>
                    <a:pt x="4" y="13"/>
                    <a:pt x="4" y="13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3" y="11"/>
                  </a:cubicBezTo>
                  <a:cubicBezTo>
                    <a:pt x="3" y="11"/>
                    <a:pt x="5" y="11"/>
                    <a:pt x="5" y="11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3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720">
              <a:extLst>
                <a:ext uri="{FF2B5EF4-FFF2-40B4-BE49-F238E27FC236}">
                  <a16:creationId xmlns:a16="http://schemas.microsoft.com/office/drawing/2014/main" id="{FF45443B-0724-7B18-3E14-58B842929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6725" y="6359397"/>
              <a:ext cx="13191" cy="14840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2" y="2"/>
                </a:cxn>
                <a:cxn ang="0">
                  <a:pos x="1" y="1"/>
                </a:cxn>
              </a:cxnLst>
              <a:rect l="0" t="0" r="r" b="b"/>
              <a:pathLst>
                <a:path w="3" h="4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2"/>
                    <a:pt x="2" y="2"/>
                    <a:pt x="2" y="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Freeform 721">
              <a:extLst>
                <a:ext uri="{FF2B5EF4-FFF2-40B4-BE49-F238E27FC236}">
                  <a16:creationId xmlns:a16="http://schemas.microsoft.com/office/drawing/2014/main" id="{D1BF2203-BA67-9898-96A3-8E184C671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428" y="6365993"/>
              <a:ext cx="8244" cy="164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1"/>
                </a:cxn>
                <a:cxn ang="0">
                  <a:pos x="0" y="0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Freeform 722">
              <a:extLst>
                <a:ext uri="{FF2B5EF4-FFF2-40B4-BE49-F238E27FC236}">
                  <a16:creationId xmlns:a16="http://schemas.microsoft.com/office/drawing/2014/main" id="{D9B07CE5-DD1F-301E-6551-7E39809F7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641" y="6351153"/>
              <a:ext cx="11542" cy="11542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3" y="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Rectangle 723">
              <a:extLst>
                <a:ext uri="{FF2B5EF4-FFF2-40B4-BE49-F238E27FC236}">
                  <a16:creationId xmlns:a16="http://schemas.microsoft.com/office/drawing/2014/main" id="{1099229C-5B40-AE5D-11A4-DBBD72FD3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428" y="6331366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Rectangle 724">
              <a:extLst>
                <a:ext uri="{FF2B5EF4-FFF2-40B4-BE49-F238E27FC236}">
                  <a16:creationId xmlns:a16="http://schemas.microsoft.com/office/drawing/2014/main" id="{75C8FF18-9B18-ED0E-DBB7-26A55FCA8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428" y="6336312"/>
              <a:ext cx="3298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725">
              <a:extLst>
                <a:ext uri="{FF2B5EF4-FFF2-40B4-BE49-F238E27FC236}">
                  <a16:creationId xmlns:a16="http://schemas.microsoft.com/office/drawing/2014/main" id="{750B5E64-C889-8923-580D-6850B8498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8588" y="6319824"/>
              <a:ext cx="18138" cy="19787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2" y="4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5" y="4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Rectangle 726">
              <a:extLst>
                <a:ext uri="{FF2B5EF4-FFF2-40B4-BE49-F238E27FC236}">
                  <a16:creationId xmlns:a16="http://schemas.microsoft.com/office/drawing/2014/main" id="{6D559B0B-FDCB-1150-652D-E6DEEEDDA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428" y="6336312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727">
              <a:extLst>
                <a:ext uri="{FF2B5EF4-FFF2-40B4-BE49-F238E27FC236}">
                  <a16:creationId xmlns:a16="http://schemas.microsoft.com/office/drawing/2014/main" id="{CBD20621-874F-3D7D-5740-F19A9447D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428" y="6331366"/>
              <a:ext cx="1649" cy="494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728">
              <a:extLst>
                <a:ext uri="{FF2B5EF4-FFF2-40B4-BE49-F238E27FC236}">
                  <a16:creationId xmlns:a16="http://schemas.microsoft.com/office/drawing/2014/main" id="{4E45302C-0AC2-FA42-8C99-FB73B9829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2099" y="6316526"/>
              <a:ext cx="16489" cy="11542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2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729">
              <a:extLst>
                <a:ext uri="{FF2B5EF4-FFF2-40B4-BE49-F238E27FC236}">
                  <a16:creationId xmlns:a16="http://schemas.microsoft.com/office/drawing/2014/main" id="{9E531FF6-3C96-A9E3-B3EE-299732F48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8801" y="6288495"/>
              <a:ext cx="11542" cy="11542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730">
              <a:extLst>
                <a:ext uri="{FF2B5EF4-FFF2-40B4-BE49-F238E27FC236}">
                  <a16:creationId xmlns:a16="http://schemas.microsoft.com/office/drawing/2014/main" id="{65A7F032-302A-AD13-C6D6-55B6D87D6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7045" y="6253868"/>
              <a:ext cx="18138" cy="54413"/>
            </a:xfrm>
            <a:custGeom>
              <a:avLst/>
              <a:gdLst/>
              <a:ahLst/>
              <a:cxnLst>
                <a:cxn ang="0">
                  <a:pos x="5" y="13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2" y="13"/>
                </a:cxn>
                <a:cxn ang="0">
                  <a:pos x="2" y="13"/>
                </a:cxn>
                <a:cxn ang="0">
                  <a:pos x="4" y="14"/>
                </a:cxn>
                <a:cxn ang="0">
                  <a:pos x="4" y="14"/>
                </a:cxn>
                <a:cxn ang="0">
                  <a:pos x="5" y="13"/>
                </a:cxn>
              </a:cxnLst>
              <a:rect l="0" t="0" r="r" b="b"/>
              <a:pathLst>
                <a:path w="5" h="14">
                  <a:moveTo>
                    <a:pt x="5" y="1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731">
              <a:extLst>
                <a:ext uri="{FF2B5EF4-FFF2-40B4-BE49-F238E27FC236}">
                  <a16:creationId xmlns:a16="http://schemas.microsoft.com/office/drawing/2014/main" id="{E09EB450-B19F-DB66-C24C-59A91D1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1885" y="6304984"/>
              <a:ext cx="3298" cy="329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732">
              <a:extLst>
                <a:ext uri="{FF2B5EF4-FFF2-40B4-BE49-F238E27FC236}">
                  <a16:creationId xmlns:a16="http://schemas.microsoft.com/office/drawing/2014/main" id="{99B00937-5BB2-E938-18B2-5B2BE11FB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8801" y="6245623"/>
              <a:ext cx="8244" cy="11542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3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733">
              <a:extLst>
                <a:ext uri="{FF2B5EF4-FFF2-40B4-BE49-F238E27FC236}">
                  <a16:creationId xmlns:a16="http://schemas.microsoft.com/office/drawing/2014/main" id="{480976B9-0591-6A10-DDE5-2085CD6ACA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8801" y="6230783"/>
              <a:ext cx="11542" cy="23084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3" y="6"/>
                </a:cxn>
                <a:cxn ang="0">
                  <a:pos x="3" y="5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3" y="6"/>
                </a:cxn>
                <a:cxn ang="0">
                  <a:pos x="3" y="6"/>
                </a:cxn>
              </a:cxnLst>
              <a:rect l="0" t="0" r="r" b="b"/>
              <a:pathLst>
                <a:path w="3" h="6"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734">
              <a:extLst>
                <a:ext uri="{FF2B5EF4-FFF2-40B4-BE49-F238E27FC236}">
                  <a16:creationId xmlns:a16="http://schemas.microsoft.com/office/drawing/2014/main" id="{9EF8B4C2-F568-7176-54BE-F61553ACF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1885" y="6210997"/>
              <a:ext cx="8244" cy="11542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735">
              <a:extLst>
                <a:ext uri="{FF2B5EF4-FFF2-40B4-BE49-F238E27FC236}">
                  <a16:creationId xmlns:a16="http://schemas.microsoft.com/office/drawing/2014/main" id="{A2A96E98-CE6B-882A-CF57-E11338082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428" y="6117010"/>
              <a:ext cx="11542" cy="1154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736">
              <a:extLst>
                <a:ext uri="{FF2B5EF4-FFF2-40B4-BE49-F238E27FC236}">
                  <a16:creationId xmlns:a16="http://schemas.microsoft.com/office/drawing/2014/main" id="{19E4B978-F563-04C4-0573-2573A85B3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970" y="6093925"/>
              <a:ext cx="23084" cy="2308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5" y="5"/>
                </a:cxn>
                <a:cxn ang="0">
                  <a:pos x="6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6" h="6">
                  <a:moveTo>
                    <a:pt x="1" y="2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6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Freeform 737">
              <a:extLst>
                <a:ext uri="{FF2B5EF4-FFF2-40B4-BE49-F238E27FC236}">
                  <a16:creationId xmlns:a16="http://schemas.microsoft.com/office/drawing/2014/main" id="{662C2553-5769-9B00-AFB0-333708462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8957" y="6511095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Freeform 738">
              <a:extLst>
                <a:ext uri="{FF2B5EF4-FFF2-40B4-BE49-F238E27FC236}">
                  <a16:creationId xmlns:a16="http://schemas.microsoft.com/office/drawing/2014/main" id="{FE6DD380-72A8-49E3-EE5D-CA5E32BBB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3797" y="6514393"/>
              <a:ext cx="4947" cy="4947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"/>
                </a:cxn>
                <a:cxn ang="0">
                  <a:pos x="1" y="1"/>
                </a:cxn>
                <a:cxn ang="0">
                  <a:pos x="1" y="0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739">
              <a:extLst>
                <a:ext uri="{FF2B5EF4-FFF2-40B4-BE49-F238E27FC236}">
                  <a16:creationId xmlns:a16="http://schemas.microsoft.com/office/drawing/2014/main" id="{4633AAFF-E904-F33E-48A9-304B6A0ED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8957" y="6511095"/>
              <a:ext cx="19787" cy="82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4" y="2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740">
              <a:extLst>
                <a:ext uri="{FF2B5EF4-FFF2-40B4-BE49-F238E27FC236}">
                  <a16:creationId xmlns:a16="http://schemas.microsoft.com/office/drawing/2014/main" id="{BF023A5F-DBE0-2BC5-8924-11BBEAEBD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8970" y="5078208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741">
              <a:extLst>
                <a:ext uri="{FF2B5EF4-FFF2-40B4-BE49-F238E27FC236}">
                  <a16:creationId xmlns:a16="http://schemas.microsoft.com/office/drawing/2014/main" id="{D6FD5144-B5CB-0641-FDB4-2B29DF9C3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1045" y="5073262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Freeform 742">
              <a:extLst>
                <a:ext uri="{FF2B5EF4-FFF2-40B4-BE49-F238E27FC236}">
                  <a16:creationId xmlns:a16="http://schemas.microsoft.com/office/drawing/2014/main" id="{3653FE5B-4669-B659-E29B-4C51ED598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1045" y="5073262"/>
              <a:ext cx="34627" cy="49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" h="1">
                  <a:moveTo>
                    <a:pt x="0" y="0"/>
                  </a:moveTo>
                  <a:cubicBezTo>
                    <a:pt x="0" y="0"/>
                    <a:pt x="7" y="1"/>
                    <a:pt x="9" y="1"/>
                  </a:cubicBezTo>
                  <a:cubicBezTo>
                    <a:pt x="7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Rectangle 743">
              <a:extLst>
                <a:ext uri="{FF2B5EF4-FFF2-40B4-BE49-F238E27FC236}">
                  <a16:creationId xmlns:a16="http://schemas.microsoft.com/office/drawing/2014/main" id="{564C9581-76CD-89CA-A979-3019465ED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1045" y="5073262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Freeform 744">
              <a:extLst>
                <a:ext uri="{FF2B5EF4-FFF2-40B4-BE49-F238E27FC236}">
                  <a16:creationId xmlns:a16="http://schemas.microsoft.com/office/drawing/2014/main" id="{A1F345C8-ABB2-AE5C-2CA9-E4AEFB7CC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1432" y="4423598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Freeform 745">
              <a:extLst>
                <a:ext uri="{FF2B5EF4-FFF2-40B4-BE49-F238E27FC236}">
                  <a16:creationId xmlns:a16="http://schemas.microsoft.com/office/drawing/2014/main" id="{26FD87EB-9672-0F80-942E-931FD524C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8873" y="4189456"/>
              <a:ext cx="199516" cy="225898"/>
            </a:xfrm>
            <a:custGeom>
              <a:avLst/>
              <a:gdLst/>
              <a:ahLst/>
              <a:cxnLst>
                <a:cxn ang="0">
                  <a:pos x="51" y="18"/>
                </a:cxn>
                <a:cxn ang="0">
                  <a:pos x="47" y="15"/>
                </a:cxn>
                <a:cxn ang="0">
                  <a:pos x="43" y="10"/>
                </a:cxn>
                <a:cxn ang="0">
                  <a:pos x="32" y="5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8" y="1"/>
                </a:cxn>
                <a:cxn ang="0">
                  <a:pos x="25" y="1"/>
                </a:cxn>
                <a:cxn ang="0">
                  <a:pos x="26" y="6"/>
                </a:cxn>
                <a:cxn ang="0">
                  <a:pos x="26" y="6"/>
                </a:cxn>
                <a:cxn ang="0">
                  <a:pos x="22" y="8"/>
                </a:cxn>
                <a:cxn ang="0">
                  <a:pos x="21" y="16"/>
                </a:cxn>
                <a:cxn ang="0">
                  <a:pos x="24" y="21"/>
                </a:cxn>
                <a:cxn ang="0">
                  <a:pos x="24" y="21"/>
                </a:cxn>
                <a:cxn ang="0">
                  <a:pos x="20" y="35"/>
                </a:cxn>
                <a:cxn ang="0">
                  <a:pos x="19" y="35"/>
                </a:cxn>
                <a:cxn ang="0">
                  <a:pos x="0" y="42"/>
                </a:cxn>
                <a:cxn ang="0">
                  <a:pos x="6" y="57"/>
                </a:cxn>
                <a:cxn ang="0">
                  <a:pos x="6" y="58"/>
                </a:cxn>
                <a:cxn ang="0">
                  <a:pos x="6" y="58"/>
                </a:cxn>
                <a:cxn ang="0">
                  <a:pos x="6" y="58"/>
                </a:cxn>
                <a:cxn ang="0">
                  <a:pos x="6" y="58"/>
                </a:cxn>
                <a:cxn ang="0">
                  <a:pos x="6" y="58"/>
                </a:cxn>
                <a:cxn ang="0">
                  <a:pos x="14" y="56"/>
                </a:cxn>
                <a:cxn ang="0">
                  <a:pos x="19" y="56"/>
                </a:cxn>
                <a:cxn ang="0">
                  <a:pos x="19" y="56"/>
                </a:cxn>
                <a:cxn ang="0">
                  <a:pos x="23" y="50"/>
                </a:cxn>
                <a:cxn ang="0">
                  <a:pos x="28" y="49"/>
                </a:cxn>
                <a:cxn ang="0">
                  <a:pos x="28" y="49"/>
                </a:cxn>
                <a:cxn ang="0">
                  <a:pos x="31" y="44"/>
                </a:cxn>
                <a:cxn ang="0">
                  <a:pos x="37" y="42"/>
                </a:cxn>
                <a:cxn ang="0">
                  <a:pos x="38" y="41"/>
                </a:cxn>
                <a:cxn ang="0">
                  <a:pos x="37" y="35"/>
                </a:cxn>
                <a:cxn ang="0">
                  <a:pos x="39" y="32"/>
                </a:cxn>
                <a:cxn ang="0">
                  <a:pos x="40" y="31"/>
                </a:cxn>
                <a:cxn ang="0">
                  <a:pos x="42" y="32"/>
                </a:cxn>
                <a:cxn ang="0">
                  <a:pos x="42" y="32"/>
                </a:cxn>
                <a:cxn ang="0">
                  <a:pos x="42" y="32"/>
                </a:cxn>
                <a:cxn ang="0">
                  <a:pos x="42" y="32"/>
                </a:cxn>
                <a:cxn ang="0">
                  <a:pos x="50" y="22"/>
                </a:cxn>
                <a:cxn ang="0">
                  <a:pos x="51" y="18"/>
                </a:cxn>
                <a:cxn ang="0">
                  <a:pos x="51" y="18"/>
                </a:cxn>
              </a:cxnLst>
              <a:rect l="0" t="0" r="r" b="b"/>
              <a:pathLst>
                <a:path w="51" h="58">
                  <a:moveTo>
                    <a:pt x="51" y="18"/>
                  </a:moveTo>
                  <a:cubicBezTo>
                    <a:pt x="47" y="15"/>
                    <a:pt x="47" y="15"/>
                    <a:pt x="47" y="15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1"/>
                    <a:pt x="25" y="21"/>
                    <a:pt x="24" y="21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6"/>
                    <a:pt x="19" y="56"/>
                    <a:pt x="19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8" y="42"/>
                    <a:pt x="38" y="42"/>
                    <a:pt x="38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1" y="18"/>
                    <a:pt x="51" y="18"/>
                    <a:pt x="51" y="18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Rectangle 746">
              <a:extLst>
                <a:ext uri="{FF2B5EF4-FFF2-40B4-BE49-F238E27FC236}">
                  <a16:creationId xmlns:a16="http://schemas.microsoft.com/office/drawing/2014/main" id="{D5AEFE2B-D0E7-E02E-6B87-A4A500EF6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3624" y="4870448"/>
              <a:ext cx="1649" cy="1649"/>
            </a:xfrm>
            <a:prstGeom prst="rect">
              <a:avLst/>
            </a:pr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Freeform 747">
              <a:extLst>
                <a:ext uri="{FF2B5EF4-FFF2-40B4-BE49-F238E27FC236}">
                  <a16:creationId xmlns:a16="http://schemas.microsoft.com/office/drawing/2014/main" id="{9015C3E9-7B8C-C605-1A95-7E2B78432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6864" y="2931352"/>
              <a:ext cx="11542" cy="11542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" y="3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5" name="Freeform 748">
              <a:extLst>
                <a:ext uri="{FF2B5EF4-FFF2-40B4-BE49-F238E27FC236}">
                  <a16:creationId xmlns:a16="http://schemas.microsoft.com/office/drawing/2014/main" id="{E4DCB842-731E-B25D-13E6-3DD8D85AF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6922" y="4827577"/>
              <a:ext cx="16489" cy="164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6" name="Freeform 749">
              <a:extLst>
                <a:ext uri="{FF2B5EF4-FFF2-40B4-BE49-F238E27FC236}">
                  <a16:creationId xmlns:a16="http://schemas.microsoft.com/office/drawing/2014/main" id="{D8726F89-4005-064C-3352-4C27FAD8B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387" y="4275198"/>
              <a:ext cx="11542" cy="329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1"/>
                </a:cxn>
              </a:cxnLst>
              <a:rect l="0" t="0" r="r" b="b"/>
              <a:pathLst>
                <a:path w="3" h="1">
                  <a:moveTo>
                    <a:pt x="3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7" name="Freeform 750">
              <a:extLst>
                <a:ext uri="{FF2B5EF4-FFF2-40B4-BE49-F238E27FC236}">
                  <a16:creationId xmlns:a16="http://schemas.microsoft.com/office/drawing/2014/main" id="{B18E34E1-ACA4-D4F7-D0E4-0AF42360C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387" y="4275198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8" name="Rectangle 751">
              <a:extLst>
                <a:ext uri="{FF2B5EF4-FFF2-40B4-BE49-F238E27FC236}">
                  <a16:creationId xmlns:a16="http://schemas.microsoft.com/office/drawing/2014/main" id="{09CE164B-CF06-5467-8492-7F63FFF22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143" y="4271900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" name="Freeform 752">
              <a:extLst>
                <a:ext uri="{FF2B5EF4-FFF2-40B4-BE49-F238E27FC236}">
                  <a16:creationId xmlns:a16="http://schemas.microsoft.com/office/drawing/2014/main" id="{AE008E1F-9C10-9800-E2F4-B9D85863A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5593" y="4738537"/>
              <a:ext cx="4947" cy="164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0" name="Rectangle 753">
              <a:extLst>
                <a:ext uri="{FF2B5EF4-FFF2-40B4-BE49-F238E27FC236}">
                  <a16:creationId xmlns:a16="http://schemas.microsoft.com/office/drawing/2014/main" id="{FB59BC2F-35BF-ACB1-AE2B-3C490EF3A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540" y="4738537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Freeform 754">
              <a:extLst>
                <a:ext uri="{FF2B5EF4-FFF2-40B4-BE49-F238E27FC236}">
                  <a16:creationId xmlns:a16="http://schemas.microsoft.com/office/drawing/2014/main" id="{4998FBE4-4974-B261-95ED-779EDFF16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9908" y="4687421"/>
              <a:ext cx="16489" cy="247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15"/>
                </a:cxn>
                <a:cxn ang="0">
                  <a:pos x="10" y="15"/>
                </a:cxn>
                <a:cxn ang="0">
                  <a:pos x="0" y="0"/>
                </a:cxn>
              </a:cxnLst>
              <a:rect l="0" t="0" r="r" b="b"/>
              <a:pathLst>
                <a:path w="10" h="15">
                  <a:moveTo>
                    <a:pt x="0" y="0"/>
                  </a:moveTo>
                  <a:lnTo>
                    <a:pt x="10" y="15"/>
                  </a:lnTo>
                  <a:lnTo>
                    <a:pt x="1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2" name="Freeform 755">
              <a:extLst>
                <a:ext uri="{FF2B5EF4-FFF2-40B4-BE49-F238E27FC236}">
                  <a16:creationId xmlns:a16="http://schemas.microsoft.com/office/drawing/2014/main" id="{43102BDF-9409-1F81-6755-B704ECF22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682" y="4781408"/>
              <a:ext cx="11542" cy="115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0" y="0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" name="Freeform 756">
              <a:extLst>
                <a:ext uri="{FF2B5EF4-FFF2-40B4-BE49-F238E27FC236}">
                  <a16:creationId xmlns:a16="http://schemas.microsoft.com/office/drawing/2014/main" id="{0F284D63-CAFF-2955-97B5-8D36FB4DC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9908" y="4629710"/>
              <a:ext cx="125316" cy="179729"/>
            </a:xfrm>
            <a:custGeom>
              <a:avLst/>
              <a:gdLst/>
              <a:ahLst/>
              <a:cxnLst>
                <a:cxn ang="0">
                  <a:pos x="29" y="39"/>
                </a:cxn>
                <a:cxn ang="0">
                  <a:pos x="27" y="33"/>
                </a:cxn>
                <a:cxn ang="0">
                  <a:pos x="27" y="33"/>
                </a:cxn>
                <a:cxn ang="0">
                  <a:pos x="24" y="32"/>
                </a:cxn>
                <a:cxn ang="0">
                  <a:pos x="21" y="28"/>
                </a:cxn>
                <a:cxn ang="0">
                  <a:pos x="22" y="23"/>
                </a:cxn>
                <a:cxn ang="0">
                  <a:pos x="25" y="23"/>
                </a:cxn>
                <a:cxn ang="0">
                  <a:pos x="26" y="23"/>
                </a:cxn>
                <a:cxn ang="0">
                  <a:pos x="28" y="17"/>
                </a:cxn>
                <a:cxn ang="0">
                  <a:pos x="28" y="16"/>
                </a:cxn>
                <a:cxn ang="0">
                  <a:pos x="28" y="16"/>
                </a:cxn>
                <a:cxn ang="0">
                  <a:pos x="28" y="16"/>
                </a:cxn>
                <a:cxn ang="0">
                  <a:pos x="24" y="11"/>
                </a:cxn>
                <a:cxn ang="0">
                  <a:pos x="19" y="10"/>
                </a:cxn>
                <a:cxn ang="0">
                  <a:pos x="17" y="5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1"/>
                </a:cxn>
                <a:cxn ang="0">
                  <a:pos x="9" y="2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3" y="8"/>
                </a:cxn>
                <a:cxn ang="0">
                  <a:pos x="4" y="8"/>
                </a:cxn>
                <a:cxn ang="0">
                  <a:pos x="5" y="9"/>
                </a:cxn>
                <a:cxn ang="0">
                  <a:pos x="1" y="11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4" y="21"/>
                </a:cxn>
                <a:cxn ang="0">
                  <a:pos x="4" y="21"/>
                </a:cxn>
                <a:cxn ang="0">
                  <a:pos x="4" y="21"/>
                </a:cxn>
                <a:cxn ang="0">
                  <a:pos x="8" y="21"/>
                </a:cxn>
                <a:cxn ang="0">
                  <a:pos x="9" y="21"/>
                </a:cxn>
                <a:cxn ang="0">
                  <a:pos x="9" y="25"/>
                </a:cxn>
                <a:cxn ang="0">
                  <a:pos x="11" y="25"/>
                </a:cxn>
                <a:cxn ang="0">
                  <a:pos x="11" y="26"/>
                </a:cxn>
                <a:cxn ang="0">
                  <a:pos x="12" y="29"/>
                </a:cxn>
                <a:cxn ang="0">
                  <a:pos x="12" y="30"/>
                </a:cxn>
                <a:cxn ang="0">
                  <a:pos x="10" y="31"/>
                </a:cxn>
                <a:cxn ang="0">
                  <a:pos x="10" y="38"/>
                </a:cxn>
                <a:cxn ang="0">
                  <a:pos x="11" y="40"/>
                </a:cxn>
                <a:cxn ang="0">
                  <a:pos x="11" y="40"/>
                </a:cxn>
                <a:cxn ang="0">
                  <a:pos x="11" y="43"/>
                </a:cxn>
                <a:cxn ang="0">
                  <a:pos x="13" y="45"/>
                </a:cxn>
                <a:cxn ang="0">
                  <a:pos x="17" y="46"/>
                </a:cxn>
                <a:cxn ang="0">
                  <a:pos x="27" y="41"/>
                </a:cxn>
                <a:cxn ang="0">
                  <a:pos x="32" y="42"/>
                </a:cxn>
                <a:cxn ang="0">
                  <a:pos x="32" y="42"/>
                </a:cxn>
                <a:cxn ang="0">
                  <a:pos x="29" y="39"/>
                </a:cxn>
              </a:cxnLst>
              <a:rect l="0" t="0" r="r" b="b"/>
              <a:pathLst>
                <a:path w="32" h="46">
                  <a:moveTo>
                    <a:pt x="29" y="39"/>
                  </a:moveTo>
                  <a:cubicBezTo>
                    <a:pt x="27" y="33"/>
                    <a:pt x="27" y="33"/>
                    <a:pt x="27" y="33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8" y="17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1"/>
                    <a:pt x="10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4" y="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9" y="21"/>
                    <a:pt x="9" y="21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6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12" y="29"/>
                    <a:pt x="12" y="30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lnTo>
                    <a:pt x="29" y="39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Freeform 757">
              <a:extLst>
                <a:ext uri="{FF2B5EF4-FFF2-40B4-BE49-F238E27FC236}">
                  <a16:creationId xmlns:a16="http://schemas.microsoft.com/office/drawing/2014/main" id="{1526D854-BFAB-A379-62E6-50197C73E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882" y="4698963"/>
              <a:ext cx="1649" cy="49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h="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Rectangle 758">
              <a:extLst>
                <a:ext uri="{FF2B5EF4-FFF2-40B4-BE49-F238E27FC236}">
                  <a16:creationId xmlns:a16="http://schemas.microsoft.com/office/drawing/2014/main" id="{3A3DBC48-A66D-C5F1-DADF-31A05CE13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0384" y="4692368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" name="Freeform 759">
              <a:extLst>
                <a:ext uri="{FF2B5EF4-FFF2-40B4-BE49-F238E27FC236}">
                  <a16:creationId xmlns:a16="http://schemas.microsoft.com/office/drawing/2014/main" id="{DD62F35B-2E08-457E-C61C-5D906BD76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339" y="4773163"/>
              <a:ext cx="8244" cy="824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5" y="0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Freeform 760">
              <a:extLst>
                <a:ext uri="{FF2B5EF4-FFF2-40B4-BE49-F238E27FC236}">
                  <a16:creationId xmlns:a16="http://schemas.microsoft.com/office/drawing/2014/main" id="{4E7B012C-B242-2135-AEA2-DD049B93F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2353" y="4692368"/>
              <a:ext cx="105529" cy="10058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1"/>
                </a:cxn>
                <a:cxn ang="0">
                  <a:pos x="5" y="7"/>
                </a:cxn>
                <a:cxn ang="0">
                  <a:pos x="4" y="7"/>
                </a:cxn>
                <a:cxn ang="0">
                  <a:pos x="1" y="7"/>
                </a:cxn>
                <a:cxn ang="0">
                  <a:pos x="0" y="12"/>
                </a:cxn>
                <a:cxn ang="0">
                  <a:pos x="3" y="16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8" y="23"/>
                </a:cxn>
                <a:cxn ang="0">
                  <a:pos x="11" y="26"/>
                </a:cxn>
                <a:cxn ang="0">
                  <a:pos x="14" y="26"/>
                </a:cxn>
                <a:cxn ang="0">
                  <a:pos x="15" y="23"/>
                </a:cxn>
                <a:cxn ang="0">
                  <a:pos x="15" y="23"/>
                </a:cxn>
                <a:cxn ang="0">
                  <a:pos x="21" y="22"/>
                </a:cxn>
                <a:cxn ang="0">
                  <a:pos x="24" y="23"/>
                </a:cxn>
                <a:cxn ang="0">
                  <a:pos x="26" y="21"/>
                </a:cxn>
                <a:cxn ang="0">
                  <a:pos x="27" y="15"/>
                </a:cxn>
                <a:cxn ang="0">
                  <a:pos x="24" y="11"/>
                </a:cxn>
                <a:cxn ang="0">
                  <a:pos x="24" y="6"/>
                </a:cxn>
                <a:cxn ang="0">
                  <a:pos x="24" y="6"/>
                </a:cxn>
                <a:cxn ang="0">
                  <a:pos x="27" y="3"/>
                </a:cxn>
                <a:cxn ang="0">
                  <a:pos x="27" y="2"/>
                </a:cxn>
                <a:cxn ang="0">
                  <a:pos x="27" y="1"/>
                </a:cxn>
                <a:cxn ang="0">
                  <a:pos x="27" y="1"/>
                </a:cxn>
                <a:cxn ang="0">
                  <a:pos x="21" y="0"/>
                </a:cxn>
                <a:cxn ang="0">
                  <a:pos x="7" y="0"/>
                </a:cxn>
              </a:cxnLst>
              <a:rect l="0" t="0" r="r" b="b"/>
              <a:pathLst>
                <a:path w="27" h="26">
                  <a:moveTo>
                    <a:pt x="7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4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7" y="0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" name="Freeform 761">
              <a:extLst>
                <a:ext uri="{FF2B5EF4-FFF2-40B4-BE49-F238E27FC236}">
                  <a16:creationId xmlns:a16="http://schemas.microsoft.com/office/drawing/2014/main" id="{89F37BF2-5CC7-4D95-57D7-32AEA0C2E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6339" y="4698963"/>
              <a:ext cx="74200" cy="90689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9"/>
                </a:cxn>
                <a:cxn ang="0">
                  <a:pos x="3" y="13"/>
                </a:cxn>
                <a:cxn ang="0">
                  <a:pos x="2" y="19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3" y="23"/>
                </a:cxn>
                <a:cxn ang="0">
                  <a:pos x="9" y="23"/>
                </a:cxn>
                <a:cxn ang="0">
                  <a:pos x="13" y="20"/>
                </a:cxn>
                <a:cxn ang="0">
                  <a:pos x="18" y="10"/>
                </a:cxn>
                <a:cxn ang="0">
                  <a:pos x="19" y="10"/>
                </a:cxn>
                <a:cxn ang="0">
                  <a:pos x="17" y="7"/>
                </a:cxn>
                <a:cxn ang="0">
                  <a:pos x="12" y="3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3" y="1"/>
                </a:cxn>
              </a:cxnLst>
              <a:rect l="0" t="0" r="r" b="b"/>
              <a:pathLst>
                <a:path w="19" h="23">
                  <a:moveTo>
                    <a:pt x="3" y="1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9" name="Freeform 762">
              <a:extLst>
                <a:ext uri="{FF2B5EF4-FFF2-40B4-BE49-F238E27FC236}">
                  <a16:creationId xmlns:a16="http://schemas.microsoft.com/office/drawing/2014/main" id="{C74A83DE-E478-4D6B-D6C4-99695A128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2295" y="4726994"/>
              <a:ext cx="8244" cy="11542"/>
            </a:xfrm>
            <a:custGeom>
              <a:avLst/>
              <a:gdLst/>
              <a:ahLst/>
              <a:cxnLst>
                <a:cxn ang="0">
                  <a:pos x="5" y="7"/>
                </a:cxn>
                <a:cxn ang="0">
                  <a:pos x="0" y="0"/>
                </a:cxn>
                <a:cxn ang="0">
                  <a:pos x="5" y="7"/>
                </a:cxn>
                <a:cxn ang="0">
                  <a:pos x="5" y="7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lnTo>
                    <a:pt x="0" y="0"/>
                  </a:lnTo>
                  <a:lnTo>
                    <a:pt x="5" y="7"/>
                  </a:lnTo>
                  <a:lnTo>
                    <a:pt x="5" y="7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Freeform 763">
              <a:extLst>
                <a:ext uri="{FF2B5EF4-FFF2-40B4-BE49-F238E27FC236}">
                  <a16:creationId xmlns:a16="http://schemas.microsoft.com/office/drawing/2014/main" id="{763A0E79-104A-A599-6BE5-E60D725C0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6512" y="4529127"/>
              <a:ext cx="342969" cy="291854"/>
            </a:xfrm>
            <a:custGeom>
              <a:avLst/>
              <a:gdLst/>
              <a:ahLst/>
              <a:cxnLst>
                <a:cxn ang="0">
                  <a:pos x="9" y="5"/>
                </a:cxn>
                <a:cxn ang="0">
                  <a:pos x="0" y="21"/>
                </a:cxn>
                <a:cxn ang="0">
                  <a:pos x="3" y="21"/>
                </a:cxn>
                <a:cxn ang="0">
                  <a:pos x="6" y="32"/>
                </a:cxn>
                <a:cxn ang="0">
                  <a:pos x="12" y="35"/>
                </a:cxn>
                <a:cxn ang="0">
                  <a:pos x="21" y="35"/>
                </a:cxn>
                <a:cxn ang="0">
                  <a:pos x="38" y="40"/>
                </a:cxn>
                <a:cxn ang="0">
                  <a:pos x="38" y="41"/>
                </a:cxn>
                <a:cxn ang="0">
                  <a:pos x="36" y="54"/>
                </a:cxn>
                <a:cxn ang="0">
                  <a:pos x="39" y="59"/>
                </a:cxn>
                <a:cxn ang="0">
                  <a:pos x="39" y="65"/>
                </a:cxn>
                <a:cxn ang="0">
                  <a:pos x="45" y="75"/>
                </a:cxn>
                <a:cxn ang="0">
                  <a:pos x="58" y="71"/>
                </a:cxn>
                <a:cxn ang="0">
                  <a:pos x="64" y="66"/>
                </a:cxn>
                <a:cxn ang="0">
                  <a:pos x="59" y="65"/>
                </a:cxn>
                <a:cxn ang="0">
                  <a:pos x="58" y="61"/>
                </a:cxn>
                <a:cxn ang="0">
                  <a:pos x="56" y="55"/>
                </a:cxn>
                <a:cxn ang="0">
                  <a:pos x="55" y="53"/>
                </a:cxn>
                <a:cxn ang="0">
                  <a:pos x="55" y="52"/>
                </a:cxn>
                <a:cxn ang="0">
                  <a:pos x="67" y="55"/>
                </a:cxn>
                <a:cxn ang="0">
                  <a:pos x="82" y="47"/>
                </a:cxn>
                <a:cxn ang="0">
                  <a:pos x="78" y="41"/>
                </a:cxn>
                <a:cxn ang="0">
                  <a:pos x="83" y="35"/>
                </a:cxn>
                <a:cxn ang="0">
                  <a:pos x="81" y="34"/>
                </a:cxn>
                <a:cxn ang="0">
                  <a:pos x="81" y="30"/>
                </a:cxn>
                <a:cxn ang="0">
                  <a:pos x="88" y="27"/>
                </a:cxn>
                <a:cxn ang="0">
                  <a:pos x="88" y="26"/>
                </a:cxn>
                <a:cxn ang="0">
                  <a:pos x="85" y="24"/>
                </a:cxn>
                <a:cxn ang="0">
                  <a:pos x="83" y="25"/>
                </a:cxn>
                <a:cxn ang="0">
                  <a:pos x="82" y="24"/>
                </a:cxn>
                <a:cxn ang="0">
                  <a:pos x="81" y="19"/>
                </a:cxn>
                <a:cxn ang="0">
                  <a:pos x="75" y="17"/>
                </a:cxn>
                <a:cxn ang="0">
                  <a:pos x="70" y="14"/>
                </a:cxn>
                <a:cxn ang="0">
                  <a:pos x="73" y="11"/>
                </a:cxn>
                <a:cxn ang="0">
                  <a:pos x="73" y="11"/>
                </a:cxn>
                <a:cxn ang="0">
                  <a:pos x="59" y="11"/>
                </a:cxn>
                <a:cxn ang="0">
                  <a:pos x="59" y="12"/>
                </a:cxn>
                <a:cxn ang="0">
                  <a:pos x="53" y="14"/>
                </a:cxn>
                <a:cxn ang="0">
                  <a:pos x="47" y="11"/>
                </a:cxn>
                <a:cxn ang="0">
                  <a:pos x="34" y="12"/>
                </a:cxn>
                <a:cxn ang="0">
                  <a:pos x="32" y="7"/>
                </a:cxn>
                <a:cxn ang="0">
                  <a:pos x="22" y="1"/>
                </a:cxn>
                <a:cxn ang="0">
                  <a:pos x="22" y="0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2" y="5"/>
                </a:cxn>
                <a:cxn ang="0">
                  <a:pos x="12" y="10"/>
                </a:cxn>
                <a:cxn ang="0">
                  <a:pos x="11" y="13"/>
                </a:cxn>
                <a:cxn ang="0">
                  <a:pos x="14" y="19"/>
                </a:cxn>
                <a:cxn ang="0">
                  <a:pos x="9" y="18"/>
                </a:cxn>
                <a:cxn ang="0">
                  <a:pos x="11" y="11"/>
                </a:cxn>
                <a:cxn ang="0">
                  <a:pos x="10" y="5"/>
                </a:cxn>
                <a:cxn ang="0">
                  <a:pos x="13" y="3"/>
                </a:cxn>
              </a:cxnLst>
              <a:rect l="0" t="0" r="r" b="b"/>
              <a:pathLst>
                <a:path w="88" h="75">
                  <a:moveTo>
                    <a:pt x="13" y="3"/>
                  </a:moveTo>
                  <a:cubicBezTo>
                    <a:pt x="9" y="5"/>
                    <a:pt x="9" y="5"/>
                    <a:pt x="9" y="5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38" y="40"/>
                    <a:pt x="38" y="40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38" y="40"/>
                    <a:pt x="38" y="40"/>
                    <a:pt x="38" y="4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50" y="75"/>
                    <a:pt x="50" y="75"/>
                    <a:pt x="50" y="75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60" y="68"/>
                    <a:pt x="60" y="68"/>
                    <a:pt x="60" y="68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59" y="65"/>
                    <a:pt x="59" y="65"/>
                    <a:pt x="59" y="65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56" y="55"/>
                    <a:pt x="56" y="55"/>
                    <a:pt x="56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5" y="53"/>
                    <a:pt x="55" y="52"/>
                    <a:pt x="55" y="52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5" y="52"/>
                    <a:pt x="56" y="52"/>
                    <a:pt x="56" y="52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80" y="50"/>
                    <a:pt x="80" y="50"/>
                    <a:pt x="80" y="50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31"/>
                    <a:pt x="81" y="31"/>
                    <a:pt x="81" y="30"/>
                  </a:cubicBezTo>
                  <a:cubicBezTo>
                    <a:pt x="87" y="28"/>
                    <a:pt x="87" y="28"/>
                    <a:pt x="87" y="28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88" y="27"/>
                    <a:pt x="88" y="26"/>
                    <a:pt x="88" y="26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5" y="24"/>
                    <a:pt x="85" y="24"/>
                    <a:pt x="85" y="24"/>
                  </a:cubicBezTo>
                  <a:cubicBezTo>
                    <a:pt x="85" y="24"/>
                    <a:pt x="85" y="24"/>
                    <a:pt x="85" y="24"/>
                  </a:cubicBezTo>
                  <a:cubicBezTo>
                    <a:pt x="85" y="24"/>
                    <a:pt x="85" y="24"/>
                    <a:pt x="85" y="24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1" y="25"/>
                    <a:pt x="81" y="25"/>
                    <a:pt x="81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0" y="19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4" y="11"/>
                    <a:pt x="73" y="11"/>
                    <a:pt x="73" y="11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8" y="11"/>
                    <a:pt x="58" y="12"/>
                    <a:pt x="59" y="1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6" y="11"/>
                    <a:pt x="34" y="12"/>
                    <a:pt x="34" y="12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1" y="1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1" name="Freeform 764">
              <a:extLst>
                <a:ext uri="{FF2B5EF4-FFF2-40B4-BE49-F238E27FC236}">
                  <a16:creationId xmlns:a16="http://schemas.microsoft.com/office/drawing/2014/main" id="{1B3D4E6C-E882-D5B7-347B-C3AB98A27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628" y="4540670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2" name="Freeform 765">
              <a:extLst>
                <a:ext uri="{FF2B5EF4-FFF2-40B4-BE49-F238E27FC236}">
                  <a16:creationId xmlns:a16="http://schemas.microsoft.com/office/drawing/2014/main" id="{F4D73C1C-9BC4-3CDA-984A-ACB7506BC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4543" y="4372483"/>
              <a:ext cx="14840" cy="148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5"/>
                </a:cxn>
                <a:cxn ang="0">
                  <a:pos x="9" y="9"/>
                </a:cxn>
                <a:cxn ang="0">
                  <a:pos x="4" y="5"/>
                </a:cxn>
                <a:cxn ang="0">
                  <a:pos x="0" y="0"/>
                </a:cxn>
              </a:cxnLst>
              <a:rect l="0" t="0" r="r" b="b"/>
              <a:pathLst>
                <a:path w="9" h="9">
                  <a:moveTo>
                    <a:pt x="0" y="0"/>
                  </a:moveTo>
                  <a:lnTo>
                    <a:pt x="4" y="5"/>
                  </a:lnTo>
                  <a:lnTo>
                    <a:pt x="9" y="9"/>
                  </a:lnTo>
                  <a:lnTo>
                    <a:pt x="4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3" name="Freeform 766">
              <a:extLst>
                <a:ext uri="{FF2B5EF4-FFF2-40B4-BE49-F238E27FC236}">
                  <a16:creationId xmlns:a16="http://schemas.microsoft.com/office/drawing/2014/main" id="{F0797604-6234-658C-2FAD-B1B47A225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1139" y="4326314"/>
              <a:ext cx="90689" cy="610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2" y="5"/>
                </a:cxn>
                <a:cxn ang="0">
                  <a:pos x="0" y="10"/>
                </a:cxn>
                <a:cxn ang="0">
                  <a:pos x="1" y="13"/>
                </a:cxn>
                <a:cxn ang="0">
                  <a:pos x="1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7" y="11"/>
                </a:cxn>
                <a:cxn ang="0">
                  <a:pos x="8" y="13"/>
                </a:cxn>
                <a:cxn ang="0">
                  <a:pos x="8" y="13"/>
                </a:cxn>
                <a:cxn ang="0">
                  <a:pos x="9" y="13"/>
                </a:cxn>
                <a:cxn ang="0">
                  <a:pos x="15" y="11"/>
                </a:cxn>
                <a:cxn ang="0">
                  <a:pos x="21" y="12"/>
                </a:cxn>
                <a:cxn ang="0">
                  <a:pos x="22" y="12"/>
                </a:cxn>
                <a:cxn ang="0">
                  <a:pos x="23" y="10"/>
                </a:cxn>
                <a:cxn ang="0">
                  <a:pos x="23" y="9"/>
                </a:cxn>
                <a:cxn ang="0">
                  <a:pos x="20" y="6"/>
                </a:cxn>
                <a:cxn ang="0">
                  <a:pos x="16" y="6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7" y="4"/>
                </a:cxn>
                <a:cxn ang="0">
                  <a:pos x="14" y="4"/>
                </a:cxn>
                <a:cxn ang="0">
                  <a:pos x="12" y="2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3" h="1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4"/>
                    <a:pt x="1" y="14"/>
                  </a:cubicBezTo>
                  <a:cubicBezTo>
                    <a:pt x="1" y="14"/>
                    <a:pt x="1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3"/>
                    <a:pt x="8" y="13"/>
                    <a:pt x="9" y="13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21" y="12"/>
                    <a:pt x="21" y="12"/>
                  </a:cubicBezTo>
                  <a:cubicBezTo>
                    <a:pt x="21" y="12"/>
                    <a:pt x="22" y="12"/>
                    <a:pt x="22" y="12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" name="Freeform 767">
              <a:extLst>
                <a:ext uri="{FF2B5EF4-FFF2-40B4-BE49-F238E27FC236}">
                  <a16:creationId xmlns:a16="http://schemas.microsoft.com/office/drawing/2014/main" id="{846404A3-2074-B9B4-A829-0EB11B5CA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183" y="4321367"/>
              <a:ext cx="74200" cy="59360"/>
            </a:xfrm>
            <a:custGeom>
              <a:avLst/>
              <a:gdLst/>
              <a:ahLst/>
              <a:cxnLst>
                <a:cxn ang="0">
                  <a:pos x="19" y="6"/>
                </a:cxn>
                <a:cxn ang="0">
                  <a:pos x="17" y="2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6" y="2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10" y="4"/>
                </a:cxn>
                <a:cxn ang="0">
                  <a:pos x="10" y="8"/>
                </a:cxn>
                <a:cxn ang="0">
                  <a:pos x="11" y="8"/>
                </a:cxn>
                <a:cxn ang="0">
                  <a:pos x="13" y="10"/>
                </a:cxn>
                <a:cxn ang="0">
                  <a:pos x="13" y="11"/>
                </a:cxn>
                <a:cxn ang="0">
                  <a:pos x="1" y="10"/>
                </a:cxn>
                <a:cxn ang="0">
                  <a:pos x="0" y="10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2"/>
                </a:cxn>
                <a:cxn ang="0">
                  <a:pos x="4" y="15"/>
                </a:cxn>
                <a:cxn ang="0">
                  <a:pos x="4" y="15"/>
                </a:cxn>
                <a:cxn ang="0">
                  <a:pos x="4" y="15"/>
                </a:cxn>
                <a:cxn ang="0">
                  <a:pos x="6" y="13"/>
                </a:cxn>
                <a:cxn ang="0">
                  <a:pos x="11" y="14"/>
                </a:cxn>
                <a:cxn ang="0">
                  <a:pos x="15" y="13"/>
                </a:cxn>
                <a:cxn ang="0">
                  <a:pos x="17" y="15"/>
                </a:cxn>
                <a:cxn ang="0">
                  <a:pos x="17" y="15"/>
                </a:cxn>
                <a:cxn ang="0">
                  <a:pos x="17" y="15"/>
                </a:cxn>
                <a:cxn ang="0">
                  <a:pos x="18" y="15"/>
                </a:cxn>
                <a:cxn ang="0">
                  <a:pos x="18" y="14"/>
                </a:cxn>
                <a:cxn ang="0">
                  <a:pos x="17" y="11"/>
                </a:cxn>
                <a:cxn ang="0">
                  <a:pos x="19" y="6"/>
                </a:cxn>
              </a:cxnLst>
              <a:rect l="0" t="0" r="r" b="b"/>
              <a:pathLst>
                <a:path w="19" h="15">
                  <a:moveTo>
                    <a:pt x="19" y="6"/>
                  </a:move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1" y="8"/>
                    <a:pt x="11" y="8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4"/>
                    <a:pt x="18" y="14"/>
                  </a:cubicBezTo>
                  <a:cubicBezTo>
                    <a:pt x="17" y="11"/>
                    <a:pt x="17" y="11"/>
                    <a:pt x="17" y="11"/>
                  </a:cubicBezTo>
                  <a:lnTo>
                    <a:pt x="19" y="6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5" name="Freeform 768">
              <a:extLst>
                <a:ext uri="{FF2B5EF4-FFF2-40B4-BE49-F238E27FC236}">
                  <a16:creationId xmlns:a16="http://schemas.microsoft.com/office/drawing/2014/main" id="{325CA328-893C-BD38-0523-2AC0AE343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183" y="4247167"/>
              <a:ext cx="16489" cy="16489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6" name="Freeform 769">
              <a:extLst>
                <a:ext uri="{FF2B5EF4-FFF2-40B4-BE49-F238E27FC236}">
                  <a16:creationId xmlns:a16="http://schemas.microsoft.com/office/drawing/2014/main" id="{430F7957-B90C-5EF6-6C57-FCC9F87C0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111" y="3153952"/>
              <a:ext cx="11542" cy="11542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7" name="Freeform 770">
              <a:extLst>
                <a:ext uri="{FF2B5EF4-FFF2-40B4-BE49-F238E27FC236}">
                  <a16:creationId xmlns:a16="http://schemas.microsoft.com/office/drawing/2014/main" id="{344C3C80-C8DB-56BE-1EB3-54A35530D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4232" y="4275198"/>
              <a:ext cx="11542" cy="1154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8" name="Freeform 771">
              <a:extLst>
                <a:ext uri="{FF2B5EF4-FFF2-40B4-BE49-F238E27FC236}">
                  <a16:creationId xmlns:a16="http://schemas.microsoft.com/office/drawing/2014/main" id="{57F0153A-8412-7E83-A673-D4B8C296D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795" y="3137463"/>
              <a:ext cx="31329" cy="2803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0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7" y="6"/>
                </a:cxn>
                <a:cxn ang="0">
                  <a:pos x="8" y="6"/>
                </a:cxn>
                <a:cxn ang="0">
                  <a:pos x="8" y="4"/>
                </a:cxn>
                <a:cxn ang="0">
                  <a:pos x="6" y="0"/>
                </a:cxn>
                <a:cxn ang="0">
                  <a:pos x="6" y="0"/>
                </a:cxn>
              </a:cxnLst>
              <a:rect l="0" t="0" r="r" b="b"/>
              <a:pathLst>
                <a:path w="8" h="7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7" y="6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9" name="Freeform 772">
              <a:extLst>
                <a:ext uri="{FF2B5EF4-FFF2-40B4-BE49-F238E27FC236}">
                  <a16:creationId xmlns:a16="http://schemas.microsoft.com/office/drawing/2014/main" id="{0C924DDE-01E3-578E-06DB-1003C3811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5239" y="2896725"/>
              <a:ext cx="16489" cy="37925"/>
            </a:xfrm>
            <a:custGeom>
              <a:avLst/>
              <a:gdLst/>
              <a:ahLst/>
              <a:cxnLst>
                <a:cxn ang="0">
                  <a:pos x="3" y="6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2" y="10"/>
                </a:cxn>
                <a:cxn ang="0">
                  <a:pos x="3" y="10"/>
                </a:cxn>
                <a:cxn ang="0">
                  <a:pos x="4" y="8"/>
                </a:cxn>
                <a:cxn ang="0">
                  <a:pos x="4" y="3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3" y="6"/>
                </a:cxn>
              </a:cxnLst>
              <a:rect l="0" t="0" r="r" b="b"/>
              <a:pathLst>
                <a:path w="4" h="10">
                  <a:moveTo>
                    <a:pt x="3" y="6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3" y="10"/>
                    <a:pt x="3" y="1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lnTo>
                    <a:pt x="3" y="6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0" name="Freeform 773">
              <a:extLst>
                <a:ext uri="{FF2B5EF4-FFF2-40B4-BE49-F238E27FC236}">
                  <a16:creationId xmlns:a16="http://schemas.microsoft.com/office/drawing/2014/main" id="{5980A736-C966-31B0-7959-5835E912D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6101" y="4298283"/>
              <a:ext cx="4947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1" name="Freeform 774">
              <a:extLst>
                <a:ext uri="{FF2B5EF4-FFF2-40B4-BE49-F238E27FC236}">
                  <a16:creationId xmlns:a16="http://schemas.microsoft.com/office/drawing/2014/main" id="{FF20950D-7072-BA73-A760-45E4A96E1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7995" y="3130867"/>
              <a:ext cx="4947" cy="3298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2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2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" name="Freeform 775">
              <a:extLst>
                <a:ext uri="{FF2B5EF4-FFF2-40B4-BE49-F238E27FC236}">
                  <a16:creationId xmlns:a16="http://schemas.microsoft.com/office/drawing/2014/main" id="{10DE16EC-076F-D78B-1E34-BE3E82812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5124" y="3114378"/>
              <a:ext cx="47818" cy="5441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7" y="1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4" y="1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2" y="11"/>
                </a:cxn>
                <a:cxn ang="0">
                  <a:pos x="3" y="11"/>
                </a:cxn>
                <a:cxn ang="0">
                  <a:pos x="6" y="12"/>
                </a:cxn>
                <a:cxn ang="0">
                  <a:pos x="5" y="13"/>
                </a:cxn>
                <a:cxn ang="0">
                  <a:pos x="6" y="13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9" y="14"/>
                </a:cxn>
                <a:cxn ang="0">
                  <a:pos x="9" y="13"/>
                </a:cxn>
                <a:cxn ang="0">
                  <a:pos x="9" y="11"/>
                </a:cxn>
                <a:cxn ang="0">
                  <a:pos x="10" y="11"/>
                </a:cxn>
                <a:cxn ang="0">
                  <a:pos x="11" y="11"/>
                </a:cxn>
                <a:cxn ang="0">
                  <a:pos x="11" y="10"/>
                </a:cxn>
                <a:cxn ang="0">
                  <a:pos x="9" y="8"/>
                </a:cxn>
                <a:cxn ang="0">
                  <a:pos x="12" y="6"/>
                </a:cxn>
                <a:cxn ang="0">
                  <a:pos x="12" y="5"/>
                </a:cxn>
                <a:cxn ang="0">
                  <a:pos x="11" y="4"/>
                </a:cxn>
                <a:cxn ang="0">
                  <a:pos x="9" y="0"/>
                </a:cxn>
              </a:cxnLst>
              <a:rect l="0" t="0" r="r" b="b"/>
              <a:pathLst>
                <a:path w="12" h="14">
                  <a:moveTo>
                    <a:pt x="9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4" y="1"/>
                    <a:pt x="4" y="1"/>
                  </a:cubicBezTo>
                  <a:cubicBezTo>
                    <a:pt x="4" y="1"/>
                    <a:pt x="3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3" y="11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9" y="14"/>
                  </a:cubicBezTo>
                  <a:cubicBezTo>
                    <a:pt x="9" y="14"/>
                    <a:pt x="9" y="14"/>
                    <a:pt x="9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1" y="11"/>
                    <a:pt x="11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1" y="4"/>
                    <a:pt x="11" y="4"/>
                    <a:pt x="11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3" name="Freeform 776">
              <a:extLst>
                <a:ext uri="{FF2B5EF4-FFF2-40B4-BE49-F238E27FC236}">
                  <a16:creationId xmlns:a16="http://schemas.microsoft.com/office/drawing/2014/main" id="{60E0F6CB-2D22-A544-718B-D7E57E82F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7995" y="3130867"/>
              <a:ext cx="4947" cy="32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" name="Freeform 777">
              <a:extLst>
                <a:ext uri="{FF2B5EF4-FFF2-40B4-BE49-F238E27FC236}">
                  <a16:creationId xmlns:a16="http://schemas.microsoft.com/office/drawing/2014/main" id="{2C226A3B-CD47-D06F-E221-76F9B603B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1786" y="2810982"/>
              <a:ext cx="14840" cy="1484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4" y="4"/>
                </a:cxn>
              </a:cxnLst>
              <a:rect l="0" t="0" r="r" b="b"/>
              <a:pathLst>
                <a:path w="4" h="4">
                  <a:moveTo>
                    <a:pt x="4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lnTo>
                    <a:pt x="4" y="4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5" name="Freeform 778">
              <a:extLst>
                <a:ext uri="{FF2B5EF4-FFF2-40B4-BE49-F238E27FC236}">
                  <a16:creationId xmlns:a16="http://schemas.microsoft.com/office/drawing/2014/main" id="{C08B1747-DCE4-4BDE-F18F-FB6B12C50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2803" y="3963558"/>
              <a:ext cx="14840" cy="8244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3" y="2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2" y="2"/>
                    <a:pt x="3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6" name="Freeform 779">
              <a:extLst>
                <a:ext uri="{FF2B5EF4-FFF2-40B4-BE49-F238E27FC236}">
                  <a16:creationId xmlns:a16="http://schemas.microsoft.com/office/drawing/2014/main" id="{60A88063-431C-6DAA-D204-7FA13CD94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617" y="2230573"/>
              <a:ext cx="31329" cy="31329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7" y="4"/>
                </a:cxn>
                <a:cxn ang="0">
                  <a:pos x="8" y="1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5" y="2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1" y="7"/>
                </a:cxn>
              </a:cxnLst>
              <a:rect l="0" t="0" r="r" b="b"/>
              <a:pathLst>
                <a:path w="8" h="8">
                  <a:moveTo>
                    <a:pt x="1" y="7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8"/>
                    <a:pt x="0" y="8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7" name="Freeform 780">
              <a:extLst>
                <a:ext uri="{FF2B5EF4-FFF2-40B4-BE49-F238E27FC236}">
                  <a16:creationId xmlns:a16="http://schemas.microsoft.com/office/drawing/2014/main" id="{FA0B6C3B-7736-4024-13E9-E84B6FE6B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057" y="4083927"/>
              <a:ext cx="16489" cy="197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chemeClr val="accent4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8" name="Freeform 781">
              <a:extLst>
                <a:ext uri="{FF2B5EF4-FFF2-40B4-BE49-F238E27FC236}">
                  <a16:creationId xmlns:a16="http://schemas.microsoft.com/office/drawing/2014/main" id="{B613CD63-47A6-B3F2-6AA0-09FCB18F4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9538" y="3180334"/>
              <a:ext cx="16489" cy="1978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3" y="5"/>
                </a:cxn>
                <a:cxn ang="0">
                  <a:pos x="4" y="5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4"/>
                </a:cxn>
              </a:cxnLst>
              <a:rect l="0" t="0" r="r" b="b"/>
              <a:pathLst>
                <a:path w="4" h="5">
                  <a:moveTo>
                    <a:pt x="0" y="4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9" name="Freeform 782">
              <a:extLst>
                <a:ext uri="{FF2B5EF4-FFF2-40B4-BE49-F238E27FC236}">
                  <a16:creationId xmlns:a16="http://schemas.microsoft.com/office/drawing/2014/main" id="{F6B605D4-4012-2B09-A8C0-826BB0BD0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6240" y="3191876"/>
              <a:ext cx="3298" cy="164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0" name="Freeform 783">
              <a:extLst>
                <a:ext uri="{FF2B5EF4-FFF2-40B4-BE49-F238E27FC236}">
                  <a16:creationId xmlns:a16="http://schemas.microsoft.com/office/drawing/2014/main" id="{D07E5B47-09CB-D6A7-6C13-C3C94F873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3214" y="4352696"/>
              <a:ext cx="14840" cy="8244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1" y="1"/>
                </a:cxn>
              </a:cxnLst>
              <a:rect l="0" t="0" r="r" b="b"/>
              <a:pathLst>
                <a:path w="4" h="2">
                  <a:moveTo>
                    <a:pt x="1" y="1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1" name="Freeform 784">
              <a:extLst>
                <a:ext uri="{FF2B5EF4-FFF2-40B4-BE49-F238E27FC236}">
                  <a16:creationId xmlns:a16="http://schemas.microsoft.com/office/drawing/2014/main" id="{18C267DA-7352-1D13-0A30-B4E10110C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366" y="4418652"/>
              <a:ext cx="16489" cy="16489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3" y="2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2" name="Freeform 785">
              <a:extLst>
                <a:ext uri="{FF2B5EF4-FFF2-40B4-BE49-F238E27FC236}">
                  <a16:creationId xmlns:a16="http://schemas.microsoft.com/office/drawing/2014/main" id="{58EB4985-D5A1-F157-4F5F-B1F6C01DA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5068" y="4567052"/>
              <a:ext cx="28031" cy="23084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6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7" h="6">
                  <a:moveTo>
                    <a:pt x="0" y="5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3" name="Freeform 786">
              <a:extLst>
                <a:ext uri="{FF2B5EF4-FFF2-40B4-BE49-F238E27FC236}">
                  <a16:creationId xmlns:a16="http://schemas.microsoft.com/office/drawing/2014/main" id="{22681A78-F1E5-FCDB-75E4-DFFDC0159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410" y="4555510"/>
              <a:ext cx="16489" cy="1154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3" y="3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" name="Freeform 787">
              <a:extLst>
                <a:ext uri="{FF2B5EF4-FFF2-40B4-BE49-F238E27FC236}">
                  <a16:creationId xmlns:a16="http://schemas.microsoft.com/office/drawing/2014/main" id="{95599C41-42BA-2D96-BA95-CB013BDCB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4601" y="4181211"/>
              <a:ext cx="14840" cy="23084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3" y="6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2" y="1"/>
                </a:cxn>
              </a:cxnLst>
              <a:rect l="0" t="0" r="r" b="b"/>
              <a:pathLst>
                <a:path w="4" h="6">
                  <a:moveTo>
                    <a:pt x="2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" name="Freeform 788">
              <a:extLst>
                <a:ext uri="{FF2B5EF4-FFF2-40B4-BE49-F238E27FC236}">
                  <a16:creationId xmlns:a16="http://schemas.microsoft.com/office/drawing/2014/main" id="{39D72463-1E17-4768-C631-9A8D52E96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181" y="4072384"/>
              <a:ext cx="3298" cy="1154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" name="Freeform 789">
              <a:extLst>
                <a:ext uri="{FF2B5EF4-FFF2-40B4-BE49-F238E27FC236}">
                  <a16:creationId xmlns:a16="http://schemas.microsoft.com/office/drawing/2014/main" id="{C704BCAC-B445-EF24-55C1-49B3BDD1E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1672" y="3694788"/>
              <a:ext cx="46169" cy="23084"/>
            </a:xfrm>
            <a:custGeom>
              <a:avLst/>
              <a:gdLst/>
              <a:ahLst/>
              <a:cxnLst>
                <a:cxn ang="0">
                  <a:pos x="11" y="1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0" y="3"/>
                </a:cxn>
                <a:cxn ang="0">
                  <a:pos x="11" y="1"/>
                </a:cxn>
              </a:cxnLst>
              <a:rect l="0" t="0" r="r" b="b"/>
              <a:pathLst>
                <a:path w="12" h="6">
                  <a:moveTo>
                    <a:pt x="11" y="1"/>
                  </a:moveTo>
                  <a:cubicBezTo>
                    <a:pt x="12" y="1"/>
                    <a:pt x="12" y="1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0" y="3"/>
                    <a:pt x="10" y="3"/>
                    <a:pt x="10" y="3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7" name="Freeform 790">
              <a:extLst>
                <a:ext uri="{FF2B5EF4-FFF2-40B4-BE49-F238E27FC236}">
                  <a16:creationId xmlns:a16="http://schemas.microsoft.com/office/drawing/2014/main" id="{5FFE62E3-FC19-F577-8505-E6814BFA3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970" y="4286740"/>
              <a:ext cx="19787" cy="16489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3"/>
                </a:cxn>
                <a:cxn ang="0">
                  <a:pos x="4" y="2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5" h="4">
                  <a:moveTo>
                    <a:pt x="4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8" name="Freeform 791">
              <a:extLst>
                <a:ext uri="{FF2B5EF4-FFF2-40B4-BE49-F238E27FC236}">
                  <a16:creationId xmlns:a16="http://schemas.microsoft.com/office/drawing/2014/main" id="{8FB4B6F1-E350-7236-9278-01A8D5641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2608" y="3923984"/>
              <a:ext cx="11542" cy="824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9" name="Freeform 792">
              <a:extLst>
                <a:ext uri="{FF2B5EF4-FFF2-40B4-BE49-F238E27FC236}">
                  <a16:creationId xmlns:a16="http://schemas.microsoft.com/office/drawing/2014/main" id="{771441C9-A515-C1A9-BFDB-414B6500E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6143" y="4209242"/>
              <a:ext cx="8244" cy="1484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0" name="Freeform 793">
              <a:extLst>
                <a:ext uri="{FF2B5EF4-FFF2-40B4-BE49-F238E27FC236}">
                  <a16:creationId xmlns:a16="http://schemas.microsoft.com/office/drawing/2014/main" id="{DB268239-6193-5297-3974-1CA7FF130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983" y="4143287"/>
              <a:ext cx="8244" cy="23084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1" y="5"/>
                </a:cxn>
                <a:cxn ang="0">
                  <a:pos x="2" y="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1" y="6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1" y="6"/>
                    <a:pt x="1" y="6"/>
                    <a:pt x="1" y="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1" name="Freeform 794">
              <a:extLst>
                <a:ext uri="{FF2B5EF4-FFF2-40B4-BE49-F238E27FC236}">
                  <a16:creationId xmlns:a16="http://schemas.microsoft.com/office/drawing/2014/main" id="{C152BE90-9E7B-6AD0-CD97-E8E5CEDBA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5716" y="4181211"/>
              <a:ext cx="6596" cy="16489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4"/>
                </a:cxn>
                <a:cxn ang="0">
                  <a:pos x="2" y="4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4"/>
                    <a:pt x="2" y="4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2" name="Freeform 795">
              <a:extLst>
                <a:ext uri="{FF2B5EF4-FFF2-40B4-BE49-F238E27FC236}">
                  <a16:creationId xmlns:a16="http://schemas.microsoft.com/office/drawing/2014/main" id="{439ABD1B-6361-91C7-964E-59DBB1D28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018" y="4095469"/>
              <a:ext cx="16489" cy="1978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4" h="5">
                  <a:moveTo>
                    <a:pt x="3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3" name="Freeform 796">
              <a:extLst>
                <a:ext uri="{FF2B5EF4-FFF2-40B4-BE49-F238E27FC236}">
                  <a16:creationId xmlns:a16="http://schemas.microsoft.com/office/drawing/2014/main" id="{5D4F4268-176E-738C-DA36-EE5094368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9266" y="1541336"/>
              <a:ext cx="85742" cy="37925"/>
            </a:xfrm>
            <a:custGeom>
              <a:avLst/>
              <a:gdLst/>
              <a:ahLst/>
              <a:cxnLst>
                <a:cxn ang="0">
                  <a:pos x="4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12" y="2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22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4" y="10"/>
                </a:cxn>
              </a:cxnLst>
              <a:rect l="0" t="0" r="r" b="b"/>
              <a:pathLst>
                <a:path w="22" h="10">
                  <a:moveTo>
                    <a:pt x="4" y="10"/>
                  </a:moveTo>
                  <a:cubicBezTo>
                    <a:pt x="4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" name="Rectangle 797">
              <a:extLst>
                <a:ext uri="{FF2B5EF4-FFF2-40B4-BE49-F238E27FC236}">
                  <a16:creationId xmlns:a16="http://schemas.microsoft.com/office/drawing/2014/main" id="{DFD48E74-9917-2B74-D8A1-32F781057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4188" y="2276742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" name="Freeform 798">
              <a:extLst>
                <a:ext uri="{FF2B5EF4-FFF2-40B4-BE49-F238E27FC236}">
                  <a16:creationId xmlns:a16="http://schemas.microsoft.com/office/drawing/2014/main" id="{05B0EEB4-1E68-FA20-1969-EB37B43F2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4188" y="2276742"/>
              <a:ext cx="8244" cy="4947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6" name="Freeform 799">
              <a:extLst>
                <a:ext uri="{FF2B5EF4-FFF2-40B4-BE49-F238E27FC236}">
                  <a16:creationId xmlns:a16="http://schemas.microsoft.com/office/drawing/2014/main" id="{0988BDCB-C1AF-51B7-B5A6-04E4B20FA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4188" y="2268497"/>
              <a:ext cx="19787" cy="8244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2" y="0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2" h="5">
                  <a:moveTo>
                    <a:pt x="0" y="5"/>
                  </a:moveTo>
                  <a:lnTo>
                    <a:pt x="12" y="0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7" name="Freeform 800">
              <a:extLst>
                <a:ext uri="{FF2B5EF4-FFF2-40B4-BE49-F238E27FC236}">
                  <a16:creationId xmlns:a16="http://schemas.microsoft.com/office/drawing/2014/main" id="{D1F93601-5C1C-6DC1-D4C6-EECA5D074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6880" y="3160547"/>
              <a:ext cx="8244" cy="19787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1"/>
                </a:cxn>
              </a:cxnLst>
              <a:rect l="0" t="0" r="r" b="b"/>
              <a:pathLst>
                <a:path w="2" h="5">
                  <a:moveTo>
                    <a:pt x="1" y="1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" name="Freeform 801">
              <a:extLst>
                <a:ext uri="{FF2B5EF4-FFF2-40B4-BE49-F238E27FC236}">
                  <a16:creationId xmlns:a16="http://schemas.microsoft.com/office/drawing/2014/main" id="{30A75391-601C-182F-016D-D0EA48220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7413" y="3168792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" name="Freeform 802">
              <a:extLst>
                <a:ext uri="{FF2B5EF4-FFF2-40B4-BE49-F238E27FC236}">
                  <a16:creationId xmlns:a16="http://schemas.microsoft.com/office/drawing/2014/main" id="{37FFEF8B-89B9-B8A5-26EE-D6B3D2402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0924" y="3040178"/>
              <a:ext cx="74200" cy="133560"/>
            </a:xfrm>
            <a:custGeom>
              <a:avLst/>
              <a:gdLst/>
              <a:ahLst/>
              <a:cxnLst>
                <a:cxn ang="0">
                  <a:pos x="4" y="33"/>
                </a:cxn>
                <a:cxn ang="0">
                  <a:pos x="4" y="33"/>
                </a:cxn>
                <a:cxn ang="0">
                  <a:pos x="10" y="33"/>
                </a:cxn>
                <a:cxn ang="0">
                  <a:pos x="11" y="34"/>
                </a:cxn>
                <a:cxn ang="0">
                  <a:pos x="11" y="34"/>
                </a:cxn>
                <a:cxn ang="0">
                  <a:pos x="10" y="31"/>
                </a:cxn>
                <a:cxn ang="0">
                  <a:pos x="11" y="25"/>
                </a:cxn>
                <a:cxn ang="0">
                  <a:pos x="11" y="24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22"/>
                </a:cxn>
                <a:cxn ang="0">
                  <a:pos x="15" y="21"/>
                </a:cxn>
                <a:cxn ang="0">
                  <a:pos x="15" y="21"/>
                </a:cxn>
                <a:cxn ang="0">
                  <a:pos x="15" y="19"/>
                </a:cxn>
                <a:cxn ang="0">
                  <a:pos x="16" y="19"/>
                </a:cxn>
                <a:cxn ang="0">
                  <a:pos x="16" y="20"/>
                </a:cxn>
                <a:cxn ang="0">
                  <a:pos x="16" y="19"/>
                </a:cxn>
                <a:cxn ang="0">
                  <a:pos x="19" y="17"/>
                </a:cxn>
                <a:cxn ang="0">
                  <a:pos x="19" y="17"/>
                </a:cxn>
                <a:cxn ang="0">
                  <a:pos x="19" y="15"/>
                </a:cxn>
                <a:cxn ang="0">
                  <a:pos x="19" y="15"/>
                </a:cxn>
                <a:cxn ang="0">
                  <a:pos x="18" y="15"/>
                </a:cxn>
                <a:cxn ang="0">
                  <a:pos x="14" y="15"/>
                </a:cxn>
                <a:cxn ang="0">
                  <a:pos x="15" y="13"/>
                </a:cxn>
                <a:cxn ang="0">
                  <a:pos x="15" y="13"/>
                </a:cxn>
                <a:cxn ang="0">
                  <a:pos x="15" y="13"/>
                </a:cxn>
                <a:cxn ang="0">
                  <a:pos x="14" y="13"/>
                </a:cxn>
                <a:cxn ang="0">
                  <a:pos x="16" y="6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" y="10"/>
                </a:cxn>
                <a:cxn ang="0">
                  <a:pos x="0" y="16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4" y="29"/>
                </a:cxn>
                <a:cxn ang="0">
                  <a:pos x="4" y="33"/>
                </a:cxn>
                <a:cxn ang="0">
                  <a:pos x="4" y="33"/>
                </a:cxn>
                <a:cxn ang="0">
                  <a:pos x="4" y="33"/>
                </a:cxn>
              </a:cxnLst>
              <a:rect l="0" t="0" r="r" b="b"/>
              <a:pathLst>
                <a:path w="19" h="34">
                  <a:moveTo>
                    <a:pt x="4" y="33"/>
                  </a:move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10" y="33"/>
                    <a:pt x="10" y="33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19"/>
                    <a:pt x="16" y="19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8" y="15"/>
                    <a:pt x="18" y="15"/>
                  </a:cubicBezTo>
                  <a:cubicBezTo>
                    <a:pt x="18" y="15"/>
                    <a:pt x="14" y="15"/>
                    <a:pt x="14" y="15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" name="Freeform 803">
              <a:extLst>
                <a:ext uri="{FF2B5EF4-FFF2-40B4-BE49-F238E27FC236}">
                  <a16:creationId xmlns:a16="http://schemas.microsoft.com/office/drawing/2014/main" id="{D55219AC-CB85-E03F-2A1E-51C7D7CA2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2466" y="2728538"/>
              <a:ext cx="19787" cy="11542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5" y="2"/>
                </a:cxn>
              </a:cxnLst>
              <a:rect l="0" t="0" r="r" b="b"/>
              <a:pathLst>
                <a:path w="5" h="3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" name="Freeform 804">
              <a:extLst>
                <a:ext uri="{FF2B5EF4-FFF2-40B4-BE49-F238E27FC236}">
                  <a16:creationId xmlns:a16="http://schemas.microsoft.com/office/drawing/2014/main" id="{30743D73-2D61-EDA7-9B38-D7456D108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0867" y="2397111"/>
              <a:ext cx="59360" cy="5606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8" y="9"/>
                </a:cxn>
                <a:cxn ang="0">
                  <a:pos x="8" y="12"/>
                </a:cxn>
                <a:cxn ang="0">
                  <a:pos x="9" y="12"/>
                </a:cxn>
                <a:cxn ang="0">
                  <a:pos x="9" y="12"/>
                </a:cxn>
                <a:cxn ang="0">
                  <a:pos x="9" y="12"/>
                </a:cxn>
                <a:cxn ang="0">
                  <a:pos x="15" y="6"/>
                </a:cxn>
                <a:cxn ang="0">
                  <a:pos x="15" y="6"/>
                </a:cxn>
                <a:cxn ang="0">
                  <a:pos x="15" y="3"/>
                </a:cxn>
                <a:cxn ang="0">
                  <a:pos x="15" y="3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1" y="4"/>
                </a:cxn>
                <a:cxn ang="0">
                  <a:pos x="11" y="4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8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0" y="14"/>
                </a:cxn>
              </a:cxnLst>
              <a:rect l="0" t="0" r="r" b="b"/>
              <a:pathLst>
                <a:path w="15" h="14">
                  <a:moveTo>
                    <a:pt x="0" y="14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" name="Freeform 805">
              <a:extLst>
                <a:ext uri="{FF2B5EF4-FFF2-40B4-BE49-F238E27FC236}">
                  <a16:creationId xmlns:a16="http://schemas.microsoft.com/office/drawing/2014/main" id="{E205E531-8EE7-2CF7-E57E-EC735881E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0907" y="3869571"/>
              <a:ext cx="57711" cy="39573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12" y="7"/>
                </a:cxn>
                <a:cxn ang="0">
                  <a:pos x="15" y="1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1" y="2"/>
                </a:cxn>
                <a:cxn ang="0">
                  <a:pos x="4" y="3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9"/>
                </a:cxn>
                <a:cxn ang="0">
                  <a:pos x="5" y="10"/>
                </a:cxn>
              </a:cxnLst>
              <a:rect l="0" t="0" r="r" b="b"/>
              <a:pathLst>
                <a:path w="15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9"/>
                    <a:pt x="1" y="9"/>
                    <a:pt x="1" y="9"/>
                  </a:cubicBezTo>
                  <a:lnTo>
                    <a:pt x="5" y="1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3" name="Freeform 806">
              <a:extLst>
                <a:ext uri="{FF2B5EF4-FFF2-40B4-BE49-F238E27FC236}">
                  <a16:creationId xmlns:a16="http://schemas.microsoft.com/office/drawing/2014/main" id="{656A0EC7-F4B7-2819-16F4-AB7B20A6B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1080" y="3543090"/>
              <a:ext cx="4947" cy="1154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7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7">
                  <a:moveTo>
                    <a:pt x="3" y="0"/>
                  </a:moveTo>
                  <a:lnTo>
                    <a:pt x="0" y="7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4" name="Freeform 807">
              <a:extLst>
                <a:ext uri="{FF2B5EF4-FFF2-40B4-BE49-F238E27FC236}">
                  <a16:creationId xmlns:a16="http://schemas.microsoft.com/office/drawing/2014/main" id="{E5862008-1189-DC32-0D71-123B6A280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7036" y="3496921"/>
              <a:ext cx="4947" cy="32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" name="Freeform 808">
              <a:extLst>
                <a:ext uri="{FF2B5EF4-FFF2-40B4-BE49-F238E27FC236}">
                  <a16:creationId xmlns:a16="http://schemas.microsoft.com/office/drawing/2014/main" id="{0E19F055-9618-C92B-8D56-9FB1CB934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969" y="3625535"/>
              <a:ext cx="37925" cy="37925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1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0" y="6"/>
                </a:cxn>
              </a:cxnLst>
              <a:rect l="0" t="0" r="r" b="b"/>
              <a:pathLst>
                <a:path w="10" h="10">
                  <a:moveTo>
                    <a:pt x="10" y="6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6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810">
              <a:extLst>
                <a:ext uri="{FF2B5EF4-FFF2-40B4-BE49-F238E27FC236}">
                  <a16:creationId xmlns:a16="http://schemas.microsoft.com/office/drawing/2014/main" id="{A95750B6-A1ED-C1A0-2779-3303E106C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1080" y="3491975"/>
              <a:ext cx="70902" cy="47818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17" y="1"/>
                </a:cxn>
                <a:cxn ang="0">
                  <a:pos x="16" y="0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7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2" y="10"/>
                </a:cxn>
                <a:cxn ang="0">
                  <a:pos x="3" y="12"/>
                </a:cxn>
                <a:cxn ang="0">
                  <a:pos x="6" y="10"/>
                </a:cxn>
                <a:cxn ang="0">
                  <a:pos x="11" y="11"/>
                </a:cxn>
                <a:cxn ang="0">
                  <a:pos x="13" y="5"/>
                </a:cxn>
                <a:cxn ang="0">
                  <a:pos x="13" y="5"/>
                </a:cxn>
                <a:cxn ang="0">
                  <a:pos x="17" y="3"/>
                </a:cxn>
                <a:cxn ang="0">
                  <a:pos x="18" y="2"/>
                </a:cxn>
                <a:cxn ang="0">
                  <a:pos x="17" y="1"/>
                </a:cxn>
              </a:cxnLst>
              <a:rect l="0" t="0" r="r" b="b"/>
              <a:pathLst>
                <a:path w="18" h="12">
                  <a:moveTo>
                    <a:pt x="17" y="1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0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2"/>
                    <a:pt x="18" y="2"/>
                    <a:pt x="18" y="2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Rectangle 811">
              <a:extLst>
                <a:ext uri="{FF2B5EF4-FFF2-40B4-BE49-F238E27FC236}">
                  <a16:creationId xmlns:a16="http://schemas.microsoft.com/office/drawing/2014/main" id="{F9BC4C2D-C7EA-74EE-B3B3-CB36176DE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4107" y="3663460"/>
              <a:ext cx="1649" cy="1649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Oval 812">
              <a:extLst>
                <a:ext uri="{FF2B5EF4-FFF2-40B4-BE49-F238E27FC236}">
                  <a16:creationId xmlns:a16="http://schemas.microsoft.com/office/drawing/2014/main" id="{5833406A-A29D-6986-427B-DA2BBC03A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9111" y="3554633"/>
              <a:ext cx="1649" cy="1649"/>
            </a:xfrm>
            <a:prstGeom prst="ellipse">
              <a:avLst/>
            </a:prstGeom>
            <a:solidFill>
              <a:schemeClr val="accent1"/>
            </a:solidFill>
            <a:ln w="3175" cap="rnd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813">
              <a:extLst>
                <a:ext uri="{FF2B5EF4-FFF2-40B4-BE49-F238E27FC236}">
                  <a16:creationId xmlns:a16="http://schemas.microsoft.com/office/drawing/2014/main" id="{ACC8069E-B382-EE0C-D83F-35D302C97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0965" y="3663460"/>
              <a:ext cx="77498" cy="70902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3" y="2"/>
                </a:cxn>
                <a:cxn ang="0">
                  <a:pos x="13" y="2"/>
                </a:cxn>
                <a:cxn ang="0">
                  <a:pos x="13" y="1"/>
                </a:cxn>
                <a:cxn ang="0">
                  <a:pos x="13" y="1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3"/>
                </a:cxn>
                <a:cxn ang="0">
                  <a:pos x="3" y="5"/>
                </a:cxn>
                <a:cxn ang="0">
                  <a:pos x="3" y="6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3" y="13"/>
                </a:cxn>
                <a:cxn ang="0">
                  <a:pos x="1" y="14"/>
                </a:cxn>
                <a:cxn ang="0">
                  <a:pos x="1" y="15"/>
                </a:cxn>
                <a:cxn ang="0">
                  <a:pos x="1" y="17"/>
                </a:cxn>
                <a:cxn ang="0">
                  <a:pos x="1" y="18"/>
                </a:cxn>
                <a:cxn ang="0">
                  <a:pos x="1" y="18"/>
                </a:cxn>
                <a:cxn ang="0">
                  <a:pos x="1" y="18"/>
                </a:cxn>
                <a:cxn ang="0">
                  <a:pos x="10" y="10"/>
                </a:cxn>
                <a:cxn ang="0">
                  <a:pos x="18" y="10"/>
                </a:cxn>
                <a:cxn ang="0">
                  <a:pos x="18" y="10"/>
                </a:cxn>
                <a:cxn ang="0">
                  <a:pos x="20" y="8"/>
                </a:cxn>
                <a:cxn ang="0">
                  <a:pos x="20" y="7"/>
                </a:cxn>
                <a:cxn ang="0">
                  <a:pos x="20" y="7"/>
                </a:cxn>
                <a:cxn ang="0">
                  <a:pos x="14" y="4"/>
                </a:cxn>
                <a:cxn ang="0">
                  <a:pos x="13" y="1"/>
                </a:cxn>
                <a:cxn ang="0">
                  <a:pos x="13" y="1"/>
                </a:cxn>
                <a:cxn ang="0">
                  <a:pos x="13" y="2"/>
                </a:cxn>
              </a:cxnLst>
              <a:rect l="0" t="0" r="r" b="b"/>
              <a:pathLst>
                <a:path w="20" h="18">
                  <a:moveTo>
                    <a:pt x="13" y="2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5"/>
                    <a:pt x="1" y="15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2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814">
              <a:extLst>
                <a:ext uri="{FF2B5EF4-FFF2-40B4-BE49-F238E27FC236}">
                  <a16:creationId xmlns:a16="http://schemas.microsoft.com/office/drawing/2014/main" id="{9E77F4C1-44EB-9CDD-93D2-14C02C4F1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9907" y="3640375"/>
              <a:ext cx="13191" cy="82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815">
              <a:extLst>
                <a:ext uri="{FF2B5EF4-FFF2-40B4-BE49-F238E27FC236}">
                  <a16:creationId xmlns:a16="http://schemas.microsoft.com/office/drawing/2014/main" id="{ED9CE751-F073-59DB-087A-BDBB126C0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081" y="3668407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816">
              <a:extLst>
                <a:ext uri="{FF2B5EF4-FFF2-40B4-BE49-F238E27FC236}">
                  <a16:creationId xmlns:a16="http://schemas.microsoft.com/office/drawing/2014/main" id="{D5CA82B4-BDD5-D4F5-7895-81C018F92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6182" y="3643673"/>
              <a:ext cx="46169" cy="102231"/>
            </a:xfrm>
            <a:custGeom>
              <a:avLst/>
              <a:gdLst/>
              <a:ahLst/>
              <a:cxnLst>
                <a:cxn ang="0">
                  <a:pos x="12" y="18"/>
                </a:cxn>
                <a:cxn ang="0">
                  <a:pos x="11" y="16"/>
                </a:cxn>
                <a:cxn ang="0">
                  <a:pos x="12" y="15"/>
                </a:cxn>
                <a:cxn ang="0">
                  <a:pos x="12" y="15"/>
                </a:cxn>
                <a:cxn ang="0">
                  <a:pos x="9" y="11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1" y="11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0" y="19"/>
                </a:cxn>
                <a:cxn ang="0">
                  <a:pos x="0" y="20"/>
                </a:cxn>
                <a:cxn ang="0">
                  <a:pos x="6" y="26"/>
                </a:cxn>
                <a:cxn ang="0">
                  <a:pos x="6" y="26"/>
                </a:cxn>
                <a:cxn ang="0">
                  <a:pos x="6" y="26"/>
                </a:cxn>
                <a:cxn ang="0">
                  <a:pos x="12" y="18"/>
                </a:cxn>
              </a:cxnLst>
              <a:rect l="0" t="0" r="r" b="b"/>
              <a:pathLst>
                <a:path w="12" h="26">
                  <a:moveTo>
                    <a:pt x="12" y="18"/>
                  </a:move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lnTo>
                    <a:pt x="12" y="18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817">
              <a:extLst>
                <a:ext uri="{FF2B5EF4-FFF2-40B4-BE49-F238E27FC236}">
                  <a16:creationId xmlns:a16="http://schemas.microsoft.com/office/drawing/2014/main" id="{E2285A1B-2853-22E0-028C-695658F6F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8151" y="3609046"/>
              <a:ext cx="54413" cy="62658"/>
            </a:xfrm>
            <a:custGeom>
              <a:avLst/>
              <a:gdLst/>
              <a:ahLst/>
              <a:cxnLst>
                <a:cxn ang="0">
                  <a:pos x="13" y="6"/>
                </a:cxn>
                <a:cxn ang="0">
                  <a:pos x="13" y="6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3" y="4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" y="9"/>
                </a:cxn>
                <a:cxn ang="0">
                  <a:pos x="1" y="10"/>
                </a:cxn>
                <a:cxn ang="0">
                  <a:pos x="1" y="10"/>
                </a:cxn>
                <a:cxn ang="0">
                  <a:pos x="1" y="10"/>
                </a:cxn>
                <a:cxn ang="0">
                  <a:pos x="7" y="16"/>
                </a:cxn>
                <a:cxn ang="0">
                  <a:pos x="7" y="16"/>
                </a:cxn>
                <a:cxn ang="0">
                  <a:pos x="7" y="16"/>
                </a:cxn>
                <a:cxn ang="0">
                  <a:pos x="8" y="11"/>
                </a:cxn>
                <a:cxn ang="0">
                  <a:pos x="10" y="9"/>
                </a:cxn>
                <a:cxn ang="0">
                  <a:pos x="10" y="9"/>
                </a:cxn>
                <a:cxn ang="0">
                  <a:pos x="10" y="9"/>
                </a:cxn>
                <a:cxn ang="0">
                  <a:pos x="11" y="9"/>
                </a:cxn>
                <a:cxn ang="0">
                  <a:pos x="11" y="9"/>
                </a:cxn>
                <a:cxn ang="0">
                  <a:pos x="12" y="9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3" y="8"/>
                </a:cxn>
                <a:cxn ang="0">
                  <a:pos x="14" y="6"/>
                </a:cxn>
                <a:cxn ang="0">
                  <a:pos x="13" y="6"/>
                </a:cxn>
              </a:cxnLst>
              <a:rect l="0" t="0" r="r" b="b"/>
              <a:pathLst>
                <a:path w="14" h="16">
                  <a:moveTo>
                    <a:pt x="13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6"/>
                    <a:pt x="14" y="6"/>
                    <a:pt x="14" y="6"/>
                  </a:cubicBezTo>
                  <a:lnTo>
                    <a:pt x="13" y="6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818">
              <a:extLst>
                <a:ext uri="{FF2B5EF4-FFF2-40B4-BE49-F238E27FC236}">
                  <a16:creationId xmlns:a16="http://schemas.microsoft.com/office/drawing/2014/main" id="{61C1F194-ED8A-C7FD-C7FA-0133799B1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1080" y="3500220"/>
              <a:ext cx="148400" cy="148400"/>
            </a:xfrm>
            <a:custGeom>
              <a:avLst/>
              <a:gdLst/>
              <a:ahLst/>
              <a:cxnLst>
                <a:cxn ang="0">
                  <a:pos x="32" y="36"/>
                </a:cxn>
                <a:cxn ang="0">
                  <a:pos x="16" y="17"/>
                </a:cxn>
                <a:cxn ang="0">
                  <a:pos x="14" y="15"/>
                </a:cxn>
                <a:cxn ang="0">
                  <a:pos x="16" y="11"/>
                </a:cxn>
                <a:cxn ang="0">
                  <a:pos x="16" y="11"/>
                </a:cxn>
                <a:cxn ang="0">
                  <a:pos x="22" y="12"/>
                </a:cxn>
                <a:cxn ang="0">
                  <a:pos x="33" y="14"/>
                </a:cxn>
                <a:cxn ang="0">
                  <a:pos x="36" y="16"/>
                </a:cxn>
                <a:cxn ang="0">
                  <a:pos x="37" y="14"/>
                </a:cxn>
                <a:cxn ang="0">
                  <a:pos x="38" y="14"/>
                </a:cxn>
                <a:cxn ang="0">
                  <a:pos x="35" y="12"/>
                </a:cxn>
                <a:cxn ang="0">
                  <a:pos x="34" y="7"/>
                </a:cxn>
                <a:cxn ang="0">
                  <a:pos x="29" y="9"/>
                </a:cxn>
                <a:cxn ang="0">
                  <a:pos x="18" y="0"/>
                </a:cxn>
                <a:cxn ang="0">
                  <a:pos x="13" y="3"/>
                </a:cxn>
                <a:cxn ang="0">
                  <a:pos x="11" y="9"/>
                </a:cxn>
                <a:cxn ang="0">
                  <a:pos x="3" y="10"/>
                </a:cxn>
                <a:cxn ang="0">
                  <a:pos x="3" y="10"/>
                </a:cxn>
                <a:cxn ang="0">
                  <a:pos x="1" y="11"/>
                </a:cxn>
                <a:cxn ang="0">
                  <a:pos x="1" y="11"/>
                </a:cxn>
                <a:cxn ang="0">
                  <a:pos x="0" y="14"/>
                </a:cxn>
                <a:cxn ang="0">
                  <a:pos x="2" y="17"/>
                </a:cxn>
                <a:cxn ang="0">
                  <a:pos x="3" y="18"/>
                </a:cxn>
                <a:cxn ang="0">
                  <a:pos x="6" y="13"/>
                </a:cxn>
                <a:cxn ang="0">
                  <a:pos x="7" y="14"/>
                </a:cxn>
                <a:cxn ang="0">
                  <a:pos x="7" y="14"/>
                </a:cxn>
                <a:cxn ang="0">
                  <a:pos x="7" y="14"/>
                </a:cxn>
                <a:cxn ang="0">
                  <a:pos x="10" y="21"/>
                </a:cxn>
                <a:cxn ang="0">
                  <a:pos x="11" y="23"/>
                </a:cxn>
                <a:cxn ang="0">
                  <a:pos x="16" y="30"/>
                </a:cxn>
                <a:cxn ang="0">
                  <a:pos x="25" y="33"/>
                </a:cxn>
                <a:cxn ang="0">
                  <a:pos x="23" y="34"/>
                </a:cxn>
                <a:cxn ang="0">
                  <a:pos x="28" y="36"/>
                </a:cxn>
                <a:cxn ang="0">
                  <a:pos x="31" y="37"/>
                </a:cxn>
              </a:cxnLst>
              <a:rect l="0" t="0" r="r" b="b"/>
              <a:pathLst>
                <a:path w="38" h="38">
                  <a:moveTo>
                    <a:pt x="31" y="37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5"/>
                    <a:pt x="14" y="15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33" y="14"/>
                    <a:pt x="33" y="14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8" y="14"/>
                    <a:pt x="38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8" y="9"/>
                    <a:pt x="28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8"/>
                    <a:pt x="3" y="18"/>
                    <a:pt x="4" y="17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3"/>
                    <a:pt x="10" y="24"/>
                    <a:pt x="11" y="24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4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0" y="38"/>
                    <a:pt x="30" y="37"/>
                    <a:pt x="31" y="37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Rectangle 819">
              <a:extLst>
                <a:ext uri="{FF2B5EF4-FFF2-40B4-BE49-F238E27FC236}">
                  <a16:creationId xmlns:a16="http://schemas.microsoft.com/office/drawing/2014/main" id="{57D713B7-6EB8-AE69-307C-5629A7047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9267" y="3745904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820">
              <a:extLst>
                <a:ext uri="{FF2B5EF4-FFF2-40B4-BE49-F238E27FC236}">
                  <a16:creationId xmlns:a16="http://schemas.microsoft.com/office/drawing/2014/main" id="{21D49312-F735-6847-9BFA-583C289EA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111" y="3554633"/>
              <a:ext cx="3298" cy="32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821">
              <a:extLst>
                <a:ext uri="{FF2B5EF4-FFF2-40B4-BE49-F238E27FC236}">
                  <a16:creationId xmlns:a16="http://schemas.microsoft.com/office/drawing/2014/main" id="{F85C2A4F-94C2-5C78-CF16-9AC1AE77E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0965" y="3709629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822">
              <a:extLst>
                <a:ext uri="{FF2B5EF4-FFF2-40B4-BE49-F238E27FC236}">
                  <a16:creationId xmlns:a16="http://schemas.microsoft.com/office/drawing/2014/main" id="{4D4B09D3-A7F6-4EC7-D8BA-993D6C506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809" y="3651918"/>
              <a:ext cx="57711" cy="5111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" y="3"/>
                </a:cxn>
                <a:cxn ang="0">
                  <a:pos x="0" y="9"/>
                </a:cxn>
                <a:cxn ang="0">
                  <a:pos x="3" y="13"/>
                </a:cxn>
                <a:cxn ang="0">
                  <a:pos x="15" y="9"/>
                </a:cxn>
                <a:cxn ang="0">
                  <a:pos x="14" y="4"/>
                </a:cxn>
                <a:cxn ang="0">
                  <a:pos x="12" y="2"/>
                </a:cxn>
                <a:cxn ang="0">
                  <a:pos x="12" y="1"/>
                </a:cxn>
                <a:cxn ang="0">
                  <a:pos x="12" y="0"/>
                </a:cxn>
                <a:cxn ang="0">
                  <a:pos x="6" y="0"/>
                </a:cxn>
              </a:cxnLst>
              <a:rect l="0" t="0" r="r" b="b"/>
              <a:pathLst>
                <a:path w="15" h="13">
                  <a:moveTo>
                    <a:pt x="6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823">
              <a:extLst>
                <a:ext uri="{FF2B5EF4-FFF2-40B4-BE49-F238E27FC236}">
                  <a16:creationId xmlns:a16="http://schemas.microsoft.com/office/drawing/2014/main" id="{D5F35846-9566-E5E9-D38B-F4B12CCBE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982" y="3500220"/>
              <a:ext cx="37925" cy="346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3" h="21">
                  <a:moveTo>
                    <a:pt x="0" y="0"/>
                  </a:moveTo>
                  <a:lnTo>
                    <a:pt x="23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824">
              <a:extLst>
                <a:ext uri="{FF2B5EF4-FFF2-40B4-BE49-F238E27FC236}">
                  <a16:creationId xmlns:a16="http://schemas.microsoft.com/office/drawing/2014/main" id="{7871C66E-55F4-DB86-BFD3-F5E4A2A79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0867" y="3551335"/>
              <a:ext cx="16489" cy="14840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2" y="1"/>
                </a:cxn>
              </a:cxnLst>
              <a:rect l="0" t="0" r="r" b="b"/>
              <a:pathLst>
                <a:path w="4" h="4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4" y="4"/>
                    <a:pt x="3" y="4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chemeClr val="accent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Rectangle 825">
              <a:extLst>
                <a:ext uri="{FF2B5EF4-FFF2-40B4-BE49-F238E27FC236}">
                  <a16:creationId xmlns:a16="http://schemas.microsoft.com/office/drawing/2014/main" id="{5B165E0D-3D8C-30AD-5069-280899B03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0005" y="3546389"/>
              <a:ext cx="1649" cy="23084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826">
              <a:extLst>
                <a:ext uri="{FF2B5EF4-FFF2-40B4-BE49-F238E27FC236}">
                  <a16:creationId xmlns:a16="http://schemas.microsoft.com/office/drawing/2014/main" id="{7EC6963D-A735-1394-3009-C6678AD3E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5493" y="3543091"/>
              <a:ext cx="97285" cy="97285"/>
            </a:xfrm>
            <a:custGeom>
              <a:avLst/>
              <a:gdLst/>
              <a:ahLst/>
              <a:cxnLst>
                <a:cxn ang="0">
                  <a:pos x="23" y="14"/>
                </a:cxn>
                <a:cxn ang="0">
                  <a:pos x="23" y="14"/>
                </a:cxn>
                <a:cxn ang="0">
                  <a:pos x="23" y="13"/>
                </a:cxn>
                <a:cxn ang="0">
                  <a:pos x="24" y="13"/>
                </a:cxn>
                <a:cxn ang="0">
                  <a:pos x="24" y="13"/>
                </a:cxn>
                <a:cxn ang="0">
                  <a:pos x="25" y="13"/>
                </a:cxn>
                <a:cxn ang="0">
                  <a:pos x="25" y="13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4" y="6"/>
                </a:cxn>
                <a:cxn ang="0">
                  <a:pos x="22" y="6"/>
                </a:cxn>
                <a:cxn ang="0">
                  <a:pos x="22" y="5"/>
                </a:cxn>
                <a:cxn ang="0">
                  <a:pos x="22" y="5"/>
                </a:cxn>
                <a:cxn ang="0">
                  <a:pos x="22" y="5"/>
                </a:cxn>
                <a:cxn ang="0">
                  <a:pos x="22" y="5"/>
                </a:cxn>
                <a:cxn ang="0">
                  <a:pos x="19" y="3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4" y="3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6"/>
                </a:cxn>
                <a:cxn ang="0">
                  <a:pos x="10" y="19"/>
                </a:cxn>
                <a:cxn ang="0">
                  <a:pos x="18" y="25"/>
                </a:cxn>
                <a:cxn ang="0">
                  <a:pos x="18" y="25"/>
                </a:cxn>
                <a:cxn ang="0">
                  <a:pos x="17" y="22"/>
                </a:cxn>
                <a:cxn ang="0">
                  <a:pos x="17" y="22"/>
                </a:cxn>
                <a:cxn ang="0">
                  <a:pos x="19" y="21"/>
                </a:cxn>
                <a:cxn ang="0">
                  <a:pos x="18" y="19"/>
                </a:cxn>
                <a:cxn ang="0">
                  <a:pos x="18" y="18"/>
                </a:cxn>
                <a:cxn ang="0">
                  <a:pos x="19" y="17"/>
                </a:cxn>
                <a:cxn ang="0">
                  <a:pos x="19" y="17"/>
                </a:cxn>
                <a:cxn ang="0">
                  <a:pos x="20" y="17"/>
                </a:cxn>
                <a:cxn ang="0">
                  <a:pos x="21" y="18"/>
                </a:cxn>
                <a:cxn ang="0">
                  <a:pos x="21" y="18"/>
                </a:cxn>
                <a:cxn ang="0">
                  <a:pos x="21" y="17"/>
                </a:cxn>
                <a:cxn ang="0">
                  <a:pos x="21" y="17"/>
                </a:cxn>
                <a:cxn ang="0">
                  <a:pos x="23" y="17"/>
                </a:cxn>
                <a:cxn ang="0">
                  <a:pos x="24" y="16"/>
                </a:cxn>
                <a:cxn ang="0">
                  <a:pos x="23" y="14"/>
                </a:cxn>
              </a:cxnLst>
              <a:rect l="0" t="0" r="r" b="b"/>
              <a:pathLst>
                <a:path w="25" h="25">
                  <a:moveTo>
                    <a:pt x="23" y="14"/>
                  </a:moveTo>
                  <a:cubicBezTo>
                    <a:pt x="23" y="14"/>
                    <a:pt x="23" y="14"/>
                    <a:pt x="23" y="14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8"/>
                    <a:pt x="18" y="1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4" y="16"/>
                    <a:pt x="24" y="16"/>
                    <a:pt x="24" y="16"/>
                  </a:cubicBezTo>
                  <a:lnTo>
                    <a:pt x="23" y="14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827">
              <a:extLst>
                <a:ext uri="{FF2B5EF4-FFF2-40B4-BE49-F238E27FC236}">
                  <a16:creationId xmlns:a16="http://schemas.microsoft.com/office/drawing/2014/main" id="{60ED21C6-CDA9-EA60-1D25-F164FA872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640" y="3526602"/>
              <a:ext cx="3298" cy="19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12">
                  <a:moveTo>
                    <a:pt x="0" y="0"/>
                  </a:moveTo>
                  <a:lnTo>
                    <a:pt x="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Rectangle 828">
              <a:extLst>
                <a:ext uri="{FF2B5EF4-FFF2-40B4-BE49-F238E27FC236}">
                  <a16:creationId xmlns:a16="http://schemas.microsoft.com/office/drawing/2014/main" id="{BC6F610B-0CAE-F976-0D96-C37D4E44C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4640" y="3526602"/>
              <a:ext cx="1649" cy="1649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829">
              <a:extLst>
                <a:ext uri="{FF2B5EF4-FFF2-40B4-BE49-F238E27FC236}">
                  <a16:creationId xmlns:a16="http://schemas.microsoft.com/office/drawing/2014/main" id="{CAF8B66B-E6AF-7859-7163-5025B1909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4854" y="3526602"/>
              <a:ext cx="19787" cy="8244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0" y="5"/>
                </a:cxn>
              </a:cxnLst>
              <a:rect l="0" t="0" r="r" b="b"/>
              <a:pathLst>
                <a:path w="12" h="5">
                  <a:moveTo>
                    <a:pt x="0" y="5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830">
              <a:extLst>
                <a:ext uri="{FF2B5EF4-FFF2-40B4-BE49-F238E27FC236}">
                  <a16:creationId xmlns:a16="http://schemas.microsoft.com/office/drawing/2014/main" id="{19D24A44-C1B7-35F7-5E06-BE3D32DAE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6182" y="3554633"/>
              <a:ext cx="3298" cy="164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831">
              <a:extLst>
                <a:ext uri="{FF2B5EF4-FFF2-40B4-BE49-F238E27FC236}">
                  <a16:creationId xmlns:a16="http://schemas.microsoft.com/office/drawing/2014/main" id="{B55D9431-45B2-0162-7470-B1E0F0380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6978" y="2296529"/>
              <a:ext cx="16489" cy="8244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4" h="2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832">
              <a:extLst>
                <a:ext uri="{FF2B5EF4-FFF2-40B4-BE49-F238E27FC236}">
                  <a16:creationId xmlns:a16="http://schemas.microsoft.com/office/drawing/2014/main" id="{86C0B1C4-27F5-C331-F383-756DDE56A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8520" y="2276742"/>
              <a:ext cx="19787" cy="23084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3" y="5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0" y="3"/>
                </a:cxn>
              </a:cxnLst>
              <a:rect l="0" t="0" r="r" b="b"/>
              <a:pathLst>
                <a:path w="5" h="6">
                  <a:moveTo>
                    <a:pt x="0" y="3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833">
              <a:extLst>
                <a:ext uri="{FF2B5EF4-FFF2-40B4-BE49-F238E27FC236}">
                  <a16:creationId xmlns:a16="http://schemas.microsoft.com/office/drawing/2014/main" id="{6D2C121E-F481-73CC-2E47-C05104CFC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8307" y="2268498"/>
              <a:ext cx="11542" cy="16489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834">
              <a:extLst>
                <a:ext uri="{FF2B5EF4-FFF2-40B4-BE49-F238E27FC236}">
                  <a16:creationId xmlns:a16="http://schemas.microsoft.com/office/drawing/2014/main" id="{FDB2276E-C068-64F6-1A94-7C9AB0248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7880" y="2238818"/>
              <a:ext cx="23084" cy="1484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6" y="4"/>
                </a:cxn>
              </a:cxnLst>
              <a:rect l="0" t="0" r="r" b="b"/>
              <a:pathLst>
                <a:path w="6" h="4">
                  <a:moveTo>
                    <a:pt x="6" y="4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lnTo>
                    <a:pt x="6" y="4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835">
              <a:extLst>
                <a:ext uri="{FF2B5EF4-FFF2-40B4-BE49-F238E27FC236}">
                  <a16:creationId xmlns:a16="http://schemas.microsoft.com/office/drawing/2014/main" id="{F9E830C0-8FB4-649E-7015-D414CBDFA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7511" y="2304773"/>
              <a:ext cx="11542" cy="1484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2" y="4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836">
              <a:extLst>
                <a:ext uri="{FF2B5EF4-FFF2-40B4-BE49-F238E27FC236}">
                  <a16:creationId xmlns:a16="http://schemas.microsoft.com/office/drawing/2014/main" id="{5156ABAA-8CAB-908E-080D-7402B46E1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5436" y="2268498"/>
              <a:ext cx="31329" cy="19787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8" y="2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5"/>
                </a:cxn>
              </a:cxnLst>
              <a:rect l="0" t="0" r="r" b="b"/>
              <a:pathLst>
                <a:path w="8" h="5">
                  <a:moveTo>
                    <a:pt x="2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2" y="5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837">
              <a:extLst>
                <a:ext uri="{FF2B5EF4-FFF2-40B4-BE49-F238E27FC236}">
                  <a16:creationId xmlns:a16="http://schemas.microsoft.com/office/drawing/2014/main" id="{5156AEE0-B4DB-13EF-EAFE-F2859573D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3525" y="2350942"/>
              <a:ext cx="31329" cy="42871"/>
            </a:xfrm>
            <a:custGeom>
              <a:avLst/>
              <a:gdLst/>
              <a:ahLst/>
              <a:cxnLst>
                <a:cxn ang="0">
                  <a:pos x="1" y="8"/>
                </a:cxn>
                <a:cxn ang="0">
                  <a:pos x="1" y="11"/>
                </a:cxn>
                <a:cxn ang="0">
                  <a:pos x="1" y="11"/>
                </a:cxn>
                <a:cxn ang="0">
                  <a:pos x="1" y="11"/>
                </a:cxn>
                <a:cxn ang="0">
                  <a:pos x="1" y="11"/>
                </a:cxn>
                <a:cxn ang="0">
                  <a:pos x="7" y="8"/>
                </a:cxn>
                <a:cxn ang="0">
                  <a:pos x="8" y="8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5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1" y="8"/>
                </a:cxn>
              </a:cxnLst>
              <a:rect l="0" t="0" r="r" b="b"/>
              <a:pathLst>
                <a:path w="8" h="11">
                  <a:moveTo>
                    <a:pt x="1" y="8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1" y="8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838">
              <a:extLst>
                <a:ext uri="{FF2B5EF4-FFF2-40B4-BE49-F238E27FC236}">
                  <a16:creationId xmlns:a16="http://schemas.microsoft.com/office/drawing/2014/main" id="{150C5548-E1CA-8ABB-245D-45F7C215F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0708" y="4606626"/>
              <a:ext cx="19787" cy="1484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2" y="1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5" y="4"/>
                </a:cxn>
                <a:cxn ang="0">
                  <a:pos x="4" y="0"/>
                </a:cxn>
                <a:cxn ang="0">
                  <a:pos x="3" y="0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839">
              <a:extLst>
                <a:ext uri="{FF2B5EF4-FFF2-40B4-BE49-F238E27FC236}">
                  <a16:creationId xmlns:a16="http://schemas.microsoft.com/office/drawing/2014/main" id="{FFA4AEE3-2EDB-453E-B656-52CDEB9FC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3210" y="5361818"/>
              <a:ext cx="77498" cy="65956"/>
            </a:xfrm>
            <a:custGeom>
              <a:avLst/>
              <a:gdLst/>
              <a:ahLst/>
              <a:cxnLst>
                <a:cxn ang="0">
                  <a:pos x="18" y="17"/>
                </a:cxn>
                <a:cxn ang="0">
                  <a:pos x="18" y="17"/>
                </a:cxn>
                <a:cxn ang="0">
                  <a:pos x="19" y="17"/>
                </a:cxn>
                <a:cxn ang="0">
                  <a:pos x="20" y="15"/>
                </a:cxn>
                <a:cxn ang="0">
                  <a:pos x="19" y="15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5" y="8"/>
                </a:cxn>
                <a:cxn ang="0">
                  <a:pos x="7" y="9"/>
                </a:cxn>
                <a:cxn ang="0">
                  <a:pos x="14" y="14"/>
                </a:cxn>
                <a:cxn ang="0">
                  <a:pos x="18" y="17"/>
                </a:cxn>
              </a:cxnLst>
              <a:rect l="0" t="0" r="r" b="b"/>
              <a:pathLst>
                <a:path w="20" h="17">
                  <a:moveTo>
                    <a:pt x="18" y="17"/>
                  </a:move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8" y="17"/>
                    <a:pt x="19" y="17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0" y="15"/>
                    <a:pt x="19" y="1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4" y="14"/>
                    <a:pt x="14" y="14"/>
                    <a:pt x="14" y="14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840">
              <a:extLst>
                <a:ext uri="{FF2B5EF4-FFF2-40B4-BE49-F238E27FC236}">
                  <a16:creationId xmlns:a16="http://schemas.microsoft.com/office/drawing/2014/main" id="{F140C0F6-9B72-B45D-F7A1-45A8C42A4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7993" y="4613221"/>
              <a:ext cx="11542" cy="16489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3" h="4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841">
              <a:extLst>
                <a:ext uri="{FF2B5EF4-FFF2-40B4-BE49-F238E27FC236}">
                  <a16:creationId xmlns:a16="http://schemas.microsoft.com/office/drawing/2014/main" id="{27728A54-555F-3194-AC47-B756D5870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7935" y="3289162"/>
              <a:ext cx="11542" cy="16489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4"/>
                </a:cxn>
              </a:cxnLst>
              <a:rect l="0" t="0" r="r" b="b"/>
              <a:pathLst>
                <a:path w="3" h="4">
                  <a:moveTo>
                    <a:pt x="1" y="4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842">
              <a:extLst>
                <a:ext uri="{FF2B5EF4-FFF2-40B4-BE49-F238E27FC236}">
                  <a16:creationId xmlns:a16="http://schemas.microsoft.com/office/drawing/2014/main" id="{16355753-A174-5B9F-EE3F-7240C12C6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7935" y="5284320"/>
              <a:ext cx="34627" cy="26382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9" y="6"/>
                </a:cxn>
                <a:cxn ang="0">
                  <a:pos x="9" y="6"/>
                </a:cxn>
                <a:cxn ang="0">
                  <a:pos x="8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6"/>
                </a:cxn>
              </a:cxnLst>
              <a:rect l="0" t="0" r="r" b="b"/>
              <a:pathLst>
                <a:path w="9" h="7">
                  <a:moveTo>
                    <a:pt x="0" y="6"/>
                  </a:move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4" y="1"/>
                    <a:pt x="4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843">
              <a:extLst>
                <a:ext uri="{FF2B5EF4-FFF2-40B4-BE49-F238E27FC236}">
                  <a16:creationId xmlns:a16="http://schemas.microsoft.com/office/drawing/2014/main" id="{75DEAB9B-2B1F-099A-DC21-306F16FF1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566" y="3257833"/>
              <a:ext cx="23084" cy="8244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3" y="2"/>
                </a:cxn>
                <a:cxn ang="0">
                  <a:pos x="5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2"/>
                </a:cxn>
                <a:cxn ang="0">
                  <a:pos x="3" y="2"/>
                </a:cxn>
              </a:cxnLst>
              <a:rect l="0" t="0" r="r" b="b"/>
              <a:pathLst>
                <a:path w="6" h="2"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844">
              <a:extLst>
                <a:ext uri="{FF2B5EF4-FFF2-40B4-BE49-F238E27FC236}">
                  <a16:creationId xmlns:a16="http://schemas.microsoft.com/office/drawing/2014/main" id="{2220B2C1-F8AA-B4AE-6EBA-DFA8421B4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7197" y="5393147"/>
              <a:ext cx="11542" cy="11542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1"/>
                </a:cxn>
                <a:cxn ang="0">
                  <a:pos x="2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1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845">
              <a:extLst>
                <a:ext uri="{FF2B5EF4-FFF2-40B4-BE49-F238E27FC236}">
                  <a16:creationId xmlns:a16="http://schemas.microsoft.com/office/drawing/2014/main" id="{5A9F59E5-9F6F-9624-2EA5-2D600043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0708" y="5376658"/>
              <a:ext cx="8244" cy="1319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846">
              <a:extLst>
                <a:ext uri="{FF2B5EF4-FFF2-40B4-BE49-F238E27FC236}">
                  <a16:creationId xmlns:a16="http://schemas.microsoft.com/office/drawing/2014/main" id="{DDC7AA36-230D-F8C3-F78B-44AC2A6AE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1045" y="5073262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847">
              <a:extLst>
                <a:ext uri="{FF2B5EF4-FFF2-40B4-BE49-F238E27FC236}">
                  <a16:creationId xmlns:a16="http://schemas.microsoft.com/office/drawing/2014/main" id="{914C49B5-0B72-5921-4DFF-73FB34BEA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1045" y="5073262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848">
              <a:extLst>
                <a:ext uri="{FF2B5EF4-FFF2-40B4-BE49-F238E27FC236}">
                  <a16:creationId xmlns:a16="http://schemas.microsoft.com/office/drawing/2014/main" id="{F1E8DBE7-96EE-DD52-1DC0-7E19586AF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5237" y="5007307"/>
              <a:ext cx="28031" cy="19787"/>
            </a:xfrm>
            <a:custGeom>
              <a:avLst/>
              <a:gdLst/>
              <a:ahLst/>
              <a:cxnLst>
                <a:cxn ang="0">
                  <a:pos x="7" y="5"/>
                </a:cxn>
                <a:cxn ang="0">
                  <a:pos x="7" y="5"/>
                </a:cxn>
                <a:cxn ang="0">
                  <a:pos x="7" y="4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3" y="4"/>
                </a:cxn>
                <a:cxn ang="0">
                  <a:pos x="7" y="5"/>
                </a:cxn>
                <a:cxn ang="0">
                  <a:pos x="7" y="5"/>
                </a:cxn>
              </a:cxnLst>
              <a:rect l="0" t="0" r="r" b="b"/>
              <a:pathLst>
                <a:path w="7" h="5">
                  <a:moveTo>
                    <a:pt x="7" y="5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849">
              <a:extLst>
                <a:ext uri="{FF2B5EF4-FFF2-40B4-BE49-F238E27FC236}">
                  <a16:creationId xmlns:a16="http://schemas.microsoft.com/office/drawing/2014/main" id="{7C36BC6E-CFF7-9642-00C0-487266913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9068" y="4975978"/>
              <a:ext cx="34627" cy="39573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4" y="6"/>
                </a:cxn>
                <a:cxn ang="0">
                  <a:pos x="4" y="8"/>
                </a:cxn>
                <a:cxn ang="0">
                  <a:pos x="4" y="9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9" y="10"/>
                </a:cxn>
                <a:cxn ang="0">
                  <a:pos x="9" y="9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3" y="1"/>
                </a:cxn>
              </a:cxnLst>
              <a:rect l="0" t="0" r="r" b="b"/>
              <a:pathLst>
                <a:path w="9" h="10">
                  <a:moveTo>
                    <a:pt x="3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9" y="10"/>
                    <a:pt x="9" y="10"/>
                  </a:cubicBezTo>
                  <a:cubicBezTo>
                    <a:pt x="9" y="10"/>
                    <a:pt x="9" y="10"/>
                    <a:pt x="9" y="9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Oval 850">
              <a:extLst>
                <a:ext uri="{FF2B5EF4-FFF2-40B4-BE49-F238E27FC236}">
                  <a16:creationId xmlns:a16="http://schemas.microsoft.com/office/drawing/2014/main" id="{98829826-EECD-90F9-40A6-D5D17B2D4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6098" y="4906724"/>
              <a:ext cx="1649" cy="1649"/>
            </a:xfrm>
            <a:prstGeom prst="ellipse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851">
              <a:extLst>
                <a:ext uri="{FF2B5EF4-FFF2-40B4-BE49-F238E27FC236}">
                  <a16:creationId xmlns:a16="http://schemas.microsoft.com/office/drawing/2014/main" id="{00BE8D76-AAC6-3AE0-006E-B80D2332B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5672" y="5078209"/>
              <a:ext cx="3298" cy="164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852">
              <a:extLst>
                <a:ext uri="{FF2B5EF4-FFF2-40B4-BE49-F238E27FC236}">
                  <a16:creationId xmlns:a16="http://schemas.microsoft.com/office/drawing/2014/main" id="{41C5D8BC-FBCF-E060-38DF-FEBD95B05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8970" y="5078209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853">
              <a:extLst>
                <a:ext uri="{FF2B5EF4-FFF2-40B4-BE49-F238E27FC236}">
                  <a16:creationId xmlns:a16="http://schemas.microsoft.com/office/drawing/2014/main" id="{3F29E02F-A07D-3428-6F8B-07E6BC918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2801" y="4906724"/>
              <a:ext cx="252280" cy="206111"/>
            </a:xfrm>
            <a:custGeom>
              <a:avLst/>
              <a:gdLst/>
              <a:ahLst/>
              <a:cxnLst>
                <a:cxn ang="0">
                  <a:pos x="65" y="50"/>
                </a:cxn>
                <a:cxn ang="0">
                  <a:pos x="59" y="47"/>
                </a:cxn>
                <a:cxn ang="0">
                  <a:pos x="59" y="46"/>
                </a:cxn>
                <a:cxn ang="0">
                  <a:pos x="54" y="42"/>
                </a:cxn>
                <a:cxn ang="0">
                  <a:pos x="50" y="41"/>
                </a:cxn>
                <a:cxn ang="0">
                  <a:pos x="42" y="32"/>
                </a:cxn>
                <a:cxn ang="0">
                  <a:pos x="45" y="28"/>
                </a:cxn>
                <a:cxn ang="0">
                  <a:pos x="46" y="27"/>
                </a:cxn>
                <a:cxn ang="0">
                  <a:pos x="44" y="23"/>
                </a:cxn>
                <a:cxn ang="0">
                  <a:pos x="30" y="13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28"/>
                </a:cxn>
                <a:cxn ang="0">
                  <a:pos x="2" y="43"/>
                </a:cxn>
                <a:cxn ang="0">
                  <a:pos x="2" y="43"/>
                </a:cxn>
                <a:cxn ang="0">
                  <a:pos x="12" y="44"/>
                </a:cxn>
                <a:cxn ang="0">
                  <a:pos x="12" y="44"/>
                </a:cxn>
                <a:cxn ang="0">
                  <a:pos x="16" y="42"/>
                </a:cxn>
                <a:cxn ang="0">
                  <a:pos x="14" y="38"/>
                </a:cxn>
                <a:cxn ang="0">
                  <a:pos x="17" y="37"/>
                </a:cxn>
                <a:cxn ang="0">
                  <a:pos x="19" y="35"/>
                </a:cxn>
                <a:cxn ang="0">
                  <a:pos x="19" y="33"/>
                </a:cxn>
                <a:cxn ang="0">
                  <a:pos x="21" y="34"/>
                </a:cxn>
                <a:cxn ang="0">
                  <a:pos x="23" y="33"/>
                </a:cxn>
                <a:cxn ang="0">
                  <a:pos x="37" y="43"/>
                </a:cxn>
                <a:cxn ang="0">
                  <a:pos x="39" y="43"/>
                </a:cxn>
                <a:cxn ang="0">
                  <a:pos x="39" y="44"/>
                </a:cxn>
                <a:cxn ang="0">
                  <a:pos x="59" y="52"/>
                </a:cxn>
                <a:cxn ang="0">
                  <a:pos x="61" y="53"/>
                </a:cxn>
                <a:cxn ang="0">
                  <a:pos x="64" y="52"/>
                </a:cxn>
                <a:cxn ang="0">
                  <a:pos x="64" y="51"/>
                </a:cxn>
                <a:cxn ang="0">
                  <a:pos x="65" y="50"/>
                </a:cxn>
              </a:cxnLst>
              <a:rect l="0" t="0" r="r" b="b"/>
              <a:pathLst>
                <a:path w="65" h="53">
                  <a:moveTo>
                    <a:pt x="65" y="50"/>
                  </a:moveTo>
                  <a:cubicBezTo>
                    <a:pt x="65" y="50"/>
                    <a:pt x="65" y="50"/>
                    <a:pt x="65" y="50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45" y="28"/>
                    <a:pt x="46" y="28"/>
                  </a:cubicBezTo>
                  <a:cubicBezTo>
                    <a:pt x="46" y="28"/>
                    <a:pt x="46" y="27"/>
                    <a:pt x="46" y="27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9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1"/>
                    <a:pt x="16" y="41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39" y="44"/>
                    <a:pt x="39" y="44"/>
                    <a:pt x="39" y="44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1" y="53"/>
                    <a:pt x="62" y="53"/>
                    <a:pt x="62" y="53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5" y="50"/>
                    <a:pt x="65" y="50"/>
                    <a:pt x="65" y="50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854">
              <a:extLst>
                <a:ext uri="{FF2B5EF4-FFF2-40B4-BE49-F238E27FC236}">
                  <a16:creationId xmlns:a16="http://schemas.microsoft.com/office/drawing/2014/main" id="{E6005D2F-7FDE-18B7-AE8C-E2D2403D0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0766" y="5053476"/>
              <a:ext cx="28031" cy="31329"/>
            </a:xfrm>
            <a:custGeom>
              <a:avLst/>
              <a:gdLst/>
              <a:ahLst/>
              <a:cxnLst>
                <a:cxn ang="0">
                  <a:pos x="7" y="8"/>
                </a:cxn>
                <a:cxn ang="0">
                  <a:pos x="7" y="8"/>
                </a:cxn>
                <a:cxn ang="0">
                  <a:pos x="7" y="8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6"/>
                </a:cxn>
                <a:cxn ang="0">
                  <a:pos x="6" y="8"/>
                </a:cxn>
                <a:cxn ang="0">
                  <a:pos x="7" y="8"/>
                </a:cxn>
              </a:cxnLst>
              <a:rect l="0" t="0" r="r" b="b"/>
              <a:pathLst>
                <a:path w="7" h="8">
                  <a:moveTo>
                    <a:pt x="7" y="8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7" y="8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855">
              <a:extLst>
                <a:ext uri="{FF2B5EF4-FFF2-40B4-BE49-F238E27FC236}">
                  <a16:creationId xmlns:a16="http://schemas.microsoft.com/office/drawing/2014/main" id="{CA092D2C-C200-7513-B6E0-370F74EE7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5023" y="5041933"/>
              <a:ext cx="16489" cy="1648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856">
              <a:extLst>
                <a:ext uri="{FF2B5EF4-FFF2-40B4-BE49-F238E27FC236}">
                  <a16:creationId xmlns:a16="http://schemas.microsoft.com/office/drawing/2014/main" id="{30681CE6-278B-B23B-D708-2CB814BA9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6352" y="5030391"/>
              <a:ext cx="34627" cy="28031"/>
            </a:xfrm>
            <a:custGeom>
              <a:avLst/>
              <a:gdLst/>
              <a:ahLst/>
              <a:cxnLst>
                <a:cxn ang="0">
                  <a:pos x="9" y="7"/>
                </a:cxn>
                <a:cxn ang="0">
                  <a:pos x="9" y="7"/>
                </a:cxn>
                <a:cxn ang="0">
                  <a:pos x="9" y="6"/>
                </a:cxn>
                <a:cxn ang="0">
                  <a:pos x="8" y="4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9" y="7"/>
                </a:cxn>
                <a:cxn ang="0">
                  <a:pos x="9" y="7"/>
                </a:cxn>
              </a:cxnLst>
              <a:rect l="0" t="0" r="r" b="b"/>
              <a:pathLst>
                <a:path w="9" h="7">
                  <a:moveTo>
                    <a:pt x="9" y="7"/>
                  </a:move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6"/>
                    <a:pt x="9" y="6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857">
              <a:extLst>
                <a:ext uri="{FF2B5EF4-FFF2-40B4-BE49-F238E27FC236}">
                  <a16:creationId xmlns:a16="http://schemas.microsoft.com/office/drawing/2014/main" id="{8755B5FD-E334-2EB7-8CC2-CC2F3CE6A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2464" y="4552212"/>
              <a:ext cx="11542" cy="659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858">
              <a:extLst>
                <a:ext uri="{FF2B5EF4-FFF2-40B4-BE49-F238E27FC236}">
                  <a16:creationId xmlns:a16="http://schemas.microsoft.com/office/drawing/2014/main" id="{4CC3F844-5F57-7D19-5351-C3C221AFB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0554" y="2281689"/>
              <a:ext cx="14840" cy="2638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1" y="7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859">
              <a:extLst>
                <a:ext uri="{FF2B5EF4-FFF2-40B4-BE49-F238E27FC236}">
                  <a16:creationId xmlns:a16="http://schemas.microsoft.com/office/drawing/2014/main" id="{8FBB926F-607A-F18D-B0D9-F411858D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5436" y="2977521"/>
              <a:ext cx="23084" cy="16489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3" y="4"/>
                </a:cxn>
                <a:cxn ang="0">
                  <a:pos x="6" y="3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6" h="4">
                  <a:moveTo>
                    <a:pt x="2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860">
              <a:extLst>
                <a:ext uri="{FF2B5EF4-FFF2-40B4-BE49-F238E27FC236}">
                  <a16:creationId xmlns:a16="http://schemas.microsoft.com/office/drawing/2014/main" id="{D991D683-6D3E-53A9-E94B-701414348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637" y="4984222"/>
              <a:ext cx="6596" cy="19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861">
              <a:extLst>
                <a:ext uri="{FF2B5EF4-FFF2-40B4-BE49-F238E27FC236}">
                  <a16:creationId xmlns:a16="http://schemas.microsoft.com/office/drawing/2014/main" id="{F699613F-CD88-2731-97B9-3F4D20DAD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5162" y="3277619"/>
              <a:ext cx="11542" cy="824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862">
              <a:extLst>
                <a:ext uri="{FF2B5EF4-FFF2-40B4-BE49-F238E27FC236}">
                  <a16:creationId xmlns:a16="http://schemas.microsoft.com/office/drawing/2014/main" id="{FD9EE210-6BF8-8744-A244-336D14E9F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04949" y="2728538"/>
              <a:ext cx="77498" cy="42871"/>
            </a:xfrm>
            <a:custGeom>
              <a:avLst/>
              <a:gdLst/>
              <a:ahLst/>
              <a:cxnLst>
                <a:cxn ang="0">
                  <a:pos x="20" y="6"/>
                </a:cxn>
                <a:cxn ang="0">
                  <a:pos x="16" y="6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11" y="1"/>
                </a:cxn>
                <a:cxn ang="0">
                  <a:pos x="7" y="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4" y="11"/>
                </a:cxn>
                <a:cxn ang="0">
                  <a:pos x="14" y="11"/>
                </a:cxn>
                <a:cxn ang="0">
                  <a:pos x="15" y="11"/>
                </a:cxn>
                <a:cxn ang="0">
                  <a:pos x="20" y="8"/>
                </a:cxn>
                <a:cxn ang="0">
                  <a:pos x="20" y="7"/>
                </a:cxn>
                <a:cxn ang="0">
                  <a:pos x="20" y="7"/>
                </a:cxn>
                <a:cxn ang="0">
                  <a:pos x="20" y="6"/>
                </a:cxn>
              </a:cxnLst>
              <a:rect l="0" t="0" r="r" b="b"/>
              <a:pathLst>
                <a:path w="20" h="11">
                  <a:moveTo>
                    <a:pt x="20" y="6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6"/>
                    <a:pt x="20" y="6"/>
                    <a:pt x="20" y="6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863">
              <a:extLst>
                <a:ext uri="{FF2B5EF4-FFF2-40B4-BE49-F238E27FC236}">
                  <a16:creationId xmlns:a16="http://schemas.microsoft.com/office/drawing/2014/main" id="{55B124F3-BAB7-3A50-B822-C4EA3996E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70905" y="3246290"/>
              <a:ext cx="11542" cy="1978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864">
              <a:extLst>
                <a:ext uri="{FF2B5EF4-FFF2-40B4-BE49-F238E27FC236}">
                  <a16:creationId xmlns:a16="http://schemas.microsoft.com/office/drawing/2014/main" id="{0404A5E0-A794-D435-396E-40A3A751E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9679" y="4095469"/>
              <a:ext cx="3298" cy="1154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865">
              <a:extLst>
                <a:ext uri="{FF2B5EF4-FFF2-40B4-BE49-F238E27FC236}">
                  <a16:creationId xmlns:a16="http://schemas.microsoft.com/office/drawing/2014/main" id="{AAAE8C19-3258-4786-862A-FD18BFF46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6918" y="5182089"/>
              <a:ext cx="19787" cy="11542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4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866">
              <a:extLst>
                <a:ext uri="{FF2B5EF4-FFF2-40B4-BE49-F238E27FC236}">
                  <a16:creationId xmlns:a16="http://schemas.microsoft.com/office/drawing/2014/main" id="{0EFDA458-42A7-137E-BE46-7A6C5E8DC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549" y="3297406"/>
              <a:ext cx="19787" cy="1154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0"/>
                </a:cxn>
              </a:cxnLst>
              <a:rect l="0" t="0" r="r" b="b"/>
              <a:pathLst>
                <a:path w="5" h="3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867">
              <a:extLst>
                <a:ext uri="{FF2B5EF4-FFF2-40B4-BE49-F238E27FC236}">
                  <a16:creationId xmlns:a16="http://schemas.microsoft.com/office/drawing/2014/main" id="{79573FF9-C94E-C5E2-0E27-9BC4C8E9C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647" y="3294108"/>
              <a:ext cx="4947" cy="6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2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868">
              <a:extLst>
                <a:ext uri="{FF2B5EF4-FFF2-40B4-BE49-F238E27FC236}">
                  <a16:creationId xmlns:a16="http://schemas.microsoft.com/office/drawing/2014/main" id="{27620EDA-993D-CEA8-03D8-1AEC639CC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5868" y="5213418"/>
              <a:ext cx="18138" cy="28031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5" y="7"/>
                </a:cxn>
                <a:cxn ang="0">
                  <a:pos x="5" y="6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2" y="4"/>
                </a:cxn>
                <a:cxn ang="0">
                  <a:pos x="1" y="1"/>
                </a:cxn>
              </a:cxnLst>
              <a:rect l="0" t="0" r="r" b="b"/>
              <a:pathLst>
                <a:path w="5" h="7">
                  <a:moveTo>
                    <a:pt x="1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6"/>
                    <a:pt x="5" y="6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869">
              <a:extLst>
                <a:ext uri="{FF2B5EF4-FFF2-40B4-BE49-F238E27FC236}">
                  <a16:creationId xmlns:a16="http://schemas.microsoft.com/office/drawing/2014/main" id="{A6875894-1882-9438-02A6-F6458540F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1709" y="3297406"/>
              <a:ext cx="18138" cy="16489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4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4" y="1"/>
                </a:cxn>
                <a:cxn ang="0">
                  <a:pos x="4" y="1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870">
              <a:extLst>
                <a:ext uri="{FF2B5EF4-FFF2-40B4-BE49-F238E27FC236}">
                  <a16:creationId xmlns:a16="http://schemas.microsoft.com/office/drawing/2014/main" id="{EC0F99AB-CC5E-1896-70BF-018E12638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264" y="5252991"/>
              <a:ext cx="42871" cy="26382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5" y="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11" y="1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11" h="7">
                  <a:moveTo>
                    <a:pt x="10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3" y="7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871">
              <a:extLst>
                <a:ext uri="{FF2B5EF4-FFF2-40B4-BE49-F238E27FC236}">
                  <a16:creationId xmlns:a16="http://schemas.microsoft.com/office/drawing/2014/main" id="{AD010AA0-AF60-CA8E-3D12-E9A9BA301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5516" y="3157250"/>
              <a:ext cx="23084" cy="28031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3" y="7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872">
              <a:extLst>
                <a:ext uri="{FF2B5EF4-FFF2-40B4-BE49-F238E27FC236}">
                  <a16:creationId xmlns:a16="http://schemas.microsoft.com/office/drawing/2014/main" id="{5A3F90BC-68D7-1C44-1183-7E37876A1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4047" y="3277619"/>
              <a:ext cx="16489" cy="16489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3" y="1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873">
              <a:extLst>
                <a:ext uri="{FF2B5EF4-FFF2-40B4-BE49-F238E27FC236}">
                  <a16:creationId xmlns:a16="http://schemas.microsoft.com/office/drawing/2014/main" id="{6EAA85BE-FC2B-0D83-CDB1-F17D5133F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4260" y="5384903"/>
              <a:ext cx="11542" cy="82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874">
              <a:extLst>
                <a:ext uri="{FF2B5EF4-FFF2-40B4-BE49-F238E27FC236}">
                  <a16:creationId xmlns:a16="http://schemas.microsoft.com/office/drawing/2014/main" id="{A64094BD-F6F0-C410-55E5-51B2F878B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6336" y="3294108"/>
              <a:ext cx="14840" cy="19787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4" y="3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4" y="3"/>
                </a:cxn>
                <a:cxn ang="0">
                  <a:pos x="4" y="3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875">
              <a:extLst>
                <a:ext uri="{FF2B5EF4-FFF2-40B4-BE49-F238E27FC236}">
                  <a16:creationId xmlns:a16="http://schemas.microsoft.com/office/drawing/2014/main" id="{1F6ED5AC-5178-103D-836C-A1EE0C3BD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1048" y="4486257"/>
              <a:ext cx="80796" cy="23084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7" y="3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9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7" y="5"/>
                </a:cxn>
                <a:cxn ang="0">
                  <a:pos x="12" y="3"/>
                </a:cxn>
                <a:cxn ang="0">
                  <a:pos x="18" y="5"/>
                </a:cxn>
                <a:cxn ang="0">
                  <a:pos x="18" y="5"/>
                </a:cxn>
                <a:cxn ang="0">
                  <a:pos x="18" y="5"/>
                </a:cxn>
                <a:cxn ang="0">
                  <a:pos x="20" y="4"/>
                </a:cxn>
                <a:cxn ang="0">
                  <a:pos x="21" y="3"/>
                </a:cxn>
                <a:cxn ang="0">
                  <a:pos x="21" y="2"/>
                </a:cxn>
                <a:cxn ang="0">
                  <a:pos x="20" y="2"/>
                </a:cxn>
              </a:cxnLst>
              <a:rect l="0" t="0" r="r" b="b"/>
              <a:pathLst>
                <a:path w="21" h="6">
                  <a:moveTo>
                    <a:pt x="20" y="2"/>
                  </a:move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7" y="5"/>
                    <a:pt x="7" y="5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1" y="4"/>
                    <a:pt x="21" y="4"/>
                    <a:pt x="21" y="3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2"/>
                    <a:pt x="21" y="2"/>
                    <a:pt x="20" y="2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876">
              <a:extLst>
                <a:ext uri="{FF2B5EF4-FFF2-40B4-BE49-F238E27FC236}">
                  <a16:creationId xmlns:a16="http://schemas.microsoft.com/office/drawing/2014/main" id="{419E19B2-6C9C-4639-DFAF-A6AAF112D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1532" y="2557054"/>
              <a:ext cx="285258" cy="194569"/>
            </a:xfrm>
            <a:custGeom>
              <a:avLst/>
              <a:gdLst/>
              <a:ahLst/>
              <a:cxnLst>
                <a:cxn ang="0">
                  <a:pos x="61" y="34"/>
                </a:cxn>
                <a:cxn ang="0">
                  <a:pos x="64" y="36"/>
                </a:cxn>
                <a:cxn ang="0">
                  <a:pos x="68" y="30"/>
                </a:cxn>
                <a:cxn ang="0">
                  <a:pos x="71" y="26"/>
                </a:cxn>
                <a:cxn ang="0">
                  <a:pos x="73" y="21"/>
                </a:cxn>
                <a:cxn ang="0">
                  <a:pos x="72" y="18"/>
                </a:cxn>
                <a:cxn ang="0">
                  <a:pos x="65" y="13"/>
                </a:cxn>
                <a:cxn ang="0">
                  <a:pos x="65" y="7"/>
                </a:cxn>
                <a:cxn ang="0">
                  <a:pos x="65" y="2"/>
                </a:cxn>
                <a:cxn ang="0">
                  <a:pos x="60" y="6"/>
                </a:cxn>
                <a:cxn ang="0">
                  <a:pos x="55" y="0"/>
                </a:cxn>
                <a:cxn ang="0">
                  <a:pos x="53" y="6"/>
                </a:cxn>
                <a:cxn ang="0">
                  <a:pos x="46" y="9"/>
                </a:cxn>
                <a:cxn ang="0">
                  <a:pos x="41" y="6"/>
                </a:cxn>
                <a:cxn ang="0">
                  <a:pos x="39" y="6"/>
                </a:cxn>
                <a:cxn ang="0">
                  <a:pos x="38" y="6"/>
                </a:cxn>
                <a:cxn ang="0">
                  <a:pos x="34" y="13"/>
                </a:cxn>
                <a:cxn ang="0">
                  <a:pos x="28" y="7"/>
                </a:cxn>
                <a:cxn ang="0">
                  <a:pos x="25" y="14"/>
                </a:cxn>
                <a:cxn ang="0">
                  <a:pos x="25" y="14"/>
                </a:cxn>
                <a:cxn ang="0">
                  <a:pos x="22" y="15"/>
                </a:cxn>
                <a:cxn ang="0">
                  <a:pos x="22" y="13"/>
                </a:cxn>
                <a:cxn ang="0">
                  <a:pos x="22" y="9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13" y="5"/>
                </a:cxn>
                <a:cxn ang="0">
                  <a:pos x="11" y="6"/>
                </a:cxn>
                <a:cxn ang="0">
                  <a:pos x="7" y="7"/>
                </a:cxn>
                <a:cxn ang="0">
                  <a:pos x="6" y="7"/>
                </a:cxn>
                <a:cxn ang="0">
                  <a:pos x="5" y="8"/>
                </a:cxn>
                <a:cxn ang="0">
                  <a:pos x="5" y="11"/>
                </a:cxn>
                <a:cxn ang="0">
                  <a:pos x="7" y="13"/>
                </a:cxn>
                <a:cxn ang="0">
                  <a:pos x="3" y="12"/>
                </a:cxn>
                <a:cxn ang="0">
                  <a:pos x="2" y="14"/>
                </a:cxn>
                <a:cxn ang="0">
                  <a:pos x="0" y="17"/>
                </a:cxn>
                <a:cxn ang="0">
                  <a:pos x="14" y="16"/>
                </a:cxn>
                <a:cxn ang="0">
                  <a:pos x="14" y="23"/>
                </a:cxn>
                <a:cxn ang="0">
                  <a:pos x="18" y="24"/>
                </a:cxn>
                <a:cxn ang="0">
                  <a:pos x="4" y="28"/>
                </a:cxn>
                <a:cxn ang="0">
                  <a:pos x="16" y="33"/>
                </a:cxn>
                <a:cxn ang="0">
                  <a:pos x="17" y="33"/>
                </a:cxn>
                <a:cxn ang="0">
                  <a:pos x="16" y="36"/>
                </a:cxn>
                <a:cxn ang="0">
                  <a:pos x="18" y="35"/>
                </a:cxn>
                <a:cxn ang="0">
                  <a:pos x="12" y="39"/>
                </a:cxn>
                <a:cxn ang="0">
                  <a:pos x="22" y="42"/>
                </a:cxn>
                <a:cxn ang="0">
                  <a:pos x="39" y="50"/>
                </a:cxn>
                <a:cxn ang="0">
                  <a:pos x="54" y="41"/>
                </a:cxn>
              </a:cxnLst>
              <a:rect l="0" t="0" r="r" b="b"/>
              <a:pathLst>
                <a:path w="73" h="50">
                  <a:moveTo>
                    <a:pt x="54" y="41"/>
                  </a:moveTo>
                  <a:cubicBezTo>
                    <a:pt x="54" y="41"/>
                    <a:pt x="55" y="41"/>
                    <a:pt x="55" y="41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3" y="36"/>
                    <a:pt x="64" y="36"/>
                    <a:pt x="64" y="36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68" y="30"/>
                    <a:pt x="68" y="30"/>
                    <a:pt x="68" y="30"/>
                  </a:cubicBezTo>
                  <a:cubicBezTo>
                    <a:pt x="68" y="30"/>
                    <a:pt x="68" y="30"/>
                    <a:pt x="68" y="30"/>
                  </a:cubicBezTo>
                  <a:cubicBezTo>
                    <a:pt x="68" y="30"/>
                    <a:pt x="68" y="30"/>
                    <a:pt x="68" y="30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1" y="26"/>
                    <a:pt x="71" y="26"/>
                    <a:pt x="71" y="26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9" y="14"/>
                    <a:pt x="69" y="14"/>
                  </a:cubicBezTo>
                  <a:cubicBezTo>
                    <a:pt x="65" y="13"/>
                    <a:pt x="65" y="13"/>
                    <a:pt x="65" y="13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8"/>
                    <a:pt x="65" y="7"/>
                    <a:pt x="65" y="7"/>
                  </a:cubicBezTo>
                  <a:cubicBezTo>
                    <a:pt x="65" y="7"/>
                    <a:pt x="63" y="8"/>
                    <a:pt x="63" y="8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3"/>
                    <a:pt x="65" y="2"/>
                    <a:pt x="65" y="2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7" y="6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6"/>
                    <a:pt x="42" y="6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8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2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10" y="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7" y="6"/>
                    <a:pt x="7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1" y="15"/>
                    <a:pt x="1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4" y="16"/>
                    <a:pt x="14" y="16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18" y="22"/>
                    <a:pt x="18" y="22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5" y="28"/>
                    <a:pt x="5" y="28"/>
                  </a:cubicBezTo>
                  <a:cubicBezTo>
                    <a:pt x="5" y="28"/>
                    <a:pt x="13" y="28"/>
                    <a:pt x="13" y="28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5"/>
                    <a:pt x="16" y="35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22" y="42"/>
                    <a:pt x="22" y="42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50"/>
                    <a:pt x="39" y="50"/>
                    <a:pt x="39" y="49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54" y="41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877">
              <a:extLst>
                <a:ext uri="{FF2B5EF4-FFF2-40B4-BE49-F238E27FC236}">
                  <a16:creationId xmlns:a16="http://schemas.microsoft.com/office/drawing/2014/main" id="{3A2F7C30-BBC0-C828-C2A3-94D5E22E0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321" y="3978398"/>
              <a:ext cx="540836" cy="460041"/>
            </a:xfrm>
            <a:custGeom>
              <a:avLst/>
              <a:gdLst/>
              <a:ahLst/>
              <a:cxnLst>
                <a:cxn ang="0">
                  <a:pos x="135" y="70"/>
                </a:cxn>
                <a:cxn ang="0">
                  <a:pos x="135" y="70"/>
                </a:cxn>
                <a:cxn ang="0">
                  <a:pos x="135" y="70"/>
                </a:cxn>
                <a:cxn ang="0">
                  <a:pos x="114" y="68"/>
                </a:cxn>
                <a:cxn ang="0">
                  <a:pos x="108" y="56"/>
                </a:cxn>
                <a:cxn ang="0">
                  <a:pos x="106" y="55"/>
                </a:cxn>
                <a:cxn ang="0">
                  <a:pos x="102" y="48"/>
                </a:cxn>
                <a:cxn ang="0">
                  <a:pos x="101" y="41"/>
                </a:cxn>
                <a:cxn ang="0">
                  <a:pos x="97" y="38"/>
                </a:cxn>
                <a:cxn ang="0">
                  <a:pos x="93" y="33"/>
                </a:cxn>
                <a:cxn ang="0">
                  <a:pos x="90" y="28"/>
                </a:cxn>
                <a:cxn ang="0">
                  <a:pos x="90" y="28"/>
                </a:cxn>
                <a:cxn ang="0">
                  <a:pos x="90" y="28"/>
                </a:cxn>
                <a:cxn ang="0">
                  <a:pos x="86" y="28"/>
                </a:cxn>
                <a:cxn ang="0">
                  <a:pos x="79" y="23"/>
                </a:cxn>
                <a:cxn ang="0">
                  <a:pos x="78" y="23"/>
                </a:cxn>
                <a:cxn ang="0">
                  <a:pos x="72" y="26"/>
                </a:cxn>
                <a:cxn ang="0">
                  <a:pos x="67" y="23"/>
                </a:cxn>
                <a:cxn ang="0">
                  <a:pos x="59" y="14"/>
                </a:cxn>
                <a:cxn ang="0">
                  <a:pos x="56" y="13"/>
                </a:cxn>
                <a:cxn ang="0">
                  <a:pos x="47" y="8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7" y="2"/>
                </a:cxn>
                <a:cxn ang="0">
                  <a:pos x="15" y="5"/>
                </a:cxn>
                <a:cxn ang="0">
                  <a:pos x="22" y="13"/>
                </a:cxn>
                <a:cxn ang="0">
                  <a:pos x="18" y="17"/>
                </a:cxn>
                <a:cxn ang="0">
                  <a:pos x="13" y="18"/>
                </a:cxn>
                <a:cxn ang="0">
                  <a:pos x="3" y="22"/>
                </a:cxn>
                <a:cxn ang="0">
                  <a:pos x="3" y="21"/>
                </a:cxn>
                <a:cxn ang="0">
                  <a:pos x="2" y="21"/>
                </a:cxn>
                <a:cxn ang="0">
                  <a:pos x="2" y="22"/>
                </a:cxn>
                <a:cxn ang="0">
                  <a:pos x="1" y="27"/>
                </a:cxn>
                <a:cxn ang="0">
                  <a:pos x="1" y="27"/>
                </a:cxn>
                <a:cxn ang="0">
                  <a:pos x="1" y="31"/>
                </a:cxn>
                <a:cxn ang="0">
                  <a:pos x="4" y="32"/>
                </a:cxn>
                <a:cxn ang="0">
                  <a:pos x="18" y="59"/>
                </a:cxn>
                <a:cxn ang="0">
                  <a:pos x="21" y="59"/>
                </a:cxn>
                <a:cxn ang="0">
                  <a:pos x="29" y="72"/>
                </a:cxn>
                <a:cxn ang="0">
                  <a:pos x="31" y="84"/>
                </a:cxn>
                <a:cxn ang="0">
                  <a:pos x="37" y="89"/>
                </a:cxn>
                <a:cxn ang="0">
                  <a:pos x="43" y="98"/>
                </a:cxn>
                <a:cxn ang="0">
                  <a:pos x="50" y="106"/>
                </a:cxn>
                <a:cxn ang="0">
                  <a:pos x="52" y="114"/>
                </a:cxn>
                <a:cxn ang="0">
                  <a:pos x="53" y="114"/>
                </a:cxn>
                <a:cxn ang="0">
                  <a:pos x="53" y="114"/>
                </a:cxn>
                <a:cxn ang="0">
                  <a:pos x="58" y="109"/>
                </a:cxn>
                <a:cxn ang="0">
                  <a:pos x="76" y="112"/>
                </a:cxn>
                <a:cxn ang="0">
                  <a:pos x="77" y="118"/>
                </a:cxn>
                <a:cxn ang="0">
                  <a:pos x="94" y="101"/>
                </a:cxn>
                <a:cxn ang="0">
                  <a:pos x="113" y="96"/>
                </a:cxn>
                <a:cxn ang="0">
                  <a:pos x="114" y="96"/>
                </a:cxn>
                <a:cxn ang="0">
                  <a:pos x="133" y="89"/>
                </a:cxn>
                <a:cxn ang="0">
                  <a:pos x="138" y="75"/>
                </a:cxn>
              </a:cxnLst>
              <a:rect l="0" t="0" r="r" b="b"/>
              <a:pathLst>
                <a:path w="139" h="118">
                  <a:moveTo>
                    <a:pt x="138" y="75"/>
                  </a:moveTo>
                  <a:cubicBezTo>
                    <a:pt x="135" y="70"/>
                    <a:pt x="135" y="70"/>
                    <a:pt x="135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3" y="71"/>
                    <a:pt x="133" y="71"/>
                    <a:pt x="133" y="71"/>
                  </a:cubicBezTo>
                  <a:cubicBezTo>
                    <a:pt x="114" y="68"/>
                    <a:pt x="114" y="68"/>
                    <a:pt x="114" y="68"/>
                  </a:cubicBezTo>
                  <a:cubicBezTo>
                    <a:pt x="112" y="62"/>
                    <a:pt x="112" y="62"/>
                    <a:pt x="112" y="62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6" y="55"/>
                    <a:pt x="106" y="55"/>
                    <a:pt x="106" y="55"/>
                  </a:cubicBezTo>
                  <a:cubicBezTo>
                    <a:pt x="105" y="53"/>
                    <a:pt x="105" y="53"/>
                    <a:pt x="105" y="53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0" y="28"/>
                    <a:pt x="90" y="28"/>
                    <a:pt x="90" y="28"/>
                  </a:cubicBezTo>
                  <a:cubicBezTo>
                    <a:pt x="90" y="28"/>
                    <a:pt x="90" y="28"/>
                    <a:pt x="90" y="28"/>
                  </a:cubicBezTo>
                  <a:cubicBezTo>
                    <a:pt x="90" y="28"/>
                    <a:pt x="90" y="28"/>
                    <a:pt x="90" y="28"/>
                  </a:cubicBezTo>
                  <a:cubicBezTo>
                    <a:pt x="90" y="28"/>
                    <a:pt x="90" y="28"/>
                    <a:pt x="90" y="28"/>
                  </a:cubicBezTo>
                  <a:cubicBezTo>
                    <a:pt x="90" y="28"/>
                    <a:pt x="90" y="28"/>
                    <a:pt x="90" y="28"/>
                  </a:cubicBezTo>
                  <a:cubicBezTo>
                    <a:pt x="90" y="28"/>
                    <a:pt x="90" y="28"/>
                    <a:pt x="90" y="28"/>
                  </a:cubicBezTo>
                  <a:cubicBezTo>
                    <a:pt x="90" y="28"/>
                    <a:pt x="90" y="28"/>
                    <a:pt x="90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23"/>
                    <a:pt x="78" y="23"/>
                    <a:pt x="78" y="23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6" y="13"/>
                    <a:pt x="56" y="13"/>
                    <a:pt x="56" y="13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29" y="0"/>
                    <a:pt x="29" y="0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8"/>
                    <a:pt x="13" y="18"/>
                    <a:pt x="13" y="18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8" y="59"/>
                    <a:pt x="18" y="59"/>
                    <a:pt x="18" y="59"/>
                  </a:cubicBezTo>
                  <a:cubicBezTo>
                    <a:pt x="18" y="59"/>
                    <a:pt x="19" y="59"/>
                    <a:pt x="19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41" y="93"/>
                    <a:pt x="41" y="93"/>
                    <a:pt x="41" y="93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6" y="103"/>
                    <a:pt x="46" y="103"/>
                    <a:pt x="46" y="103"/>
                  </a:cubicBezTo>
                  <a:cubicBezTo>
                    <a:pt x="50" y="106"/>
                    <a:pt x="50" y="106"/>
                    <a:pt x="50" y="106"/>
                  </a:cubicBezTo>
                  <a:cubicBezTo>
                    <a:pt x="52" y="114"/>
                    <a:pt x="52" y="114"/>
                    <a:pt x="52" y="114"/>
                  </a:cubicBezTo>
                  <a:cubicBezTo>
                    <a:pt x="52" y="114"/>
                    <a:pt x="52" y="114"/>
                    <a:pt x="52" y="114"/>
                  </a:cubicBezTo>
                  <a:cubicBezTo>
                    <a:pt x="52" y="114"/>
                    <a:pt x="52" y="114"/>
                    <a:pt x="52" y="114"/>
                  </a:cubicBezTo>
                  <a:cubicBezTo>
                    <a:pt x="52" y="114"/>
                    <a:pt x="53" y="114"/>
                    <a:pt x="53" y="114"/>
                  </a:cubicBezTo>
                  <a:cubicBezTo>
                    <a:pt x="53" y="114"/>
                    <a:pt x="53" y="114"/>
                    <a:pt x="53" y="114"/>
                  </a:cubicBezTo>
                  <a:cubicBezTo>
                    <a:pt x="53" y="114"/>
                    <a:pt x="53" y="114"/>
                    <a:pt x="53" y="114"/>
                  </a:cubicBezTo>
                  <a:cubicBezTo>
                    <a:pt x="53" y="114"/>
                    <a:pt x="53" y="114"/>
                    <a:pt x="53" y="114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65" y="107"/>
                    <a:pt x="65" y="107"/>
                    <a:pt x="65" y="107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6" y="112"/>
                    <a:pt x="77" y="111"/>
                    <a:pt x="77" y="112"/>
                  </a:cubicBezTo>
                  <a:cubicBezTo>
                    <a:pt x="77" y="118"/>
                    <a:pt x="77" y="118"/>
                    <a:pt x="77" y="118"/>
                  </a:cubicBezTo>
                  <a:cubicBezTo>
                    <a:pt x="90" y="105"/>
                    <a:pt x="90" y="105"/>
                    <a:pt x="90" y="105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94" y="101"/>
                    <a:pt x="94" y="101"/>
                    <a:pt x="94" y="101"/>
                  </a:cubicBezTo>
                  <a:cubicBezTo>
                    <a:pt x="113" y="96"/>
                    <a:pt x="113" y="96"/>
                    <a:pt x="113" y="96"/>
                  </a:cubicBezTo>
                  <a:cubicBezTo>
                    <a:pt x="113" y="96"/>
                    <a:pt x="114" y="95"/>
                    <a:pt x="114" y="95"/>
                  </a:cubicBezTo>
                  <a:cubicBezTo>
                    <a:pt x="114" y="95"/>
                    <a:pt x="114" y="95"/>
                    <a:pt x="114" y="96"/>
                  </a:cubicBezTo>
                  <a:cubicBezTo>
                    <a:pt x="114" y="96"/>
                    <a:pt x="114" y="96"/>
                    <a:pt x="114" y="96"/>
                  </a:cubicBezTo>
                  <a:cubicBezTo>
                    <a:pt x="133" y="89"/>
                    <a:pt x="133" y="89"/>
                    <a:pt x="133" y="89"/>
                  </a:cubicBezTo>
                  <a:cubicBezTo>
                    <a:pt x="133" y="89"/>
                    <a:pt x="133" y="89"/>
                    <a:pt x="134" y="89"/>
                  </a:cubicBezTo>
                  <a:cubicBezTo>
                    <a:pt x="138" y="75"/>
                    <a:pt x="138" y="75"/>
                    <a:pt x="138" y="75"/>
                  </a:cubicBezTo>
                  <a:cubicBezTo>
                    <a:pt x="139" y="75"/>
                    <a:pt x="138" y="75"/>
                    <a:pt x="138" y="75"/>
                  </a:cubicBezTo>
                  <a:close/>
                </a:path>
              </a:pathLst>
            </a:custGeom>
            <a:solidFill>
              <a:schemeClr val="accent4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878">
              <a:extLst>
                <a:ext uri="{FF2B5EF4-FFF2-40B4-BE49-F238E27FC236}">
                  <a16:creationId xmlns:a16="http://schemas.microsoft.com/office/drawing/2014/main" id="{397FC541-3431-31A7-CA75-23102522B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0415" y="4415354"/>
              <a:ext cx="11542" cy="11542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879">
              <a:extLst>
                <a:ext uri="{FF2B5EF4-FFF2-40B4-BE49-F238E27FC236}">
                  <a16:creationId xmlns:a16="http://schemas.microsoft.com/office/drawing/2014/main" id="{5A0806DA-DA73-7A94-7CB3-FBB11CF5F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1957" y="4412057"/>
              <a:ext cx="1649" cy="329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Rectangle 880">
              <a:extLst>
                <a:ext uri="{FF2B5EF4-FFF2-40B4-BE49-F238E27FC236}">
                  <a16:creationId xmlns:a16="http://schemas.microsoft.com/office/drawing/2014/main" id="{5318AB89-8240-5F1A-F48D-D4CE3540B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1957" y="4415354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Rectangle 881">
              <a:extLst>
                <a:ext uri="{FF2B5EF4-FFF2-40B4-BE49-F238E27FC236}">
                  <a16:creationId xmlns:a16="http://schemas.microsoft.com/office/drawing/2014/main" id="{03E2D926-A186-66D0-5201-3766B8BD0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134" y="4423599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Rectangle 882">
              <a:extLst>
                <a:ext uri="{FF2B5EF4-FFF2-40B4-BE49-F238E27FC236}">
                  <a16:creationId xmlns:a16="http://schemas.microsoft.com/office/drawing/2014/main" id="{F1B45D88-7AF0-75FB-7358-D53F5D8D3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1957" y="4415354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883">
              <a:extLst>
                <a:ext uri="{FF2B5EF4-FFF2-40B4-BE49-F238E27FC236}">
                  <a16:creationId xmlns:a16="http://schemas.microsoft.com/office/drawing/2014/main" id="{7AC4AAD7-7BEC-ABDC-3BC5-8D81CED52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8134" y="4349399"/>
              <a:ext cx="263823" cy="171485"/>
            </a:xfrm>
            <a:custGeom>
              <a:avLst/>
              <a:gdLst/>
              <a:ahLst/>
              <a:cxnLst>
                <a:cxn ang="0">
                  <a:pos x="68" y="17"/>
                </a:cxn>
                <a:cxn ang="0">
                  <a:pos x="68" y="17"/>
                </a:cxn>
                <a:cxn ang="0">
                  <a:pos x="68" y="17"/>
                </a:cxn>
                <a:cxn ang="0">
                  <a:pos x="68" y="17"/>
                </a:cxn>
                <a:cxn ang="0">
                  <a:pos x="68" y="17"/>
                </a:cxn>
                <a:cxn ang="0">
                  <a:pos x="68" y="16"/>
                </a:cxn>
                <a:cxn ang="0">
                  <a:pos x="62" y="1"/>
                </a:cxn>
                <a:cxn ang="0">
                  <a:pos x="62" y="1"/>
                </a:cxn>
                <a:cxn ang="0">
                  <a:pos x="62" y="0"/>
                </a:cxn>
                <a:cxn ang="0">
                  <a:pos x="61" y="1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38" y="10"/>
                </a:cxn>
                <a:cxn ang="0">
                  <a:pos x="25" y="23"/>
                </a:cxn>
                <a:cxn ang="0">
                  <a:pos x="25" y="17"/>
                </a:cxn>
                <a:cxn ang="0">
                  <a:pos x="24" y="17"/>
                </a:cxn>
                <a:cxn ang="0">
                  <a:pos x="13" y="12"/>
                </a:cxn>
                <a:cxn ang="0">
                  <a:pos x="6" y="14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1" y="19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1" y="22"/>
                </a:cxn>
                <a:cxn ang="0">
                  <a:pos x="0" y="26"/>
                </a:cxn>
                <a:cxn ang="0">
                  <a:pos x="2" y="28"/>
                </a:cxn>
                <a:cxn ang="0">
                  <a:pos x="4" y="40"/>
                </a:cxn>
                <a:cxn ang="0">
                  <a:pos x="6" y="44"/>
                </a:cxn>
                <a:cxn ang="0">
                  <a:pos x="6" y="44"/>
                </a:cxn>
                <a:cxn ang="0">
                  <a:pos x="16" y="43"/>
                </a:cxn>
                <a:cxn ang="0">
                  <a:pos x="21" y="39"/>
                </a:cxn>
                <a:cxn ang="0">
                  <a:pos x="28" y="39"/>
                </a:cxn>
                <a:cxn ang="0">
                  <a:pos x="35" y="36"/>
                </a:cxn>
                <a:cxn ang="0">
                  <a:pos x="41" y="34"/>
                </a:cxn>
                <a:cxn ang="0">
                  <a:pos x="43" y="32"/>
                </a:cxn>
                <a:cxn ang="0">
                  <a:pos x="46" y="30"/>
                </a:cxn>
                <a:cxn ang="0">
                  <a:pos x="63" y="24"/>
                </a:cxn>
                <a:cxn ang="0">
                  <a:pos x="64" y="24"/>
                </a:cxn>
                <a:cxn ang="0">
                  <a:pos x="65" y="20"/>
                </a:cxn>
                <a:cxn ang="0">
                  <a:pos x="68" y="17"/>
                </a:cxn>
              </a:cxnLst>
              <a:rect l="0" t="0" r="r" b="b"/>
              <a:pathLst>
                <a:path w="68" h="44">
                  <a:moveTo>
                    <a:pt x="68" y="17"/>
                  </a:moveTo>
                  <a:cubicBezTo>
                    <a:pt x="68" y="17"/>
                    <a:pt x="68" y="17"/>
                    <a:pt x="68" y="1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1" y="1"/>
                    <a:pt x="61" y="1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6"/>
                    <a:pt x="24" y="17"/>
                    <a:pt x="24" y="17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16" y="43"/>
                    <a:pt x="16" y="43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8" y="17"/>
                    <a:pt x="68" y="17"/>
                    <a:pt x="68" y="17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884">
              <a:extLst>
                <a:ext uri="{FF2B5EF4-FFF2-40B4-BE49-F238E27FC236}">
                  <a16:creationId xmlns:a16="http://schemas.microsoft.com/office/drawing/2014/main" id="{65F02C77-8FE1-1B90-EB8E-317991CED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4403" y="4426897"/>
              <a:ext cx="11542" cy="1154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2" y="1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885">
              <a:extLst>
                <a:ext uri="{FF2B5EF4-FFF2-40B4-BE49-F238E27FC236}">
                  <a16:creationId xmlns:a16="http://schemas.microsoft.com/office/drawing/2014/main" id="{52A2D5AB-D10A-2C9C-1EE9-7D33C4DCF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3000" y="4827577"/>
              <a:ext cx="6596" cy="1319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886">
              <a:extLst>
                <a:ext uri="{FF2B5EF4-FFF2-40B4-BE49-F238E27FC236}">
                  <a16:creationId xmlns:a16="http://schemas.microsoft.com/office/drawing/2014/main" id="{B19A99E3-A81C-0209-7460-2705CC60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1006" y="5147462"/>
              <a:ext cx="11542" cy="11542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2" y="3"/>
                    <a:pt x="2" y="3"/>
                    <a:pt x="3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887">
              <a:extLst>
                <a:ext uri="{FF2B5EF4-FFF2-40B4-BE49-F238E27FC236}">
                  <a16:creationId xmlns:a16="http://schemas.microsoft.com/office/drawing/2014/main" id="{BA17B7BD-82A1-6286-93C0-C26FD8D3C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4090" y="5163951"/>
              <a:ext cx="8244" cy="6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888">
              <a:extLst>
                <a:ext uri="{FF2B5EF4-FFF2-40B4-BE49-F238E27FC236}">
                  <a16:creationId xmlns:a16="http://schemas.microsoft.com/office/drawing/2014/main" id="{4FA98469-4EC2-6184-F1D1-8DD61FF4C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2975" y="5147462"/>
              <a:ext cx="183027" cy="366054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39" y="1"/>
                </a:cxn>
                <a:cxn ang="0">
                  <a:pos x="36" y="3"/>
                </a:cxn>
                <a:cxn ang="0">
                  <a:pos x="34" y="8"/>
                </a:cxn>
                <a:cxn ang="0">
                  <a:pos x="33" y="11"/>
                </a:cxn>
                <a:cxn ang="0">
                  <a:pos x="32" y="10"/>
                </a:cxn>
                <a:cxn ang="0">
                  <a:pos x="30" y="11"/>
                </a:cxn>
                <a:cxn ang="0">
                  <a:pos x="31" y="13"/>
                </a:cxn>
                <a:cxn ang="0">
                  <a:pos x="30" y="14"/>
                </a:cxn>
                <a:cxn ang="0">
                  <a:pos x="29" y="16"/>
                </a:cxn>
                <a:cxn ang="0">
                  <a:pos x="29" y="17"/>
                </a:cxn>
                <a:cxn ang="0">
                  <a:pos x="28" y="18"/>
                </a:cxn>
                <a:cxn ang="0">
                  <a:pos x="28" y="17"/>
                </a:cxn>
                <a:cxn ang="0">
                  <a:pos x="26" y="18"/>
                </a:cxn>
                <a:cxn ang="0">
                  <a:pos x="25" y="21"/>
                </a:cxn>
                <a:cxn ang="0">
                  <a:pos x="25" y="23"/>
                </a:cxn>
                <a:cxn ang="0">
                  <a:pos x="24" y="21"/>
                </a:cxn>
                <a:cxn ang="0">
                  <a:pos x="24" y="21"/>
                </a:cxn>
                <a:cxn ang="0">
                  <a:pos x="21" y="24"/>
                </a:cxn>
                <a:cxn ang="0">
                  <a:pos x="21" y="27"/>
                </a:cxn>
                <a:cxn ang="0">
                  <a:pos x="19" y="25"/>
                </a:cxn>
                <a:cxn ang="0">
                  <a:pos x="14" y="27"/>
                </a:cxn>
                <a:cxn ang="0">
                  <a:pos x="13" y="26"/>
                </a:cxn>
                <a:cxn ang="0">
                  <a:pos x="8" y="28"/>
                </a:cxn>
                <a:cxn ang="0">
                  <a:pos x="8" y="30"/>
                </a:cxn>
                <a:cxn ang="0">
                  <a:pos x="4" y="37"/>
                </a:cxn>
                <a:cxn ang="0">
                  <a:pos x="0" y="67"/>
                </a:cxn>
                <a:cxn ang="0">
                  <a:pos x="3" y="79"/>
                </a:cxn>
                <a:cxn ang="0">
                  <a:pos x="6" y="89"/>
                </a:cxn>
                <a:cxn ang="0">
                  <a:pos x="13" y="94"/>
                </a:cxn>
                <a:cxn ang="0">
                  <a:pos x="19" y="91"/>
                </a:cxn>
                <a:cxn ang="0">
                  <a:pos x="24" y="90"/>
                </a:cxn>
                <a:cxn ang="0">
                  <a:pos x="40" y="45"/>
                </a:cxn>
                <a:cxn ang="0">
                  <a:pos x="43" y="31"/>
                </a:cxn>
                <a:cxn ang="0">
                  <a:pos x="44" y="23"/>
                </a:cxn>
                <a:cxn ang="0">
                  <a:pos x="45" y="26"/>
                </a:cxn>
                <a:cxn ang="0">
                  <a:pos x="46" y="26"/>
                </a:cxn>
                <a:cxn ang="0">
                  <a:pos x="43" y="7"/>
                </a:cxn>
              </a:cxnLst>
              <a:rect l="0" t="0" r="r" b="b"/>
              <a:pathLst>
                <a:path w="47" h="94">
                  <a:moveTo>
                    <a:pt x="39" y="1"/>
                  </a:moveTo>
                  <a:cubicBezTo>
                    <a:pt x="39" y="1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1"/>
                    <a:pt x="32" y="10"/>
                    <a:pt x="32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10"/>
                    <a:pt x="30" y="10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1" y="13"/>
                    <a:pt x="30" y="13"/>
                    <a:pt x="30" y="13"/>
                  </a:cubicBezTo>
                  <a:cubicBezTo>
                    <a:pt x="30" y="13"/>
                    <a:pt x="30" y="13"/>
                    <a:pt x="30" y="14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8"/>
                    <a:pt x="28" y="17"/>
                    <a:pt x="28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23"/>
                    <a:pt x="21" y="24"/>
                    <a:pt x="21" y="24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8" y="25"/>
                    <a:pt x="18" y="25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8" y="28"/>
                    <a:pt x="8" y="29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6" y="89"/>
                    <a:pt x="6" y="89"/>
                    <a:pt x="6" y="89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3" y="94"/>
                    <a:pt x="13" y="94"/>
                    <a:pt x="13" y="94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3" y="91"/>
                    <a:pt x="23" y="90"/>
                    <a:pt x="24" y="90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3" y="7"/>
                    <a:pt x="43" y="7"/>
                    <a:pt x="43" y="7"/>
                  </a:cubicBezTo>
                  <a:lnTo>
                    <a:pt x="39" y="1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889">
              <a:extLst>
                <a:ext uri="{FF2B5EF4-FFF2-40B4-BE49-F238E27FC236}">
                  <a16:creationId xmlns:a16="http://schemas.microsoft.com/office/drawing/2014/main" id="{2A3A0010-51B6-D636-31DC-28FF8B7E8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2253" y="4784706"/>
              <a:ext cx="51116" cy="3132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2" y="8"/>
                </a:cxn>
                <a:cxn ang="0">
                  <a:pos x="13" y="7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3" y="0"/>
                </a:cxn>
              </a:cxnLst>
              <a:rect l="0" t="0" r="r" b="b"/>
              <a:pathLst>
                <a:path w="13" h="8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890">
              <a:extLst>
                <a:ext uri="{FF2B5EF4-FFF2-40B4-BE49-F238E27FC236}">
                  <a16:creationId xmlns:a16="http://schemas.microsoft.com/office/drawing/2014/main" id="{B12DF1CA-C137-B862-7220-A10540071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0498" y="4784706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891">
              <a:extLst>
                <a:ext uri="{FF2B5EF4-FFF2-40B4-BE49-F238E27FC236}">
                  <a16:creationId xmlns:a16="http://schemas.microsoft.com/office/drawing/2014/main" id="{C896153F-1BE3-9D0F-3293-EC38615DC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2253" y="4812737"/>
              <a:ext cx="8244" cy="32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5" y="2"/>
                  </a:lnTo>
                  <a:lnTo>
                    <a:pt x="5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892">
              <a:extLst>
                <a:ext uri="{FF2B5EF4-FFF2-40B4-BE49-F238E27FC236}">
                  <a16:creationId xmlns:a16="http://schemas.microsoft.com/office/drawing/2014/main" id="{9BF13AAF-E708-54F9-8F2F-DAD1D0B7D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7921" y="5127676"/>
              <a:ext cx="6596" cy="19787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2" y="5"/>
                </a:cxn>
                <a:cxn ang="0">
                  <a:pos x="2" y="4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1" y="4"/>
                </a:cxn>
                <a:cxn ang="0">
                  <a:pos x="1" y="5"/>
                </a:cxn>
              </a:cxnLst>
              <a:rect l="0" t="0" r="r" b="b"/>
              <a:pathLst>
                <a:path w="2" h="5">
                  <a:moveTo>
                    <a:pt x="1" y="5"/>
                  </a:moveTo>
                  <a:cubicBezTo>
                    <a:pt x="1" y="5"/>
                    <a:pt x="1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893">
              <a:extLst>
                <a:ext uri="{FF2B5EF4-FFF2-40B4-BE49-F238E27FC236}">
                  <a16:creationId xmlns:a16="http://schemas.microsoft.com/office/drawing/2014/main" id="{2C9B83FE-9E38-EFE6-9BF1-E3C28A811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5561" y="4644550"/>
              <a:ext cx="6596" cy="1154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1" y="0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894">
              <a:extLst>
                <a:ext uri="{FF2B5EF4-FFF2-40B4-BE49-F238E27FC236}">
                  <a16:creationId xmlns:a16="http://schemas.microsoft.com/office/drawing/2014/main" id="{2933A737-6339-2BD1-E023-1ADF730F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692" y="4400514"/>
              <a:ext cx="11542" cy="1154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1"/>
                </a:cxn>
              </a:cxnLst>
              <a:rect l="0" t="0" r="r" b="b"/>
              <a:pathLst>
                <a:path w="3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895">
              <a:extLst>
                <a:ext uri="{FF2B5EF4-FFF2-40B4-BE49-F238E27FC236}">
                  <a16:creationId xmlns:a16="http://schemas.microsoft.com/office/drawing/2014/main" id="{804DF591-72F9-A84A-FAB1-51B1EB6F0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4232" y="4626413"/>
              <a:ext cx="3298" cy="32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2" y="2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896">
              <a:extLst>
                <a:ext uri="{FF2B5EF4-FFF2-40B4-BE49-F238E27FC236}">
                  <a16:creationId xmlns:a16="http://schemas.microsoft.com/office/drawing/2014/main" id="{E2611DAE-809F-131D-6B26-F27E9934C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3387" y="4469768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897">
              <a:extLst>
                <a:ext uri="{FF2B5EF4-FFF2-40B4-BE49-F238E27FC236}">
                  <a16:creationId xmlns:a16="http://schemas.microsoft.com/office/drawing/2014/main" id="{6999E7E8-37E6-E7D8-A3D7-4155E1BF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9" y="4558808"/>
              <a:ext cx="4947" cy="1648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0">
                  <a:moveTo>
                    <a:pt x="3" y="0"/>
                  </a:moveTo>
                  <a:lnTo>
                    <a:pt x="0" y="1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898">
              <a:extLst>
                <a:ext uri="{FF2B5EF4-FFF2-40B4-BE49-F238E27FC236}">
                  <a16:creationId xmlns:a16="http://schemas.microsoft.com/office/drawing/2014/main" id="{A3EBFE7B-235E-F654-C330-7E1863EAB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743" y="4552212"/>
              <a:ext cx="16489" cy="31329"/>
            </a:xfrm>
            <a:custGeom>
              <a:avLst/>
              <a:gdLst/>
              <a:ahLst/>
              <a:cxnLst>
                <a:cxn ang="0">
                  <a:pos x="10" y="19"/>
                </a:cxn>
                <a:cxn ang="0">
                  <a:pos x="3" y="7"/>
                </a:cxn>
                <a:cxn ang="0">
                  <a:pos x="0" y="0"/>
                </a:cxn>
                <a:cxn ang="0">
                  <a:pos x="3" y="7"/>
                </a:cxn>
                <a:cxn ang="0">
                  <a:pos x="10" y="19"/>
                </a:cxn>
              </a:cxnLst>
              <a:rect l="0" t="0" r="r" b="b"/>
              <a:pathLst>
                <a:path w="10" h="19">
                  <a:moveTo>
                    <a:pt x="10" y="19"/>
                  </a:moveTo>
                  <a:lnTo>
                    <a:pt x="3" y="7"/>
                  </a:lnTo>
                  <a:lnTo>
                    <a:pt x="0" y="0"/>
                  </a:lnTo>
                  <a:lnTo>
                    <a:pt x="3" y="7"/>
                  </a:lnTo>
                  <a:lnTo>
                    <a:pt x="10" y="19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899">
              <a:extLst>
                <a:ext uri="{FF2B5EF4-FFF2-40B4-BE49-F238E27FC236}">
                  <a16:creationId xmlns:a16="http://schemas.microsoft.com/office/drawing/2014/main" id="{F129B3CC-1880-5FCF-CE19-92F513286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0672" y="4364239"/>
              <a:ext cx="8244" cy="8244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5" y="5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Rectangle 900">
              <a:extLst>
                <a:ext uri="{FF2B5EF4-FFF2-40B4-BE49-F238E27FC236}">
                  <a16:creationId xmlns:a16="http://schemas.microsoft.com/office/drawing/2014/main" id="{707F2A4E-B782-D93D-E6C8-78DA60E19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232" y="4458226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901">
              <a:extLst>
                <a:ext uri="{FF2B5EF4-FFF2-40B4-BE49-F238E27FC236}">
                  <a16:creationId xmlns:a16="http://schemas.microsoft.com/office/drawing/2014/main" id="{66CF4D04-88E5-C44D-7F57-E9B10CC33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129" y="4430194"/>
              <a:ext cx="8244" cy="4947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902">
              <a:extLst>
                <a:ext uri="{FF2B5EF4-FFF2-40B4-BE49-F238E27FC236}">
                  <a16:creationId xmlns:a16="http://schemas.microsoft.com/office/drawing/2014/main" id="{74A38328-B99F-168A-235D-BB287F03D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534" y="4364239"/>
              <a:ext cx="26382" cy="65956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2" y="17"/>
                </a:cxn>
                <a:cxn ang="0">
                  <a:pos x="2" y="17"/>
                </a:cxn>
                <a:cxn ang="0">
                  <a:pos x="2" y="17"/>
                </a:cxn>
                <a:cxn ang="0">
                  <a:pos x="2" y="17"/>
                </a:cxn>
                <a:cxn ang="0">
                  <a:pos x="6" y="11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5" y="0"/>
                </a:cxn>
                <a:cxn ang="0">
                  <a:pos x="5" y="1"/>
                </a:cxn>
              </a:cxnLst>
              <a:rect l="0" t="0" r="r" b="b"/>
              <a:pathLst>
                <a:path w="7" h="17"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903">
              <a:extLst>
                <a:ext uri="{FF2B5EF4-FFF2-40B4-BE49-F238E27FC236}">
                  <a16:creationId xmlns:a16="http://schemas.microsoft.com/office/drawing/2014/main" id="{337E3493-F4A1-7ECA-1803-E2BAEB4E7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4232" y="4626413"/>
              <a:ext cx="3298" cy="32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0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904">
              <a:extLst>
                <a:ext uri="{FF2B5EF4-FFF2-40B4-BE49-F238E27FC236}">
                  <a16:creationId xmlns:a16="http://schemas.microsoft.com/office/drawing/2014/main" id="{827C6B9F-2E8C-0886-9871-ED7153B2F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7587" y="4430194"/>
              <a:ext cx="156645" cy="79147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28" y="0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4"/>
                </a:cxn>
                <a:cxn ang="0">
                  <a:pos x="1" y="7"/>
                </a:cxn>
                <a:cxn ang="0">
                  <a:pos x="1" y="9"/>
                </a:cxn>
                <a:cxn ang="0">
                  <a:pos x="1" y="9"/>
                </a:cxn>
                <a:cxn ang="0">
                  <a:pos x="0" y="11"/>
                </a:cxn>
                <a:cxn ang="0">
                  <a:pos x="5" y="14"/>
                </a:cxn>
                <a:cxn ang="0">
                  <a:pos x="9" y="14"/>
                </a:cxn>
                <a:cxn ang="0">
                  <a:pos x="10" y="14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1" y="18"/>
                </a:cxn>
                <a:cxn ang="0">
                  <a:pos x="12" y="20"/>
                </a:cxn>
                <a:cxn ang="0">
                  <a:pos x="12" y="20"/>
                </a:cxn>
                <a:cxn ang="0">
                  <a:pos x="12" y="20"/>
                </a:cxn>
                <a:cxn ang="0">
                  <a:pos x="13" y="20"/>
                </a:cxn>
                <a:cxn ang="0">
                  <a:pos x="15" y="19"/>
                </a:cxn>
                <a:cxn ang="0">
                  <a:pos x="16" y="18"/>
                </a:cxn>
                <a:cxn ang="0">
                  <a:pos x="17" y="15"/>
                </a:cxn>
                <a:cxn ang="0">
                  <a:pos x="17" y="15"/>
                </a:cxn>
                <a:cxn ang="0">
                  <a:pos x="19" y="15"/>
                </a:cxn>
                <a:cxn ang="0">
                  <a:pos x="20" y="13"/>
                </a:cxn>
                <a:cxn ang="0">
                  <a:pos x="21" y="13"/>
                </a:cxn>
                <a:cxn ang="0">
                  <a:pos x="21" y="13"/>
                </a:cxn>
                <a:cxn ang="0">
                  <a:pos x="23" y="14"/>
                </a:cxn>
                <a:cxn ang="0">
                  <a:pos x="27" y="11"/>
                </a:cxn>
                <a:cxn ang="0">
                  <a:pos x="29" y="8"/>
                </a:cxn>
                <a:cxn ang="0">
                  <a:pos x="29" y="8"/>
                </a:cxn>
                <a:cxn ang="0">
                  <a:pos x="30" y="8"/>
                </a:cxn>
                <a:cxn ang="0">
                  <a:pos x="33" y="9"/>
                </a:cxn>
                <a:cxn ang="0">
                  <a:pos x="39" y="7"/>
                </a:cxn>
                <a:cxn ang="0">
                  <a:pos x="39" y="7"/>
                </a:cxn>
                <a:cxn ang="0">
                  <a:pos x="40" y="7"/>
                </a:cxn>
                <a:cxn ang="0">
                  <a:pos x="34" y="2"/>
                </a:cxn>
              </a:cxnLst>
              <a:rect l="0" t="0" r="r" b="b"/>
              <a:pathLst>
                <a:path w="40" h="20">
                  <a:moveTo>
                    <a:pt x="34" y="2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4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10" y="14"/>
                    <a:pt x="10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7"/>
                    <a:pt x="40" y="7"/>
                    <a:pt x="40" y="7"/>
                  </a:cubicBezTo>
                  <a:lnTo>
                    <a:pt x="34" y="2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Rectangle 905">
              <a:extLst>
                <a:ext uri="{FF2B5EF4-FFF2-40B4-BE49-F238E27FC236}">
                  <a16:creationId xmlns:a16="http://schemas.microsoft.com/office/drawing/2014/main" id="{7CC2173F-DE2F-45CF-CAE1-8CC7B9346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232" y="4458226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906">
              <a:extLst>
                <a:ext uri="{FF2B5EF4-FFF2-40B4-BE49-F238E27FC236}">
                  <a16:creationId xmlns:a16="http://schemas.microsoft.com/office/drawing/2014/main" id="{017DE2AD-A25B-4866-E139-086109BA5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800" y="4473066"/>
              <a:ext cx="59360" cy="31329"/>
            </a:xfrm>
            <a:custGeom>
              <a:avLst/>
              <a:gdLst/>
              <a:ahLst/>
              <a:cxnLst>
                <a:cxn ang="0">
                  <a:pos x="15" y="3"/>
                </a:cxn>
                <a:cxn ang="0">
                  <a:pos x="14" y="3"/>
                </a:cxn>
                <a:cxn ang="0">
                  <a:pos x="10" y="3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9" y="8"/>
                </a:cxn>
                <a:cxn ang="0">
                  <a:pos x="12" y="8"/>
                </a:cxn>
                <a:cxn ang="0">
                  <a:pos x="12" y="8"/>
                </a:cxn>
                <a:cxn ang="0">
                  <a:pos x="15" y="7"/>
                </a:cxn>
                <a:cxn ang="0">
                  <a:pos x="15" y="7"/>
                </a:cxn>
                <a:cxn ang="0">
                  <a:pos x="15" y="7"/>
                </a:cxn>
                <a:cxn ang="0">
                  <a:pos x="15" y="7"/>
                </a:cxn>
                <a:cxn ang="0">
                  <a:pos x="15" y="7"/>
                </a:cxn>
                <a:cxn ang="0">
                  <a:pos x="15" y="3"/>
                </a:cxn>
              </a:cxnLst>
              <a:rect l="0" t="0" r="r" b="b"/>
              <a:pathLst>
                <a:path w="15" h="8">
                  <a:moveTo>
                    <a:pt x="15" y="3"/>
                  </a:moveTo>
                  <a:cubicBezTo>
                    <a:pt x="15" y="3"/>
                    <a:pt x="14" y="3"/>
                    <a:pt x="14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lnTo>
                    <a:pt x="15" y="3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907">
              <a:extLst>
                <a:ext uri="{FF2B5EF4-FFF2-40B4-BE49-F238E27FC236}">
                  <a16:creationId xmlns:a16="http://schemas.microsoft.com/office/drawing/2014/main" id="{BF75437D-B20D-465D-89F9-F71615403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4232" y="4458226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908">
              <a:extLst>
                <a:ext uri="{FF2B5EF4-FFF2-40B4-BE49-F238E27FC236}">
                  <a16:creationId xmlns:a16="http://schemas.microsoft.com/office/drawing/2014/main" id="{C29379B5-4F9B-5753-23E6-C6EEA8D35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9" y="4558808"/>
              <a:ext cx="85742" cy="70902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5" y="1"/>
                </a:cxn>
                <a:cxn ang="0">
                  <a:pos x="15" y="1"/>
                </a:cxn>
                <a:cxn ang="0">
                  <a:pos x="15" y="1"/>
                </a:cxn>
                <a:cxn ang="0">
                  <a:pos x="13" y="1"/>
                </a:cxn>
                <a:cxn ang="0">
                  <a:pos x="12" y="2"/>
                </a:cxn>
                <a:cxn ang="0">
                  <a:pos x="10" y="1"/>
                </a:cxn>
                <a:cxn ang="0">
                  <a:pos x="9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10"/>
                </a:cxn>
                <a:cxn ang="0">
                  <a:pos x="6" y="8"/>
                </a:cxn>
                <a:cxn ang="0">
                  <a:pos x="6" y="7"/>
                </a:cxn>
                <a:cxn ang="0">
                  <a:pos x="6" y="7"/>
                </a:cxn>
                <a:cxn ang="0">
                  <a:pos x="6" y="7"/>
                </a:cxn>
                <a:cxn ang="0">
                  <a:pos x="9" y="11"/>
                </a:cxn>
                <a:cxn ang="0">
                  <a:pos x="14" y="13"/>
                </a:cxn>
                <a:cxn ang="0">
                  <a:pos x="14" y="17"/>
                </a:cxn>
                <a:cxn ang="0">
                  <a:pos x="15" y="17"/>
                </a:cxn>
                <a:cxn ang="0">
                  <a:pos x="17" y="18"/>
                </a:cxn>
                <a:cxn ang="0">
                  <a:pos x="17" y="18"/>
                </a:cxn>
                <a:cxn ang="0">
                  <a:pos x="17" y="18"/>
                </a:cxn>
                <a:cxn ang="0">
                  <a:pos x="17" y="18"/>
                </a:cxn>
                <a:cxn ang="0">
                  <a:pos x="18" y="17"/>
                </a:cxn>
                <a:cxn ang="0">
                  <a:pos x="19" y="18"/>
                </a:cxn>
                <a:cxn ang="0">
                  <a:pos x="19" y="18"/>
                </a:cxn>
                <a:cxn ang="0">
                  <a:pos x="19" y="18"/>
                </a:cxn>
                <a:cxn ang="0">
                  <a:pos x="21" y="13"/>
                </a:cxn>
                <a:cxn ang="0">
                  <a:pos x="20" y="13"/>
                </a:cxn>
                <a:cxn ang="0">
                  <a:pos x="19" y="13"/>
                </a:cxn>
                <a:cxn ang="0">
                  <a:pos x="19" y="11"/>
                </a:cxn>
                <a:cxn ang="0">
                  <a:pos x="19" y="11"/>
                </a:cxn>
                <a:cxn ang="0">
                  <a:pos x="21" y="9"/>
                </a:cxn>
                <a:cxn ang="0">
                  <a:pos x="22" y="9"/>
                </a:cxn>
                <a:cxn ang="0">
                  <a:pos x="22" y="9"/>
                </a:cxn>
                <a:cxn ang="0">
                  <a:pos x="18" y="6"/>
                </a:cxn>
              </a:cxnLst>
              <a:rect l="0" t="0" r="r" b="b"/>
              <a:pathLst>
                <a:path w="22" h="18">
                  <a:moveTo>
                    <a:pt x="18" y="6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5" y="17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lnTo>
                    <a:pt x="18" y="6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909">
              <a:extLst>
                <a:ext uri="{FF2B5EF4-FFF2-40B4-BE49-F238E27FC236}">
                  <a16:creationId xmlns:a16="http://schemas.microsoft.com/office/drawing/2014/main" id="{173B7E4D-A2CB-BC69-B0B3-908F50F7DB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0458" y="4458226"/>
              <a:ext cx="113774" cy="108827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22" y="2"/>
                </a:cxn>
                <a:cxn ang="0">
                  <a:pos x="19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6" y="4"/>
                </a:cxn>
                <a:cxn ang="0">
                  <a:pos x="12" y="7"/>
                </a:cxn>
                <a:cxn ang="0">
                  <a:pos x="10" y="6"/>
                </a:cxn>
                <a:cxn ang="0">
                  <a:pos x="10" y="6"/>
                </a:cxn>
                <a:cxn ang="0">
                  <a:pos x="9" y="6"/>
                </a:cxn>
                <a:cxn ang="0">
                  <a:pos x="8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5" y="11"/>
                </a:cxn>
                <a:cxn ang="0">
                  <a:pos x="4" y="12"/>
                </a:cxn>
                <a:cxn ang="0">
                  <a:pos x="2" y="13"/>
                </a:cxn>
                <a:cxn ang="0">
                  <a:pos x="1" y="13"/>
                </a:cxn>
                <a:cxn ang="0">
                  <a:pos x="1" y="13"/>
                </a:cxn>
                <a:cxn ang="0">
                  <a:pos x="1" y="13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20" y="26"/>
                </a:cxn>
                <a:cxn ang="0">
                  <a:pos x="21" y="27"/>
                </a:cxn>
                <a:cxn ang="0">
                  <a:pos x="23" y="28"/>
                </a:cxn>
                <a:cxn ang="0">
                  <a:pos x="24" y="27"/>
                </a:cxn>
                <a:cxn ang="0">
                  <a:pos x="26" y="27"/>
                </a:cxn>
                <a:cxn ang="0">
                  <a:pos x="26" y="27"/>
                </a:cxn>
                <a:cxn ang="0">
                  <a:pos x="26" y="27"/>
                </a:cxn>
                <a:cxn ang="0">
                  <a:pos x="25" y="24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13" y="24"/>
                </a:cxn>
                <a:cxn ang="0">
                  <a:pos x="12" y="19"/>
                </a:cxn>
                <a:cxn ang="0">
                  <a:pos x="13" y="19"/>
                </a:cxn>
                <a:cxn ang="0">
                  <a:pos x="17" y="22"/>
                </a:cxn>
                <a:cxn ang="0">
                  <a:pos x="18" y="26"/>
                </a:cxn>
                <a:cxn ang="0">
                  <a:pos x="13" y="24"/>
                </a:cxn>
              </a:cxnLst>
              <a:rect l="0" t="0" r="r" b="b"/>
              <a:pathLst>
                <a:path w="29" h="28">
                  <a:moveTo>
                    <a:pt x="29" y="0"/>
                  </a:moveTo>
                  <a:cubicBezTo>
                    <a:pt x="29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20" y="26"/>
                    <a:pt x="20" y="26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lose/>
                  <a:moveTo>
                    <a:pt x="13" y="24"/>
                  </a:moveTo>
                  <a:cubicBezTo>
                    <a:pt x="12" y="19"/>
                    <a:pt x="12" y="19"/>
                    <a:pt x="12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8" y="26"/>
                    <a:pt x="18" y="26"/>
                    <a:pt x="18" y="26"/>
                  </a:cubicBezTo>
                  <a:lnTo>
                    <a:pt x="13" y="24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Rectangle 910">
              <a:extLst>
                <a:ext uri="{FF2B5EF4-FFF2-40B4-BE49-F238E27FC236}">
                  <a16:creationId xmlns:a16="http://schemas.microsoft.com/office/drawing/2014/main" id="{6A43D4C3-4F27-C069-8935-958D2515C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471" y="4852311"/>
              <a:ext cx="1649" cy="3298"/>
            </a:xfrm>
            <a:prstGeom prst="rect">
              <a:avLst/>
            </a:pr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911">
              <a:extLst>
                <a:ext uri="{FF2B5EF4-FFF2-40B4-BE49-F238E27FC236}">
                  <a16:creationId xmlns:a16="http://schemas.microsoft.com/office/drawing/2014/main" id="{51270576-FED3-BA91-AD91-16161B12F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9876" y="4835822"/>
              <a:ext cx="19787" cy="3462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5"/>
                </a:cxn>
                <a:cxn ang="0">
                  <a:pos x="1" y="7"/>
                </a:cxn>
                <a:cxn ang="0">
                  <a:pos x="1" y="7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5" h="9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912">
              <a:extLst>
                <a:ext uri="{FF2B5EF4-FFF2-40B4-BE49-F238E27FC236}">
                  <a16:creationId xmlns:a16="http://schemas.microsoft.com/office/drawing/2014/main" id="{D2C8D559-85CA-763F-3713-222AD56D0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174" y="4847364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913">
              <a:extLst>
                <a:ext uri="{FF2B5EF4-FFF2-40B4-BE49-F238E27FC236}">
                  <a16:creationId xmlns:a16="http://schemas.microsoft.com/office/drawing/2014/main" id="{A1D22EBD-1DEE-74B4-62D0-837EB1F26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663" y="4844066"/>
              <a:ext cx="6596" cy="1154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1" y="1"/>
                </a:cxn>
                <a:cxn ang="0">
                  <a:pos x="1" y="0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914">
              <a:extLst>
                <a:ext uri="{FF2B5EF4-FFF2-40B4-BE49-F238E27FC236}">
                  <a16:creationId xmlns:a16="http://schemas.microsoft.com/office/drawing/2014/main" id="{463C9868-F803-B8E1-99A0-8A32C9729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6258" y="4852311"/>
              <a:ext cx="11542" cy="1154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915">
              <a:extLst>
                <a:ext uri="{FF2B5EF4-FFF2-40B4-BE49-F238E27FC236}">
                  <a16:creationId xmlns:a16="http://schemas.microsoft.com/office/drawing/2014/main" id="{ADA58121-0796-D0B1-6F30-3577D72CB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5150" y="3803616"/>
              <a:ext cx="18138" cy="824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5" y="0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916">
              <a:extLst>
                <a:ext uri="{FF2B5EF4-FFF2-40B4-BE49-F238E27FC236}">
                  <a16:creationId xmlns:a16="http://schemas.microsoft.com/office/drawing/2014/main" id="{9A7282FE-8B86-9EB0-B183-F854025E5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5576" y="3772287"/>
              <a:ext cx="8244" cy="824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917">
              <a:extLst>
                <a:ext uri="{FF2B5EF4-FFF2-40B4-BE49-F238E27FC236}">
                  <a16:creationId xmlns:a16="http://schemas.microsoft.com/office/drawing/2014/main" id="{B857D397-C37D-4DE8-1D5C-95F078AB2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4584" y="5724574"/>
              <a:ext cx="42871" cy="49467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1" y="16"/>
                </a:cxn>
                <a:cxn ang="0">
                  <a:pos x="26" y="0"/>
                </a:cxn>
                <a:cxn ang="0">
                  <a:pos x="11" y="16"/>
                </a:cxn>
                <a:cxn ang="0">
                  <a:pos x="0" y="30"/>
                </a:cxn>
              </a:cxnLst>
              <a:rect l="0" t="0" r="r" b="b"/>
              <a:pathLst>
                <a:path w="26" h="30">
                  <a:moveTo>
                    <a:pt x="0" y="30"/>
                  </a:moveTo>
                  <a:lnTo>
                    <a:pt x="11" y="16"/>
                  </a:lnTo>
                  <a:lnTo>
                    <a:pt x="26" y="0"/>
                  </a:lnTo>
                  <a:lnTo>
                    <a:pt x="11" y="1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918">
              <a:extLst>
                <a:ext uri="{FF2B5EF4-FFF2-40B4-BE49-F238E27FC236}">
                  <a16:creationId xmlns:a16="http://schemas.microsoft.com/office/drawing/2014/main" id="{2F4E5E33-FCD9-8AF7-FC99-02098DC62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682" y="5642130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919">
              <a:extLst>
                <a:ext uri="{FF2B5EF4-FFF2-40B4-BE49-F238E27FC236}">
                  <a16:creationId xmlns:a16="http://schemas.microsoft.com/office/drawing/2014/main" id="{2A72811D-EE0C-2B08-BAF8-D385EA52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5651" y="5645428"/>
              <a:ext cx="8244" cy="824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5" y="0"/>
                </a:cxn>
                <a:cxn ang="0">
                  <a:pos x="0" y="5"/>
                </a:cxn>
                <a:cxn ang="0">
                  <a:pos x="5" y="0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lnTo>
                    <a:pt x="5" y="0"/>
                  </a:lnTo>
                  <a:lnTo>
                    <a:pt x="0" y="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920">
              <a:extLst>
                <a:ext uri="{FF2B5EF4-FFF2-40B4-BE49-F238E27FC236}">
                  <a16:creationId xmlns:a16="http://schemas.microsoft.com/office/drawing/2014/main" id="{781BFFDC-A232-4729-EB07-4EBF6D38F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108" y="5755903"/>
              <a:ext cx="1649" cy="1813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11"/>
                </a:cxn>
                <a:cxn ang="0">
                  <a:pos x="0" y="2"/>
                </a:cxn>
              </a:cxnLst>
              <a:rect l="0" t="0" r="r" b="b"/>
              <a:pathLst>
                <a:path h="11"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1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921">
              <a:extLst>
                <a:ext uri="{FF2B5EF4-FFF2-40B4-BE49-F238E27FC236}">
                  <a16:creationId xmlns:a16="http://schemas.microsoft.com/office/drawing/2014/main" id="{E28D4CE5-DDF6-BFAD-83A6-12B3C6CBD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108" y="5642130"/>
              <a:ext cx="133560" cy="143454"/>
            </a:xfrm>
            <a:custGeom>
              <a:avLst/>
              <a:gdLst/>
              <a:ahLst/>
              <a:cxnLst>
                <a:cxn ang="0">
                  <a:pos x="32" y="28"/>
                </a:cxn>
                <a:cxn ang="0">
                  <a:pos x="32" y="28"/>
                </a:cxn>
                <a:cxn ang="0">
                  <a:pos x="32" y="27"/>
                </a:cxn>
                <a:cxn ang="0">
                  <a:pos x="31" y="23"/>
                </a:cxn>
                <a:cxn ang="0">
                  <a:pos x="31" y="22"/>
                </a:cxn>
                <a:cxn ang="0">
                  <a:pos x="34" y="19"/>
                </a:cxn>
                <a:cxn ang="0">
                  <a:pos x="31" y="17"/>
                </a:cxn>
                <a:cxn ang="0">
                  <a:pos x="29" y="14"/>
                </a:cxn>
                <a:cxn ang="0">
                  <a:pos x="21" y="8"/>
                </a:cxn>
                <a:cxn ang="0">
                  <a:pos x="18" y="5"/>
                </a:cxn>
                <a:cxn ang="0">
                  <a:pos x="15" y="6"/>
                </a:cxn>
                <a:cxn ang="0">
                  <a:pos x="15" y="7"/>
                </a:cxn>
                <a:cxn ang="0">
                  <a:pos x="15" y="6"/>
                </a:cxn>
                <a:cxn ang="0">
                  <a:pos x="15" y="6"/>
                </a:cxn>
                <a:cxn ang="0">
                  <a:pos x="14" y="3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3" y="3"/>
                </a:cxn>
                <a:cxn ang="0">
                  <a:pos x="2" y="21"/>
                </a:cxn>
                <a:cxn ang="0">
                  <a:pos x="0" y="29"/>
                </a:cxn>
                <a:cxn ang="0">
                  <a:pos x="0" y="30"/>
                </a:cxn>
                <a:cxn ang="0">
                  <a:pos x="0" y="32"/>
                </a:cxn>
                <a:cxn ang="0">
                  <a:pos x="3" y="33"/>
                </a:cxn>
                <a:cxn ang="0">
                  <a:pos x="3" y="33"/>
                </a:cxn>
                <a:cxn ang="0">
                  <a:pos x="7" y="33"/>
                </a:cxn>
                <a:cxn ang="0">
                  <a:pos x="14" y="36"/>
                </a:cxn>
                <a:cxn ang="0">
                  <a:pos x="23" y="37"/>
                </a:cxn>
                <a:cxn ang="0">
                  <a:pos x="23" y="37"/>
                </a:cxn>
                <a:cxn ang="0">
                  <a:pos x="28" y="34"/>
                </a:cxn>
                <a:cxn ang="0">
                  <a:pos x="33" y="28"/>
                </a:cxn>
                <a:cxn ang="0">
                  <a:pos x="32" y="28"/>
                </a:cxn>
                <a:cxn ang="0">
                  <a:pos x="32" y="28"/>
                </a:cxn>
              </a:cxnLst>
              <a:rect l="0" t="0" r="r" b="b"/>
              <a:pathLst>
                <a:path w="34" h="37">
                  <a:moveTo>
                    <a:pt x="32" y="28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2" y="28"/>
                    <a:pt x="32" y="28"/>
                    <a:pt x="32" y="27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31" y="23"/>
                    <a:pt x="31" y="22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6" y="0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8"/>
                    <a:pt x="32" y="28"/>
                    <a:pt x="32" y="28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922">
              <a:extLst>
                <a:ext uri="{FF2B5EF4-FFF2-40B4-BE49-F238E27FC236}">
                  <a16:creationId xmlns:a16="http://schemas.microsoft.com/office/drawing/2014/main" id="{58594F03-FAFB-B56C-03D9-E6F897719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1997" y="4901777"/>
              <a:ext cx="11542" cy="82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923">
              <a:extLst>
                <a:ext uri="{FF2B5EF4-FFF2-40B4-BE49-F238E27FC236}">
                  <a16:creationId xmlns:a16="http://schemas.microsoft.com/office/drawing/2014/main" id="{6635D577-3898-CD91-C1F7-3F0301504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9125" y="4949595"/>
              <a:ext cx="105529" cy="5441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9"/>
                </a:cxn>
                <a:cxn ang="0">
                  <a:pos x="2" y="11"/>
                </a:cxn>
                <a:cxn ang="0">
                  <a:pos x="6" y="13"/>
                </a:cxn>
                <a:cxn ang="0">
                  <a:pos x="8" y="13"/>
                </a:cxn>
                <a:cxn ang="0">
                  <a:pos x="9" y="14"/>
                </a:cxn>
                <a:cxn ang="0">
                  <a:pos x="9" y="14"/>
                </a:cxn>
                <a:cxn ang="0">
                  <a:pos x="16" y="13"/>
                </a:cxn>
                <a:cxn ang="0">
                  <a:pos x="20" y="12"/>
                </a:cxn>
                <a:cxn ang="0">
                  <a:pos x="22" y="9"/>
                </a:cxn>
                <a:cxn ang="0">
                  <a:pos x="24" y="9"/>
                </a:cxn>
                <a:cxn ang="0">
                  <a:pos x="25" y="9"/>
                </a:cxn>
                <a:cxn ang="0">
                  <a:pos x="27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5" y="0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21" y="0"/>
                </a:cxn>
                <a:cxn ang="0">
                  <a:pos x="22" y="4"/>
                </a:cxn>
                <a:cxn ang="0">
                  <a:pos x="16" y="8"/>
                </a:cxn>
                <a:cxn ang="0">
                  <a:pos x="12" y="7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12" y="5"/>
                </a:cxn>
                <a:cxn ang="0">
                  <a:pos x="9" y="8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27" h="14">
                  <a:moveTo>
                    <a:pt x="0" y="8"/>
                  </a:moveTo>
                  <a:cubicBezTo>
                    <a:pt x="0" y="8"/>
                    <a:pt x="0" y="9"/>
                    <a:pt x="0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4"/>
                    <a:pt x="16" y="13"/>
                    <a:pt x="16" y="13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5" y="9"/>
                    <a:pt x="25" y="9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27" y="1"/>
                    <a:pt x="27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5" y="0"/>
                    <a:pt x="25" y="0"/>
                  </a:cubicBezTo>
                  <a:cubicBezTo>
                    <a:pt x="25" y="0"/>
                    <a:pt x="22" y="0"/>
                    <a:pt x="22" y="0"/>
                  </a:cubicBezTo>
                  <a:cubicBezTo>
                    <a:pt x="22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924">
              <a:extLst>
                <a:ext uri="{FF2B5EF4-FFF2-40B4-BE49-F238E27FC236}">
                  <a16:creationId xmlns:a16="http://schemas.microsoft.com/office/drawing/2014/main" id="{20859589-5C39-A66E-663C-413AE3695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6156" y="3920687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925">
              <a:extLst>
                <a:ext uri="{FF2B5EF4-FFF2-40B4-BE49-F238E27FC236}">
                  <a16:creationId xmlns:a16="http://schemas.microsoft.com/office/drawing/2014/main" id="{8613A2DA-8642-0B6D-9874-2CB59E2F2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1103" y="3909145"/>
              <a:ext cx="1649" cy="115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926">
              <a:extLst>
                <a:ext uri="{FF2B5EF4-FFF2-40B4-BE49-F238E27FC236}">
                  <a16:creationId xmlns:a16="http://schemas.microsoft.com/office/drawing/2014/main" id="{BE877B30-D5ED-C864-E09D-1AB8339BF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2858" y="3905847"/>
              <a:ext cx="3298" cy="6596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" h="4">
                  <a:moveTo>
                    <a:pt x="0" y="4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927">
              <a:extLst>
                <a:ext uri="{FF2B5EF4-FFF2-40B4-BE49-F238E27FC236}">
                  <a16:creationId xmlns:a16="http://schemas.microsoft.com/office/drawing/2014/main" id="{87520F69-C071-031E-AC43-1048F2DAD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2858" y="3909145"/>
              <a:ext cx="8244" cy="1154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0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928">
              <a:extLst>
                <a:ext uri="{FF2B5EF4-FFF2-40B4-BE49-F238E27FC236}">
                  <a16:creationId xmlns:a16="http://schemas.microsoft.com/office/drawing/2014/main" id="{0D15F6B0-CB53-FE9B-98AF-21836EC54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4285" y="4980924"/>
              <a:ext cx="11542" cy="1154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1"/>
                </a:cxn>
                <a:cxn ang="0">
                  <a:pos x="2" y="2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929">
              <a:extLst>
                <a:ext uri="{FF2B5EF4-FFF2-40B4-BE49-F238E27FC236}">
                  <a16:creationId xmlns:a16="http://schemas.microsoft.com/office/drawing/2014/main" id="{C3D4F534-D83E-6876-D0F6-E9A5301E4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2433" y="5353574"/>
              <a:ext cx="11542" cy="1978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1"/>
                </a:cxn>
                <a:cxn ang="0">
                  <a:pos x="3" y="0"/>
                </a:cxn>
              </a:cxnLst>
              <a:rect l="0" t="0" r="r" b="b"/>
              <a:pathLst>
                <a:path w="3" h="5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Rectangle 930">
              <a:extLst>
                <a:ext uri="{FF2B5EF4-FFF2-40B4-BE49-F238E27FC236}">
                  <a16:creationId xmlns:a16="http://schemas.microsoft.com/office/drawing/2014/main" id="{4677926F-70B2-6BAE-94EA-9936B21DD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1104" y="4158127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931">
              <a:extLst>
                <a:ext uri="{FF2B5EF4-FFF2-40B4-BE49-F238E27FC236}">
                  <a16:creationId xmlns:a16="http://schemas.microsoft.com/office/drawing/2014/main" id="{C644906E-4056-B774-8DCA-D1645EA9E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104" y="4149883"/>
              <a:ext cx="6596" cy="19787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2" y="5"/>
                </a:cxn>
              </a:cxnLst>
              <a:rect l="0" t="0" r="r" b="b"/>
              <a:pathLst>
                <a:path w="2" h="5">
                  <a:moveTo>
                    <a:pt x="2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932">
              <a:extLst>
                <a:ext uri="{FF2B5EF4-FFF2-40B4-BE49-F238E27FC236}">
                  <a16:creationId xmlns:a16="http://schemas.microsoft.com/office/drawing/2014/main" id="{4680D1DF-024C-84E0-9643-9BD2D21D3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104" y="4158127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Rectangle 933">
              <a:extLst>
                <a:ext uri="{FF2B5EF4-FFF2-40B4-BE49-F238E27FC236}">
                  <a16:creationId xmlns:a16="http://schemas.microsoft.com/office/drawing/2014/main" id="{71E88CF2-9BB9-FC29-8CFC-E0CF6C015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7699" y="4169670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934">
              <a:extLst>
                <a:ext uri="{FF2B5EF4-FFF2-40B4-BE49-F238E27FC236}">
                  <a16:creationId xmlns:a16="http://schemas.microsoft.com/office/drawing/2014/main" id="{75C855ED-38D3-1218-E645-0D4F61646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5148" y="4515937"/>
              <a:ext cx="26382" cy="16489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4" y="4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7" y="3"/>
                </a:cxn>
                <a:cxn ang="0">
                  <a:pos x="7" y="2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1"/>
                </a:cxn>
              </a:cxnLst>
              <a:rect l="0" t="0" r="r" b="b"/>
              <a:pathLst>
                <a:path w="7" h="4">
                  <a:moveTo>
                    <a:pt x="7" y="1"/>
                  </a:moveTo>
                  <a:cubicBezTo>
                    <a:pt x="7" y="1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935">
              <a:extLst>
                <a:ext uri="{FF2B5EF4-FFF2-40B4-BE49-F238E27FC236}">
                  <a16:creationId xmlns:a16="http://schemas.microsoft.com/office/drawing/2014/main" id="{811085DA-7AFC-CA40-89A5-CDA25B463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9127" y="6265411"/>
              <a:ext cx="42871" cy="28031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7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1" y="7"/>
                </a:cxn>
                <a:cxn ang="0">
                  <a:pos x="1" y="7"/>
                </a:cxn>
                <a:cxn ang="0">
                  <a:pos x="2" y="5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4" y="6"/>
                </a:cxn>
                <a:cxn ang="0">
                  <a:pos x="5" y="5"/>
                </a:cxn>
                <a:cxn ang="0">
                  <a:pos x="9" y="6"/>
                </a:cxn>
                <a:cxn ang="0">
                  <a:pos x="9" y="6"/>
                </a:cxn>
                <a:cxn ang="0">
                  <a:pos x="9" y="6"/>
                </a:cxn>
                <a:cxn ang="0">
                  <a:pos x="9" y="5"/>
                </a:cxn>
                <a:cxn ang="0">
                  <a:pos x="7" y="3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0" y="0"/>
                </a:cxn>
              </a:cxnLst>
              <a:rect l="0" t="0" r="r" b="b"/>
              <a:pathLst>
                <a:path w="11" h="7">
                  <a:moveTo>
                    <a:pt x="10" y="0"/>
                  </a:moveTo>
                  <a:cubicBezTo>
                    <a:pt x="10" y="0"/>
                    <a:pt x="7" y="1"/>
                    <a:pt x="7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5"/>
                    <a:pt x="9" y="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9" y="4"/>
                    <a:pt x="9" y="4"/>
                  </a:cubicBezTo>
                  <a:cubicBezTo>
                    <a:pt x="9" y="4"/>
                    <a:pt x="9" y="4"/>
                    <a:pt x="9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Rectangle 936">
              <a:extLst>
                <a:ext uri="{FF2B5EF4-FFF2-40B4-BE49-F238E27FC236}">
                  <a16:creationId xmlns:a16="http://schemas.microsoft.com/office/drawing/2014/main" id="{29A830F3-5C95-3FA8-99E0-3FCB4AE7B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9225" y="4041056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937">
              <a:extLst>
                <a:ext uri="{FF2B5EF4-FFF2-40B4-BE49-F238E27FC236}">
                  <a16:creationId xmlns:a16="http://schemas.microsoft.com/office/drawing/2014/main" id="{3BDF4C4E-855A-093D-0E61-4888BC1A7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2843" y="4037758"/>
              <a:ext cx="201165" cy="112125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0" y="11"/>
                </a:cxn>
                <a:cxn ang="0">
                  <a:pos x="18" y="21"/>
                </a:cxn>
                <a:cxn ang="0">
                  <a:pos x="28" y="21"/>
                </a:cxn>
                <a:cxn ang="0">
                  <a:pos x="28" y="22"/>
                </a:cxn>
                <a:cxn ang="0">
                  <a:pos x="32" y="26"/>
                </a:cxn>
                <a:cxn ang="0">
                  <a:pos x="46" y="29"/>
                </a:cxn>
                <a:cxn ang="0">
                  <a:pos x="51" y="28"/>
                </a:cxn>
                <a:cxn ang="0">
                  <a:pos x="52" y="26"/>
                </a:cxn>
                <a:cxn ang="0">
                  <a:pos x="51" y="25"/>
                </a:cxn>
                <a:cxn ang="0">
                  <a:pos x="51" y="24"/>
                </a:cxn>
                <a:cxn ang="0">
                  <a:pos x="51" y="23"/>
                </a:cxn>
                <a:cxn ang="0">
                  <a:pos x="52" y="18"/>
                </a:cxn>
                <a:cxn ang="0">
                  <a:pos x="48" y="19"/>
                </a:cxn>
                <a:cxn ang="0">
                  <a:pos x="43" y="18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6" y="16"/>
                </a:cxn>
                <a:cxn ang="0">
                  <a:pos x="33" y="15"/>
                </a:cxn>
                <a:cxn ang="0">
                  <a:pos x="33" y="15"/>
                </a:cxn>
                <a:cxn ang="0">
                  <a:pos x="33" y="13"/>
                </a:cxn>
                <a:cxn ang="0">
                  <a:pos x="27" y="12"/>
                </a:cxn>
                <a:cxn ang="0">
                  <a:pos x="26" y="11"/>
                </a:cxn>
                <a:cxn ang="0">
                  <a:pos x="27" y="8"/>
                </a:cxn>
                <a:cxn ang="0">
                  <a:pos x="23" y="10"/>
                </a:cxn>
                <a:cxn ang="0">
                  <a:pos x="23" y="10"/>
                </a:cxn>
                <a:cxn ang="0">
                  <a:pos x="22" y="9"/>
                </a:cxn>
                <a:cxn ang="0">
                  <a:pos x="20" y="5"/>
                </a:cxn>
                <a:cxn ang="0">
                  <a:pos x="15" y="2"/>
                </a:cxn>
                <a:cxn ang="0">
                  <a:pos x="9" y="0"/>
                </a:cxn>
                <a:cxn ang="0">
                  <a:pos x="9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2" y="4"/>
                </a:cxn>
              </a:cxnLst>
              <a:rect l="0" t="0" r="r" b="b"/>
              <a:pathLst>
                <a:path w="52" h="29">
                  <a:moveTo>
                    <a:pt x="2" y="4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2"/>
                    <a:pt x="28" y="22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0" y="25"/>
                    <a:pt x="50" y="24"/>
                    <a:pt x="51" y="24"/>
                  </a:cubicBezTo>
                  <a:cubicBezTo>
                    <a:pt x="51" y="23"/>
                    <a:pt x="51" y="23"/>
                    <a:pt x="51" y="23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3" y="18"/>
                    <a:pt x="38" y="18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6" y="12"/>
                    <a:pt x="26" y="11"/>
                    <a:pt x="26" y="11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2" y="10"/>
                    <a:pt x="22" y="9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1"/>
                    <a:pt x="7" y="1"/>
                    <a:pt x="7" y="1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938">
              <a:extLst>
                <a:ext uri="{FF2B5EF4-FFF2-40B4-BE49-F238E27FC236}">
                  <a16:creationId xmlns:a16="http://schemas.microsoft.com/office/drawing/2014/main" id="{49AF2C77-B2D9-28DD-0917-C1D1E2FE1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9225" y="4041056"/>
              <a:ext cx="4947" cy="4947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939">
              <a:extLst>
                <a:ext uri="{FF2B5EF4-FFF2-40B4-BE49-F238E27FC236}">
                  <a16:creationId xmlns:a16="http://schemas.microsoft.com/office/drawing/2014/main" id="{AA048B45-4396-6084-B6BE-81A0FF9CD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9438" y="4041056"/>
              <a:ext cx="19787" cy="1154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0" y="7"/>
                </a:cxn>
                <a:cxn ang="0">
                  <a:pos x="12" y="0"/>
                </a:cxn>
              </a:cxnLst>
              <a:rect l="0" t="0" r="r" b="b"/>
              <a:pathLst>
                <a:path w="12" h="7">
                  <a:moveTo>
                    <a:pt x="12" y="0"/>
                  </a:moveTo>
                  <a:lnTo>
                    <a:pt x="12" y="0"/>
                  </a:lnTo>
                  <a:lnTo>
                    <a:pt x="0" y="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940">
              <a:extLst>
                <a:ext uri="{FF2B5EF4-FFF2-40B4-BE49-F238E27FC236}">
                  <a16:creationId xmlns:a16="http://schemas.microsoft.com/office/drawing/2014/main" id="{D2A299EF-C770-0F29-69AA-DC35CDED1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5648" y="4260359"/>
              <a:ext cx="183027" cy="220951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0" y="13"/>
                </a:cxn>
                <a:cxn ang="0">
                  <a:pos x="2" y="14"/>
                </a:cxn>
                <a:cxn ang="0">
                  <a:pos x="6" y="19"/>
                </a:cxn>
                <a:cxn ang="0">
                  <a:pos x="5" y="33"/>
                </a:cxn>
                <a:cxn ang="0">
                  <a:pos x="10" y="29"/>
                </a:cxn>
                <a:cxn ang="0">
                  <a:pos x="15" y="31"/>
                </a:cxn>
                <a:cxn ang="0">
                  <a:pos x="18" y="28"/>
                </a:cxn>
                <a:cxn ang="0">
                  <a:pos x="21" y="27"/>
                </a:cxn>
                <a:cxn ang="0">
                  <a:pos x="23" y="27"/>
                </a:cxn>
                <a:cxn ang="0">
                  <a:pos x="30" y="42"/>
                </a:cxn>
                <a:cxn ang="0">
                  <a:pos x="34" y="47"/>
                </a:cxn>
                <a:cxn ang="0">
                  <a:pos x="34" y="54"/>
                </a:cxn>
                <a:cxn ang="0">
                  <a:pos x="37" y="57"/>
                </a:cxn>
                <a:cxn ang="0">
                  <a:pos x="40" y="54"/>
                </a:cxn>
                <a:cxn ang="0">
                  <a:pos x="46" y="53"/>
                </a:cxn>
                <a:cxn ang="0">
                  <a:pos x="44" y="43"/>
                </a:cxn>
                <a:cxn ang="0">
                  <a:pos x="40" y="40"/>
                </a:cxn>
                <a:cxn ang="0">
                  <a:pos x="36" y="34"/>
                </a:cxn>
                <a:cxn ang="0">
                  <a:pos x="24" y="22"/>
                </a:cxn>
                <a:cxn ang="0">
                  <a:pos x="24" y="19"/>
                </a:cxn>
                <a:cxn ang="0">
                  <a:pos x="27" y="19"/>
                </a:cxn>
                <a:cxn ang="0">
                  <a:pos x="26" y="12"/>
                </a:cxn>
                <a:cxn ang="0">
                  <a:pos x="19" y="11"/>
                </a:cxn>
                <a:cxn ang="0">
                  <a:pos x="17" y="9"/>
                </a:cxn>
                <a:cxn ang="0">
                  <a:pos x="13" y="1"/>
                </a:cxn>
                <a:cxn ang="0">
                  <a:pos x="9" y="0"/>
                </a:cxn>
                <a:cxn ang="0">
                  <a:pos x="9" y="8"/>
                </a:cxn>
                <a:cxn ang="0">
                  <a:pos x="7" y="9"/>
                </a:cxn>
                <a:cxn ang="0">
                  <a:pos x="6" y="9"/>
                </a:cxn>
                <a:cxn ang="0">
                  <a:pos x="5" y="5"/>
                </a:cxn>
                <a:cxn ang="0">
                  <a:pos x="0" y="11"/>
                </a:cxn>
              </a:cxnLst>
              <a:rect l="0" t="0" r="r" b="b"/>
              <a:pathLst>
                <a:path w="47" h="57"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20"/>
                    <a:pt x="6" y="20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34" y="46"/>
                    <a:pt x="34" y="46"/>
                    <a:pt x="34" y="47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9" y="54"/>
                    <a:pt x="39" y="54"/>
                    <a:pt x="39" y="54"/>
                  </a:cubicBezTo>
                  <a:cubicBezTo>
                    <a:pt x="39" y="54"/>
                    <a:pt x="39" y="54"/>
                    <a:pt x="40" y="54"/>
                  </a:cubicBezTo>
                  <a:cubicBezTo>
                    <a:pt x="40" y="54"/>
                    <a:pt x="43" y="55"/>
                    <a:pt x="43" y="55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41"/>
                    <a:pt x="40" y="40"/>
                    <a:pt x="40" y="40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9"/>
                    <a:pt x="25" y="19"/>
                    <a:pt x="25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8" y="11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1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941">
              <a:extLst>
                <a:ext uri="{FF2B5EF4-FFF2-40B4-BE49-F238E27FC236}">
                  <a16:creationId xmlns:a16="http://schemas.microsoft.com/office/drawing/2014/main" id="{ED59CC2B-A24B-2C0E-C362-E1FCFCBB6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1390" y="4575297"/>
              <a:ext cx="36276" cy="115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0"/>
                </a:cxn>
                <a:cxn ang="0">
                  <a:pos x="22" y="7"/>
                </a:cxn>
                <a:cxn ang="0">
                  <a:pos x="12" y="0"/>
                </a:cxn>
                <a:cxn ang="0">
                  <a:pos x="0" y="0"/>
                </a:cxn>
              </a:cxnLst>
              <a:rect l="0" t="0" r="r" b="b"/>
              <a:pathLst>
                <a:path w="22" h="7">
                  <a:moveTo>
                    <a:pt x="0" y="0"/>
                  </a:moveTo>
                  <a:lnTo>
                    <a:pt x="12" y="0"/>
                  </a:lnTo>
                  <a:lnTo>
                    <a:pt x="22" y="7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942">
              <a:extLst>
                <a:ext uri="{FF2B5EF4-FFF2-40B4-BE49-F238E27FC236}">
                  <a16:creationId xmlns:a16="http://schemas.microsoft.com/office/drawing/2014/main" id="{3C4AC222-7BAF-93E2-5F31-E596E9E0C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6764" y="4240572"/>
              <a:ext cx="179729" cy="385841"/>
            </a:xfrm>
            <a:custGeom>
              <a:avLst/>
              <a:gdLst/>
              <a:ahLst/>
              <a:cxnLst>
                <a:cxn ang="0">
                  <a:pos x="43" y="53"/>
                </a:cxn>
                <a:cxn ang="0">
                  <a:pos x="40" y="51"/>
                </a:cxn>
                <a:cxn ang="0">
                  <a:pos x="39" y="48"/>
                </a:cxn>
                <a:cxn ang="0">
                  <a:pos x="31" y="42"/>
                </a:cxn>
                <a:cxn ang="0">
                  <a:pos x="27" y="35"/>
                </a:cxn>
                <a:cxn ang="0">
                  <a:pos x="22" y="29"/>
                </a:cxn>
                <a:cxn ang="0">
                  <a:pos x="29" y="18"/>
                </a:cxn>
                <a:cxn ang="0">
                  <a:pos x="37" y="12"/>
                </a:cxn>
                <a:cxn ang="0">
                  <a:pos x="37" y="12"/>
                </a:cxn>
                <a:cxn ang="0">
                  <a:pos x="33" y="11"/>
                </a:cxn>
                <a:cxn ang="0">
                  <a:pos x="27" y="3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6" y="4"/>
                </a:cxn>
                <a:cxn ang="0">
                  <a:pos x="0" y="6"/>
                </a:cxn>
                <a:cxn ang="0">
                  <a:pos x="4" y="14"/>
                </a:cxn>
                <a:cxn ang="0">
                  <a:pos x="6" y="16"/>
                </a:cxn>
                <a:cxn ang="0">
                  <a:pos x="13" y="17"/>
                </a:cxn>
                <a:cxn ang="0">
                  <a:pos x="14" y="24"/>
                </a:cxn>
                <a:cxn ang="0">
                  <a:pos x="11" y="24"/>
                </a:cxn>
                <a:cxn ang="0">
                  <a:pos x="11" y="27"/>
                </a:cxn>
                <a:cxn ang="0">
                  <a:pos x="23" y="39"/>
                </a:cxn>
                <a:cxn ang="0">
                  <a:pos x="27" y="45"/>
                </a:cxn>
                <a:cxn ang="0">
                  <a:pos x="31" y="48"/>
                </a:cxn>
                <a:cxn ang="0">
                  <a:pos x="33" y="58"/>
                </a:cxn>
                <a:cxn ang="0">
                  <a:pos x="34" y="57"/>
                </a:cxn>
                <a:cxn ang="0">
                  <a:pos x="34" y="58"/>
                </a:cxn>
                <a:cxn ang="0">
                  <a:pos x="34" y="73"/>
                </a:cxn>
                <a:cxn ang="0">
                  <a:pos x="27" y="78"/>
                </a:cxn>
                <a:cxn ang="0">
                  <a:pos x="24" y="78"/>
                </a:cxn>
                <a:cxn ang="0">
                  <a:pos x="24" y="82"/>
                </a:cxn>
                <a:cxn ang="0">
                  <a:pos x="17" y="85"/>
                </a:cxn>
                <a:cxn ang="0">
                  <a:pos x="14" y="86"/>
                </a:cxn>
                <a:cxn ang="0">
                  <a:pos x="14" y="86"/>
                </a:cxn>
                <a:cxn ang="0">
                  <a:pos x="16" y="93"/>
                </a:cxn>
                <a:cxn ang="0">
                  <a:pos x="17" y="98"/>
                </a:cxn>
                <a:cxn ang="0">
                  <a:pos x="18" y="99"/>
                </a:cxn>
                <a:cxn ang="0">
                  <a:pos x="25" y="93"/>
                </a:cxn>
                <a:cxn ang="0">
                  <a:pos x="25" y="91"/>
                </a:cxn>
                <a:cxn ang="0">
                  <a:pos x="27" y="92"/>
                </a:cxn>
                <a:cxn ang="0">
                  <a:pos x="28" y="92"/>
                </a:cxn>
                <a:cxn ang="0">
                  <a:pos x="30" y="87"/>
                </a:cxn>
                <a:cxn ang="0">
                  <a:pos x="37" y="85"/>
                </a:cxn>
                <a:cxn ang="0">
                  <a:pos x="45" y="78"/>
                </a:cxn>
                <a:cxn ang="0">
                  <a:pos x="46" y="70"/>
                </a:cxn>
              </a:cxnLst>
              <a:rect l="0" t="0" r="r" b="b"/>
              <a:pathLst>
                <a:path w="46" h="99">
                  <a:moveTo>
                    <a:pt x="46" y="70"/>
                  </a:moveTo>
                  <a:cubicBezTo>
                    <a:pt x="43" y="53"/>
                    <a:pt x="43" y="53"/>
                    <a:pt x="43" y="5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1" y="24"/>
                    <a:pt x="11" y="24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45"/>
                    <a:pt x="27" y="46"/>
                    <a:pt x="27" y="46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33" y="57"/>
                    <a:pt x="34" y="57"/>
                  </a:cubicBezTo>
                  <a:cubicBezTo>
                    <a:pt x="34" y="57"/>
                    <a:pt x="34" y="57"/>
                    <a:pt x="34" y="58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4" y="73"/>
                    <a:pt x="34" y="73"/>
                  </a:cubicBezTo>
                  <a:cubicBezTo>
                    <a:pt x="28" y="77"/>
                    <a:pt x="28" y="77"/>
                    <a:pt x="28" y="77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4" y="78"/>
                    <a:pt x="24" y="78"/>
                    <a:pt x="24" y="78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7" y="98"/>
                    <a:pt x="17" y="98"/>
                    <a:pt x="17" y="98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8" y="99"/>
                    <a:pt x="18" y="99"/>
                    <a:pt x="19" y="98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5" y="91"/>
                    <a:pt x="25" y="91"/>
                    <a:pt x="25" y="91"/>
                  </a:cubicBezTo>
                  <a:cubicBezTo>
                    <a:pt x="27" y="92"/>
                    <a:pt x="27" y="92"/>
                    <a:pt x="27" y="92"/>
                  </a:cubicBezTo>
                  <a:cubicBezTo>
                    <a:pt x="27" y="92"/>
                    <a:pt x="27" y="92"/>
                    <a:pt x="27" y="92"/>
                  </a:cubicBezTo>
                  <a:cubicBezTo>
                    <a:pt x="27" y="92"/>
                    <a:pt x="27" y="92"/>
                    <a:pt x="27" y="92"/>
                  </a:cubicBezTo>
                  <a:cubicBezTo>
                    <a:pt x="28" y="92"/>
                    <a:pt x="28" y="92"/>
                    <a:pt x="28" y="92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33" y="87"/>
                    <a:pt x="33" y="87"/>
                    <a:pt x="33" y="87"/>
                  </a:cubicBezTo>
                  <a:cubicBezTo>
                    <a:pt x="37" y="85"/>
                    <a:pt x="37" y="85"/>
                    <a:pt x="37" y="85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5" y="78"/>
                    <a:pt x="45" y="78"/>
                    <a:pt x="45" y="78"/>
                  </a:cubicBezTo>
                  <a:cubicBezTo>
                    <a:pt x="45" y="73"/>
                    <a:pt x="45" y="73"/>
                    <a:pt x="45" y="73"/>
                  </a:cubicBezTo>
                  <a:lnTo>
                    <a:pt x="46" y="7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Line 943">
              <a:extLst>
                <a:ext uri="{FF2B5EF4-FFF2-40B4-BE49-F238E27FC236}">
                  <a16:creationId xmlns:a16="http://schemas.microsoft.com/office/drawing/2014/main" id="{0753FF88-6BF3-E8A5-399C-E49A8A0D2C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6181" y="4613221"/>
              <a:ext cx="1649" cy="1649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Line 944">
              <a:extLst>
                <a:ext uri="{FF2B5EF4-FFF2-40B4-BE49-F238E27FC236}">
                  <a16:creationId xmlns:a16="http://schemas.microsoft.com/office/drawing/2014/main" id="{B5945DBF-20D7-DB0A-1341-4B7818424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6181" y="4613221"/>
              <a:ext cx="1649" cy="1649"/>
            </a:xfrm>
            <a:prstGeom prst="line">
              <a:avLst/>
            </a:pr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945">
              <a:extLst>
                <a:ext uri="{FF2B5EF4-FFF2-40B4-BE49-F238E27FC236}">
                  <a16:creationId xmlns:a16="http://schemas.microsoft.com/office/drawing/2014/main" id="{5DEF363C-AB5F-4055-8E6B-2ABEB6090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9692" y="4303230"/>
              <a:ext cx="199516" cy="392436"/>
            </a:xfrm>
            <a:custGeom>
              <a:avLst/>
              <a:gdLst/>
              <a:ahLst/>
              <a:cxnLst>
                <a:cxn ang="0">
                  <a:pos x="47" y="31"/>
                </a:cxn>
                <a:cxn ang="0">
                  <a:pos x="40" y="16"/>
                </a:cxn>
                <a:cxn ang="0">
                  <a:pos x="38" y="16"/>
                </a:cxn>
                <a:cxn ang="0">
                  <a:pos x="35" y="17"/>
                </a:cxn>
                <a:cxn ang="0">
                  <a:pos x="32" y="20"/>
                </a:cxn>
                <a:cxn ang="0">
                  <a:pos x="27" y="18"/>
                </a:cxn>
                <a:cxn ang="0">
                  <a:pos x="22" y="22"/>
                </a:cxn>
                <a:cxn ang="0">
                  <a:pos x="23" y="8"/>
                </a:cxn>
                <a:cxn ang="0">
                  <a:pos x="19" y="3"/>
                </a:cxn>
                <a:cxn ang="0">
                  <a:pos x="17" y="2"/>
                </a:cxn>
                <a:cxn ang="0">
                  <a:pos x="17" y="0"/>
                </a:cxn>
                <a:cxn ang="0">
                  <a:pos x="17" y="1"/>
                </a:cxn>
                <a:cxn ang="0">
                  <a:pos x="14" y="3"/>
                </a:cxn>
                <a:cxn ang="0">
                  <a:pos x="2" y="8"/>
                </a:cxn>
                <a:cxn ang="0">
                  <a:pos x="0" y="17"/>
                </a:cxn>
                <a:cxn ang="0">
                  <a:pos x="5" y="26"/>
                </a:cxn>
                <a:cxn ang="0">
                  <a:pos x="5" y="31"/>
                </a:cxn>
                <a:cxn ang="0">
                  <a:pos x="3" y="41"/>
                </a:cxn>
                <a:cxn ang="0">
                  <a:pos x="4" y="43"/>
                </a:cxn>
                <a:cxn ang="0">
                  <a:pos x="9" y="53"/>
                </a:cxn>
                <a:cxn ang="0">
                  <a:pos x="8" y="67"/>
                </a:cxn>
                <a:cxn ang="0">
                  <a:pos x="7" y="72"/>
                </a:cxn>
                <a:cxn ang="0">
                  <a:pos x="4" y="85"/>
                </a:cxn>
                <a:cxn ang="0">
                  <a:pos x="4" y="85"/>
                </a:cxn>
                <a:cxn ang="0">
                  <a:pos x="7" y="85"/>
                </a:cxn>
                <a:cxn ang="0">
                  <a:pos x="17" y="96"/>
                </a:cxn>
                <a:cxn ang="0">
                  <a:pos x="16" y="95"/>
                </a:cxn>
                <a:cxn ang="0">
                  <a:pos x="17" y="94"/>
                </a:cxn>
                <a:cxn ang="0">
                  <a:pos x="22" y="96"/>
                </a:cxn>
                <a:cxn ang="0">
                  <a:pos x="26" y="99"/>
                </a:cxn>
                <a:cxn ang="0">
                  <a:pos x="30" y="98"/>
                </a:cxn>
                <a:cxn ang="0">
                  <a:pos x="30" y="98"/>
                </a:cxn>
                <a:cxn ang="0">
                  <a:pos x="26" y="93"/>
                </a:cxn>
                <a:cxn ang="0">
                  <a:pos x="19" y="90"/>
                </a:cxn>
                <a:cxn ang="0">
                  <a:pos x="14" y="78"/>
                </a:cxn>
                <a:cxn ang="0">
                  <a:pos x="10" y="72"/>
                </a:cxn>
                <a:cxn ang="0">
                  <a:pos x="16" y="51"/>
                </a:cxn>
                <a:cxn ang="0">
                  <a:pos x="21" y="50"/>
                </a:cxn>
                <a:cxn ang="0">
                  <a:pos x="21" y="56"/>
                </a:cxn>
                <a:cxn ang="0">
                  <a:pos x="32" y="60"/>
                </a:cxn>
                <a:cxn ang="0">
                  <a:pos x="35" y="67"/>
                </a:cxn>
                <a:cxn ang="0">
                  <a:pos x="34" y="62"/>
                </a:cxn>
                <a:cxn ang="0">
                  <a:pos x="31" y="56"/>
                </a:cxn>
                <a:cxn ang="0">
                  <a:pos x="31" y="48"/>
                </a:cxn>
                <a:cxn ang="0">
                  <a:pos x="36" y="43"/>
                </a:cxn>
                <a:cxn ang="0">
                  <a:pos x="50" y="44"/>
                </a:cxn>
                <a:cxn ang="0">
                  <a:pos x="51" y="43"/>
                </a:cxn>
                <a:cxn ang="0">
                  <a:pos x="51" y="35"/>
                </a:cxn>
              </a:cxnLst>
              <a:rect l="0" t="0" r="r" b="b"/>
              <a:pathLst>
                <a:path w="51" h="101">
                  <a:moveTo>
                    <a:pt x="51" y="35"/>
                  </a:moveTo>
                  <a:cubicBezTo>
                    <a:pt x="47" y="31"/>
                    <a:pt x="47" y="31"/>
                    <a:pt x="47" y="31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8"/>
                    <a:pt x="28" y="18"/>
                    <a:pt x="2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8"/>
                    <a:pt x="23" y="8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7" y="85"/>
                    <a:pt x="7" y="85"/>
                    <a:pt x="7" y="85"/>
                  </a:cubicBezTo>
                  <a:cubicBezTo>
                    <a:pt x="17" y="97"/>
                    <a:pt x="17" y="97"/>
                    <a:pt x="17" y="97"/>
                  </a:cubicBezTo>
                  <a:cubicBezTo>
                    <a:pt x="17" y="96"/>
                    <a:pt x="17" y="96"/>
                    <a:pt x="17" y="96"/>
                  </a:cubicBezTo>
                  <a:cubicBezTo>
                    <a:pt x="16" y="95"/>
                    <a:pt x="16" y="95"/>
                    <a:pt x="16" y="95"/>
                  </a:cubicBezTo>
                  <a:cubicBezTo>
                    <a:pt x="16" y="95"/>
                    <a:pt x="16" y="95"/>
                    <a:pt x="16" y="95"/>
                  </a:cubicBezTo>
                  <a:cubicBezTo>
                    <a:pt x="16" y="94"/>
                    <a:pt x="16" y="94"/>
                    <a:pt x="17" y="94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22" y="96"/>
                    <a:pt x="22" y="96"/>
                    <a:pt x="22" y="96"/>
                  </a:cubicBezTo>
                  <a:cubicBezTo>
                    <a:pt x="22" y="96"/>
                    <a:pt x="22" y="96"/>
                    <a:pt x="22" y="96"/>
                  </a:cubicBezTo>
                  <a:cubicBezTo>
                    <a:pt x="24" y="101"/>
                    <a:pt x="24" y="101"/>
                    <a:pt x="24" y="101"/>
                  </a:cubicBezTo>
                  <a:cubicBezTo>
                    <a:pt x="26" y="99"/>
                    <a:pt x="26" y="99"/>
                    <a:pt x="26" y="99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15" y="78"/>
                    <a:pt x="14" y="78"/>
                    <a:pt x="14" y="78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49" y="44"/>
                    <a:pt x="49" y="44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35"/>
                    <a:pt x="51" y="35"/>
                    <a:pt x="51" y="35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946">
              <a:extLst>
                <a:ext uri="{FF2B5EF4-FFF2-40B4-BE49-F238E27FC236}">
                  <a16:creationId xmlns:a16="http://schemas.microsoft.com/office/drawing/2014/main" id="{2FE2C936-9735-6FED-6EA2-5B3D09FE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9536" y="4095469"/>
              <a:ext cx="225898" cy="488072"/>
            </a:xfrm>
            <a:custGeom>
              <a:avLst/>
              <a:gdLst/>
              <a:ahLst/>
              <a:cxnLst>
                <a:cxn ang="0">
                  <a:pos x="53" y="48"/>
                </a:cxn>
                <a:cxn ang="0">
                  <a:pos x="53" y="48"/>
                </a:cxn>
                <a:cxn ang="0">
                  <a:pos x="47" y="44"/>
                </a:cxn>
                <a:cxn ang="0">
                  <a:pos x="48" y="38"/>
                </a:cxn>
                <a:cxn ang="0">
                  <a:pos x="44" y="36"/>
                </a:cxn>
                <a:cxn ang="0">
                  <a:pos x="41" y="30"/>
                </a:cxn>
                <a:cxn ang="0">
                  <a:pos x="35" y="33"/>
                </a:cxn>
                <a:cxn ang="0">
                  <a:pos x="35" y="32"/>
                </a:cxn>
                <a:cxn ang="0">
                  <a:pos x="42" y="16"/>
                </a:cxn>
                <a:cxn ang="0">
                  <a:pos x="41" y="6"/>
                </a:cxn>
                <a:cxn ang="0">
                  <a:pos x="40" y="6"/>
                </a:cxn>
                <a:cxn ang="0">
                  <a:pos x="35" y="0"/>
                </a:cxn>
                <a:cxn ang="0">
                  <a:pos x="34" y="3"/>
                </a:cxn>
                <a:cxn ang="0">
                  <a:pos x="32" y="4"/>
                </a:cxn>
                <a:cxn ang="0">
                  <a:pos x="31" y="8"/>
                </a:cxn>
                <a:cxn ang="0">
                  <a:pos x="21" y="13"/>
                </a:cxn>
                <a:cxn ang="0">
                  <a:pos x="17" y="23"/>
                </a:cxn>
                <a:cxn ang="0">
                  <a:pos x="13" y="31"/>
                </a:cxn>
                <a:cxn ang="0">
                  <a:pos x="8" y="39"/>
                </a:cxn>
                <a:cxn ang="0">
                  <a:pos x="6" y="39"/>
                </a:cxn>
                <a:cxn ang="0">
                  <a:pos x="7" y="44"/>
                </a:cxn>
                <a:cxn ang="0">
                  <a:pos x="3" y="46"/>
                </a:cxn>
                <a:cxn ang="0">
                  <a:pos x="4" y="46"/>
                </a:cxn>
                <a:cxn ang="0">
                  <a:pos x="1" y="50"/>
                </a:cxn>
                <a:cxn ang="0">
                  <a:pos x="0" y="53"/>
                </a:cxn>
                <a:cxn ang="0">
                  <a:pos x="0" y="53"/>
                </a:cxn>
                <a:cxn ang="0">
                  <a:pos x="10" y="61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9" y="64"/>
                </a:cxn>
                <a:cxn ang="0">
                  <a:pos x="11" y="66"/>
                </a:cxn>
                <a:cxn ang="0">
                  <a:pos x="11" y="66"/>
                </a:cxn>
                <a:cxn ang="0">
                  <a:pos x="12" y="66"/>
                </a:cxn>
                <a:cxn ang="0">
                  <a:pos x="15" y="78"/>
                </a:cxn>
                <a:cxn ang="0">
                  <a:pos x="13" y="86"/>
                </a:cxn>
                <a:cxn ang="0">
                  <a:pos x="14" y="86"/>
                </a:cxn>
                <a:cxn ang="0">
                  <a:pos x="15" y="87"/>
                </a:cxn>
                <a:cxn ang="0">
                  <a:pos x="20" y="88"/>
                </a:cxn>
                <a:cxn ang="0">
                  <a:pos x="30" y="82"/>
                </a:cxn>
                <a:cxn ang="0">
                  <a:pos x="30" y="79"/>
                </a:cxn>
                <a:cxn ang="0">
                  <a:pos x="31" y="81"/>
                </a:cxn>
                <a:cxn ang="0">
                  <a:pos x="37" y="93"/>
                </a:cxn>
                <a:cxn ang="0">
                  <a:pos x="40" y="102"/>
                </a:cxn>
                <a:cxn ang="0">
                  <a:pos x="40" y="102"/>
                </a:cxn>
                <a:cxn ang="0">
                  <a:pos x="42" y="107"/>
                </a:cxn>
                <a:cxn ang="0">
                  <a:pos x="41" y="113"/>
                </a:cxn>
                <a:cxn ang="0">
                  <a:pos x="41" y="114"/>
                </a:cxn>
                <a:cxn ang="0">
                  <a:pos x="41" y="124"/>
                </a:cxn>
                <a:cxn ang="0">
                  <a:pos x="43" y="125"/>
                </a:cxn>
                <a:cxn ang="0">
                  <a:pos x="44" y="120"/>
                </a:cxn>
                <a:cxn ang="0">
                  <a:pos x="45" y="106"/>
                </a:cxn>
                <a:cxn ang="0">
                  <a:pos x="40" y="96"/>
                </a:cxn>
                <a:cxn ang="0">
                  <a:pos x="39" y="94"/>
                </a:cxn>
                <a:cxn ang="0">
                  <a:pos x="41" y="84"/>
                </a:cxn>
                <a:cxn ang="0">
                  <a:pos x="41" y="79"/>
                </a:cxn>
                <a:cxn ang="0">
                  <a:pos x="36" y="70"/>
                </a:cxn>
                <a:cxn ang="0">
                  <a:pos x="38" y="61"/>
                </a:cxn>
                <a:cxn ang="0">
                  <a:pos x="50" y="56"/>
                </a:cxn>
                <a:cxn ang="0">
                  <a:pos x="53" y="54"/>
                </a:cxn>
                <a:cxn ang="0">
                  <a:pos x="57" y="47"/>
                </a:cxn>
              </a:cxnLst>
              <a:rect l="0" t="0" r="r" b="b"/>
              <a:pathLst>
                <a:path w="58" h="125">
                  <a:moveTo>
                    <a:pt x="57" y="4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0" y="45"/>
                    <a:pt x="50" y="45"/>
                    <a:pt x="50" y="45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6" y="44"/>
                    <a:pt x="46" y="43"/>
                    <a:pt x="46" y="43"/>
                  </a:cubicBezTo>
                  <a:cubicBezTo>
                    <a:pt x="48" y="38"/>
                    <a:pt x="48" y="38"/>
                    <a:pt x="48" y="38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2"/>
                    <a:pt x="35" y="32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1" y="8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13" y="31"/>
                    <a:pt x="13" y="31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7" y="39"/>
                    <a:pt x="7" y="39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6" y="44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6"/>
                    <a:pt x="4" y="46"/>
                    <a:pt x="4" y="46"/>
                  </a:cubicBezTo>
                  <a:cubicBezTo>
                    <a:pt x="3" y="46"/>
                    <a:pt x="3" y="50"/>
                    <a:pt x="3" y="50"/>
                  </a:cubicBezTo>
                  <a:cubicBezTo>
                    <a:pt x="3" y="50"/>
                    <a:pt x="1" y="50"/>
                    <a:pt x="1" y="5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9" y="62"/>
                    <a:pt x="9" y="62"/>
                    <a:pt x="9" y="63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13" y="86"/>
                    <a:pt x="13" y="86"/>
                    <a:pt x="13" y="86"/>
                  </a:cubicBezTo>
                  <a:cubicBezTo>
                    <a:pt x="13" y="86"/>
                    <a:pt x="13" y="86"/>
                    <a:pt x="13" y="86"/>
                  </a:cubicBezTo>
                  <a:cubicBezTo>
                    <a:pt x="13" y="86"/>
                    <a:pt x="13" y="86"/>
                    <a:pt x="14" y="86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15" y="87"/>
                    <a:pt x="15" y="87"/>
                    <a:pt x="15" y="87"/>
                  </a:cubicBezTo>
                  <a:cubicBezTo>
                    <a:pt x="15" y="87"/>
                    <a:pt x="15" y="87"/>
                    <a:pt x="15" y="87"/>
                  </a:cubicBezTo>
                  <a:cubicBezTo>
                    <a:pt x="15" y="87"/>
                    <a:pt x="20" y="88"/>
                    <a:pt x="20" y="88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30" y="80"/>
                    <a:pt x="30" y="81"/>
                    <a:pt x="31" y="81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7" y="93"/>
                    <a:pt x="37" y="93"/>
                    <a:pt x="37" y="93"/>
                  </a:cubicBezTo>
                  <a:cubicBezTo>
                    <a:pt x="39" y="102"/>
                    <a:pt x="39" y="102"/>
                    <a:pt x="39" y="102"/>
                  </a:cubicBezTo>
                  <a:cubicBezTo>
                    <a:pt x="39" y="102"/>
                    <a:pt x="39" y="102"/>
                    <a:pt x="40" y="102"/>
                  </a:cubicBezTo>
                  <a:cubicBezTo>
                    <a:pt x="40" y="102"/>
                    <a:pt x="40" y="102"/>
                    <a:pt x="40" y="102"/>
                  </a:cubicBezTo>
                  <a:cubicBezTo>
                    <a:pt x="40" y="102"/>
                    <a:pt x="40" y="102"/>
                    <a:pt x="40" y="102"/>
                  </a:cubicBezTo>
                  <a:cubicBezTo>
                    <a:pt x="40" y="102"/>
                    <a:pt x="40" y="102"/>
                    <a:pt x="40" y="102"/>
                  </a:cubicBezTo>
                  <a:cubicBezTo>
                    <a:pt x="42" y="107"/>
                    <a:pt x="42" y="107"/>
                    <a:pt x="42" y="107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43" y="115"/>
                    <a:pt x="43" y="115"/>
                    <a:pt x="43" y="115"/>
                  </a:cubicBezTo>
                  <a:cubicBezTo>
                    <a:pt x="41" y="124"/>
                    <a:pt x="41" y="124"/>
                    <a:pt x="41" y="124"/>
                  </a:cubicBezTo>
                  <a:cubicBezTo>
                    <a:pt x="41" y="124"/>
                    <a:pt x="41" y="124"/>
                    <a:pt x="41" y="124"/>
                  </a:cubicBezTo>
                  <a:cubicBezTo>
                    <a:pt x="43" y="125"/>
                    <a:pt x="43" y="125"/>
                    <a:pt x="43" y="125"/>
                  </a:cubicBezTo>
                  <a:cubicBezTo>
                    <a:pt x="43" y="125"/>
                    <a:pt x="43" y="125"/>
                    <a:pt x="43" y="125"/>
                  </a:cubicBezTo>
                  <a:cubicBezTo>
                    <a:pt x="44" y="120"/>
                    <a:pt x="44" y="120"/>
                    <a:pt x="44" y="120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5" y="106"/>
                    <a:pt x="45" y="106"/>
                    <a:pt x="45" y="106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9"/>
                    <a:pt x="41" y="79"/>
                    <a:pt x="41" y="79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8" y="62"/>
                    <a:pt x="38" y="61"/>
                    <a:pt x="38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57" y="47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947">
              <a:extLst>
                <a:ext uri="{FF2B5EF4-FFF2-40B4-BE49-F238E27FC236}">
                  <a16:creationId xmlns:a16="http://schemas.microsoft.com/office/drawing/2014/main" id="{3B8BA914-9502-0FBC-68DD-7323F61AA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0710" y="4149883"/>
              <a:ext cx="125316" cy="153347"/>
            </a:xfrm>
            <a:custGeom>
              <a:avLst/>
              <a:gdLst/>
              <a:ahLst/>
              <a:cxnLst>
                <a:cxn ang="0">
                  <a:pos x="29" y="36"/>
                </a:cxn>
                <a:cxn ang="0">
                  <a:pos x="32" y="32"/>
                </a:cxn>
                <a:cxn ang="0">
                  <a:pos x="27" y="20"/>
                </a:cxn>
                <a:cxn ang="0">
                  <a:pos x="24" y="24"/>
                </a:cxn>
                <a:cxn ang="0">
                  <a:pos x="24" y="24"/>
                </a:cxn>
                <a:cxn ang="0">
                  <a:pos x="20" y="17"/>
                </a:cxn>
                <a:cxn ang="0">
                  <a:pos x="28" y="9"/>
                </a:cxn>
                <a:cxn ang="0">
                  <a:pos x="12" y="6"/>
                </a:cxn>
                <a:cxn ang="0">
                  <a:pos x="10" y="3"/>
                </a:cxn>
                <a:cxn ang="0">
                  <a:pos x="8" y="3"/>
                </a:cxn>
                <a:cxn ang="0">
                  <a:pos x="7" y="0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2" y="3"/>
                </a:cxn>
                <a:cxn ang="0">
                  <a:pos x="5" y="5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0" y="11"/>
                </a:cxn>
                <a:cxn ang="0">
                  <a:pos x="4" y="15"/>
                </a:cxn>
                <a:cxn ang="0">
                  <a:pos x="7" y="33"/>
                </a:cxn>
                <a:cxn ang="0">
                  <a:pos x="6" y="34"/>
                </a:cxn>
                <a:cxn ang="0">
                  <a:pos x="7" y="34"/>
                </a:cxn>
                <a:cxn ang="0">
                  <a:pos x="11" y="33"/>
                </a:cxn>
                <a:cxn ang="0">
                  <a:pos x="11" y="33"/>
                </a:cxn>
                <a:cxn ang="0">
                  <a:pos x="13" y="31"/>
                </a:cxn>
                <a:cxn ang="0">
                  <a:pos x="15" y="33"/>
                </a:cxn>
                <a:cxn ang="0">
                  <a:pos x="15" y="32"/>
                </a:cxn>
                <a:cxn ang="0">
                  <a:pos x="17" y="27"/>
                </a:cxn>
                <a:cxn ang="0">
                  <a:pos x="18" y="26"/>
                </a:cxn>
                <a:cxn ang="0">
                  <a:pos x="20" y="26"/>
                </a:cxn>
                <a:cxn ang="0">
                  <a:pos x="25" y="29"/>
                </a:cxn>
                <a:cxn ang="0">
                  <a:pos x="28" y="39"/>
                </a:cxn>
              </a:cxnLst>
              <a:rect l="0" t="0" r="r" b="b"/>
              <a:pathLst>
                <a:path w="32" h="39">
                  <a:moveTo>
                    <a:pt x="28" y="39"/>
                  </a:moveTo>
                  <a:cubicBezTo>
                    <a:pt x="29" y="36"/>
                    <a:pt x="29" y="36"/>
                    <a:pt x="29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2" y="32"/>
                    <a:pt x="32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6"/>
                    <a:pt x="5" y="6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5"/>
                    <a:pt x="4" y="15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2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8" y="39"/>
                    <a:pt x="28" y="39"/>
                    <a:pt x="28" y="39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948">
              <a:extLst>
                <a:ext uri="{FF2B5EF4-FFF2-40B4-BE49-F238E27FC236}">
                  <a16:creationId xmlns:a16="http://schemas.microsoft.com/office/drawing/2014/main" id="{33A33019-EE9C-7543-B29F-F7FCF015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7781" y="4492852"/>
              <a:ext cx="11542" cy="5441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12"/>
                </a:cxn>
                <a:cxn ang="0">
                  <a:pos x="1" y="14"/>
                </a:cxn>
                <a:cxn ang="0">
                  <a:pos x="1" y="14"/>
                </a:cxn>
                <a:cxn ang="0">
                  <a:pos x="1" y="14"/>
                </a:cxn>
                <a:cxn ang="0">
                  <a:pos x="2" y="1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3" h="14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949">
              <a:extLst>
                <a:ext uri="{FF2B5EF4-FFF2-40B4-BE49-F238E27FC236}">
                  <a16:creationId xmlns:a16="http://schemas.microsoft.com/office/drawing/2014/main" id="{9938B483-85B3-CDEC-9FBC-E228D8DEE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9750" y="4107012"/>
              <a:ext cx="8244" cy="4947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0" y="0"/>
                </a:cxn>
                <a:cxn ang="0">
                  <a:pos x="5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5" y="3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950">
              <a:extLst>
                <a:ext uri="{FF2B5EF4-FFF2-40B4-BE49-F238E27FC236}">
                  <a16:creationId xmlns:a16="http://schemas.microsoft.com/office/drawing/2014/main" id="{61C1F860-BCC0-D7EB-BC75-B8FDD31F1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794" y="4095469"/>
              <a:ext cx="82445" cy="42871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" y="10"/>
                </a:cxn>
                <a:cxn ang="0">
                  <a:pos x="6" y="11"/>
                </a:cxn>
                <a:cxn ang="0">
                  <a:pos x="20" y="9"/>
                </a:cxn>
                <a:cxn ang="0">
                  <a:pos x="21" y="7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7" y="3"/>
                </a:cxn>
                <a:cxn ang="0">
                  <a:pos x="8" y="0"/>
                </a:cxn>
                <a:cxn ang="0">
                  <a:pos x="1" y="7"/>
                </a:cxn>
                <a:cxn ang="0">
                  <a:pos x="1" y="7"/>
                </a:cxn>
                <a:cxn ang="0">
                  <a:pos x="0" y="8"/>
                </a:cxn>
              </a:cxnLst>
              <a:rect l="0" t="0" r="r" b="b"/>
              <a:pathLst>
                <a:path w="21" h="11">
                  <a:moveTo>
                    <a:pt x="0" y="8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951">
              <a:extLst>
                <a:ext uri="{FF2B5EF4-FFF2-40B4-BE49-F238E27FC236}">
                  <a16:creationId xmlns:a16="http://schemas.microsoft.com/office/drawing/2014/main" id="{FD104029-34B7-0F06-E53E-0A0AB43A3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530" y="3671704"/>
              <a:ext cx="14840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952">
              <a:extLst>
                <a:ext uri="{FF2B5EF4-FFF2-40B4-BE49-F238E27FC236}">
                  <a16:creationId xmlns:a16="http://schemas.microsoft.com/office/drawing/2014/main" id="{705F728D-795F-0F76-EC7A-4B49D6BD4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455" y="3554633"/>
              <a:ext cx="34627" cy="32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1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1" h="2">
                  <a:moveTo>
                    <a:pt x="0" y="2"/>
                  </a:moveTo>
                  <a:lnTo>
                    <a:pt x="21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953">
              <a:extLst>
                <a:ext uri="{FF2B5EF4-FFF2-40B4-BE49-F238E27FC236}">
                  <a16:creationId xmlns:a16="http://schemas.microsoft.com/office/drawing/2014/main" id="{DCAA0608-7DED-E53D-9A07-47D798699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0827" y="3655215"/>
              <a:ext cx="8244" cy="164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954">
              <a:extLst>
                <a:ext uri="{FF2B5EF4-FFF2-40B4-BE49-F238E27FC236}">
                  <a16:creationId xmlns:a16="http://schemas.microsoft.com/office/drawing/2014/main" id="{38F3FDCC-5C02-BD7B-3B81-EF66D6CA6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2370" y="3620589"/>
              <a:ext cx="16489" cy="11542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0" y="0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0" h="7">
                  <a:moveTo>
                    <a:pt x="0" y="7"/>
                  </a:moveTo>
                  <a:lnTo>
                    <a:pt x="10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955">
              <a:extLst>
                <a:ext uri="{FF2B5EF4-FFF2-40B4-BE49-F238E27FC236}">
                  <a16:creationId xmlns:a16="http://schemas.microsoft.com/office/drawing/2014/main" id="{D2B63096-90D4-0917-17AC-F3B2051EC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8366" y="3539793"/>
              <a:ext cx="11542" cy="3298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0" y="0"/>
                </a:cxn>
                <a:cxn ang="0">
                  <a:pos x="7" y="2"/>
                </a:cxn>
                <a:cxn ang="0">
                  <a:pos x="7" y="2"/>
                </a:cxn>
              </a:cxnLst>
              <a:rect l="0" t="0" r="r" b="b"/>
              <a:pathLst>
                <a:path w="7" h="2">
                  <a:moveTo>
                    <a:pt x="7" y="2"/>
                  </a:moveTo>
                  <a:lnTo>
                    <a:pt x="0" y="0"/>
                  </a:lnTo>
                  <a:lnTo>
                    <a:pt x="7" y="2"/>
                  </a:lnTo>
                  <a:lnTo>
                    <a:pt x="7" y="2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956">
              <a:extLst>
                <a:ext uri="{FF2B5EF4-FFF2-40B4-BE49-F238E27FC236}">
                  <a16:creationId xmlns:a16="http://schemas.microsoft.com/office/drawing/2014/main" id="{04C87445-4FEA-D138-40E5-521B166AD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0827" y="3523304"/>
              <a:ext cx="24733" cy="3298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0" y="0"/>
                </a:cxn>
                <a:cxn ang="0">
                  <a:pos x="6" y="1"/>
                </a:cxn>
                <a:cxn ang="0">
                  <a:pos x="6" y="1"/>
                </a:cxn>
              </a:cxnLst>
              <a:rect l="0" t="0" r="r" b="b"/>
              <a:pathLst>
                <a:path w="6" h="1">
                  <a:moveTo>
                    <a:pt x="6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957">
              <a:extLst>
                <a:ext uri="{FF2B5EF4-FFF2-40B4-BE49-F238E27FC236}">
                  <a16:creationId xmlns:a16="http://schemas.microsoft.com/office/drawing/2014/main" id="{72F3F94C-29E3-D374-59C4-B65358722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5208" y="2799441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89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Rectangle 958">
              <a:extLst>
                <a:ext uri="{FF2B5EF4-FFF2-40B4-BE49-F238E27FC236}">
                  <a16:creationId xmlns:a16="http://schemas.microsoft.com/office/drawing/2014/main" id="{0E2F4E3E-00FF-6B35-294D-06F742F4D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772" y="2342698"/>
              <a:ext cx="1649" cy="1649"/>
            </a:xfrm>
            <a:prstGeom prst="rect">
              <a:avLst/>
            </a:prstGeom>
            <a:solidFill>
              <a:srgbClr val="E6E689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959">
              <a:extLst>
                <a:ext uri="{FF2B5EF4-FFF2-40B4-BE49-F238E27FC236}">
                  <a16:creationId xmlns:a16="http://schemas.microsoft.com/office/drawing/2014/main" id="{30BF446D-A6C8-715F-4E24-91F285CB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772" y="2342698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89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960">
              <a:extLst>
                <a:ext uri="{FF2B5EF4-FFF2-40B4-BE49-F238E27FC236}">
                  <a16:creationId xmlns:a16="http://schemas.microsoft.com/office/drawing/2014/main" id="{6E630869-99BD-1E0F-01EB-294DC7199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489" y="2482854"/>
              <a:ext cx="1649" cy="19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2">
                  <a:moveTo>
                    <a:pt x="0" y="0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961">
              <a:extLst>
                <a:ext uri="{FF2B5EF4-FFF2-40B4-BE49-F238E27FC236}">
                  <a16:creationId xmlns:a16="http://schemas.microsoft.com/office/drawing/2014/main" id="{49DB30F6-D63B-F0C1-9E7A-9BE221B87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7956" y="3496922"/>
              <a:ext cx="1649" cy="1484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0" y="9"/>
                </a:cxn>
              </a:cxnLst>
              <a:rect l="0" t="0" r="r" b="b"/>
              <a:pathLst>
                <a:path h="9">
                  <a:moveTo>
                    <a:pt x="0" y="9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E6E689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962">
              <a:extLst>
                <a:ext uri="{FF2B5EF4-FFF2-40B4-BE49-F238E27FC236}">
                  <a16:creationId xmlns:a16="http://schemas.microsoft.com/office/drawing/2014/main" id="{8C32F324-CD42-6558-1BC6-519057F10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9908" y="3543091"/>
              <a:ext cx="4947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Oval 963">
              <a:extLst>
                <a:ext uri="{FF2B5EF4-FFF2-40B4-BE49-F238E27FC236}">
                  <a16:creationId xmlns:a16="http://schemas.microsoft.com/office/drawing/2014/main" id="{BCA86171-6EA1-4EF2-F356-1ECC4FBBB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561" y="3526602"/>
              <a:ext cx="1649" cy="1649"/>
            </a:xfrm>
            <a:prstGeom prst="ellipse">
              <a:avLst/>
            </a:pr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964">
              <a:extLst>
                <a:ext uri="{FF2B5EF4-FFF2-40B4-BE49-F238E27FC236}">
                  <a16:creationId xmlns:a16="http://schemas.microsoft.com/office/drawing/2014/main" id="{5811BC59-33A7-3E8B-76F6-580A155FD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489" y="2479556"/>
              <a:ext cx="1649" cy="329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965">
              <a:extLst>
                <a:ext uri="{FF2B5EF4-FFF2-40B4-BE49-F238E27FC236}">
                  <a16:creationId xmlns:a16="http://schemas.microsoft.com/office/drawing/2014/main" id="{73FFEF65-5D06-AA6B-718B-DA425C3B3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137" y="3168792"/>
              <a:ext cx="4947" cy="115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7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lnTo>
                    <a:pt x="3" y="7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966">
              <a:extLst>
                <a:ext uri="{FF2B5EF4-FFF2-40B4-BE49-F238E27FC236}">
                  <a16:creationId xmlns:a16="http://schemas.microsoft.com/office/drawing/2014/main" id="{2038F343-813C-63FC-33E6-A21701D05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772" y="2342698"/>
              <a:ext cx="3298" cy="164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E6E689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Oval 967">
              <a:extLst>
                <a:ext uri="{FF2B5EF4-FFF2-40B4-BE49-F238E27FC236}">
                  <a16:creationId xmlns:a16="http://schemas.microsoft.com/office/drawing/2014/main" id="{582182BA-23E3-44C2-1312-D2B368EC6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208" y="2799441"/>
              <a:ext cx="1649" cy="1649"/>
            </a:xfrm>
            <a:prstGeom prst="ellipse">
              <a:avLst/>
            </a:prstGeom>
            <a:solidFill>
              <a:srgbClr val="E6E689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968">
              <a:extLst>
                <a:ext uri="{FF2B5EF4-FFF2-40B4-BE49-F238E27FC236}">
                  <a16:creationId xmlns:a16="http://schemas.microsoft.com/office/drawing/2014/main" id="{766D24FC-099C-7778-531C-EB5D027BA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7956" y="3511762"/>
              <a:ext cx="11542" cy="824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2" y="0"/>
                </a:cxn>
                <a:cxn ang="0">
                  <a:pos x="1" y="0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E6E689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969">
              <a:extLst>
                <a:ext uri="{FF2B5EF4-FFF2-40B4-BE49-F238E27FC236}">
                  <a16:creationId xmlns:a16="http://schemas.microsoft.com/office/drawing/2014/main" id="{F559434E-5A3A-9B84-484F-C1561344E0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1772" y="2171213"/>
              <a:ext cx="2173239" cy="1500491"/>
            </a:xfrm>
            <a:custGeom>
              <a:avLst/>
              <a:gdLst/>
              <a:ahLst/>
              <a:cxnLst>
                <a:cxn ang="0">
                  <a:pos x="548" y="272"/>
                </a:cxn>
                <a:cxn ang="0">
                  <a:pos x="536" y="265"/>
                </a:cxn>
                <a:cxn ang="0">
                  <a:pos x="528" y="247"/>
                </a:cxn>
                <a:cxn ang="0">
                  <a:pos x="521" y="232"/>
                </a:cxn>
                <a:cxn ang="0">
                  <a:pos x="511" y="213"/>
                </a:cxn>
                <a:cxn ang="0">
                  <a:pos x="500" y="191"/>
                </a:cxn>
                <a:cxn ang="0">
                  <a:pos x="487" y="210"/>
                </a:cxn>
                <a:cxn ang="0">
                  <a:pos x="466" y="210"/>
                </a:cxn>
                <a:cxn ang="0">
                  <a:pos x="468" y="183"/>
                </a:cxn>
                <a:cxn ang="0">
                  <a:pos x="447" y="166"/>
                </a:cxn>
                <a:cxn ang="0">
                  <a:pos x="414" y="193"/>
                </a:cxn>
                <a:cxn ang="0">
                  <a:pos x="420" y="241"/>
                </a:cxn>
                <a:cxn ang="0">
                  <a:pos x="400" y="295"/>
                </a:cxn>
                <a:cxn ang="0">
                  <a:pos x="364" y="252"/>
                </a:cxn>
                <a:cxn ang="0">
                  <a:pos x="302" y="207"/>
                </a:cxn>
                <a:cxn ang="0">
                  <a:pos x="318" y="159"/>
                </a:cxn>
                <a:cxn ang="0">
                  <a:pos x="320" y="143"/>
                </a:cxn>
                <a:cxn ang="0">
                  <a:pos x="333" y="111"/>
                </a:cxn>
                <a:cxn ang="0">
                  <a:pos x="374" y="106"/>
                </a:cxn>
                <a:cxn ang="0">
                  <a:pos x="385" y="67"/>
                </a:cxn>
                <a:cxn ang="0">
                  <a:pos x="363" y="52"/>
                </a:cxn>
                <a:cxn ang="0">
                  <a:pos x="345" y="71"/>
                </a:cxn>
                <a:cxn ang="0">
                  <a:pos x="328" y="48"/>
                </a:cxn>
                <a:cxn ang="0">
                  <a:pos x="301" y="0"/>
                </a:cxn>
                <a:cxn ang="0">
                  <a:pos x="309" y="50"/>
                </a:cxn>
                <a:cxn ang="0">
                  <a:pos x="297" y="87"/>
                </a:cxn>
                <a:cxn ang="0">
                  <a:pos x="286" y="66"/>
                </a:cxn>
                <a:cxn ang="0">
                  <a:pos x="247" y="72"/>
                </a:cxn>
                <a:cxn ang="0">
                  <a:pos x="219" y="72"/>
                </a:cxn>
                <a:cxn ang="0">
                  <a:pos x="215" y="79"/>
                </a:cxn>
                <a:cxn ang="0">
                  <a:pos x="210" y="79"/>
                </a:cxn>
                <a:cxn ang="0">
                  <a:pos x="169" y="58"/>
                </a:cxn>
                <a:cxn ang="0">
                  <a:pos x="107" y="38"/>
                </a:cxn>
                <a:cxn ang="0">
                  <a:pos x="80" y="40"/>
                </a:cxn>
                <a:cxn ang="0">
                  <a:pos x="42" y="56"/>
                </a:cxn>
                <a:cxn ang="0">
                  <a:pos x="0" y="192"/>
                </a:cxn>
                <a:cxn ang="0">
                  <a:pos x="70" y="259"/>
                </a:cxn>
                <a:cxn ang="0">
                  <a:pos x="87" y="292"/>
                </a:cxn>
                <a:cxn ang="0">
                  <a:pos x="98" y="303"/>
                </a:cxn>
                <a:cxn ang="0">
                  <a:pos x="118" y="318"/>
                </a:cxn>
                <a:cxn ang="0">
                  <a:pos x="344" y="323"/>
                </a:cxn>
                <a:cxn ang="0">
                  <a:pos x="369" y="340"/>
                </a:cxn>
                <a:cxn ang="0">
                  <a:pos x="398" y="358"/>
                </a:cxn>
                <a:cxn ang="0">
                  <a:pos x="383" y="375"/>
                </a:cxn>
                <a:cxn ang="0">
                  <a:pos x="395" y="380"/>
                </a:cxn>
                <a:cxn ang="0">
                  <a:pos x="454" y="358"/>
                </a:cxn>
                <a:cxn ang="0">
                  <a:pos x="493" y="355"/>
                </a:cxn>
                <a:cxn ang="0">
                  <a:pos x="507" y="362"/>
                </a:cxn>
                <a:cxn ang="0">
                  <a:pos x="505" y="348"/>
                </a:cxn>
                <a:cxn ang="0">
                  <a:pos x="496" y="329"/>
                </a:cxn>
                <a:cxn ang="0">
                  <a:pos x="519" y="309"/>
                </a:cxn>
                <a:cxn ang="0">
                  <a:pos x="209" y="199"/>
                </a:cxn>
                <a:cxn ang="0">
                  <a:pos x="125" y="126"/>
                </a:cxn>
                <a:cxn ang="0">
                  <a:pos x="105" y="107"/>
                </a:cxn>
                <a:cxn ang="0">
                  <a:pos x="141" y="113"/>
                </a:cxn>
                <a:cxn ang="0">
                  <a:pos x="165" y="180"/>
                </a:cxn>
                <a:cxn ang="0">
                  <a:pos x="173" y="163"/>
                </a:cxn>
                <a:cxn ang="0">
                  <a:pos x="202" y="159"/>
                </a:cxn>
                <a:cxn ang="0">
                  <a:pos x="210" y="203"/>
                </a:cxn>
                <a:cxn ang="0">
                  <a:pos x="288" y="291"/>
                </a:cxn>
                <a:cxn ang="0">
                  <a:pos x="282" y="271"/>
                </a:cxn>
                <a:cxn ang="0">
                  <a:pos x="293" y="297"/>
                </a:cxn>
              </a:cxnLst>
              <a:rect l="0" t="0" r="r" b="b"/>
              <a:pathLst>
                <a:path w="558" h="385">
                  <a:moveTo>
                    <a:pt x="557" y="285"/>
                  </a:moveTo>
                  <a:cubicBezTo>
                    <a:pt x="557" y="285"/>
                    <a:pt x="558" y="285"/>
                    <a:pt x="558" y="285"/>
                  </a:cubicBezTo>
                  <a:cubicBezTo>
                    <a:pt x="558" y="285"/>
                    <a:pt x="558" y="285"/>
                    <a:pt x="558" y="285"/>
                  </a:cubicBezTo>
                  <a:cubicBezTo>
                    <a:pt x="558" y="285"/>
                    <a:pt x="558" y="285"/>
                    <a:pt x="558" y="285"/>
                  </a:cubicBezTo>
                  <a:cubicBezTo>
                    <a:pt x="556" y="283"/>
                    <a:pt x="556" y="283"/>
                    <a:pt x="556" y="283"/>
                  </a:cubicBezTo>
                  <a:cubicBezTo>
                    <a:pt x="557" y="282"/>
                    <a:pt x="557" y="282"/>
                    <a:pt x="557" y="282"/>
                  </a:cubicBezTo>
                  <a:cubicBezTo>
                    <a:pt x="558" y="282"/>
                    <a:pt x="558" y="282"/>
                    <a:pt x="558" y="282"/>
                  </a:cubicBezTo>
                  <a:cubicBezTo>
                    <a:pt x="557" y="278"/>
                    <a:pt x="557" y="278"/>
                    <a:pt x="557" y="278"/>
                  </a:cubicBezTo>
                  <a:cubicBezTo>
                    <a:pt x="557" y="278"/>
                    <a:pt x="557" y="278"/>
                    <a:pt x="557" y="278"/>
                  </a:cubicBezTo>
                  <a:cubicBezTo>
                    <a:pt x="555" y="276"/>
                    <a:pt x="555" y="276"/>
                    <a:pt x="555" y="276"/>
                  </a:cubicBezTo>
                  <a:cubicBezTo>
                    <a:pt x="558" y="276"/>
                    <a:pt x="558" y="276"/>
                    <a:pt x="558" y="276"/>
                  </a:cubicBezTo>
                  <a:cubicBezTo>
                    <a:pt x="558" y="276"/>
                    <a:pt x="558" y="276"/>
                    <a:pt x="558" y="276"/>
                  </a:cubicBezTo>
                  <a:cubicBezTo>
                    <a:pt x="558" y="276"/>
                    <a:pt x="558" y="276"/>
                    <a:pt x="558" y="276"/>
                  </a:cubicBezTo>
                  <a:cubicBezTo>
                    <a:pt x="556" y="273"/>
                    <a:pt x="556" y="273"/>
                    <a:pt x="556" y="273"/>
                  </a:cubicBezTo>
                  <a:cubicBezTo>
                    <a:pt x="557" y="272"/>
                    <a:pt x="557" y="272"/>
                    <a:pt x="557" y="272"/>
                  </a:cubicBezTo>
                  <a:cubicBezTo>
                    <a:pt x="557" y="272"/>
                    <a:pt x="557" y="272"/>
                    <a:pt x="557" y="272"/>
                  </a:cubicBezTo>
                  <a:cubicBezTo>
                    <a:pt x="557" y="272"/>
                    <a:pt x="557" y="272"/>
                    <a:pt x="556" y="272"/>
                  </a:cubicBezTo>
                  <a:cubicBezTo>
                    <a:pt x="550" y="269"/>
                    <a:pt x="550" y="269"/>
                    <a:pt x="550" y="269"/>
                  </a:cubicBezTo>
                  <a:cubicBezTo>
                    <a:pt x="550" y="269"/>
                    <a:pt x="550" y="269"/>
                    <a:pt x="550" y="269"/>
                  </a:cubicBezTo>
                  <a:cubicBezTo>
                    <a:pt x="550" y="269"/>
                    <a:pt x="549" y="269"/>
                    <a:pt x="549" y="269"/>
                  </a:cubicBezTo>
                  <a:cubicBezTo>
                    <a:pt x="548" y="272"/>
                    <a:pt x="548" y="272"/>
                    <a:pt x="548" y="272"/>
                  </a:cubicBezTo>
                  <a:cubicBezTo>
                    <a:pt x="548" y="265"/>
                    <a:pt x="548" y="265"/>
                    <a:pt x="548" y="265"/>
                  </a:cubicBezTo>
                  <a:cubicBezTo>
                    <a:pt x="548" y="265"/>
                    <a:pt x="548" y="265"/>
                    <a:pt x="548" y="265"/>
                  </a:cubicBezTo>
                  <a:cubicBezTo>
                    <a:pt x="548" y="265"/>
                    <a:pt x="547" y="265"/>
                    <a:pt x="547" y="265"/>
                  </a:cubicBezTo>
                  <a:cubicBezTo>
                    <a:pt x="547" y="265"/>
                    <a:pt x="542" y="265"/>
                    <a:pt x="542" y="265"/>
                  </a:cubicBezTo>
                  <a:cubicBezTo>
                    <a:pt x="542" y="265"/>
                    <a:pt x="541" y="265"/>
                    <a:pt x="541" y="265"/>
                  </a:cubicBezTo>
                  <a:cubicBezTo>
                    <a:pt x="541" y="265"/>
                    <a:pt x="542" y="266"/>
                    <a:pt x="542" y="266"/>
                  </a:cubicBezTo>
                  <a:cubicBezTo>
                    <a:pt x="543" y="266"/>
                    <a:pt x="543" y="266"/>
                    <a:pt x="543" y="266"/>
                  </a:cubicBezTo>
                  <a:cubicBezTo>
                    <a:pt x="538" y="267"/>
                    <a:pt x="538" y="267"/>
                    <a:pt x="538" y="267"/>
                  </a:cubicBezTo>
                  <a:cubicBezTo>
                    <a:pt x="528" y="274"/>
                    <a:pt x="528" y="274"/>
                    <a:pt x="528" y="274"/>
                  </a:cubicBezTo>
                  <a:cubicBezTo>
                    <a:pt x="528" y="272"/>
                    <a:pt x="528" y="272"/>
                    <a:pt x="528" y="272"/>
                  </a:cubicBezTo>
                  <a:cubicBezTo>
                    <a:pt x="528" y="272"/>
                    <a:pt x="528" y="272"/>
                    <a:pt x="528" y="272"/>
                  </a:cubicBezTo>
                  <a:cubicBezTo>
                    <a:pt x="523" y="270"/>
                    <a:pt x="523" y="270"/>
                    <a:pt x="523" y="270"/>
                  </a:cubicBezTo>
                  <a:cubicBezTo>
                    <a:pt x="524" y="269"/>
                    <a:pt x="524" y="269"/>
                    <a:pt x="524" y="269"/>
                  </a:cubicBezTo>
                  <a:cubicBezTo>
                    <a:pt x="528" y="272"/>
                    <a:pt x="528" y="272"/>
                    <a:pt x="528" y="272"/>
                  </a:cubicBezTo>
                  <a:cubicBezTo>
                    <a:pt x="528" y="272"/>
                    <a:pt x="528" y="272"/>
                    <a:pt x="529" y="272"/>
                  </a:cubicBezTo>
                  <a:cubicBezTo>
                    <a:pt x="529" y="272"/>
                    <a:pt x="529" y="272"/>
                    <a:pt x="529" y="271"/>
                  </a:cubicBezTo>
                  <a:cubicBezTo>
                    <a:pt x="530" y="269"/>
                    <a:pt x="530" y="269"/>
                    <a:pt x="530" y="269"/>
                  </a:cubicBezTo>
                  <a:cubicBezTo>
                    <a:pt x="538" y="266"/>
                    <a:pt x="538" y="266"/>
                    <a:pt x="538" y="266"/>
                  </a:cubicBezTo>
                  <a:cubicBezTo>
                    <a:pt x="538" y="266"/>
                    <a:pt x="539" y="266"/>
                    <a:pt x="539" y="266"/>
                  </a:cubicBezTo>
                  <a:cubicBezTo>
                    <a:pt x="538" y="265"/>
                    <a:pt x="538" y="265"/>
                    <a:pt x="538" y="265"/>
                  </a:cubicBezTo>
                  <a:cubicBezTo>
                    <a:pt x="538" y="265"/>
                    <a:pt x="536" y="265"/>
                    <a:pt x="536" y="265"/>
                  </a:cubicBezTo>
                  <a:cubicBezTo>
                    <a:pt x="547" y="261"/>
                    <a:pt x="547" y="261"/>
                    <a:pt x="547" y="261"/>
                  </a:cubicBezTo>
                  <a:cubicBezTo>
                    <a:pt x="547" y="261"/>
                    <a:pt x="547" y="261"/>
                    <a:pt x="547" y="261"/>
                  </a:cubicBezTo>
                  <a:cubicBezTo>
                    <a:pt x="547" y="261"/>
                    <a:pt x="547" y="261"/>
                    <a:pt x="547" y="260"/>
                  </a:cubicBezTo>
                  <a:cubicBezTo>
                    <a:pt x="543" y="256"/>
                    <a:pt x="543" y="256"/>
                    <a:pt x="543" y="256"/>
                  </a:cubicBezTo>
                  <a:cubicBezTo>
                    <a:pt x="543" y="256"/>
                    <a:pt x="543" y="256"/>
                    <a:pt x="542" y="256"/>
                  </a:cubicBezTo>
                  <a:cubicBezTo>
                    <a:pt x="542" y="256"/>
                    <a:pt x="542" y="256"/>
                    <a:pt x="542" y="256"/>
                  </a:cubicBezTo>
                  <a:cubicBezTo>
                    <a:pt x="542" y="256"/>
                    <a:pt x="542" y="256"/>
                    <a:pt x="542" y="256"/>
                  </a:cubicBezTo>
                  <a:cubicBezTo>
                    <a:pt x="540" y="258"/>
                    <a:pt x="540" y="258"/>
                    <a:pt x="540" y="258"/>
                  </a:cubicBezTo>
                  <a:cubicBezTo>
                    <a:pt x="538" y="257"/>
                    <a:pt x="538" y="257"/>
                    <a:pt x="538" y="257"/>
                  </a:cubicBezTo>
                  <a:cubicBezTo>
                    <a:pt x="535" y="253"/>
                    <a:pt x="535" y="253"/>
                    <a:pt x="535" y="253"/>
                  </a:cubicBezTo>
                  <a:cubicBezTo>
                    <a:pt x="535" y="253"/>
                    <a:pt x="535" y="253"/>
                    <a:pt x="535" y="253"/>
                  </a:cubicBezTo>
                  <a:cubicBezTo>
                    <a:pt x="535" y="253"/>
                    <a:pt x="535" y="253"/>
                    <a:pt x="535" y="253"/>
                  </a:cubicBezTo>
                  <a:cubicBezTo>
                    <a:pt x="535" y="253"/>
                    <a:pt x="535" y="253"/>
                    <a:pt x="535" y="253"/>
                  </a:cubicBezTo>
                  <a:cubicBezTo>
                    <a:pt x="533" y="255"/>
                    <a:pt x="533" y="255"/>
                    <a:pt x="533" y="255"/>
                  </a:cubicBezTo>
                  <a:cubicBezTo>
                    <a:pt x="533" y="254"/>
                    <a:pt x="533" y="254"/>
                    <a:pt x="533" y="254"/>
                  </a:cubicBezTo>
                  <a:cubicBezTo>
                    <a:pt x="533" y="253"/>
                    <a:pt x="533" y="253"/>
                    <a:pt x="533" y="253"/>
                  </a:cubicBezTo>
                  <a:cubicBezTo>
                    <a:pt x="532" y="252"/>
                    <a:pt x="532" y="252"/>
                    <a:pt x="532" y="252"/>
                  </a:cubicBezTo>
                  <a:cubicBezTo>
                    <a:pt x="532" y="252"/>
                    <a:pt x="532" y="252"/>
                    <a:pt x="532" y="252"/>
                  </a:cubicBezTo>
                  <a:cubicBezTo>
                    <a:pt x="532" y="252"/>
                    <a:pt x="527" y="252"/>
                    <a:pt x="527" y="252"/>
                  </a:cubicBezTo>
                  <a:cubicBezTo>
                    <a:pt x="528" y="251"/>
                    <a:pt x="528" y="251"/>
                    <a:pt x="528" y="251"/>
                  </a:cubicBezTo>
                  <a:cubicBezTo>
                    <a:pt x="528" y="247"/>
                    <a:pt x="528" y="247"/>
                    <a:pt x="528" y="247"/>
                  </a:cubicBezTo>
                  <a:cubicBezTo>
                    <a:pt x="528" y="247"/>
                    <a:pt x="528" y="247"/>
                    <a:pt x="528" y="247"/>
                  </a:cubicBezTo>
                  <a:cubicBezTo>
                    <a:pt x="522" y="245"/>
                    <a:pt x="522" y="245"/>
                    <a:pt x="522" y="245"/>
                  </a:cubicBezTo>
                  <a:cubicBezTo>
                    <a:pt x="521" y="242"/>
                    <a:pt x="521" y="242"/>
                    <a:pt x="521" y="242"/>
                  </a:cubicBezTo>
                  <a:cubicBezTo>
                    <a:pt x="521" y="242"/>
                    <a:pt x="521" y="241"/>
                    <a:pt x="521" y="241"/>
                  </a:cubicBezTo>
                  <a:cubicBezTo>
                    <a:pt x="521" y="241"/>
                    <a:pt x="518" y="242"/>
                    <a:pt x="518" y="242"/>
                  </a:cubicBezTo>
                  <a:cubicBezTo>
                    <a:pt x="519" y="241"/>
                    <a:pt x="519" y="241"/>
                    <a:pt x="519" y="241"/>
                  </a:cubicBezTo>
                  <a:cubicBezTo>
                    <a:pt x="519" y="241"/>
                    <a:pt x="519" y="241"/>
                    <a:pt x="519" y="241"/>
                  </a:cubicBezTo>
                  <a:cubicBezTo>
                    <a:pt x="517" y="239"/>
                    <a:pt x="517" y="239"/>
                    <a:pt x="517" y="239"/>
                  </a:cubicBezTo>
                  <a:cubicBezTo>
                    <a:pt x="518" y="238"/>
                    <a:pt x="518" y="238"/>
                    <a:pt x="518" y="238"/>
                  </a:cubicBezTo>
                  <a:cubicBezTo>
                    <a:pt x="518" y="238"/>
                    <a:pt x="518" y="238"/>
                    <a:pt x="518" y="237"/>
                  </a:cubicBezTo>
                  <a:cubicBezTo>
                    <a:pt x="518" y="237"/>
                    <a:pt x="518" y="237"/>
                    <a:pt x="518" y="237"/>
                  </a:cubicBezTo>
                  <a:cubicBezTo>
                    <a:pt x="513" y="237"/>
                    <a:pt x="513" y="237"/>
                    <a:pt x="513" y="237"/>
                  </a:cubicBezTo>
                  <a:cubicBezTo>
                    <a:pt x="515" y="236"/>
                    <a:pt x="515" y="236"/>
                    <a:pt x="515" y="236"/>
                  </a:cubicBezTo>
                  <a:cubicBezTo>
                    <a:pt x="516" y="236"/>
                    <a:pt x="516" y="236"/>
                    <a:pt x="516" y="236"/>
                  </a:cubicBezTo>
                  <a:cubicBezTo>
                    <a:pt x="516" y="236"/>
                    <a:pt x="516" y="236"/>
                    <a:pt x="516" y="236"/>
                  </a:cubicBezTo>
                  <a:cubicBezTo>
                    <a:pt x="518" y="237"/>
                    <a:pt x="518" y="237"/>
                    <a:pt x="518" y="237"/>
                  </a:cubicBezTo>
                  <a:cubicBezTo>
                    <a:pt x="518" y="237"/>
                    <a:pt x="518" y="237"/>
                    <a:pt x="518" y="237"/>
                  </a:cubicBezTo>
                  <a:cubicBezTo>
                    <a:pt x="518" y="237"/>
                    <a:pt x="518" y="237"/>
                    <a:pt x="519" y="236"/>
                  </a:cubicBezTo>
                  <a:cubicBezTo>
                    <a:pt x="519" y="236"/>
                    <a:pt x="519" y="236"/>
                    <a:pt x="519" y="236"/>
                  </a:cubicBezTo>
                  <a:cubicBezTo>
                    <a:pt x="518" y="235"/>
                    <a:pt x="518" y="235"/>
                    <a:pt x="518" y="235"/>
                  </a:cubicBezTo>
                  <a:cubicBezTo>
                    <a:pt x="521" y="232"/>
                    <a:pt x="521" y="232"/>
                    <a:pt x="521" y="232"/>
                  </a:cubicBezTo>
                  <a:cubicBezTo>
                    <a:pt x="521" y="232"/>
                    <a:pt x="521" y="232"/>
                    <a:pt x="521" y="232"/>
                  </a:cubicBezTo>
                  <a:cubicBezTo>
                    <a:pt x="517" y="227"/>
                    <a:pt x="517" y="227"/>
                    <a:pt x="517" y="227"/>
                  </a:cubicBezTo>
                  <a:cubicBezTo>
                    <a:pt x="517" y="227"/>
                    <a:pt x="517" y="227"/>
                    <a:pt x="517" y="227"/>
                  </a:cubicBezTo>
                  <a:cubicBezTo>
                    <a:pt x="517" y="227"/>
                    <a:pt x="515" y="227"/>
                    <a:pt x="515" y="227"/>
                  </a:cubicBezTo>
                  <a:cubicBezTo>
                    <a:pt x="518" y="226"/>
                    <a:pt x="518" y="226"/>
                    <a:pt x="518" y="226"/>
                  </a:cubicBezTo>
                  <a:cubicBezTo>
                    <a:pt x="518" y="226"/>
                    <a:pt x="518" y="225"/>
                    <a:pt x="518" y="225"/>
                  </a:cubicBezTo>
                  <a:cubicBezTo>
                    <a:pt x="518" y="225"/>
                    <a:pt x="518" y="225"/>
                    <a:pt x="518" y="225"/>
                  </a:cubicBezTo>
                  <a:cubicBezTo>
                    <a:pt x="515" y="221"/>
                    <a:pt x="515" y="221"/>
                    <a:pt x="515" y="221"/>
                  </a:cubicBezTo>
                  <a:cubicBezTo>
                    <a:pt x="515" y="221"/>
                    <a:pt x="515" y="221"/>
                    <a:pt x="515" y="221"/>
                  </a:cubicBezTo>
                  <a:cubicBezTo>
                    <a:pt x="515" y="221"/>
                    <a:pt x="514" y="221"/>
                    <a:pt x="514" y="221"/>
                  </a:cubicBezTo>
                  <a:cubicBezTo>
                    <a:pt x="515" y="221"/>
                    <a:pt x="515" y="221"/>
                    <a:pt x="515" y="221"/>
                  </a:cubicBezTo>
                  <a:cubicBezTo>
                    <a:pt x="515" y="220"/>
                    <a:pt x="515" y="220"/>
                    <a:pt x="515" y="220"/>
                  </a:cubicBezTo>
                  <a:cubicBezTo>
                    <a:pt x="513" y="218"/>
                    <a:pt x="513" y="218"/>
                    <a:pt x="513" y="218"/>
                  </a:cubicBezTo>
                  <a:cubicBezTo>
                    <a:pt x="513" y="218"/>
                    <a:pt x="513" y="218"/>
                    <a:pt x="513" y="218"/>
                  </a:cubicBezTo>
                  <a:cubicBezTo>
                    <a:pt x="513" y="218"/>
                    <a:pt x="513" y="218"/>
                    <a:pt x="513" y="218"/>
                  </a:cubicBezTo>
                  <a:cubicBezTo>
                    <a:pt x="510" y="219"/>
                    <a:pt x="510" y="219"/>
                    <a:pt x="510" y="219"/>
                  </a:cubicBezTo>
                  <a:cubicBezTo>
                    <a:pt x="513" y="216"/>
                    <a:pt x="513" y="216"/>
                    <a:pt x="513" y="216"/>
                  </a:cubicBezTo>
                  <a:cubicBezTo>
                    <a:pt x="513" y="216"/>
                    <a:pt x="513" y="216"/>
                    <a:pt x="513" y="216"/>
                  </a:cubicBezTo>
                  <a:cubicBezTo>
                    <a:pt x="513" y="215"/>
                    <a:pt x="513" y="215"/>
                    <a:pt x="513" y="215"/>
                  </a:cubicBezTo>
                  <a:cubicBezTo>
                    <a:pt x="508" y="214"/>
                    <a:pt x="508" y="214"/>
                    <a:pt x="508" y="214"/>
                  </a:cubicBezTo>
                  <a:cubicBezTo>
                    <a:pt x="511" y="213"/>
                    <a:pt x="511" y="213"/>
                    <a:pt x="511" y="213"/>
                  </a:cubicBezTo>
                  <a:cubicBezTo>
                    <a:pt x="511" y="213"/>
                    <a:pt x="511" y="213"/>
                    <a:pt x="511" y="212"/>
                  </a:cubicBezTo>
                  <a:cubicBezTo>
                    <a:pt x="511" y="212"/>
                    <a:pt x="511" y="212"/>
                    <a:pt x="511" y="212"/>
                  </a:cubicBezTo>
                  <a:cubicBezTo>
                    <a:pt x="509" y="210"/>
                    <a:pt x="509" y="210"/>
                    <a:pt x="509" y="210"/>
                  </a:cubicBezTo>
                  <a:cubicBezTo>
                    <a:pt x="509" y="207"/>
                    <a:pt x="509" y="207"/>
                    <a:pt x="509" y="207"/>
                  </a:cubicBezTo>
                  <a:cubicBezTo>
                    <a:pt x="509" y="207"/>
                    <a:pt x="509" y="207"/>
                    <a:pt x="509" y="207"/>
                  </a:cubicBezTo>
                  <a:cubicBezTo>
                    <a:pt x="509" y="207"/>
                    <a:pt x="509" y="207"/>
                    <a:pt x="509" y="207"/>
                  </a:cubicBezTo>
                  <a:cubicBezTo>
                    <a:pt x="509" y="207"/>
                    <a:pt x="504" y="208"/>
                    <a:pt x="504" y="208"/>
                  </a:cubicBezTo>
                  <a:cubicBezTo>
                    <a:pt x="508" y="205"/>
                    <a:pt x="508" y="205"/>
                    <a:pt x="508" y="205"/>
                  </a:cubicBezTo>
                  <a:cubicBezTo>
                    <a:pt x="508" y="205"/>
                    <a:pt x="508" y="205"/>
                    <a:pt x="508" y="205"/>
                  </a:cubicBezTo>
                  <a:cubicBezTo>
                    <a:pt x="508" y="205"/>
                    <a:pt x="508" y="205"/>
                    <a:pt x="508" y="205"/>
                  </a:cubicBezTo>
                  <a:cubicBezTo>
                    <a:pt x="504" y="203"/>
                    <a:pt x="504" y="203"/>
                    <a:pt x="504" y="203"/>
                  </a:cubicBezTo>
                  <a:cubicBezTo>
                    <a:pt x="505" y="201"/>
                    <a:pt x="505" y="201"/>
                    <a:pt x="505" y="201"/>
                  </a:cubicBezTo>
                  <a:cubicBezTo>
                    <a:pt x="505" y="201"/>
                    <a:pt x="505" y="201"/>
                    <a:pt x="505" y="201"/>
                  </a:cubicBezTo>
                  <a:cubicBezTo>
                    <a:pt x="505" y="201"/>
                    <a:pt x="505" y="201"/>
                    <a:pt x="505" y="201"/>
                  </a:cubicBezTo>
                  <a:cubicBezTo>
                    <a:pt x="503" y="200"/>
                    <a:pt x="503" y="200"/>
                    <a:pt x="503" y="200"/>
                  </a:cubicBezTo>
                  <a:cubicBezTo>
                    <a:pt x="502" y="196"/>
                    <a:pt x="502" y="196"/>
                    <a:pt x="502" y="196"/>
                  </a:cubicBezTo>
                  <a:cubicBezTo>
                    <a:pt x="502" y="196"/>
                    <a:pt x="502" y="196"/>
                    <a:pt x="502" y="196"/>
                  </a:cubicBezTo>
                  <a:cubicBezTo>
                    <a:pt x="501" y="196"/>
                    <a:pt x="501" y="196"/>
                    <a:pt x="501" y="196"/>
                  </a:cubicBezTo>
                  <a:cubicBezTo>
                    <a:pt x="501" y="195"/>
                    <a:pt x="501" y="195"/>
                    <a:pt x="501" y="195"/>
                  </a:cubicBezTo>
                  <a:cubicBezTo>
                    <a:pt x="501" y="195"/>
                    <a:pt x="501" y="194"/>
                    <a:pt x="501" y="194"/>
                  </a:cubicBezTo>
                  <a:cubicBezTo>
                    <a:pt x="500" y="191"/>
                    <a:pt x="500" y="191"/>
                    <a:pt x="500" y="191"/>
                  </a:cubicBezTo>
                  <a:cubicBezTo>
                    <a:pt x="500" y="191"/>
                    <a:pt x="500" y="191"/>
                    <a:pt x="500" y="191"/>
                  </a:cubicBezTo>
                  <a:cubicBezTo>
                    <a:pt x="498" y="191"/>
                    <a:pt x="498" y="191"/>
                    <a:pt x="498" y="191"/>
                  </a:cubicBezTo>
                  <a:cubicBezTo>
                    <a:pt x="498" y="191"/>
                    <a:pt x="498" y="191"/>
                    <a:pt x="497" y="191"/>
                  </a:cubicBezTo>
                  <a:cubicBezTo>
                    <a:pt x="493" y="198"/>
                    <a:pt x="493" y="198"/>
                    <a:pt x="493" y="198"/>
                  </a:cubicBezTo>
                  <a:cubicBezTo>
                    <a:pt x="493" y="198"/>
                    <a:pt x="493" y="199"/>
                    <a:pt x="493" y="199"/>
                  </a:cubicBezTo>
                  <a:cubicBezTo>
                    <a:pt x="495" y="202"/>
                    <a:pt x="495" y="202"/>
                    <a:pt x="495" y="202"/>
                  </a:cubicBezTo>
                  <a:cubicBezTo>
                    <a:pt x="492" y="204"/>
                    <a:pt x="492" y="204"/>
                    <a:pt x="492" y="204"/>
                  </a:cubicBezTo>
                  <a:cubicBezTo>
                    <a:pt x="492" y="204"/>
                    <a:pt x="492" y="204"/>
                    <a:pt x="492" y="204"/>
                  </a:cubicBezTo>
                  <a:cubicBezTo>
                    <a:pt x="492" y="206"/>
                    <a:pt x="492" y="206"/>
                    <a:pt x="492" y="206"/>
                  </a:cubicBezTo>
                  <a:cubicBezTo>
                    <a:pt x="492" y="209"/>
                    <a:pt x="492" y="209"/>
                    <a:pt x="492" y="209"/>
                  </a:cubicBezTo>
                  <a:cubicBezTo>
                    <a:pt x="490" y="209"/>
                    <a:pt x="490" y="209"/>
                    <a:pt x="490" y="209"/>
                  </a:cubicBezTo>
                  <a:cubicBezTo>
                    <a:pt x="489" y="209"/>
                    <a:pt x="489" y="209"/>
                    <a:pt x="489" y="209"/>
                  </a:cubicBezTo>
                  <a:cubicBezTo>
                    <a:pt x="489" y="209"/>
                    <a:pt x="489" y="209"/>
                    <a:pt x="489" y="209"/>
                  </a:cubicBezTo>
                  <a:cubicBezTo>
                    <a:pt x="491" y="212"/>
                    <a:pt x="491" y="212"/>
                    <a:pt x="491" y="212"/>
                  </a:cubicBezTo>
                  <a:cubicBezTo>
                    <a:pt x="490" y="214"/>
                    <a:pt x="490" y="214"/>
                    <a:pt x="490" y="214"/>
                  </a:cubicBezTo>
                  <a:cubicBezTo>
                    <a:pt x="490" y="212"/>
                    <a:pt x="490" y="212"/>
                    <a:pt x="490" y="212"/>
                  </a:cubicBezTo>
                  <a:cubicBezTo>
                    <a:pt x="490" y="212"/>
                    <a:pt x="490" y="211"/>
                    <a:pt x="490" y="211"/>
                  </a:cubicBezTo>
                  <a:cubicBezTo>
                    <a:pt x="487" y="209"/>
                    <a:pt x="487" y="209"/>
                    <a:pt x="487" y="209"/>
                  </a:cubicBezTo>
                  <a:cubicBezTo>
                    <a:pt x="487" y="209"/>
                    <a:pt x="487" y="209"/>
                    <a:pt x="487" y="209"/>
                  </a:cubicBezTo>
                  <a:cubicBezTo>
                    <a:pt x="487" y="209"/>
                    <a:pt x="487" y="209"/>
                    <a:pt x="487" y="209"/>
                  </a:cubicBezTo>
                  <a:cubicBezTo>
                    <a:pt x="487" y="209"/>
                    <a:pt x="487" y="210"/>
                    <a:pt x="487" y="210"/>
                  </a:cubicBezTo>
                  <a:cubicBezTo>
                    <a:pt x="485" y="214"/>
                    <a:pt x="485" y="214"/>
                    <a:pt x="485" y="214"/>
                  </a:cubicBezTo>
                  <a:cubicBezTo>
                    <a:pt x="479" y="218"/>
                    <a:pt x="479" y="218"/>
                    <a:pt x="479" y="218"/>
                  </a:cubicBezTo>
                  <a:cubicBezTo>
                    <a:pt x="479" y="215"/>
                    <a:pt x="479" y="215"/>
                    <a:pt x="479" y="215"/>
                  </a:cubicBezTo>
                  <a:cubicBezTo>
                    <a:pt x="479" y="215"/>
                    <a:pt x="479" y="215"/>
                    <a:pt x="478" y="215"/>
                  </a:cubicBezTo>
                  <a:cubicBezTo>
                    <a:pt x="478" y="215"/>
                    <a:pt x="478" y="215"/>
                    <a:pt x="478" y="215"/>
                  </a:cubicBezTo>
                  <a:cubicBezTo>
                    <a:pt x="478" y="215"/>
                    <a:pt x="478" y="215"/>
                    <a:pt x="478" y="215"/>
                  </a:cubicBezTo>
                  <a:cubicBezTo>
                    <a:pt x="478" y="215"/>
                    <a:pt x="478" y="215"/>
                    <a:pt x="478" y="215"/>
                  </a:cubicBezTo>
                  <a:cubicBezTo>
                    <a:pt x="478" y="213"/>
                    <a:pt x="478" y="213"/>
                    <a:pt x="478" y="213"/>
                  </a:cubicBezTo>
                  <a:cubicBezTo>
                    <a:pt x="478" y="213"/>
                    <a:pt x="478" y="212"/>
                    <a:pt x="478" y="212"/>
                  </a:cubicBezTo>
                  <a:cubicBezTo>
                    <a:pt x="478" y="212"/>
                    <a:pt x="478" y="212"/>
                    <a:pt x="478" y="212"/>
                  </a:cubicBezTo>
                  <a:cubicBezTo>
                    <a:pt x="478" y="212"/>
                    <a:pt x="478" y="212"/>
                    <a:pt x="478" y="213"/>
                  </a:cubicBezTo>
                  <a:cubicBezTo>
                    <a:pt x="476" y="217"/>
                    <a:pt x="476" y="217"/>
                    <a:pt x="476" y="217"/>
                  </a:cubicBezTo>
                  <a:cubicBezTo>
                    <a:pt x="476" y="215"/>
                    <a:pt x="476" y="215"/>
                    <a:pt x="476" y="215"/>
                  </a:cubicBezTo>
                  <a:cubicBezTo>
                    <a:pt x="474" y="209"/>
                    <a:pt x="474" y="209"/>
                    <a:pt x="474" y="209"/>
                  </a:cubicBezTo>
                  <a:cubicBezTo>
                    <a:pt x="474" y="209"/>
                    <a:pt x="474" y="209"/>
                    <a:pt x="474" y="209"/>
                  </a:cubicBezTo>
                  <a:cubicBezTo>
                    <a:pt x="474" y="209"/>
                    <a:pt x="474" y="209"/>
                    <a:pt x="474" y="209"/>
                  </a:cubicBezTo>
                  <a:cubicBezTo>
                    <a:pt x="464" y="211"/>
                    <a:pt x="464" y="211"/>
                    <a:pt x="464" y="211"/>
                  </a:cubicBezTo>
                  <a:cubicBezTo>
                    <a:pt x="465" y="211"/>
                    <a:pt x="465" y="211"/>
                    <a:pt x="465" y="211"/>
                  </a:cubicBezTo>
                  <a:cubicBezTo>
                    <a:pt x="465" y="211"/>
                    <a:pt x="465" y="210"/>
                    <a:pt x="465" y="210"/>
                  </a:cubicBezTo>
                  <a:cubicBezTo>
                    <a:pt x="465" y="209"/>
                    <a:pt x="465" y="209"/>
                    <a:pt x="465" y="209"/>
                  </a:cubicBezTo>
                  <a:cubicBezTo>
                    <a:pt x="466" y="210"/>
                    <a:pt x="466" y="210"/>
                    <a:pt x="466" y="210"/>
                  </a:cubicBezTo>
                  <a:cubicBezTo>
                    <a:pt x="466" y="210"/>
                    <a:pt x="466" y="210"/>
                    <a:pt x="466" y="210"/>
                  </a:cubicBezTo>
                  <a:cubicBezTo>
                    <a:pt x="466" y="210"/>
                    <a:pt x="466" y="210"/>
                    <a:pt x="467" y="210"/>
                  </a:cubicBezTo>
                  <a:cubicBezTo>
                    <a:pt x="469" y="209"/>
                    <a:pt x="469" y="209"/>
                    <a:pt x="469" y="209"/>
                  </a:cubicBezTo>
                  <a:cubicBezTo>
                    <a:pt x="469" y="209"/>
                    <a:pt x="469" y="209"/>
                    <a:pt x="469" y="209"/>
                  </a:cubicBezTo>
                  <a:cubicBezTo>
                    <a:pt x="469" y="208"/>
                    <a:pt x="469" y="208"/>
                    <a:pt x="469" y="208"/>
                  </a:cubicBezTo>
                  <a:cubicBezTo>
                    <a:pt x="468" y="206"/>
                    <a:pt x="468" y="206"/>
                    <a:pt x="468" y="206"/>
                  </a:cubicBezTo>
                  <a:cubicBezTo>
                    <a:pt x="469" y="204"/>
                    <a:pt x="469" y="204"/>
                    <a:pt x="469" y="204"/>
                  </a:cubicBezTo>
                  <a:cubicBezTo>
                    <a:pt x="469" y="204"/>
                    <a:pt x="469" y="204"/>
                    <a:pt x="469" y="204"/>
                  </a:cubicBezTo>
                  <a:cubicBezTo>
                    <a:pt x="469" y="204"/>
                    <a:pt x="469" y="204"/>
                    <a:pt x="469" y="204"/>
                  </a:cubicBezTo>
                  <a:cubicBezTo>
                    <a:pt x="467" y="203"/>
                    <a:pt x="467" y="203"/>
                    <a:pt x="467" y="203"/>
                  </a:cubicBezTo>
                  <a:cubicBezTo>
                    <a:pt x="468" y="200"/>
                    <a:pt x="468" y="200"/>
                    <a:pt x="468" y="200"/>
                  </a:cubicBezTo>
                  <a:cubicBezTo>
                    <a:pt x="468" y="200"/>
                    <a:pt x="468" y="200"/>
                    <a:pt x="468" y="200"/>
                  </a:cubicBezTo>
                  <a:cubicBezTo>
                    <a:pt x="467" y="196"/>
                    <a:pt x="467" y="196"/>
                    <a:pt x="467" y="196"/>
                  </a:cubicBezTo>
                  <a:cubicBezTo>
                    <a:pt x="467" y="196"/>
                    <a:pt x="467" y="196"/>
                    <a:pt x="466" y="196"/>
                  </a:cubicBezTo>
                  <a:cubicBezTo>
                    <a:pt x="459" y="195"/>
                    <a:pt x="459" y="195"/>
                    <a:pt x="459" y="195"/>
                  </a:cubicBezTo>
                  <a:cubicBezTo>
                    <a:pt x="468" y="195"/>
                    <a:pt x="468" y="195"/>
                    <a:pt x="468" y="195"/>
                  </a:cubicBezTo>
                  <a:cubicBezTo>
                    <a:pt x="468" y="195"/>
                    <a:pt x="468" y="194"/>
                    <a:pt x="468" y="194"/>
                  </a:cubicBezTo>
                  <a:cubicBezTo>
                    <a:pt x="468" y="194"/>
                    <a:pt x="468" y="194"/>
                    <a:pt x="468" y="194"/>
                  </a:cubicBezTo>
                  <a:cubicBezTo>
                    <a:pt x="466" y="189"/>
                    <a:pt x="466" y="189"/>
                    <a:pt x="466" y="189"/>
                  </a:cubicBezTo>
                  <a:cubicBezTo>
                    <a:pt x="468" y="183"/>
                    <a:pt x="468" y="183"/>
                    <a:pt x="468" y="183"/>
                  </a:cubicBezTo>
                  <a:cubicBezTo>
                    <a:pt x="468" y="183"/>
                    <a:pt x="468" y="183"/>
                    <a:pt x="468" y="183"/>
                  </a:cubicBezTo>
                  <a:cubicBezTo>
                    <a:pt x="467" y="181"/>
                    <a:pt x="467" y="181"/>
                    <a:pt x="467" y="181"/>
                  </a:cubicBezTo>
                  <a:cubicBezTo>
                    <a:pt x="467" y="181"/>
                    <a:pt x="466" y="181"/>
                    <a:pt x="466" y="181"/>
                  </a:cubicBezTo>
                  <a:cubicBezTo>
                    <a:pt x="466" y="181"/>
                    <a:pt x="466" y="181"/>
                    <a:pt x="466" y="181"/>
                  </a:cubicBezTo>
                  <a:cubicBezTo>
                    <a:pt x="466" y="181"/>
                    <a:pt x="466" y="181"/>
                    <a:pt x="466" y="181"/>
                  </a:cubicBezTo>
                  <a:cubicBezTo>
                    <a:pt x="464" y="183"/>
                    <a:pt x="464" y="183"/>
                    <a:pt x="464" y="183"/>
                  </a:cubicBezTo>
                  <a:cubicBezTo>
                    <a:pt x="462" y="181"/>
                    <a:pt x="462" y="181"/>
                    <a:pt x="462" y="181"/>
                  </a:cubicBezTo>
                  <a:cubicBezTo>
                    <a:pt x="462" y="181"/>
                    <a:pt x="462" y="181"/>
                    <a:pt x="462" y="181"/>
                  </a:cubicBezTo>
                  <a:cubicBezTo>
                    <a:pt x="454" y="180"/>
                    <a:pt x="454" y="180"/>
                    <a:pt x="454" y="180"/>
                  </a:cubicBezTo>
                  <a:cubicBezTo>
                    <a:pt x="452" y="176"/>
                    <a:pt x="452" y="176"/>
                    <a:pt x="452" y="176"/>
                  </a:cubicBezTo>
                  <a:cubicBezTo>
                    <a:pt x="454" y="174"/>
                    <a:pt x="454" y="174"/>
                    <a:pt x="454" y="174"/>
                  </a:cubicBezTo>
                  <a:cubicBezTo>
                    <a:pt x="454" y="174"/>
                    <a:pt x="454" y="174"/>
                    <a:pt x="454" y="174"/>
                  </a:cubicBezTo>
                  <a:cubicBezTo>
                    <a:pt x="454" y="174"/>
                    <a:pt x="454" y="174"/>
                    <a:pt x="454" y="174"/>
                  </a:cubicBezTo>
                  <a:cubicBezTo>
                    <a:pt x="454" y="174"/>
                    <a:pt x="450" y="174"/>
                    <a:pt x="450" y="174"/>
                  </a:cubicBezTo>
                  <a:cubicBezTo>
                    <a:pt x="450" y="173"/>
                    <a:pt x="450" y="173"/>
                    <a:pt x="450" y="173"/>
                  </a:cubicBezTo>
                  <a:cubicBezTo>
                    <a:pt x="451" y="173"/>
                    <a:pt x="451" y="173"/>
                    <a:pt x="451" y="173"/>
                  </a:cubicBezTo>
                  <a:cubicBezTo>
                    <a:pt x="450" y="169"/>
                    <a:pt x="450" y="169"/>
                    <a:pt x="450" y="169"/>
                  </a:cubicBezTo>
                  <a:cubicBezTo>
                    <a:pt x="449" y="169"/>
                    <a:pt x="449" y="169"/>
                    <a:pt x="449" y="169"/>
                  </a:cubicBezTo>
                  <a:cubicBezTo>
                    <a:pt x="449" y="169"/>
                    <a:pt x="449" y="169"/>
                    <a:pt x="449" y="169"/>
                  </a:cubicBezTo>
                  <a:cubicBezTo>
                    <a:pt x="449" y="169"/>
                    <a:pt x="449" y="169"/>
                    <a:pt x="449" y="169"/>
                  </a:cubicBezTo>
                  <a:cubicBezTo>
                    <a:pt x="446" y="170"/>
                    <a:pt x="446" y="170"/>
                    <a:pt x="446" y="170"/>
                  </a:cubicBezTo>
                  <a:cubicBezTo>
                    <a:pt x="447" y="166"/>
                    <a:pt x="447" y="166"/>
                    <a:pt x="447" y="166"/>
                  </a:cubicBezTo>
                  <a:cubicBezTo>
                    <a:pt x="447" y="166"/>
                    <a:pt x="447" y="166"/>
                    <a:pt x="447" y="166"/>
                  </a:cubicBezTo>
                  <a:cubicBezTo>
                    <a:pt x="439" y="161"/>
                    <a:pt x="439" y="161"/>
                    <a:pt x="439" y="161"/>
                  </a:cubicBezTo>
                  <a:cubicBezTo>
                    <a:pt x="439" y="161"/>
                    <a:pt x="439" y="161"/>
                    <a:pt x="439" y="161"/>
                  </a:cubicBezTo>
                  <a:cubicBezTo>
                    <a:pt x="439" y="161"/>
                    <a:pt x="439" y="161"/>
                    <a:pt x="439" y="161"/>
                  </a:cubicBezTo>
                  <a:cubicBezTo>
                    <a:pt x="431" y="166"/>
                    <a:pt x="431" y="166"/>
                    <a:pt x="431" y="166"/>
                  </a:cubicBezTo>
                  <a:cubicBezTo>
                    <a:pt x="415" y="160"/>
                    <a:pt x="415" y="160"/>
                    <a:pt x="415" y="160"/>
                  </a:cubicBezTo>
                  <a:cubicBezTo>
                    <a:pt x="415" y="160"/>
                    <a:pt x="415" y="160"/>
                    <a:pt x="415" y="160"/>
                  </a:cubicBezTo>
                  <a:cubicBezTo>
                    <a:pt x="415" y="160"/>
                    <a:pt x="415" y="160"/>
                    <a:pt x="414" y="160"/>
                  </a:cubicBezTo>
                  <a:cubicBezTo>
                    <a:pt x="410" y="165"/>
                    <a:pt x="410" y="165"/>
                    <a:pt x="410" y="165"/>
                  </a:cubicBezTo>
                  <a:cubicBezTo>
                    <a:pt x="410" y="165"/>
                    <a:pt x="410" y="165"/>
                    <a:pt x="410" y="165"/>
                  </a:cubicBezTo>
                  <a:cubicBezTo>
                    <a:pt x="411" y="171"/>
                    <a:pt x="411" y="171"/>
                    <a:pt x="411" y="171"/>
                  </a:cubicBezTo>
                  <a:cubicBezTo>
                    <a:pt x="411" y="171"/>
                    <a:pt x="411" y="171"/>
                    <a:pt x="411" y="171"/>
                  </a:cubicBezTo>
                  <a:cubicBezTo>
                    <a:pt x="415" y="172"/>
                    <a:pt x="415" y="172"/>
                    <a:pt x="415" y="172"/>
                  </a:cubicBezTo>
                  <a:cubicBezTo>
                    <a:pt x="410" y="184"/>
                    <a:pt x="410" y="184"/>
                    <a:pt x="410" y="184"/>
                  </a:cubicBezTo>
                  <a:cubicBezTo>
                    <a:pt x="410" y="184"/>
                    <a:pt x="410" y="184"/>
                    <a:pt x="410" y="184"/>
                  </a:cubicBezTo>
                  <a:cubicBezTo>
                    <a:pt x="410" y="185"/>
                    <a:pt x="411" y="185"/>
                    <a:pt x="411" y="185"/>
                  </a:cubicBezTo>
                  <a:cubicBezTo>
                    <a:pt x="414" y="186"/>
                    <a:pt x="414" y="186"/>
                    <a:pt x="414" y="186"/>
                  </a:cubicBezTo>
                  <a:cubicBezTo>
                    <a:pt x="413" y="186"/>
                    <a:pt x="413" y="186"/>
                    <a:pt x="413" y="186"/>
                  </a:cubicBezTo>
                  <a:cubicBezTo>
                    <a:pt x="412" y="186"/>
                    <a:pt x="412" y="186"/>
                    <a:pt x="412" y="186"/>
                  </a:cubicBezTo>
                  <a:cubicBezTo>
                    <a:pt x="413" y="190"/>
                    <a:pt x="413" y="190"/>
                    <a:pt x="413" y="190"/>
                  </a:cubicBezTo>
                  <a:cubicBezTo>
                    <a:pt x="414" y="193"/>
                    <a:pt x="414" y="193"/>
                    <a:pt x="414" y="193"/>
                  </a:cubicBezTo>
                  <a:cubicBezTo>
                    <a:pt x="413" y="195"/>
                    <a:pt x="413" y="195"/>
                    <a:pt x="413" y="195"/>
                  </a:cubicBezTo>
                  <a:cubicBezTo>
                    <a:pt x="413" y="195"/>
                    <a:pt x="413" y="196"/>
                    <a:pt x="413" y="196"/>
                  </a:cubicBezTo>
                  <a:cubicBezTo>
                    <a:pt x="414" y="196"/>
                    <a:pt x="414" y="196"/>
                    <a:pt x="414" y="196"/>
                  </a:cubicBezTo>
                  <a:cubicBezTo>
                    <a:pt x="416" y="196"/>
                    <a:pt x="416" y="196"/>
                    <a:pt x="416" y="196"/>
                  </a:cubicBezTo>
                  <a:cubicBezTo>
                    <a:pt x="415" y="199"/>
                    <a:pt x="415" y="199"/>
                    <a:pt x="415" y="199"/>
                  </a:cubicBezTo>
                  <a:cubicBezTo>
                    <a:pt x="415" y="199"/>
                    <a:pt x="415" y="199"/>
                    <a:pt x="415" y="199"/>
                  </a:cubicBezTo>
                  <a:cubicBezTo>
                    <a:pt x="416" y="200"/>
                    <a:pt x="416" y="200"/>
                    <a:pt x="416" y="200"/>
                  </a:cubicBezTo>
                  <a:cubicBezTo>
                    <a:pt x="416" y="200"/>
                    <a:pt x="414" y="199"/>
                    <a:pt x="414" y="199"/>
                  </a:cubicBezTo>
                  <a:cubicBezTo>
                    <a:pt x="414" y="199"/>
                    <a:pt x="414" y="199"/>
                    <a:pt x="414" y="200"/>
                  </a:cubicBezTo>
                  <a:cubicBezTo>
                    <a:pt x="413" y="200"/>
                    <a:pt x="413" y="200"/>
                    <a:pt x="413" y="200"/>
                  </a:cubicBezTo>
                  <a:cubicBezTo>
                    <a:pt x="413" y="204"/>
                    <a:pt x="413" y="204"/>
                    <a:pt x="413" y="204"/>
                  </a:cubicBezTo>
                  <a:cubicBezTo>
                    <a:pt x="407" y="207"/>
                    <a:pt x="407" y="207"/>
                    <a:pt x="407" y="207"/>
                  </a:cubicBezTo>
                  <a:cubicBezTo>
                    <a:pt x="407" y="207"/>
                    <a:pt x="406" y="207"/>
                    <a:pt x="406" y="207"/>
                  </a:cubicBezTo>
                  <a:cubicBezTo>
                    <a:pt x="406" y="210"/>
                    <a:pt x="406" y="210"/>
                    <a:pt x="406" y="210"/>
                  </a:cubicBezTo>
                  <a:cubicBezTo>
                    <a:pt x="406" y="211"/>
                    <a:pt x="406" y="211"/>
                    <a:pt x="407" y="211"/>
                  </a:cubicBezTo>
                  <a:cubicBezTo>
                    <a:pt x="414" y="217"/>
                    <a:pt x="414" y="217"/>
                    <a:pt x="414" y="217"/>
                  </a:cubicBezTo>
                  <a:cubicBezTo>
                    <a:pt x="419" y="233"/>
                    <a:pt x="419" y="233"/>
                    <a:pt x="419" y="233"/>
                  </a:cubicBezTo>
                  <a:cubicBezTo>
                    <a:pt x="420" y="241"/>
                    <a:pt x="420" y="241"/>
                    <a:pt x="420" y="241"/>
                  </a:cubicBezTo>
                  <a:cubicBezTo>
                    <a:pt x="420" y="241"/>
                    <a:pt x="420" y="241"/>
                    <a:pt x="420" y="241"/>
                  </a:cubicBezTo>
                  <a:cubicBezTo>
                    <a:pt x="420" y="241"/>
                    <a:pt x="420" y="241"/>
                    <a:pt x="420" y="241"/>
                  </a:cubicBezTo>
                  <a:cubicBezTo>
                    <a:pt x="420" y="241"/>
                    <a:pt x="420" y="241"/>
                    <a:pt x="420" y="241"/>
                  </a:cubicBezTo>
                  <a:cubicBezTo>
                    <a:pt x="422" y="238"/>
                    <a:pt x="422" y="238"/>
                    <a:pt x="422" y="238"/>
                  </a:cubicBezTo>
                  <a:cubicBezTo>
                    <a:pt x="423" y="241"/>
                    <a:pt x="423" y="241"/>
                    <a:pt x="423" y="241"/>
                  </a:cubicBezTo>
                  <a:cubicBezTo>
                    <a:pt x="420" y="242"/>
                    <a:pt x="420" y="242"/>
                    <a:pt x="420" y="242"/>
                  </a:cubicBezTo>
                  <a:cubicBezTo>
                    <a:pt x="420" y="242"/>
                    <a:pt x="420" y="242"/>
                    <a:pt x="420" y="242"/>
                  </a:cubicBezTo>
                  <a:cubicBezTo>
                    <a:pt x="414" y="252"/>
                    <a:pt x="414" y="252"/>
                    <a:pt x="414" y="252"/>
                  </a:cubicBezTo>
                  <a:cubicBezTo>
                    <a:pt x="401" y="261"/>
                    <a:pt x="401" y="261"/>
                    <a:pt x="401" y="261"/>
                  </a:cubicBezTo>
                  <a:cubicBezTo>
                    <a:pt x="401" y="261"/>
                    <a:pt x="401" y="261"/>
                    <a:pt x="401" y="262"/>
                  </a:cubicBezTo>
                  <a:cubicBezTo>
                    <a:pt x="405" y="268"/>
                    <a:pt x="405" y="268"/>
                    <a:pt x="405" y="268"/>
                  </a:cubicBezTo>
                  <a:cubicBezTo>
                    <a:pt x="407" y="284"/>
                    <a:pt x="407" y="284"/>
                    <a:pt x="407" y="284"/>
                  </a:cubicBezTo>
                  <a:cubicBezTo>
                    <a:pt x="409" y="286"/>
                    <a:pt x="409" y="286"/>
                    <a:pt x="409" y="286"/>
                  </a:cubicBezTo>
                  <a:cubicBezTo>
                    <a:pt x="409" y="286"/>
                    <a:pt x="409" y="286"/>
                    <a:pt x="409" y="286"/>
                  </a:cubicBezTo>
                  <a:cubicBezTo>
                    <a:pt x="409" y="286"/>
                    <a:pt x="409" y="286"/>
                    <a:pt x="409" y="286"/>
                  </a:cubicBezTo>
                  <a:cubicBezTo>
                    <a:pt x="405" y="290"/>
                    <a:pt x="405" y="290"/>
                    <a:pt x="405" y="290"/>
                  </a:cubicBezTo>
                  <a:cubicBezTo>
                    <a:pt x="404" y="290"/>
                    <a:pt x="404" y="291"/>
                    <a:pt x="405" y="291"/>
                  </a:cubicBezTo>
                  <a:cubicBezTo>
                    <a:pt x="407" y="294"/>
                    <a:pt x="407" y="294"/>
                    <a:pt x="407" y="294"/>
                  </a:cubicBezTo>
                  <a:cubicBezTo>
                    <a:pt x="406" y="296"/>
                    <a:pt x="406" y="296"/>
                    <a:pt x="406" y="296"/>
                  </a:cubicBezTo>
                  <a:cubicBezTo>
                    <a:pt x="403" y="293"/>
                    <a:pt x="403" y="293"/>
                    <a:pt x="403" y="293"/>
                  </a:cubicBezTo>
                  <a:cubicBezTo>
                    <a:pt x="403" y="293"/>
                    <a:pt x="403" y="293"/>
                    <a:pt x="403" y="293"/>
                  </a:cubicBezTo>
                  <a:cubicBezTo>
                    <a:pt x="402" y="293"/>
                    <a:pt x="402" y="293"/>
                    <a:pt x="402" y="294"/>
                  </a:cubicBezTo>
                  <a:cubicBezTo>
                    <a:pt x="401" y="294"/>
                    <a:pt x="401" y="294"/>
                    <a:pt x="401" y="294"/>
                  </a:cubicBezTo>
                  <a:cubicBezTo>
                    <a:pt x="400" y="295"/>
                    <a:pt x="400" y="295"/>
                    <a:pt x="400" y="295"/>
                  </a:cubicBezTo>
                  <a:cubicBezTo>
                    <a:pt x="400" y="295"/>
                    <a:pt x="400" y="295"/>
                    <a:pt x="400" y="295"/>
                  </a:cubicBezTo>
                  <a:cubicBezTo>
                    <a:pt x="400" y="298"/>
                    <a:pt x="400" y="298"/>
                    <a:pt x="400" y="298"/>
                  </a:cubicBezTo>
                  <a:cubicBezTo>
                    <a:pt x="396" y="295"/>
                    <a:pt x="396" y="295"/>
                    <a:pt x="396" y="295"/>
                  </a:cubicBezTo>
                  <a:cubicBezTo>
                    <a:pt x="396" y="295"/>
                    <a:pt x="396" y="295"/>
                    <a:pt x="396" y="295"/>
                  </a:cubicBezTo>
                  <a:cubicBezTo>
                    <a:pt x="396" y="295"/>
                    <a:pt x="396" y="295"/>
                    <a:pt x="396" y="295"/>
                  </a:cubicBezTo>
                  <a:cubicBezTo>
                    <a:pt x="393" y="297"/>
                    <a:pt x="393" y="297"/>
                    <a:pt x="393" y="297"/>
                  </a:cubicBezTo>
                  <a:cubicBezTo>
                    <a:pt x="395" y="295"/>
                    <a:pt x="395" y="295"/>
                    <a:pt x="395" y="295"/>
                  </a:cubicBezTo>
                  <a:cubicBezTo>
                    <a:pt x="395" y="295"/>
                    <a:pt x="395" y="295"/>
                    <a:pt x="395" y="295"/>
                  </a:cubicBezTo>
                  <a:cubicBezTo>
                    <a:pt x="394" y="291"/>
                    <a:pt x="394" y="291"/>
                    <a:pt x="394" y="291"/>
                  </a:cubicBezTo>
                  <a:cubicBezTo>
                    <a:pt x="391" y="288"/>
                    <a:pt x="391" y="288"/>
                    <a:pt x="391" y="288"/>
                  </a:cubicBezTo>
                  <a:cubicBezTo>
                    <a:pt x="391" y="288"/>
                    <a:pt x="391" y="288"/>
                    <a:pt x="391" y="288"/>
                  </a:cubicBezTo>
                  <a:cubicBezTo>
                    <a:pt x="386" y="288"/>
                    <a:pt x="386" y="288"/>
                    <a:pt x="386" y="288"/>
                  </a:cubicBezTo>
                  <a:cubicBezTo>
                    <a:pt x="389" y="286"/>
                    <a:pt x="389" y="286"/>
                    <a:pt x="389" y="286"/>
                  </a:cubicBezTo>
                  <a:cubicBezTo>
                    <a:pt x="390" y="286"/>
                    <a:pt x="390" y="286"/>
                    <a:pt x="390" y="286"/>
                  </a:cubicBezTo>
                  <a:cubicBezTo>
                    <a:pt x="390" y="285"/>
                    <a:pt x="390" y="285"/>
                    <a:pt x="390" y="285"/>
                  </a:cubicBezTo>
                  <a:cubicBezTo>
                    <a:pt x="384" y="278"/>
                    <a:pt x="384" y="278"/>
                    <a:pt x="384" y="278"/>
                  </a:cubicBezTo>
                  <a:cubicBezTo>
                    <a:pt x="385" y="275"/>
                    <a:pt x="385" y="275"/>
                    <a:pt x="385" y="275"/>
                  </a:cubicBezTo>
                  <a:cubicBezTo>
                    <a:pt x="383" y="266"/>
                    <a:pt x="383" y="266"/>
                    <a:pt x="383" y="266"/>
                  </a:cubicBezTo>
                  <a:cubicBezTo>
                    <a:pt x="384" y="255"/>
                    <a:pt x="384" y="255"/>
                    <a:pt x="384" y="255"/>
                  </a:cubicBezTo>
                  <a:cubicBezTo>
                    <a:pt x="384" y="255"/>
                    <a:pt x="384" y="254"/>
                    <a:pt x="384" y="254"/>
                  </a:cubicBezTo>
                  <a:cubicBezTo>
                    <a:pt x="384" y="254"/>
                    <a:pt x="364" y="252"/>
                    <a:pt x="364" y="252"/>
                  </a:cubicBezTo>
                  <a:cubicBezTo>
                    <a:pt x="364" y="252"/>
                    <a:pt x="364" y="252"/>
                    <a:pt x="364" y="252"/>
                  </a:cubicBezTo>
                  <a:cubicBezTo>
                    <a:pt x="364" y="252"/>
                    <a:pt x="364" y="252"/>
                    <a:pt x="364" y="252"/>
                  </a:cubicBezTo>
                  <a:cubicBezTo>
                    <a:pt x="364" y="252"/>
                    <a:pt x="364" y="252"/>
                    <a:pt x="364" y="251"/>
                  </a:cubicBezTo>
                  <a:cubicBezTo>
                    <a:pt x="360" y="248"/>
                    <a:pt x="360" y="248"/>
                    <a:pt x="360" y="248"/>
                  </a:cubicBezTo>
                  <a:cubicBezTo>
                    <a:pt x="350" y="245"/>
                    <a:pt x="350" y="245"/>
                    <a:pt x="350" y="245"/>
                  </a:cubicBezTo>
                  <a:cubicBezTo>
                    <a:pt x="345" y="239"/>
                    <a:pt x="345" y="239"/>
                    <a:pt x="345" y="239"/>
                  </a:cubicBezTo>
                  <a:cubicBezTo>
                    <a:pt x="339" y="235"/>
                    <a:pt x="339" y="235"/>
                    <a:pt x="339" y="235"/>
                  </a:cubicBezTo>
                  <a:cubicBezTo>
                    <a:pt x="326" y="229"/>
                    <a:pt x="326" y="229"/>
                    <a:pt x="326" y="229"/>
                  </a:cubicBezTo>
                  <a:cubicBezTo>
                    <a:pt x="326" y="229"/>
                    <a:pt x="326" y="229"/>
                    <a:pt x="326" y="229"/>
                  </a:cubicBezTo>
                  <a:cubicBezTo>
                    <a:pt x="326" y="229"/>
                    <a:pt x="326" y="229"/>
                    <a:pt x="326" y="229"/>
                  </a:cubicBezTo>
                  <a:cubicBezTo>
                    <a:pt x="316" y="233"/>
                    <a:pt x="316" y="233"/>
                    <a:pt x="316" y="233"/>
                  </a:cubicBezTo>
                  <a:cubicBezTo>
                    <a:pt x="318" y="231"/>
                    <a:pt x="318" y="231"/>
                    <a:pt x="318" y="231"/>
                  </a:cubicBezTo>
                  <a:cubicBezTo>
                    <a:pt x="318" y="231"/>
                    <a:pt x="318" y="231"/>
                    <a:pt x="318" y="231"/>
                  </a:cubicBezTo>
                  <a:cubicBezTo>
                    <a:pt x="318" y="227"/>
                    <a:pt x="318" y="227"/>
                    <a:pt x="318" y="227"/>
                  </a:cubicBezTo>
                  <a:cubicBezTo>
                    <a:pt x="313" y="212"/>
                    <a:pt x="313" y="212"/>
                    <a:pt x="313" y="212"/>
                  </a:cubicBezTo>
                  <a:cubicBezTo>
                    <a:pt x="313" y="211"/>
                    <a:pt x="312" y="211"/>
                    <a:pt x="312" y="211"/>
                  </a:cubicBezTo>
                  <a:cubicBezTo>
                    <a:pt x="312" y="211"/>
                    <a:pt x="306" y="210"/>
                    <a:pt x="306" y="210"/>
                  </a:cubicBezTo>
                  <a:cubicBezTo>
                    <a:pt x="306" y="210"/>
                    <a:pt x="306" y="210"/>
                    <a:pt x="306" y="211"/>
                  </a:cubicBezTo>
                  <a:cubicBezTo>
                    <a:pt x="305" y="213"/>
                    <a:pt x="305" y="213"/>
                    <a:pt x="305" y="213"/>
                  </a:cubicBezTo>
                  <a:cubicBezTo>
                    <a:pt x="305" y="210"/>
                    <a:pt x="305" y="210"/>
                    <a:pt x="305" y="210"/>
                  </a:cubicBezTo>
                  <a:cubicBezTo>
                    <a:pt x="302" y="207"/>
                    <a:pt x="302" y="207"/>
                    <a:pt x="302" y="207"/>
                  </a:cubicBezTo>
                  <a:cubicBezTo>
                    <a:pt x="302" y="205"/>
                    <a:pt x="302" y="205"/>
                    <a:pt x="302" y="205"/>
                  </a:cubicBezTo>
                  <a:cubicBezTo>
                    <a:pt x="303" y="189"/>
                    <a:pt x="303" y="189"/>
                    <a:pt x="303" y="189"/>
                  </a:cubicBezTo>
                  <a:cubicBezTo>
                    <a:pt x="307" y="180"/>
                    <a:pt x="307" y="180"/>
                    <a:pt x="307" y="180"/>
                  </a:cubicBezTo>
                  <a:cubicBezTo>
                    <a:pt x="307" y="180"/>
                    <a:pt x="307" y="179"/>
                    <a:pt x="307" y="179"/>
                  </a:cubicBezTo>
                  <a:cubicBezTo>
                    <a:pt x="304" y="177"/>
                    <a:pt x="304" y="177"/>
                    <a:pt x="304" y="177"/>
                  </a:cubicBezTo>
                  <a:cubicBezTo>
                    <a:pt x="311" y="174"/>
                    <a:pt x="311" y="174"/>
                    <a:pt x="311" y="174"/>
                  </a:cubicBezTo>
                  <a:cubicBezTo>
                    <a:pt x="312" y="171"/>
                    <a:pt x="312" y="171"/>
                    <a:pt x="312" y="171"/>
                  </a:cubicBezTo>
                  <a:cubicBezTo>
                    <a:pt x="312" y="171"/>
                    <a:pt x="312" y="171"/>
                    <a:pt x="312" y="171"/>
                  </a:cubicBezTo>
                  <a:cubicBezTo>
                    <a:pt x="311" y="170"/>
                    <a:pt x="311" y="170"/>
                    <a:pt x="311" y="170"/>
                  </a:cubicBezTo>
                  <a:cubicBezTo>
                    <a:pt x="312" y="170"/>
                    <a:pt x="312" y="170"/>
                    <a:pt x="312" y="170"/>
                  </a:cubicBezTo>
                  <a:cubicBezTo>
                    <a:pt x="312" y="170"/>
                    <a:pt x="312" y="170"/>
                    <a:pt x="313" y="170"/>
                  </a:cubicBezTo>
                  <a:cubicBezTo>
                    <a:pt x="314" y="166"/>
                    <a:pt x="314" y="166"/>
                    <a:pt x="314" y="166"/>
                  </a:cubicBezTo>
                  <a:cubicBezTo>
                    <a:pt x="316" y="168"/>
                    <a:pt x="316" y="168"/>
                    <a:pt x="316" y="168"/>
                  </a:cubicBezTo>
                  <a:cubicBezTo>
                    <a:pt x="316" y="168"/>
                    <a:pt x="316" y="168"/>
                    <a:pt x="317" y="168"/>
                  </a:cubicBezTo>
                  <a:cubicBezTo>
                    <a:pt x="317" y="168"/>
                    <a:pt x="317" y="168"/>
                    <a:pt x="317" y="168"/>
                  </a:cubicBezTo>
                  <a:cubicBezTo>
                    <a:pt x="317" y="168"/>
                    <a:pt x="317" y="168"/>
                    <a:pt x="317" y="167"/>
                  </a:cubicBezTo>
                  <a:cubicBezTo>
                    <a:pt x="317" y="160"/>
                    <a:pt x="317" y="160"/>
                    <a:pt x="317" y="160"/>
                  </a:cubicBezTo>
                  <a:cubicBezTo>
                    <a:pt x="321" y="160"/>
                    <a:pt x="321" y="160"/>
                    <a:pt x="321" y="160"/>
                  </a:cubicBezTo>
                  <a:cubicBezTo>
                    <a:pt x="321" y="160"/>
                    <a:pt x="321" y="160"/>
                    <a:pt x="321" y="160"/>
                  </a:cubicBezTo>
                  <a:cubicBezTo>
                    <a:pt x="321" y="160"/>
                    <a:pt x="321" y="160"/>
                    <a:pt x="321" y="160"/>
                  </a:cubicBezTo>
                  <a:cubicBezTo>
                    <a:pt x="318" y="159"/>
                    <a:pt x="318" y="159"/>
                    <a:pt x="318" y="159"/>
                  </a:cubicBezTo>
                  <a:cubicBezTo>
                    <a:pt x="318" y="157"/>
                    <a:pt x="318" y="157"/>
                    <a:pt x="318" y="157"/>
                  </a:cubicBezTo>
                  <a:cubicBezTo>
                    <a:pt x="324" y="157"/>
                    <a:pt x="324" y="157"/>
                    <a:pt x="324" y="157"/>
                  </a:cubicBezTo>
                  <a:cubicBezTo>
                    <a:pt x="330" y="154"/>
                    <a:pt x="330" y="154"/>
                    <a:pt x="330" y="154"/>
                  </a:cubicBezTo>
                  <a:cubicBezTo>
                    <a:pt x="330" y="154"/>
                    <a:pt x="330" y="154"/>
                    <a:pt x="330" y="154"/>
                  </a:cubicBezTo>
                  <a:cubicBezTo>
                    <a:pt x="328" y="147"/>
                    <a:pt x="328" y="147"/>
                    <a:pt x="328" y="147"/>
                  </a:cubicBezTo>
                  <a:cubicBezTo>
                    <a:pt x="328" y="147"/>
                    <a:pt x="328" y="147"/>
                    <a:pt x="328" y="147"/>
                  </a:cubicBezTo>
                  <a:cubicBezTo>
                    <a:pt x="322" y="143"/>
                    <a:pt x="322" y="143"/>
                    <a:pt x="322" y="143"/>
                  </a:cubicBezTo>
                  <a:cubicBezTo>
                    <a:pt x="322" y="143"/>
                    <a:pt x="322" y="143"/>
                    <a:pt x="322" y="143"/>
                  </a:cubicBezTo>
                  <a:cubicBezTo>
                    <a:pt x="322" y="143"/>
                    <a:pt x="322" y="143"/>
                    <a:pt x="322" y="143"/>
                  </a:cubicBezTo>
                  <a:cubicBezTo>
                    <a:pt x="320" y="145"/>
                    <a:pt x="320" y="145"/>
                    <a:pt x="320" y="145"/>
                  </a:cubicBezTo>
                  <a:cubicBezTo>
                    <a:pt x="320" y="144"/>
                    <a:pt x="320" y="144"/>
                    <a:pt x="320" y="144"/>
                  </a:cubicBezTo>
                  <a:cubicBezTo>
                    <a:pt x="320" y="144"/>
                    <a:pt x="320" y="144"/>
                    <a:pt x="320" y="144"/>
                  </a:cubicBezTo>
                  <a:cubicBezTo>
                    <a:pt x="320" y="144"/>
                    <a:pt x="320" y="144"/>
                    <a:pt x="320" y="144"/>
                  </a:cubicBezTo>
                  <a:cubicBezTo>
                    <a:pt x="312" y="140"/>
                    <a:pt x="312" y="140"/>
                    <a:pt x="312" y="140"/>
                  </a:cubicBezTo>
                  <a:cubicBezTo>
                    <a:pt x="312" y="140"/>
                    <a:pt x="312" y="140"/>
                    <a:pt x="312" y="140"/>
                  </a:cubicBezTo>
                  <a:cubicBezTo>
                    <a:pt x="312" y="140"/>
                    <a:pt x="312" y="140"/>
                    <a:pt x="312" y="140"/>
                  </a:cubicBezTo>
                  <a:cubicBezTo>
                    <a:pt x="312" y="140"/>
                    <a:pt x="312" y="140"/>
                    <a:pt x="312" y="140"/>
                  </a:cubicBezTo>
                  <a:cubicBezTo>
                    <a:pt x="311" y="141"/>
                    <a:pt x="311" y="141"/>
                    <a:pt x="311" y="141"/>
                  </a:cubicBezTo>
                  <a:cubicBezTo>
                    <a:pt x="310" y="140"/>
                    <a:pt x="310" y="140"/>
                    <a:pt x="310" y="140"/>
                  </a:cubicBezTo>
                  <a:cubicBezTo>
                    <a:pt x="311" y="139"/>
                    <a:pt x="311" y="139"/>
                    <a:pt x="311" y="139"/>
                  </a:cubicBezTo>
                  <a:cubicBezTo>
                    <a:pt x="320" y="143"/>
                    <a:pt x="320" y="143"/>
                    <a:pt x="320" y="143"/>
                  </a:cubicBezTo>
                  <a:cubicBezTo>
                    <a:pt x="323" y="143"/>
                    <a:pt x="323" y="143"/>
                    <a:pt x="323" y="143"/>
                  </a:cubicBezTo>
                  <a:cubicBezTo>
                    <a:pt x="329" y="147"/>
                    <a:pt x="329" y="147"/>
                    <a:pt x="329" y="147"/>
                  </a:cubicBezTo>
                  <a:cubicBezTo>
                    <a:pt x="329" y="147"/>
                    <a:pt x="329" y="147"/>
                    <a:pt x="329" y="147"/>
                  </a:cubicBezTo>
                  <a:cubicBezTo>
                    <a:pt x="329" y="147"/>
                    <a:pt x="330" y="147"/>
                    <a:pt x="330" y="147"/>
                  </a:cubicBezTo>
                  <a:cubicBezTo>
                    <a:pt x="333" y="145"/>
                    <a:pt x="333" y="145"/>
                    <a:pt x="333" y="145"/>
                  </a:cubicBezTo>
                  <a:cubicBezTo>
                    <a:pt x="333" y="144"/>
                    <a:pt x="333" y="144"/>
                    <a:pt x="333" y="144"/>
                  </a:cubicBezTo>
                  <a:cubicBezTo>
                    <a:pt x="334" y="140"/>
                    <a:pt x="334" y="140"/>
                    <a:pt x="334" y="140"/>
                  </a:cubicBezTo>
                  <a:cubicBezTo>
                    <a:pt x="335" y="140"/>
                    <a:pt x="335" y="140"/>
                    <a:pt x="335" y="140"/>
                  </a:cubicBezTo>
                  <a:cubicBezTo>
                    <a:pt x="335" y="140"/>
                    <a:pt x="335" y="140"/>
                    <a:pt x="335" y="140"/>
                  </a:cubicBezTo>
                  <a:cubicBezTo>
                    <a:pt x="335" y="140"/>
                    <a:pt x="335" y="140"/>
                    <a:pt x="335" y="140"/>
                  </a:cubicBezTo>
                  <a:cubicBezTo>
                    <a:pt x="335" y="138"/>
                    <a:pt x="335" y="138"/>
                    <a:pt x="335" y="138"/>
                  </a:cubicBezTo>
                  <a:cubicBezTo>
                    <a:pt x="339" y="140"/>
                    <a:pt x="339" y="140"/>
                    <a:pt x="339" y="140"/>
                  </a:cubicBezTo>
                  <a:cubicBezTo>
                    <a:pt x="339" y="140"/>
                    <a:pt x="339" y="140"/>
                    <a:pt x="339" y="140"/>
                  </a:cubicBezTo>
                  <a:cubicBezTo>
                    <a:pt x="339" y="140"/>
                    <a:pt x="339" y="140"/>
                    <a:pt x="339" y="140"/>
                  </a:cubicBezTo>
                  <a:cubicBezTo>
                    <a:pt x="346" y="137"/>
                    <a:pt x="346" y="137"/>
                    <a:pt x="346" y="137"/>
                  </a:cubicBezTo>
                  <a:cubicBezTo>
                    <a:pt x="346" y="137"/>
                    <a:pt x="346" y="137"/>
                    <a:pt x="346" y="137"/>
                  </a:cubicBezTo>
                  <a:cubicBezTo>
                    <a:pt x="354" y="121"/>
                    <a:pt x="354" y="121"/>
                    <a:pt x="354" y="121"/>
                  </a:cubicBezTo>
                  <a:cubicBezTo>
                    <a:pt x="354" y="121"/>
                    <a:pt x="354" y="121"/>
                    <a:pt x="354" y="121"/>
                  </a:cubicBezTo>
                  <a:cubicBezTo>
                    <a:pt x="354" y="121"/>
                    <a:pt x="354" y="121"/>
                    <a:pt x="354" y="121"/>
                  </a:cubicBezTo>
                  <a:cubicBezTo>
                    <a:pt x="340" y="119"/>
                    <a:pt x="340" y="119"/>
                    <a:pt x="340" y="119"/>
                  </a:cubicBezTo>
                  <a:cubicBezTo>
                    <a:pt x="333" y="111"/>
                    <a:pt x="333" y="111"/>
                    <a:pt x="333" y="111"/>
                  </a:cubicBezTo>
                  <a:cubicBezTo>
                    <a:pt x="333" y="111"/>
                    <a:pt x="333" y="111"/>
                    <a:pt x="333" y="111"/>
                  </a:cubicBezTo>
                  <a:cubicBezTo>
                    <a:pt x="342" y="114"/>
                    <a:pt x="342" y="114"/>
                    <a:pt x="342" y="114"/>
                  </a:cubicBezTo>
                  <a:cubicBezTo>
                    <a:pt x="346" y="119"/>
                    <a:pt x="346" y="119"/>
                    <a:pt x="346" y="119"/>
                  </a:cubicBezTo>
                  <a:cubicBezTo>
                    <a:pt x="346" y="119"/>
                    <a:pt x="346" y="119"/>
                    <a:pt x="347" y="119"/>
                  </a:cubicBezTo>
                  <a:cubicBezTo>
                    <a:pt x="347" y="119"/>
                    <a:pt x="351" y="119"/>
                    <a:pt x="351" y="119"/>
                  </a:cubicBezTo>
                  <a:cubicBezTo>
                    <a:pt x="351" y="119"/>
                    <a:pt x="351" y="119"/>
                    <a:pt x="352" y="119"/>
                  </a:cubicBezTo>
                  <a:cubicBezTo>
                    <a:pt x="360" y="107"/>
                    <a:pt x="360" y="107"/>
                    <a:pt x="360" y="107"/>
                  </a:cubicBezTo>
                  <a:cubicBezTo>
                    <a:pt x="360" y="107"/>
                    <a:pt x="360" y="107"/>
                    <a:pt x="360" y="107"/>
                  </a:cubicBezTo>
                  <a:cubicBezTo>
                    <a:pt x="360" y="104"/>
                    <a:pt x="360" y="104"/>
                    <a:pt x="360" y="104"/>
                  </a:cubicBezTo>
                  <a:cubicBezTo>
                    <a:pt x="360" y="104"/>
                    <a:pt x="359" y="104"/>
                    <a:pt x="359" y="104"/>
                  </a:cubicBezTo>
                  <a:cubicBezTo>
                    <a:pt x="356" y="103"/>
                    <a:pt x="356" y="103"/>
                    <a:pt x="356" y="103"/>
                  </a:cubicBezTo>
                  <a:cubicBezTo>
                    <a:pt x="357" y="100"/>
                    <a:pt x="357" y="100"/>
                    <a:pt x="357" y="100"/>
                  </a:cubicBezTo>
                  <a:cubicBezTo>
                    <a:pt x="364" y="100"/>
                    <a:pt x="364" y="100"/>
                    <a:pt x="364" y="100"/>
                  </a:cubicBezTo>
                  <a:cubicBezTo>
                    <a:pt x="365" y="105"/>
                    <a:pt x="365" y="105"/>
                    <a:pt x="365" y="105"/>
                  </a:cubicBezTo>
                  <a:cubicBezTo>
                    <a:pt x="365" y="105"/>
                    <a:pt x="365" y="105"/>
                    <a:pt x="365" y="105"/>
                  </a:cubicBezTo>
                  <a:cubicBezTo>
                    <a:pt x="365" y="105"/>
                    <a:pt x="369" y="106"/>
                    <a:pt x="369" y="106"/>
                  </a:cubicBezTo>
                  <a:cubicBezTo>
                    <a:pt x="370" y="106"/>
                    <a:pt x="370" y="106"/>
                    <a:pt x="370" y="105"/>
                  </a:cubicBezTo>
                  <a:cubicBezTo>
                    <a:pt x="370" y="105"/>
                    <a:pt x="370" y="105"/>
                    <a:pt x="370" y="105"/>
                  </a:cubicBezTo>
                  <a:cubicBezTo>
                    <a:pt x="370" y="103"/>
                    <a:pt x="370" y="103"/>
                    <a:pt x="370" y="103"/>
                  </a:cubicBezTo>
                  <a:cubicBezTo>
                    <a:pt x="374" y="106"/>
                    <a:pt x="374" y="106"/>
                    <a:pt x="374" y="106"/>
                  </a:cubicBezTo>
                  <a:cubicBezTo>
                    <a:pt x="374" y="106"/>
                    <a:pt x="374" y="106"/>
                    <a:pt x="374" y="106"/>
                  </a:cubicBezTo>
                  <a:cubicBezTo>
                    <a:pt x="374" y="106"/>
                    <a:pt x="375" y="106"/>
                    <a:pt x="375" y="106"/>
                  </a:cubicBezTo>
                  <a:cubicBezTo>
                    <a:pt x="375" y="106"/>
                    <a:pt x="375" y="106"/>
                    <a:pt x="375" y="106"/>
                  </a:cubicBezTo>
                  <a:cubicBezTo>
                    <a:pt x="372" y="100"/>
                    <a:pt x="372" y="100"/>
                    <a:pt x="372" y="100"/>
                  </a:cubicBezTo>
                  <a:cubicBezTo>
                    <a:pt x="373" y="98"/>
                    <a:pt x="373" y="98"/>
                    <a:pt x="373" y="98"/>
                  </a:cubicBezTo>
                  <a:cubicBezTo>
                    <a:pt x="377" y="103"/>
                    <a:pt x="377" y="103"/>
                    <a:pt x="377" y="103"/>
                  </a:cubicBezTo>
                  <a:cubicBezTo>
                    <a:pt x="377" y="103"/>
                    <a:pt x="377" y="103"/>
                    <a:pt x="377" y="103"/>
                  </a:cubicBezTo>
                  <a:cubicBezTo>
                    <a:pt x="377" y="103"/>
                    <a:pt x="377" y="103"/>
                    <a:pt x="377" y="103"/>
                  </a:cubicBezTo>
                  <a:cubicBezTo>
                    <a:pt x="382" y="99"/>
                    <a:pt x="382" y="99"/>
                    <a:pt x="382" y="99"/>
                  </a:cubicBezTo>
                  <a:cubicBezTo>
                    <a:pt x="391" y="89"/>
                    <a:pt x="391" y="89"/>
                    <a:pt x="391" y="89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85" y="77"/>
                    <a:pt x="385" y="77"/>
                    <a:pt x="385" y="77"/>
                  </a:cubicBezTo>
                  <a:cubicBezTo>
                    <a:pt x="386" y="72"/>
                    <a:pt x="386" y="72"/>
                    <a:pt x="386" y="72"/>
                  </a:cubicBezTo>
                  <a:cubicBezTo>
                    <a:pt x="386" y="72"/>
                    <a:pt x="386" y="72"/>
                    <a:pt x="386" y="71"/>
                  </a:cubicBezTo>
                  <a:cubicBezTo>
                    <a:pt x="386" y="71"/>
                    <a:pt x="386" y="71"/>
                    <a:pt x="386" y="71"/>
                  </a:cubicBezTo>
                  <a:cubicBezTo>
                    <a:pt x="386" y="71"/>
                    <a:pt x="386" y="71"/>
                    <a:pt x="386" y="71"/>
                  </a:cubicBezTo>
                  <a:cubicBezTo>
                    <a:pt x="384" y="72"/>
                    <a:pt x="384" y="72"/>
                    <a:pt x="384" y="72"/>
                  </a:cubicBezTo>
                  <a:cubicBezTo>
                    <a:pt x="384" y="70"/>
                    <a:pt x="384" y="70"/>
                    <a:pt x="384" y="70"/>
                  </a:cubicBezTo>
                  <a:cubicBezTo>
                    <a:pt x="384" y="70"/>
                    <a:pt x="384" y="70"/>
                    <a:pt x="384" y="70"/>
                  </a:cubicBezTo>
                  <a:cubicBezTo>
                    <a:pt x="382" y="67"/>
                    <a:pt x="382" y="67"/>
                    <a:pt x="382" y="67"/>
                  </a:cubicBezTo>
                  <a:cubicBezTo>
                    <a:pt x="385" y="67"/>
                    <a:pt x="385" y="67"/>
                    <a:pt x="385" y="67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9"/>
                    <a:pt x="386" y="69"/>
                    <a:pt x="386" y="69"/>
                  </a:cubicBezTo>
                  <a:cubicBezTo>
                    <a:pt x="386" y="69"/>
                    <a:pt x="386" y="69"/>
                    <a:pt x="387" y="69"/>
                  </a:cubicBezTo>
                  <a:cubicBezTo>
                    <a:pt x="390" y="65"/>
                    <a:pt x="390" y="65"/>
                    <a:pt x="390" y="65"/>
                  </a:cubicBezTo>
                  <a:cubicBezTo>
                    <a:pt x="391" y="61"/>
                    <a:pt x="391" y="61"/>
                    <a:pt x="391" y="61"/>
                  </a:cubicBezTo>
                  <a:cubicBezTo>
                    <a:pt x="391" y="61"/>
                    <a:pt x="391" y="61"/>
                    <a:pt x="390" y="61"/>
                  </a:cubicBezTo>
                  <a:cubicBezTo>
                    <a:pt x="387" y="60"/>
                    <a:pt x="387" y="60"/>
                    <a:pt x="387" y="60"/>
                  </a:cubicBezTo>
                  <a:cubicBezTo>
                    <a:pt x="391" y="56"/>
                    <a:pt x="391" y="56"/>
                    <a:pt x="391" y="56"/>
                  </a:cubicBezTo>
                  <a:cubicBezTo>
                    <a:pt x="391" y="56"/>
                    <a:pt x="391" y="56"/>
                    <a:pt x="391" y="55"/>
                  </a:cubicBezTo>
                  <a:cubicBezTo>
                    <a:pt x="391" y="55"/>
                    <a:pt x="391" y="55"/>
                    <a:pt x="390" y="55"/>
                  </a:cubicBezTo>
                  <a:cubicBezTo>
                    <a:pt x="384" y="53"/>
                    <a:pt x="384" y="53"/>
                    <a:pt x="384" y="53"/>
                  </a:cubicBezTo>
                  <a:cubicBezTo>
                    <a:pt x="382" y="50"/>
                    <a:pt x="382" y="50"/>
                    <a:pt x="382" y="50"/>
                  </a:cubicBezTo>
                  <a:cubicBezTo>
                    <a:pt x="383" y="49"/>
                    <a:pt x="383" y="49"/>
                    <a:pt x="383" y="49"/>
                  </a:cubicBezTo>
                  <a:cubicBezTo>
                    <a:pt x="383" y="49"/>
                    <a:pt x="383" y="49"/>
                    <a:pt x="383" y="49"/>
                  </a:cubicBezTo>
                  <a:cubicBezTo>
                    <a:pt x="382" y="45"/>
                    <a:pt x="382" y="45"/>
                    <a:pt x="382" y="45"/>
                  </a:cubicBezTo>
                  <a:cubicBezTo>
                    <a:pt x="382" y="45"/>
                    <a:pt x="382" y="45"/>
                    <a:pt x="381" y="45"/>
                  </a:cubicBezTo>
                  <a:cubicBezTo>
                    <a:pt x="381" y="45"/>
                    <a:pt x="363" y="43"/>
                    <a:pt x="363" y="43"/>
                  </a:cubicBezTo>
                  <a:cubicBezTo>
                    <a:pt x="363" y="43"/>
                    <a:pt x="363" y="43"/>
                    <a:pt x="363" y="43"/>
                  </a:cubicBezTo>
                  <a:cubicBezTo>
                    <a:pt x="363" y="43"/>
                    <a:pt x="363" y="43"/>
                    <a:pt x="363" y="43"/>
                  </a:cubicBezTo>
                  <a:cubicBezTo>
                    <a:pt x="363" y="52"/>
                    <a:pt x="363" y="52"/>
                    <a:pt x="363" y="52"/>
                  </a:cubicBezTo>
                  <a:cubicBezTo>
                    <a:pt x="363" y="52"/>
                    <a:pt x="363" y="52"/>
                    <a:pt x="363" y="53"/>
                  </a:cubicBezTo>
                  <a:cubicBezTo>
                    <a:pt x="368" y="57"/>
                    <a:pt x="368" y="57"/>
                    <a:pt x="368" y="57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5" y="60"/>
                    <a:pt x="365" y="60"/>
                    <a:pt x="365" y="61"/>
                  </a:cubicBezTo>
                  <a:cubicBezTo>
                    <a:pt x="367" y="62"/>
                    <a:pt x="367" y="62"/>
                    <a:pt x="367" y="62"/>
                  </a:cubicBezTo>
                  <a:cubicBezTo>
                    <a:pt x="361" y="63"/>
                    <a:pt x="361" y="63"/>
                    <a:pt x="361" y="63"/>
                  </a:cubicBezTo>
                  <a:cubicBezTo>
                    <a:pt x="361" y="64"/>
                    <a:pt x="361" y="64"/>
                    <a:pt x="361" y="64"/>
                  </a:cubicBezTo>
                  <a:cubicBezTo>
                    <a:pt x="360" y="69"/>
                    <a:pt x="360" y="69"/>
                    <a:pt x="360" y="69"/>
                  </a:cubicBezTo>
                  <a:cubicBezTo>
                    <a:pt x="356" y="79"/>
                    <a:pt x="356" y="79"/>
                    <a:pt x="356" y="79"/>
                  </a:cubicBezTo>
                  <a:cubicBezTo>
                    <a:pt x="356" y="80"/>
                    <a:pt x="356" y="80"/>
                    <a:pt x="356" y="80"/>
                  </a:cubicBezTo>
                  <a:cubicBezTo>
                    <a:pt x="356" y="80"/>
                    <a:pt x="356" y="80"/>
                    <a:pt x="356" y="80"/>
                  </a:cubicBezTo>
                  <a:cubicBezTo>
                    <a:pt x="356" y="80"/>
                    <a:pt x="356" y="80"/>
                    <a:pt x="356" y="80"/>
                  </a:cubicBezTo>
                  <a:cubicBezTo>
                    <a:pt x="356" y="80"/>
                    <a:pt x="356" y="80"/>
                    <a:pt x="356" y="80"/>
                  </a:cubicBezTo>
                  <a:cubicBezTo>
                    <a:pt x="356" y="80"/>
                    <a:pt x="356" y="80"/>
                    <a:pt x="356" y="80"/>
                  </a:cubicBezTo>
                  <a:cubicBezTo>
                    <a:pt x="356" y="80"/>
                    <a:pt x="356" y="80"/>
                    <a:pt x="356" y="80"/>
                  </a:cubicBezTo>
                  <a:cubicBezTo>
                    <a:pt x="356" y="85"/>
                    <a:pt x="356" y="85"/>
                    <a:pt x="356" y="85"/>
                  </a:cubicBezTo>
                  <a:cubicBezTo>
                    <a:pt x="351" y="88"/>
                    <a:pt x="351" y="88"/>
                    <a:pt x="351" y="88"/>
                  </a:cubicBezTo>
                  <a:cubicBezTo>
                    <a:pt x="344" y="76"/>
                    <a:pt x="344" y="76"/>
                    <a:pt x="344" y="76"/>
                  </a:cubicBezTo>
                  <a:cubicBezTo>
                    <a:pt x="345" y="71"/>
                    <a:pt x="345" y="71"/>
                    <a:pt x="345" y="71"/>
                  </a:cubicBezTo>
                  <a:cubicBezTo>
                    <a:pt x="345" y="71"/>
                    <a:pt x="345" y="71"/>
                    <a:pt x="345" y="71"/>
                  </a:cubicBezTo>
                  <a:cubicBezTo>
                    <a:pt x="345" y="71"/>
                    <a:pt x="348" y="70"/>
                    <a:pt x="348" y="70"/>
                  </a:cubicBezTo>
                  <a:cubicBezTo>
                    <a:pt x="348" y="70"/>
                    <a:pt x="348" y="70"/>
                    <a:pt x="348" y="70"/>
                  </a:cubicBezTo>
                  <a:cubicBezTo>
                    <a:pt x="348" y="70"/>
                    <a:pt x="348" y="70"/>
                    <a:pt x="348" y="70"/>
                  </a:cubicBezTo>
                  <a:cubicBezTo>
                    <a:pt x="345" y="60"/>
                    <a:pt x="345" y="60"/>
                    <a:pt x="345" y="60"/>
                  </a:cubicBezTo>
                  <a:cubicBezTo>
                    <a:pt x="340" y="53"/>
                    <a:pt x="340" y="53"/>
                    <a:pt x="340" y="53"/>
                  </a:cubicBezTo>
                  <a:cubicBezTo>
                    <a:pt x="340" y="53"/>
                    <a:pt x="340" y="53"/>
                    <a:pt x="340" y="53"/>
                  </a:cubicBezTo>
                  <a:cubicBezTo>
                    <a:pt x="340" y="53"/>
                    <a:pt x="337" y="53"/>
                    <a:pt x="337" y="53"/>
                  </a:cubicBezTo>
                  <a:cubicBezTo>
                    <a:pt x="337" y="53"/>
                    <a:pt x="336" y="53"/>
                    <a:pt x="336" y="53"/>
                  </a:cubicBezTo>
                  <a:cubicBezTo>
                    <a:pt x="334" y="57"/>
                    <a:pt x="334" y="57"/>
                    <a:pt x="334" y="57"/>
                  </a:cubicBezTo>
                  <a:cubicBezTo>
                    <a:pt x="334" y="63"/>
                    <a:pt x="334" y="63"/>
                    <a:pt x="334" y="63"/>
                  </a:cubicBezTo>
                  <a:cubicBezTo>
                    <a:pt x="331" y="69"/>
                    <a:pt x="331" y="69"/>
                    <a:pt x="331" y="69"/>
                  </a:cubicBezTo>
                  <a:cubicBezTo>
                    <a:pt x="330" y="66"/>
                    <a:pt x="330" y="66"/>
                    <a:pt x="330" y="66"/>
                  </a:cubicBezTo>
                  <a:cubicBezTo>
                    <a:pt x="331" y="61"/>
                    <a:pt x="331" y="61"/>
                    <a:pt x="331" y="61"/>
                  </a:cubicBezTo>
                  <a:cubicBezTo>
                    <a:pt x="331" y="61"/>
                    <a:pt x="331" y="61"/>
                    <a:pt x="331" y="61"/>
                  </a:cubicBezTo>
                  <a:cubicBezTo>
                    <a:pt x="325" y="52"/>
                    <a:pt x="325" y="52"/>
                    <a:pt x="325" y="52"/>
                  </a:cubicBezTo>
                  <a:cubicBezTo>
                    <a:pt x="327" y="52"/>
                    <a:pt x="327" y="52"/>
                    <a:pt x="327" y="52"/>
                  </a:cubicBezTo>
                  <a:cubicBezTo>
                    <a:pt x="327" y="52"/>
                    <a:pt x="327" y="52"/>
                    <a:pt x="327" y="52"/>
                  </a:cubicBezTo>
                  <a:cubicBezTo>
                    <a:pt x="327" y="52"/>
                    <a:pt x="328" y="52"/>
                    <a:pt x="328" y="52"/>
                  </a:cubicBezTo>
                  <a:cubicBezTo>
                    <a:pt x="328" y="52"/>
                    <a:pt x="328" y="52"/>
                    <a:pt x="328" y="52"/>
                  </a:cubicBezTo>
                  <a:cubicBezTo>
                    <a:pt x="328" y="48"/>
                    <a:pt x="328" y="48"/>
                    <a:pt x="328" y="48"/>
                  </a:cubicBezTo>
                  <a:cubicBezTo>
                    <a:pt x="328" y="48"/>
                    <a:pt x="328" y="48"/>
                    <a:pt x="328" y="48"/>
                  </a:cubicBezTo>
                  <a:cubicBezTo>
                    <a:pt x="316" y="45"/>
                    <a:pt x="316" y="45"/>
                    <a:pt x="316" y="45"/>
                  </a:cubicBezTo>
                  <a:cubicBezTo>
                    <a:pt x="321" y="40"/>
                    <a:pt x="321" y="40"/>
                    <a:pt x="321" y="40"/>
                  </a:cubicBezTo>
                  <a:cubicBezTo>
                    <a:pt x="321" y="40"/>
                    <a:pt x="321" y="40"/>
                    <a:pt x="321" y="39"/>
                  </a:cubicBezTo>
                  <a:cubicBezTo>
                    <a:pt x="319" y="36"/>
                    <a:pt x="319" y="36"/>
                    <a:pt x="319" y="36"/>
                  </a:cubicBezTo>
                  <a:cubicBezTo>
                    <a:pt x="319" y="36"/>
                    <a:pt x="323" y="37"/>
                    <a:pt x="323" y="37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15" y="23"/>
                    <a:pt x="315" y="23"/>
                    <a:pt x="315" y="23"/>
                  </a:cubicBezTo>
                  <a:cubicBezTo>
                    <a:pt x="314" y="13"/>
                    <a:pt x="314" y="13"/>
                    <a:pt x="314" y="13"/>
                  </a:cubicBezTo>
                  <a:cubicBezTo>
                    <a:pt x="310" y="9"/>
                    <a:pt x="310" y="9"/>
                    <a:pt x="310" y="9"/>
                  </a:cubicBezTo>
                  <a:cubicBezTo>
                    <a:pt x="309" y="4"/>
                    <a:pt x="309" y="4"/>
                    <a:pt x="309" y="4"/>
                  </a:cubicBezTo>
                  <a:cubicBezTo>
                    <a:pt x="309" y="4"/>
                    <a:pt x="309" y="4"/>
                    <a:pt x="309" y="4"/>
                  </a:cubicBezTo>
                  <a:cubicBezTo>
                    <a:pt x="309" y="4"/>
                    <a:pt x="309" y="4"/>
                    <a:pt x="309" y="4"/>
                  </a:cubicBezTo>
                  <a:cubicBezTo>
                    <a:pt x="309" y="4"/>
                    <a:pt x="309" y="4"/>
                    <a:pt x="309" y="4"/>
                  </a:cubicBezTo>
                  <a:cubicBezTo>
                    <a:pt x="305" y="5"/>
                    <a:pt x="305" y="5"/>
                    <a:pt x="305" y="5"/>
                  </a:cubicBezTo>
                  <a:cubicBezTo>
                    <a:pt x="304" y="4"/>
                    <a:pt x="304" y="4"/>
                    <a:pt x="304" y="4"/>
                  </a:cubicBezTo>
                  <a:cubicBezTo>
                    <a:pt x="305" y="1"/>
                    <a:pt x="305" y="1"/>
                    <a:pt x="305" y="1"/>
                  </a:cubicBezTo>
                  <a:cubicBezTo>
                    <a:pt x="305" y="1"/>
                    <a:pt x="305" y="1"/>
                    <a:pt x="305" y="1"/>
                  </a:cubicBezTo>
                  <a:cubicBezTo>
                    <a:pt x="305" y="1"/>
                    <a:pt x="304" y="1"/>
                    <a:pt x="304" y="1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295" y="7"/>
                    <a:pt x="295" y="7"/>
                    <a:pt x="295" y="7"/>
                  </a:cubicBezTo>
                  <a:cubicBezTo>
                    <a:pt x="295" y="8"/>
                    <a:pt x="295" y="8"/>
                    <a:pt x="295" y="8"/>
                  </a:cubicBezTo>
                  <a:cubicBezTo>
                    <a:pt x="297" y="10"/>
                    <a:pt x="297" y="10"/>
                    <a:pt x="297" y="10"/>
                  </a:cubicBezTo>
                  <a:cubicBezTo>
                    <a:pt x="297" y="13"/>
                    <a:pt x="297" y="13"/>
                    <a:pt x="297" y="13"/>
                  </a:cubicBezTo>
                  <a:cubicBezTo>
                    <a:pt x="295" y="12"/>
                    <a:pt x="295" y="12"/>
                    <a:pt x="295" y="12"/>
                  </a:cubicBezTo>
                  <a:cubicBezTo>
                    <a:pt x="295" y="12"/>
                    <a:pt x="295" y="12"/>
                    <a:pt x="295" y="12"/>
                  </a:cubicBezTo>
                  <a:cubicBezTo>
                    <a:pt x="295" y="12"/>
                    <a:pt x="294" y="12"/>
                    <a:pt x="294" y="12"/>
                  </a:cubicBezTo>
                  <a:cubicBezTo>
                    <a:pt x="292" y="14"/>
                    <a:pt x="292" y="14"/>
                    <a:pt x="292" y="14"/>
                  </a:cubicBezTo>
                  <a:cubicBezTo>
                    <a:pt x="292" y="14"/>
                    <a:pt x="292" y="14"/>
                    <a:pt x="292" y="14"/>
                  </a:cubicBezTo>
                  <a:cubicBezTo>
                    <a:pt x="291" y="23"/>
                    <a:pt x="291" y="23"/>
                    <a:pt x="291" y="23"/>
                  </a:cubicBezTo>
                  <a:cubicBezTo>
                    <a:pt x="291" y="23"/>
                    <a:pt x="291" y="23"/>
                    <a:pt x="291" y="23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0" y="32"/>
                    <a:pt x="290" y="32"/>
                    <a:pt x="290" y="32"/>
                  </a:cubicBezTo>
                  <a:cubicBezTo>
                    <a:pt x="290" y="37"/>
                    <a:pt x="290" y="37"/>
                    <a:pt x="290" y="37"/>
                  </a:cubicBezTo>
                  <a:cubicBezTo>
                    <a:pt x="290" y="37"/>
                    <a:pt x="290" y="38"/>
                    <a:pt x="290" y="38"/>
                  </a:cubicBezTo>
                  <a:cubicBezTo>
                    <a:pt x="304" y="50"/>
                    <a:pt x="304" y="50"/>
                    <a:pt x="304" y="50"/>
                  </a:cubicBezTo>
                  <a:cubicBezTo>
                    <a:pt x="304" y="50"/>
                    <a:pt x="305" y="50"/>
                    <a:pt x="305" y="50"/>
                  </a:cubicBezTo>
                  <a:cubicBezTo>
                    <a:pt x="305" y="50"/>
                    <a:pt x="305" y="50"/>
                    <a:pt x="305" y="50"/>
                  </a:cubicBezTo>
                  <a:cubicBezTo>
                    <a:pt x="309" y="49"/>
                    <a:pt x="309" y="49"/>
                    <a:pt x="309" y="49"/>
                  </a:cubicBezTo>
                  <a:cubicBezTo>
                    <a:pt x="309" y="50"/>
                    <a:pt x="309" y="50"/>
                    <a:pt x="309" y="50"/>
                  </a:cubicBezTo>
                  <a:cubicBezTo>
                    <a:pt x="309" y="50"/>
                    <a:pt x="309" y="50"/>
                    <a:pt x="309" y="50"/>
                  </a:cubicBezTo>
                  <a:cubicBezTo>
                    <a:pt x="309" y="50"/>
                    <a:pt x="308" y="50"/>
                    <a:pt x="308" y="50"/>
                  </a:cubicBezTo>
                  <a:cubicBezTo>
                    <a:pt x="306" y="51"/>
                    <a:pt x="306" y="51"/>
                    <a:pt x="306" y="51"/>
                  </a:cubicBezTo>
                  <a:cubicBezTo>
                    <a:pt x="306" y="51"/>
                    <a:pt x="306" y="51"/>
                    <a:pt x="306" y="51"/>
                  </a:cubicBezTo>
                  <a:cubicBezTo>
                    <a:pt x="303" y="62"/>
                    <a:pt x="303" y="62"/>
                    <a:pt x="303" y="62"/>
                  </a:cubicBezTo>
                  <a:cubicBezTo>
                    <a:pt x="303" y="62"/>
                    <a:pt x="303" y="62"/>
                    <a:pt x="303" y="62"/>
                  </a:cubicBezTo>
                  <a:cubicBezTo>
                    <a:pt x="303" y="63"/>
                    <a:pt x="303" y="63"/>
                    <a:pt x="303" y="63"/>
                  </a:cubicBezTo>
                  <a:cubicBezTo>
                    <a:pt x="303" y="63"/>
                    <a:pt x="307" y="62"/>
                    <a:pt x="307" y="62"/>
                  </a:cubicBezTo>
                  <a:cubicBezTo>
                    <a:pt x="307" y="62"/>
                    <a:pt x="307" y="62"/>
                    <a:pt x="307" y="62"/>
                  </a:cubicBezTo>
                  <a:cubicBezTo>
                    <a:pt x="308" y="60"/>
                    <a:pt x="308" y="60"/>
                    <a:pt x="308" y="60"/>
                  </a:cubicBezTo>
                  <a:cubicBezTo>
                    <a:pt x="310" y="65"/>
                    <a:pt x="310" y="65"/>
                    <a:pt x="310" y="65"/>
                  </a:cubicBezTo>
                  <a:cubicBezTo>
                    <a:pt x="303" y="74"/>
                    <a:pt x="303" y="74"/>
                    <a:pt x="303" y="74"/>
                  </a:cubicBezTo>
                  <a:cubicBezTo>
                    <a:pt x="303" y="74"/>
                    <a:pt x="297" y="73"/>
                    <a:pt x="297" y="73"/>
                  </a:cubicBezTo>
                  <a:cubicBezTo>
                    <a:pt x="297" y="73"/>
                    <a:pt x="296" y="73"/>
                    <a:pt x="296" y="73"/>
                  </a:cubicBezTo>
                  <a:cubicBezTo>
                    <a:pt x="296" y="73"/>
                    <a:pt x="296" y="73"/>
                    <a:pt x="296" y="74"/>
                  </a:cubicBezTo>
                  <a:cubicBezTo>
                    <a:pt x="297" y="75"/>
                    <a:pt x="297" y="75"/>
                    <a:pt x="297" y="75"/>
                  </a:cubicBezTo>
                  <a:cubicBezTo>
                    <a:pt x="296" y="80"/>
                    <a:pt x="296" y="80"/>
                    <a:pt x="296" y="80"/>
                  </a:cubicBezTo>
                  <a:cubicBezTo>
                    <a:pt x="296" y="80"/>
                    <a:pt x="296" y="80"/>
                    <a:pt x="296" y="80"/>
                  </a:cubicBezTo>
                  <a:cubicBezTo>
                    <a:pt x="298" y="83"/>
                    <a:pt x="298" y="83"/>
                    <a:pt x="298" y="83"/>
                  </a:cubicBezTo>
                  <a:cubicBezTo>
                    <a:pt x="298" y="88"/>
                    <a:pt x="298" y="88"/>
                    <a:pt x="298" y="88"/>
                  </a:cubicBezTo>
                  <a:cubicBezTo>
                    <a:pt x="297" y="87"/>
                    <a:pt x="297" y="87"/>
                    <a:pt x="297" y="87"/>
                  </a:cubicBezTo>
                  <a:cubicBezTo>
                    <a:pt x="298" y="86"/>
                    <a:pt x="298" y="86"/>
                    <a:pt x="298" y="86"/>
                  </a:cubicBezTo>
                  <a:cubicBezTo>
                    <a:pt x="298" y="85"/>
                    <a:pt x="298" y="85"/>
                    <a:pt x="298" y="85"/>
                  </a:cubicBezTo>
                  <a:cubicBezTo>
                    <a:pt x="298" y="85"/>
                    <a:pt x="298" y="85"/>
                    <a:pt x="298" y="85"/>
                  </a:cubicBezTo>
                  <a:cubicBezTo>
                    <a:pt x="298" y="85"/>
                    <a:pt x="298" y="85"/>
                    <a:pt x="297" y="85"/>
                  </a:cubicBezTo>
                  <a:cubicBezTo>
                    <a:pt x="295" y="86"/>
                    <a:pt x="295" y="86"/>
                    <a:pt x="295" y="86"/>
                  </a:cubicBezTo>
                  <a:cubicBezTo>
                    <a:pt x="295" y="84"/>
                    <a:pt x="295" y="84"/>
                    <a:pt x="295" y="84"/>
                  </a:cubicBezTo>
                  <a:cubicBezTo>
                    <a:pt x="295" y="84"/>
                    <a:pt x="295" y="84"/>
                    <a:pt x="295" y="84"/>
                  </a:cubicBezTo>
                  <a:cubicBezTo>
                    <a:pt x="292" y="83"/>
                    <a:pt x="292" y="83"/>
                    <a:pt x="292" y="83"/>
                  </a:cubicBezTo>
                  <a:cubicBezTo>
                    <a:pt x="295" y="81"/>
                    <a:pt x="295" y="81"/>
                    <a:pt x="295" y="81"/>
                  </a:cubicBezTo>
                  <a:cubicBezTo>
                    <a:pt x="295" y="81"/>
                    <a:pt x="295" y="81"/>
                    <a:pt x="295" y="81"/>
                  </a:cubicBezTo>
                  <a:cubicBezTo>
                    <a:pt x="294" y="79"/>
                    <a:pt x="294" y="79"/>
                    <a:pt x="294" y="79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5" y="71"/>
                    <a:pt x="295" y="71"/>
                    <a:pt x="295" y="70"/>
                  </a:cubicBezTo>
                  <a:cubicBezTo>
                    <a:pt x="294" y="70"/>
                    <a:pt x="294" y="70"/>
                    <a:pt x="294" y="70"/>
                  </a:cubicBezTo>
                  <a:cubicBezTo>
                    <a:pt x="294" y="70"/>
                    <a:pt x="294" y="70"/>
                    <a:pt x="294" y="71"/>
                  </a:cubicBezTo>
                  <a:cubicBezTo>
                    <a:pt x="291" y="74"/>
                    <a:pt x="291" y="74"/>
                    <a:pt x="291" y="74"/>
                  </a:cubicBezTo>
                  <a:cubicBezTo>
                    <a:pt x="291" y="70"/>
                    <a:pt x="291" y="70"/>
                    <a:pt x="291" y="70"/>
                  </a:cubicBezTo>
                  <a:cubicBezTo>
                    <a:pt x="291" y="70"/>
                    <a:pt x="291" y="70"/>
                    <a:pt x="291" y="70"/>
                  </a:cubicBezTo>
                  <a:cubicBezTo>
                    <a:pt x="291" y="69"/>
                    <a:pt x="291" y="69"/>
                    <a:pt x="291" y="69"/>
                  </a:cubicBezTo>
                  <a:cubicBezTo>
                    <a:pt x="291" y="69"/>
                    <a:pt x="288" y="70"/>
                    <a:pt x="288" y="70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66"/>
                    <a:pt x="286" y="66"/>
                    <a:pt x="286" y="66"/>
                  </a:cubicBezTo>
                  <a:cubicBezTo>
                    <a:pt x="286" y="66"/>
                    <a:pt x="277" y="68"/>
                    <a:pt x="277" y="68"/>
                  </a:cubicBezTo>
                  <a:cubicBezTo>
                    <a:pt x="277" y="68"/>
                    <a:pt x="277" y="68"/>
                    <a:pt x="276" y="68"/>
                  </a:cubicBezTo>
                  <a:cubicBezTo>
                    <a:pt x="276" y="68"/>
                    <a:pt x="276" y="68"/>
                    <a:pt x="276" y="68"/>
                  </a:cubicBezTo>
                  <a:cubicBezTo>
                    <a:pt x="281" y="78"/>
                    <a:pt x="281" y="78"/>
                    <a:pt x="281" y="78"/>
                  </a:cubicBezTo>
                  <a:cubicBezTo>
                    <a:pt x="281" y="78"/>
                    <a:pt x="281" y="78"/>
                    <a:pt x="281" y="78"/>
                  </a:cubicBezTo>
                  <a:cubicBezTo>
                    <a:pt x="281" y="78"/>
                    <a:pt x="286" y="77"/>
                    <a:pt x="286" y="77"/>
                  </a:cubicBezTo>
                  <a:cubicBezTo>
                    <a:pt x="286" y="80"/>
                    <a:pt x="286" y="80"/>
                    <a:pt x="286" y="80"/>
                  </a:cubicBezTo>
                  <a:cubicBezTo>
                    <a:pt x="286" y="81"/>
                    <a:pt x="286" y="81"/>
                    <a:pt x="286" y="81"/>
                  </a:cubicBezTo>
                  <a:cubicBezTo>
                    <a:pt x="280" y="79"/>
                    <a:pt x="280" y="79"/>
                    <a:pt x="280" y="79"/>
                  </a:cubicBezTo>
                  <a:cubicBezTo>
                    <a:pt x="278" y="74"/>
                    <a:pt x="278" y="74"/>
                    <a:pt x="278" y="74"/>
                  </a:cubicBezTo>
                  <a:cubicBezTo>
                    <a:pt x="278" y="74"/>
                    <a:pt x="278" y="73"/>
                    <a:pt x="278" y="73"/>
                  </a:cubicBezTo>
                  <a:cubicBezTo>
                    <a:pt x="278" y="73"/>
                    <a:pt x="278" y="73"/>
                    <a:pt x="278" y="73"/>
                  </a:cubicBezTo>
                  <a:cubicBezTo>
                    <a:pt x="278" y="73"/>
                    <a:pt x="278" y="73"/>
                    <a:pt x="278" y="73"/>
                  </a:cubicBezTo>
                  <a:cubicBezTo>
                    <a:pt x="276" y="74"/>
                    <a:pt x="276" y="74"/>
                    <a:pt x="276" y="74"/>
                  </a:cubicBezTo>
                  <a:cubicBezTo>
                    <a:pt x="276" y="75"/>
                    <a:pt x="276" y="75"/>
                    <a:pt x="276" y="75"/>
                  </a:cubicBezTo>
                  <a:cubicBezTo>
                    <a:pt x="278" y="79"/>
                    <a:pt x="278" y="79"/>
                    <a:pt x="278" y="79"/>
                  </a:cubicBezTo>
                  <a:cubicBezTo>
                    <a:pt x="266" y="77"/>
                    <a:pt x="266" y="77"/>
                    <a:pt x="266" y="77"/>
                  </a:cubicBezTo>
                  <a:cubicBezTo>
                    <a:pt x="253" y="80"/>
                    <a:pt x="253" y="80"/>
                    <a:pt x="253" y="80"/>
                  </a:cubicBezTo>
                  <a:cubicBezTo>
                    <a:pt x="247" y="73"/>
                    <a:pt x="247" y="73"/>
                    <a:pt x="247" y="73"/>
                  </a:cubicBezTo>
                  <a:cubicBezTo>
                    <a:pt x="247" y="72"/>
                    <a:pt x="247" y="72"/>
                    <a:pt x="247" y="72"/>
                  </a:cubicBezTo>
                  <a:cubicBezTo>
                    <a:pt x="247" y="72"/>
                    <a:pt x="238" y="73"/>
                    <a:pt x="238" y="73"/>
                  </a:cubicBezTo>
                  <a:cubicBezTo>
                    <a:pt x="238" y="71"/>
                    <a:pt x="238" y="71"/>
                    <a:pt x="238" y="71"/>
                  </a:cubicBezTo>
                  <a:cubicBezTo>
                    <a:pt x="238" y="71"/>
                    <a:pt x="238" y="71"/>
                    <a:pt x="238" y="70"/>
                  </a:cubicBezTo>
                  <a:cubicBezTo>
                    <a:pt x="232" y="67"/>
                    <a:pt x="232" y="67"/>
                    <a:pt x="232" y="67"/>
                  </a:cubicBezTo>
                  <a:cubicBezTo>
                    <a:pt x="233" y="66"/>
                    <a:pt x="233" y="66"/>
                    <a:pt x="233" y="66"/>
                  </a:cubicBezTo>
                  <a:cubicBezTo>
                    <a:pt x="233" y="66"/>
                    <a:pt x="233" y="66"/>
                    <a:pt x="233" y="66"/>
                  </a:cubicBezTo>
                  <a:cubicBezTo>
                    <a:pt x="233" y="66"/>
                    <a:pt x="233" y="66"/>
                    <a:pt x="233" y="66"/>
                  </a:cubicBezTo>
                  <a:cubicBezTo>
                    <a:pt x="231" y="63"/>
                    <a:pt x="231" y="63"/>
                    <a:pt x="231" y="63"/>
                  </a:cubicBezTo>
                  <a:cubicBezTo>
                    <a:pt x="232" y="62"/>
                    <a:pt x="232" y="62"/>
                    <a:pt x="232" y="62"/>
                  </a:cubicBezTo>
                  <a:cubicBezTo>
                    <a:pt x="232" y="62"/>
                    <a:pt x="232" y="62"/>
                    <a:pt x="232" y="62"/>
                  </a:cubicBezTo>
                  <a:cubicBezTo>
                    <a:pt x="228" y="57"/>
                    <a:pt x="228" y="57"/>
                    <a:pt x="228" y="57"/>
                  </a:cubicBezTo>
                  <a:cubicBezTo>
                    <a:pt x="228" y="57"/>
                    <a:pt x="228" y="57"/>
                    <a:pt x="228" y="57"/>
                  </a:cubicBezTo>
                  <a:cubicBezTo>
                    <a:pt x="227" y="57"/>
                    <a:pt x="227" y="57"/>
                    <a:pt x="227" y="57"/>
                  </a:cubicBezTo>
                  <a:cubicBezTo>
                    <a:pt x="213" y="63"/>
                    <a:pt x="213" y="63"/>
                    <a:pt x="213" y="63"/>
                  </a:cubicBezTo>
                  <a:cubicBezTo>
                    <a:pt x="210" y="68"/>
                    <a:pt x="210" y="68"/>
                    <a:pt x="210" y="68"/>
                  </a:cubicBezTo>
                  <a:cubicBezTo>
                    <a:pt x="210" y="68"/>
                    <a:pt x="210" y="69"/>
                    <a:pt x="210" y="69"/>
                  </a:cubicBezTo>
                  <a:cubicBezTo>
                    <a:pt x="216" y="73"/>
                    <a:pt x="216" y="73"/>
                    <a:pt x="216" y="73"/>
                  </a:cubicBezTo>
                  <a:cubicBezTo>
                    <a:pt x="216" y="73"/>
                    <a:pt x="216" y="73"/>
                    <a:pt x="216" y="73"/>
                  </a:cubicBezTo>
                  <a:cubicBezTo>
                    <a:pt x="216" y="73"/>
                    <a:pt x="216" y="73"/>
                    <a:pt x="216" y="73"/>
                  </a:cubicBezTo>
                  <a:cubicBezTo>
                    <a:pt x="218" y="72"/>
                    <a:pt x="218" y="72"/>
                    <a:pt x="218" y="72"/>
                  </a:cubicBezTo>
                  <a:cubicBezTo>
                    <a:pt x="219" y="72"/>
                    <a:pt x="219" y="72"/>
                    <a:pt x="219" y="72"/>
                  </a:cubicBezTo>
                  <a:cubicBezTo>
                    <a:pt x="219" y="72"/>
                    <a:pt x="219" y="72"/>
                    <a:pt x="219" y="72"/>
                  </a:cubicBezTo>
                  <a:cubicBezTo>
                    <a:pt x="217" y="70"/>
                    <a:pt x="217" y="70"/>
                    <a:pt x="217" y="70"/>
                  </a:cubicBezTo>
                  <a:cubicBezTo>
                    <a:pt x="219" y="69"/>
                    <a:pt x="219" y="69"/>
                    <a:pt x="219" y="69"/>
                  </a:cubicBezTo>
                  <a:cubicBezTo>
                    <a:pt x="224" y="70"/>
                    <a:pt x="224" y="70"/>
                    <a:pt x="224" y="70"/>
                  </a:cubicBezTo>
                  <a:cubicBezTo>
                    <a:pt x="224" y="70"/>
                    <a:pt x="224" y="71"/>
                    <a:pt x="224" y="71"/>
                  </a:cubicBezTo>
                  <a:cubicBezTo>
                    <a:pt x="224" y="71"/>
                    <a:pt x="224" y="70"/>
                    <a:pt x="224" y="70"/>
                  </a:cubicBezTo>
                  <a:cubicBezTo>
                    <a:pt x="224" y="70"/>
                    <a:pt x="225" y="70"/>
                    <a:pt x="225" y="70"/>
                  </a:cubicBezTo>
                  <a:cubicBezTo>
                    <a:pt x="225" y="67"/>
                    <a:pt x="225" y="67"/>
                    <a:pt x="225" y="67"/>
                  </a:cubicBezTo>
                  <a:cubicBezTo>
                    <a:pt x="225" y="67"/>
                    <a:pt x="225" y="67"/>
                    <a:pt x="225" y="67"/>
                  </a:cubicBezTo>
                  <a:cubicBezTo>
                    <a:pt x="225" y="67"/>
                    <a:pt x="225" y="67"/>
                    <a:pt x="225" y="67"/>
                  </a:cubicBezTo>
                  <a:cubicBezTo>
                    <a:pt x="226" y="67"/>
                    <a:pt x="226" y="67"/>
                    <a:pt x="226" y="67"/>
                  </a:cubicBezTo>
                  <a:cubicBezTo>
                    <a:pt x="226" y="67"/>
                    <a:pt x="226" y="66"/>
                    <a:pt x="226" y="66"/>
                  </a:cubicBezTo>
                  <a:cubicBezTo>
                    <a:pt x="226" y="66"/>
                    <a:pt x="226" y="66"/>
                    <a:pt x="226" y="66"/>
                  </a:cubicBezTo>
                  <a:cubicBezTo>
                    <a:pt x="225" y="65"/>
                    <a:pt x="225" y="65"/>
                    <a:pt x="225" y="65"/>
                  </a:cubicBezTo>
                  <a:cubicBezTo>
                    <a:pt x="229" y="64"/>
                    <a:pt x="229" y="64"/>
                    <a:pt x="229" y="64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18" y="74"/>
                    <a:pt x="218" y="74"/>
                    <a:pt x="218" y="74"/>
                  </a:cubicBezTo>
                  <a:cubicBezTo>
                    <a:pt x="217" y="75"/>
                    <a:pt x="217" y="75"/>
                    <a:pt x="217" y="75"/>
                  </a:cubicBezTo>
                  <a:cubicBezTo>
                    <a:pt x="217" y="75"/>
                    <a:pt x="217" y="76"/>
                    <a:pt x="217" y="76"/>
                  </a:cubicBezTo>
                  <a:cubicBezTo>
                    <a:pt x="218" y="76"/>
                    <a:pt x="218" y="76"/>
                    <a:pt x="218" y="76"/>
                  </a:cubicBezTo>
                  <a:cubicBezTo>
                    <a:pt x="215" y="79"/>
                    <a:pt x="215" y="79"/>
                    <a:pt x="215" y="79"/>
                  </a:cubicBezTo>
                  <a:cubicBezTo>
                    <a:pt x="215" y="79"/>
                    <a:pt x="215" y="79"/>
                    <a:pt x="215" y="80"/>
                  </a:cubicBezTo>
                  <a:cubicBezTo>
                    <a:pt x="220" y="90"/>
                    <a:pt x="220" y="90"/>
                    <a:pt x="220" y="90"/>
                  </a:cubicBezTo>
                  <a:cubicBezTo>
                    <a:pt x="219" y="90"/>
                    <a:pt x="219" y="90"/>
                    <a:pt x="219" y="90"/>
                  </a:cubicBezTo>
                  <a:cubicBezTo>
                    <a:pt x="219" y="90"/>
                    <a:pt x="219" y="91"/>
                    <a:pt x="219" y="91"/>
                  </a:cubicBezTo>
                  <a:cubicBezTo>
                    <a:pt x="220" y="93"/>
                    <a:pt x="220" y="93"/>
                    <a:pt x="220" y="93"/>
                  </a:cubicBezTo>
                  <a:cubicBezTo>
                    <a:pt x="217" y="93"/>
                    <a:pt x="217" y="93"/>
                    <a:pt x="217" y="93"/>
                  </a:cubicBezTo>
                  <a:cubicBezTo>
                    <a:pt x="217" y="93"/>
                    <a:pt x="217" y="93"/>
                    <a:pt x="217" y="94"/>
                  </a:cubicBezTo>
                  <a:cubicBezTo>
                    <a:pt x="217" y="95"/>
                    <a:pt x="217" y="95"/>
                    <a:pt x="217" y="95"/>
                  </a:cubicBezTo>
                  <a:cubicBezTo>
                    <a:pt x="214" y="91"/>
                    <a:pt x="214" y="91"/>
                    <a:pt x="214" y="91"/>
                  </a:cubicBezTo>
                  <a:cubicBezTo>
                    <a:pt x="217" y="90"/>
                    <a:pt x="217" y="90"/>
                    <a:pt x="217" y="90"/>
                  </a:cubicBezTo>
                  <a:cubicBezTo>
                    <a:pt x="217" y="90"/>
                    <a:pt x="217" y="90"/>
                    <a:pt x="217" y="90"/>
                  </a:cubicBezTo>
                  <a:cubicBezTo>
                    <a:pt x="217" y="90"/>
                    <a:pt x="217" y="90"/>
                    <a:pt x="217" y="90"/>
                  </a:cubicBezTo>
                  <a:cubicBezTo>
                    <a:pt x="216" y="86"/>
                    <a:pt x="216" y="86"/>
                    <a:pt x="216" y="86"/>
                  </a:cubicBezTo>
                  <a:cubicBezTo>
                    <a:pt x="216" y="86"/>
                    <a:pt x="216" y="86"/>
                    <a:pt x="216" y="86"/>
                  </a:cubicBezTo>
                  <a:cubicBezTo>
                    <a:pt x="212" y="85"/>
                    <a:pt x="212" y="85"/>
                    <a:pt x="212" y="85"/>
                  </a:cubicBezTo>
                  <a:cubicBezTo>
                    <a:pt x="212" y="81"/>
                    <a:pt x="212" y="81"/>
                    <a:pt x="212" y="81"/>
                  </a:cubicBezTo>
                  <a:cubicBezTo>
                    <a:pt x="212" y="81"/>
                    <a:pt x="212" y="80"/>
                    <a:pt x="212" y="80"/>
                  </a:cubicBezTo>
                  <a:cubicBezTo>
                    <a:pt x="212" y="80"/>
                    <a:pt x="212" y="80"/>
                    <a:pt x="212" y="80"/>
                  </a:cubicBezTo>
                  <a:cubicBezTo>
                    <a:pt x="211" y="80"/>
                    <a:pt x="211" y="80"/>
                    <a:pt x="211" y="81"/>
                  </a:cubicBezTo>
                  <a:cubicBezTo>
                    <a:pt x="210" y="83"/>
                    <a:pt x="210" y="83"/>
                    <a:pt x="210" y="83"/>
                  </a:cubicBezTo>
                  <a:cubicBezTo>
                    <a:pt x="210" y="79"/>
                    <a:pt x="210" y="79"/>
                    <a:pt x="210" y="79"/>
                  </a:cubicBezTo>
                  <a:cubicBezTo>
                    <a:pt x="210" y="79"/>
                    <a:pt x="210" y="79"/>
                    <a:pt x="210" y="79"/>
                  </a:cubicBezTo>
                  <a:cubicBezTo>
                    <a:pt x="205" y="79"/>
                    <a:pt x="205" y="79"/>
                    <a:pt x="205" y="79"/>
                  </a:cubicBezTo>
                  <a:cubicBezTo>
                    <a:pt x="203" y="74"/>
                    <a:pt x="203" y="74"/>
                    <a:pt x="203" y="74"/>
                  </a:cubicBezTo>
                  <a:cubicBezTo>
                    <a:pt x="203" y="74"/>
                    <a:pt x="203" y="74"/>
                    <a:pt x="203" y="74"/>
                  </a:cubicBezTo>
                  <a:cubicBezTo>
                    <a:pt x="202" y="74"/>
                    <a:pt x="202" y="74"/>
                    <a:pt x="202" y="74"/>
                  </a:cubicBezTo>
                  <a:cubicBezTo>
                    <a:pt x="202" y="74"/>
                    <a:pt x="202" y="74"/>
                    <a:pt x="202" y="74"/>
                  </a:cubicBezTo>
                  <a:cubicBezTo>
                    <a:pt x="191" y="80"/>
                    <a:pt x="191" y="80"/>
                    <a:pt x="191" y="80"/>
                  </a:cubicBezTo>
                  <a:cubicBezTo>
                    <a:pt x="172" y="79"/>
                    <a:pt x="172" y="79"/>
                    <a:pt x="172" y="7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2" y="71"/>
                    <a:pt x="172" y="71"/>
                    <a:pt x="172" y="71"/>
                  </a:cubicBezTo>
                  <a:cubicBezTo>
                    <a:pt x="172" y="71"/>
                    <a:pt x="172" y="71"/>
                    <a:pt x="172" y="71"/>
                  </a:cubicBezTo>
                  <a:cubicBezTo>
                    <a:pt x="172" y="71"/>
                    <a:pt x="172" y="71"/>
                    <a:pt x="172" y="71"/>
                  </a:cubicBezTo>
                  <a:cubicBezTo>
                    <a:pt x="177" y="71"/>
                    <a:pt x="177" y="71"/>
                    <a:pt x="177" y="71"/>
                  </a:cubicBezTo>
                  <a:cubicBezTo>
                    <a:pt x="177" y="71"/>
                    <a:pt x="177" y="70"/>
                    <a:pt x="177" y="70"/>
                  </a:cubicBezTo>
                  <a:cubicBezTo>
                    <a:pt x="177" y="70"/>
                    <a:pt x="177" y="70"/>
                    <a:pt x="177" y="70"/>
                  </a:cubicBezTo>
                  <a:cubicBezTo>
                    <a:pt x="176" y="65"/>
                    <a:pt x="176" y="65"/>
                    <a:pt x="176" y="65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9" y="58"/>
                    <a:pt x="162" y="57"/>
                    <a:pt x="162" y="57"/>
                  </a:cubicBezTo>
                  <a:cubicBezTo>
                    <a:pt x="162" y="57"/>
                    <a:pt x="162" y="57"/>
                    <a:pt x="162" y="57"/>
                  </a:cubicBezTo>
                  <a:cubicBezTo>
                    <a:pt x="162" y="57"/>
                    <a:pt x="162" y="58"/>
                    <a:pt x="162" y="58"/>
                  </a:cubicBezTo>
                  <a:cubicBezTo>
                    <a:pt x="163" y="60"/>
                    <a:pt x="163" y="60"/>
                    <a:pt x="163" y="60"/>
                  </a:cubicBezTo>
                  <a:cubicBezTo>
                    <a:pt x="158" y="59"/>
                    <a:pt x="158" y="59"/>
                    <a:pt x="158" y="59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7" y="43"/>
                    <a:pt x="117" y="43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09" y="51"/>
                    <a:pt x="109" y="51"/>
                    <a:pt x="109" y="51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1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37"/>
                    <a:pt x="109" y="37"/>
                    <a:pt x="109" y="37"/>
                  </a:cubicBezTo>
                  <a:cubicBezTo>
                    <a:pt x="109" y="37"/>
                    <a:pt x="109" y="36"/>
                    <a:pt x="108" y="36"/>
                  </a:cubicBezTo>
                  <a:cubicBezTo>
                    <a:pt x="107" y="36"/>
                    <a:pt x="107" y="36"/>
                    <a:pt x="107" y="36"/>
                  </a:cubicBezTo>
                  <a:cubicBezTo>
                    <a:pt x="107" y="36"/>
                    <a:pt x="107" y="36"/>
                    <a:pt x="106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101" y="46"/>
                    <a:pt x="101" y="47"/>
                    <a:pt x="102" y="47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79" y="39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8"/>
                    <a:pt x="66" y="48"/>
                  </a:cubicBezTo>
                  <a:cubicBezTo>
                    <a:pt x="66" y="48"/>
                    <a:pt x="65" y="48"/>
                    <a:pt x="65" y="48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4"/>
                    <a:pt x="75" y="34"/>
                    <a:pt x="74" y="34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2" y="56"/>
                    <a:pt x="42" y="57"/>
                    <a:pt x="42" y="57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60"/>
                    <a:pt x="41" y="60"/>
                    <a:pt x="41" y="60"/>
                  </a:cubicBezTo>
                  <a:cubicBezTo>
                    <a:pt x="41" y="60"/>
                    <a:pt x="37" y="59"/>
                    <a:pt x="37" y="59"/>
                  </a:cubicBezTo>
                  <a:cubicBezTo>
                    <a:pt x="37" y="59"/>
                    <a:pt x="36" y="59"/>
                    <a:pt x="36" y="59"/>
                  </a:cubicBezTo>
                  <a:cubicBezTo>
                    <a:pt x="36" y="59"/>
                    <a:pt x="36" y="60"/>
                    <a:pt x="36" y="60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2"/>
                    <a:pt x="0" y="192"/>
                  </a:cubicBezTo>
                  <a:cubicBezTo>
                    <a:pt x="7" y="193"/>
                    <a:pt x="7" y="193"/>
                    <a:pt x="7" y="193"/>
                  </a:cubicBezTo>
                  <a:cubicBezTo>
                    <a:pt x="12" y="191"/>
                    <a:pt x="12" y="191"/>
                    <a:pt x="12" y="191"/>
                  </a:cubicBezTo>
                  <a:cubicBezTo>
                    <a:pt x="12" y="194"/>
                    <a:pt x="12" y="194"/>
                    <a:pt x="12" y="194"/>
                  </a:cubicBezTo>
                  <a:cubicBezTo>
                    <a:pt x="12" y="195"/>
                    <a:pt x="12" y="195"/>
                    <a:pt x="12" y="195"/>
                  </a:cubicBezTo>
                  <a:cubicBezTo>
                    <a:pt x="21" y="205"/>
                    <a:pt x="21" y="205"/>
                    <a:pt x="21" y="205"/>
                  </a:cubicBezTo>
                  <a:cubicBezTo>
                    <a:pt x="23" y="209"/>
                    <a:pt x="23" y="209"/>
                    <a:pt x="23" y="209"/>
                  </a:cubicBezTo>
                  <a:cubicBezTo>
                    <a:pt x="23" y="209"/>
                    <a:pt x="23" y="209"/>
                    <a:pt x="23" y="209"/>
                  </a:cubicBezTo>
                  <a:cubicBezTo>
                    <a:pt x="23" y="209"/>
                    <a:pt x="23" y="209"/>
                    <a:pt x="23" y="209"/>
                  </a:cubicBezTo>
                  <a:cubicBezTo>
                    <a:pt x="23" y="209"/>
                    <a:pt x="24" y="209"/>
                    <a:pt x="24" y="209"/>
                  </a:cubicBezTo>
                  <a:cubicBezTo>
                    <a:pt x="29" y="206"/>
                    <a:pt x="29" y="206"/>
                    <a:pt x="29" y="206"/>
                  </a:cubicBezTo>
                  <a:cubicBezTo>
                    <a:pt x="32" y="201"/>
                    <a:pt x="32" y="201"/>
                    <a:pt x="32" y="201"/>
                  </a:cubicBezTo>
                  <a:cubicBezTo>
                    <a:pt x="37" y="198"/>
                    <a:pt x="37" y="198"/>
                    <a:pt x="37" y="198"/>
                  </a:cubicBezTo>
                  <a:cubicBezTo>
                    <a:pt x="43" y="210"/>
                    <a:pt x="43" y="210"/>
                    <a:pt x="43" y="210"/>
                  </a:cubicBezTo>
                  <a:cubicBezTo>
                    <a:pt x="47" y="213"/>
                    <a:pt x="47" y="213"/>
                    <a:pt x="47" y="213"/>
                  </a:cubicBezTo>
                  <a:cubicBezTo>
                    <a:pt x="60" y="238"/>
                    <a:pt x="60" y="238"/>
                    <a:pt x="60" y="238"/>
                  </a:cubicBezTo>
                  <a:cubicBezTo>
                    <a:pt x="72" y="244"/>
                    <a:pt x="72" y="244"/>
                    <a:pt x="72" y="244"/>
                  </a:cubicBezTo>
                  <a:cubicBezTo>
                    <a:pt x="71" y="255"/>
                    <a:pt x="71" y="255"/>
                    <a:pt x="71" y="255"/>
                  </a:cubicBezTo>
                  <a:cubicBezTo>
                    <a:pt x="71" y="256"/>
                    <a:pt x="71" y="256"/>
                    <a:pt x="71" y="256"/>
                  </a:cubicBezTo>
                  <a:cubicBezTo>
                    <a:pt x="72" y="256"/>
                    <a:pt x="72" y="256"/>
                    <a:pt x="72" y="256"/>
                  </a:cubicBezTo>
                  <a:cubicBezTo>
                    <a:pt x="72" y="259"/>
                    <a:pt x="72" y="259"/>
                    <a:pt x="72" y="259"/>
                  </a:cubicBezTo>
                  <a:cubicBezTo>
                    <a:pt x="70" y="259"/>
                    <a:pt x="70" y="259"/>
                    <a:pt x="70" y="259"/>
                  </a:cubicBezTo>
                  <a:cubicBezTo>
                    <a:pt x="70" y="259"/>
                    <a:pt x="70" y="259"/>
                    <a:pt x="70" y="259"/>
                  </a:cubicBezTo>
                  <a:cubicBezTo>
                    <a:pt x="69" y="262"/>
                    <a:pt x="69" y="262"/>
                    <a:pt x="69" y="262"/>
                  </a:cubicBezTo>
                  <a:cubicBezTo>
                    <a:pt x="69" y="262"/>
                    <a:pt x="69" y="263"/>
                    <a:pt x="70" y="263"/>
                  </a:cubicBezTo>
                  <a:cubicBezTo>
                    <a:pt x="73" y="265"/>
                    <a:pt x="73" y="265"/>
                    <a:pt x="73" y="265"/>
                  </a:cubicBezTo>
                  <a:cubicBezTo>
                    <a:pt x="72" y="267"/>
                    <a:pt x="72" y="267"/>
                    <a:pt x="72" y="267"/>
                  </a:cubicBezTo>
                  <a:cubicBezTo>
                    <a:pt x="72" y="267"/>
                    <a:pt x="72" y="267"/>
                    <a:pt x="72" y="268"/>
                  </a:cubicBezTo>
                  <a:cubicBezTo>
                    <a:pt x="77" y="273"/>
                    <a:pt x="77" y="273"/>
                    <a:pt x="77" y="273"/>
                  </a:cubicBezTo>
                  <a:cubicBezTo>
                    <a:pt x="77" y="274"/>
                    <a:pt x="77" y="274"/>
                    <a:pt x="77" y="274"/>
                  </a:cubicBezTo>
                  <a:cubicBezTo>
                    <a:pt x="77" y="274"/>
                    <a:pt x="77" y="274"/>
                    <a:pt x="77" y="274"/>
                  </a:cubicBezTo>
                  <a:cubicBezTo>
                    <a:pt x="78" y="273"/>
                    <a:pt x="78" y="273"/>
                    <a:pt x="78" y="273"/>
                  </a:cubicBezTo>
                  <a:cubicBezTo>
                    <a:pt x="78" y="278"/>
                    <a:pt x="78" y="278"/>
                    <a:pt x="78" y="278"/>
                  </a:cubicBezTo>
                  <a:cubicBezTo>
                    <a:pt x="80" y="283"/>
                    <a:pt x="80" y="283"/>
                    <a:pt x="80" y="283"/>
                  </a:cubicBezTo>
                  <a:cubicBezTo>
                    <a:pt x="80" y="283"/>
                    <a:pt x="80" y="284"/>
                    <a:pt x="81" y="284"/>
                  </a:cubicBezTo>
                  <a:cubicBezTo>
                    <a:pt x="81" y="284"/>
                    <a:pt x="81" y="284"/>
                    <a:pt x="81" y="284"/>
                  </a:cubicBezTo>
                  <a:cubicBezTo>
                    <a:pt x="83" y="283"/>
                    <a:pt x="83" y="283"/>
                    <a:pt x="83" y="283"/>
                  </a:cubicBezTo>
                  <a:cubicBezTo>
                    <a:pt x="83" y="285"/>
                    <a:pt x="83" y="285"/>
                    <a:pt x="83" y="285"/>
                  </a:cubicBezTo>
                  <a:cubicBezTo>
                    <a:pt x="83" y="285"/>
                    <a:pt x="83" y="285"/>
                    <a:pt x="83" y="285"/>
                  </a:cubicBezTo>
                  <a:cubicBezTo>
                    <a:pt x="83" y="285"/>
                    <a:pt x="84" y="285"/>
                    <a:pt x="84" y="285"/>
                  </a:cubicBezTo>
                  <a:cubicBezTo>
                    <a:pt x="84" y="285"/>
                    <a:pt x="84" y="285"/>
                    <a:pt x="84" y="285"/>
                  </a:cubicBezTo>
                  <a:cubicBezTo>
                    <a:pt x="86" y="284"/>
                    <a:pt x="86" y="284"/>
                    <a:pt x="86" y="284"/>
                  </a:cubicBezTo>
                  <a:cubicBezTo>
                    <a:pt x="87" y="292"/>
                    <a:pt x="87" y="292"/>
                    <a:pt x="87" y="292"/>
                  </a:cubicBezTo>
                  <a:cubicBezTo>
                    <a:pt x="87" y="293"/>
                    <a:pt x="87" y="293"/>
                    <a:pt x="87" y="293"/>
                  </a:cubicBezTo>
                  <a:cubicBezTo>
                    <a:pt x="87" y="293"/>
                    <a:pt x="87" y="293"/>
                    <a:pt x="87" y="293"/>
                  </a:cubicBezTo>
                  <a:cubicBezTo>
                    <a:pt x="87" y="293"/>
                    <a:pt x="87" y="293"/>
                    <a:pt x="87" y="293"/>
                  </a:cubicBezTo>
                  <a:cubicBezTo>
                    <a:pt x="89" y="292"/>
                    <a:pt x="89" y="292"/>
                    <a:pt x="89" y="292"/>
                  </a:cubicBezTo>
                  <a:cubicBezTo>
                    <a:pt x="89" y="293"/>
                    <a:pt x="89" y="293"/>
                    <a:pt x="89" y="293"/>
                  </a:cubicBezTo>
                  <a:cubicBezTo>
                    <a:pt x="89" y="294"/>
                    <a:pt x="89" y="294"/>
                    <a:pt x="89" y="294"/>
                  </a:cubicBezTo>
                  <a:cubicBezTo>
                    <a:pt x="87" y="294"/>
                    <a:pt x="87" y="294"/>
                    <a:pt x="87" y="294"/>
                  </a:cubicBezTo>
                  <a:cubicBezTo>
                    <a:pt x="87" y="294"/>
                    <a:pt x="87" y="295"/>
                    <a:pt x="87" y="295"/>
                  </a:cubicBezTo>
                  <a:cubicBezTo>
                    <a:pt x="87" y="295"/>
                    <a:pt x="87" y="295"/>
                    <a:pt x="87" y="295"/>
                  </a:cubicBezTo>
                  <a:cubicBezTo>
                    <a:pt x="88" y="296"/>
                    <a:pt x="88" y="296"/>
                    <a:pt x="88" y="296"/>
                  </a:cubicBezTo>
                  <a:cubicBezTo>
                    <a:pt x="87" y="296"/>
                    <a:pt x="87" y="296"/>
                    <a:pt x="87" y="296"/>
                  </a:cubicBezTo>
                  <a:cubicBezTo>
                    <a:pt x="87" y="296"/>
                    <a:pt x="87" y="296"/>
                    <a:pt x="87" y="296"/>
                  </a:cubicBezTo>
                  <a:cubicBezTo>
                    <a:pt x="87" y="296"/>
                    <a:pt x="87" y="296"/>
                    <a:pt x="87" y="297"/>
                  </a:cubicBezTo>
                  <a:cubicBezTo>
                    <a:pt x="88" y="298"/>
                    <a:pt x="88" y="298"/>
                    <a:pt x="88" y="298"/>
                  </a:cubicBezTo>
                  <a:cubicBezTo>
                    <a:pt x="91" y="300"/>
                    <a:pt x="91" y="300"/>
                    <a:pt x="91" y="300"/>
                  </a:cubicBezTo>
                  <a:cubicBezTo>
                    <a:pt x="91" y="300"/>
                    <a:pt x="91" y="300"/>
                    <a:pt x="91" y="300"/>
                  </a:cubicBezTo>
                  <a:cubicBezTo>
                    <a:pt x="91" y="300"/>
                    <a:pt x="96" y="300"/>
                    <a:pt x="96" y="300"/>
                  </a:cubicBezTo>
                  <a:cubicBezTo>
                    <a:pt x="96" y="300"/>
                    <a:pt x="96" y="300"/>
                    <a:pt x="96" y="300"/>
                  </a:cubicBezTo>
                  <a:cubicBezTo>
                    <a:pt x="96" y="300"/>
                    <a:pt x="96" y="301"/>
                    <a:pt x="96" y="301"/>
                  </a:cubicBezTo>
                  <a:cubicBezTo>
                    <a:pt x="99" y="302"/>
                    <a:pt x="99" y="302"/>
                    <a:pt x="99" y="302"/>
                  </a:cubicBezTo>
                  <a:cubicBezTo>
                    <a:pt x="98" y="303"/>
                    <a:pt x="98" y="303"/>
                    <a:pt x="98" y="303"/>
                  </a:cubicBezTo>
                  <a:cubicBezTo>
                    <a:pt x="97" y="304"/>
                    <a:pt x="97" y="304"/>
                    <a:pt x="97" y="304"/>
                  </a:cubicBezTo>
                  <a:cubicBezTo>
                    <a:pt x="98" y="304"/>
                    <a:pt x="98" y="304"/>
                    <a:pt x="98" y="304"/>
                  </a:cubicBezTo>
                  <a:cubicBezTo>
                    <a:pt x="107" y="305"/>
                    <a:pt x="107" y="305"/>
                    <a:pt x="107" y="305"/>
                  </a:cubicBezTo>
                  <a:cubicBezTo>
                    <a:pt x="106" y="308"/>
                    <a:pt x="106" y="308"/>
                    <a:pt x="106" y="308"/>
                  </a:cubicBezTo>
                  <a:cubicBezTo>
                    <a:pt x="106" y="308"/>
                    <a:pt x="106" y="308"/>
                    <a:pt x="106" y="309"/>
                  </a:cubicBezTo>
                  <a:cubicBezTo>
                    <a:pt x="108" y="310"/>
                    <a:pt x="108" y="310"/>
                    <a:pt x="108" y="310"/>
                  </a:cubicBezTo>
                  <a:cubicBezTo>
                    <a:pt x="110" y="312"/>
                    <a:pt x="110" y="312"/>
                    <a:pt x="110" y="312"/>
                  </a:cubicBezTo>
                  <a:cubicBezTo>
                    <a:pt x="112" y="311"/>
                    <a:pt x="112" y="311"/>
                    <a:pt x="112" y="311"/>
                  </a:cubicBezTo>
                  <a:cubicBezTo>
                    <a:pt x="112" y="311"/>
                    <a:pt x="112" y="311"/>
                    <a:pt x="112" y="311"/>
                  </a:cubicBezTo>
                  <a:cubicBezTo>
                    <a:pt x="112" y="310"/>
                    <a:pt x="112" y="310"/>
                    <a:pt x="112" y="310"/>
                  </a:cubicBezTo>
                  <a:cubicBezTo>
                    <a:pt x="114" y="312"/>
                    <a:pt x="114" y="312"/>
                    <a:pt x="114" y="312"/>
                  </a:cubicBezTo>
                  <a:cubicBezTo>
                    <a:pt x="114" y="315"/>
                    <a:pt x="114" y="315"/>
                    <a:pt x="114" y="315"/>
                  </a:cubicBezTo>
                  <a:cubicBezTo>
                    <a:pt x="114" y="315"/>
                    <a:pt x="114" y="315"/>
                    <a:pt x="114" y="315"/>
                  </a:cubicBezTo>
                  <a:cubicBezTo>
                    <a:pt x="114" y="315"/>
                    <a:pt x="114" y="315"/>
                    <a:pt x="114" y="315"/>
                  </a:cubicBezTo>
                  <a:cubicBezTo>
                    <a:pt x="114" y="315"/>
                    <a:pt x="115" y="315"/>
                    <a:pt x="115" y="315"/>
                  </a:cubicBezTo>
                  <a:cubicBezTo>
                    <a:pt x="117" y="313"/>
                    <a:pt x="117" y="313"/>
                    <a:pt x="117" y="313"/>
                  </a:cubicBezTo>
                  <a:cubicBezTo>
                    <a:pt x="117" y="317"/>
                    <a:pt x="117" y="317"/>
                    <a:pt x="117" y="317"/>
                  </a:cubicBezTo>
                  <a:cubicBezTo>
                    <a:pt x="117" y="317"/>
                    <a:pt x="117" y="317"/>
                    <a:pt x="117" y="317"/>
                  </a:cubicBezTo>
                  <a:cubicBezTo>
                    <a:pt x="119" y="317"/>
                    <a:pt x="119" y="317"/>
                    <a:pt x="119" y="317"/>
                  </a:cubicBezTo>
                  <a:cubicBezTo>
                    <a:pt x="118" y="318"/>
                    <a:pt x="118" y="318"/>
                    <a:pt x="118" y="318"/>
                  </a:cubicBezTo>
                  <a:cubicBezTo>
                    <a:pt x="118" y="318"/>
                    <a:pt x="118" y="318"/>
                    <a:pt x="118" y="318"/>
                  </a:cubicBezTo>
                  <a:cubicBezTo>
                    <a:pt x="118" y="318"/>
                    <a:pt x="118" y="318"/>
                    <a:pt x="118" y="318"/>
                  </a:cubicBezTo>
                  <a:cubicBezTo>
                    <a:pt x="119" y="320"/>
                    <a:pt x="119" y="320"/>
                    <a:pt x="119" y="320"/>
                  </a:cubicBezTo>
                  <a:cubicBezTo>
                    <a:pt x="119" y="320"/>
                    <a:pt x="119" y="320"/>
                    <a:pt x="119" y="320"/>
                  </a:cubicBezTo>
                  <a:cubicBezTo>
                    <a:pt x="119" y="320"/>
                    <a:pt x="120" y="320"/>
                    <a:pt x="120" y="320"/>
                  </a:cubicBezTo>
                  <a:cubicBezTo>
                    <a:pt x="300" y="320"/>
                    <a:pt x="300" y="320"/>
                    <a:pt x="300" y="320"/>
                  </a:cubicBezTo>
                  <a:cubicBezTo>
                    <a:pt x="300" y="320"/>
                    <a:pt x="300" y="320"/>
                    <a:pt x="300" y="320"/>
                  </a:cubicBezTo>
                  <a:cubicBezTo>
                    <a:pt x="301" y="317"/>
                    <a:pt x="301" y="317"/>
                    <a:pt x="301" y="317"/>
                  </a:cubicBezTo>
                  <a:cubicBezTo>
                    <a:pt x="303" y="322"/>
                    <a:pt x="303" y="322"/>
                    <a:pt x="303" y="322"/>
                  </a:cubicBezTo>
                  <a:cubicBezTo>
                    <a:pt x="303" y="322"/>
                    <a:pt x="303" y="323"/>
                    <a:pt x="304" y="323"/>
                  </a:cubicBezTo>
                  <a:cubicBezTo>
                    <a:pt x="315" y="324"/>
                    <a:pt x="315" y="324"/>
                    <a:pt x="315" y="324"/>
                  </a:cubicBezTo>
                  <a:cubicBezTo>
                    <a:pt x="325" y="329"/>
                    <a:pt x="325" y="329"/>
                    <a:pt x="325" y="329"/>
                  </a:cubicBezTo>
                  <a:cubicBezTo>
                    <a:pt x="328" y="328"/>
                    <a:pt x="328" y="328"/>
                    <a:pt x="328" y="328"/>
                  </a:cubicBezTo>
                  <a:cubicBezTo>
                    <a:pt x="335" y="330"/>
                    <a:pt x="335" y="330"/>
                    <a:pt x="335" y="330"/>
                  </a:cubicBezTo>
                  <a:cubicBezTo>
                    <a:pt x="335" y="330"/>
                    <a:pt x="335" y="330"/>
                    <a:pt x="335" y="330"/>
                  </a:cubicBezTo>
                  <a:cubicBezTo>
                    <a:pt x="338" y="328"/>
                    <a:pt x="338" y="328"/>
                    <a:pt x="338" y="328"/>
                  </a:cubicBezTo>
                  <a:cubicBezTo>
                    <a:pt x="341" y="324"/>
                    <a:pt x="341" y="324"/>
                    <a:pt x="341" y="324"/>
                  </a:cubicBezTo>
                  <a:cubicBezTo>
                    <a:pt x="341" y="326"/>
                    <a:pt x="341" y="326"/>
                    <a:pt x="341" y="326"/>
                  </a:cubicBezTo>
                  <a:cubicBezTo>
                    <a:pt x="341" y="326"/>
                    <a:pt x="341" y="326"/>
                    <a:pt x="342" y="326"/>
                  </a:cubicBezTo>
                  <a:cubicBezTo>
                    <a:pt x="342" y="326"/>
                    <a:pt x="342" y="326"/>
                    <a:pt x="342" y="326"/>
                  </a:cubicBezTo>
                  <a:cubicBezTo>
                    <a:pt x="342" y="326"/>
                    <a:pt x="342" y="326"/>
                    <a:pt x="342" y="326"/>
                  </a:cubicBezTo>
                  <a:cubicBezTo>
                    <a:pt x="344" y="323"/>
                    <a:pt x="344" y="323"/>
                    <a:pt x="344" y="323"/>
                  </a:cubicBezTo>
                  <a:cubicBezTo>
                    <a:pt x="344" y="325"/>
                    <a:pt x="344" y="325"/>
                    <a:pt x="344" y="325"/>
                  </a:cubicBezTo>
                  <a:cubicBezTo>
                    <a:pt x="344" y="325"/>
                    <a:pt x="344" y="325"/>
                    <a:pt x="344" y="325"/>
                  </a:cubicBezTo>
                  <a:cubicBezTo>
                    <a:pt x="344" y="325"/>
                    <a:pt x="344" y="325"/>
                    <a:pt x="344" y="325"/>
                  </a:cubicBezTo>
                  <a:cubicBezTo>
                    <a:pt x="344" y="325"/>
                    <a:pt x="344" y="325"/>
                    <a:pt x="344" y="325"/>
                  </a:cubicBezTo>
                  <a:cubicBezTo>
                    <a:pt x="346" y="320"/>
                    <a:pt x="346" y="320"/>
                    <a:pt x="346" y="320"/>
                  </a:cubicBezTo>
                  <a:cubicBezTo>
                    <a:pt x="350" y="321"/>
                    <a:pt x="350" y="321"/>
                    <a:pt x="350" y="321"/>
                  </a:cubicBezTo>
                  <a:cubicBezTo>
                    <a:pt x="352" y="326"/>
                    <a:pt x="352" y="326"/>
                    <a:pt x="352" y="326"/>
                  </a:cubicBezTo>
                  <a:cubicBezTo>
                    <a:pt x="352" y="326"/>
                    <a:pt x="352" y="327"/>
                    <a:pt x="353" y="327"/>
                  </a:cubicBezTo>
                  <a:cubicBezTo>
                    <a:pt x="353" y="327"/>
                    <a:pt x="353" y="327"/>
                    <a:pt x="353" y="327"/>
                  </a:cubicBezTo>
                  <a:cubicBezTo>
                    <a:pt x="353" y="327"/>
                    <a:pt x="353" y="326"/>
                    <a:pt x="353" y="326"/>
                  </a:cubicBezTo>
                  <a:cubicBezTo>
                    <a:pt x="353" y="322"/>
                    <a:pt x="353" y="322"/>
                    <a:pt x="353" y="322"/>
                  </a:cubicBezTo>
                  <a:cubicBezTo>
                    <a:pt x="357" y="322"/>
                    <a:pt x="357" y="322"/>
                    <a:pt x="357" y="322"/>
                  </a:cubicBezTo>
                  <a:cubicBezTo>
                    <a:pt x="361" y="330"/>
                    <a:pt x="361" y="330"/>
                    <a:pt x="361" y="330"/>
                  </a:cubicBezTo>
                  <a:cubicBezTo>
                    <a:pt x="361" y="330"/>
                    <a:pt x="361" y="330"/>
                    <a:pt x="361" y="330"/>
                  </a:cubicBezTo>
                  <a:cubicBezTo>
                    <a:pt x="361" y="330"/>
                    <a:pt x="366" y="330"/>
                    <a:pt x="366" y="330"/>
                  </a:cubicBezTo>
                  <a:cubicBezTo>
                    <a:pt x="366" y="333"/>
                    <a:pt x="366" y="333"/>
                    <a:pt x="366" y="333"/>
                  </a:cubicBezTo>
                  <a:cubicBezTo>
                    <a:pt x="366" y="333"/>
                    <a:pt x="366" y="333"/>
                    <a:pt x="366" y="333"/>
                  </a:cubicBezTo>
                  <a:cubicBezTo>
                    <a:pt x="368" y="335"/>
                    <a:pt x="368" y="335"/>
                    <a:pt x="368" y="335"/>
                  </a:cubicBezTo>
                  <a:cubicBezTo>
                    <a:pt x="368" y="339"/>
                    <a:pt x="368" y="339"/>
                    <a:pt x="368" y="339"/>
                  </a:cubicBezTo>
                  <a:cubicBezTo>
                    <a:pt x="368" y="340"/>
                    <a:pt x="368" y="340"/>
                    <a:pt x="368" y="340"/>
                  </a:cubicBezTo>
                  <a:cubicBezTo>
                    <a:pt x="369" y="340"/>
                    <a:pt x="369" y="340"/>
                    <a:pt x="369" y="340"/>
                  </a:cubicBezTo>
                  <a:cubicBezTo>
                    <a:pt x="369" y="344"/>
                    <a:pt x="369" y="344"/>
                    <a:pt x="369" y="344"/>
                  </a:cubicBezTo>
                  <a:cubicBezTo>
                    <a:pt x="369" y="344"/>
                    <a:pt x="369" y="344"/>
                    <a:pt x="369" y="344"/>
                  </a:cubicBezTo>
                  <a:cubicBezTo>
                    <a:pt x="369" y="344"/>
                    <a:pt x="369" y="344"/>
                    <a:pt x="369" y="344"/>
                  </a:cubicBezTo>
                  <a:cubicBezTo>
                    <a:pt x="370" y="344"/>
                    <a:pt x="370" y="344"/>
                    <a:pt x="370" y="344"/>
                  </a:cubicBezTo>
                  <a:cubicBezTo>
                    <a:pt x="370" y="344"/>
                    <a:pt x="370" y="344"/>
                    <a:pt x="370" y="344"/>
                  </a:cubicBezTo>
                  <a:cubicBezTo>
                    <a:pt x="371" y="344"/>
                    <a:pt x="371" y="344"/>
                    <a:pt x="371" y="344"/>
                  </a:cubicBezTo>
                  <a:cubicBezTo>
                    <a:pt x="372" y="346"/>
                    <a:pt x="372" y="346"/>
                    <a:pt x="372" y="346"/>
                  </a:cubicBezTo>
                  <a:cubicBezTo>
                    <a:pt x="380" y="347"/>
                    <a:pt x="380" y="347"/>
                    <a:pt x="380" y="347"/>
                  </a:cubicBezTo>
                  <a:cubicBezTo>
                    <a:pt x="386" y="348"/>
                    <a:pt x="386" y="348"/>
                    <a:pt x="386" y="348"/>
                  </a:cubicBezTo>
                  <a:cubicBezTo>
                    <a:pt x="386" y="348"/>
                    <a:pt x="386" y="348"/>
                    <a:pt x="386" y="348"/>
                  </a:cubicBezTo>
                  <a:cubicBezTo>
                    <a:pt x="386" y="348"/>
                    <a:pt x="386" y="348"/>
                    <a:pt x="386" y="348"/>
                  </a:cubicBezTo>
                  <a:cubicBezTo>
                    <a:pt x="386" y="348"/>
                    <a:pt x="386" y="348"/>
                    <a:pt x="386" y="348"/>
                  </a:cubicBezTo>
                  <a:cubicBezTo>
                    <a:pt x="386" y="348"/>
                    <a:pt x="386" y="348"/>
                    <a:pt x="386" y="348"/>
                  </a:cubicBezTo>
                  <a:cubicBezTo>
                    <a:pt x="386" y="348"/>
                    <a:pt x="386" y="348"/>
                    <a:pt x="386" y="348"/>
                  </a:cubicBezTo>
                  <a:cubicBezTo>
                    <a:pt x="393" y="350"/>
                    <a:pt x="393" y="350"/>
                    <a:pt x="393" y="350"/>
                  </a:cubicBezTo>
                  <a:cubicBezTo>
                    <a:pt x="398" y="354"/>
                    <a:pt x="398" y="354"/>
                    <a:pt x="398" y="354"/>
                  </a:cubicBezTo>
                  <a:cubicBezTo>
                    <a:pt x="398" y="356"/>
                    <a:pt x="398" y="356"/>
                    <a:pt x="398" y="356"/>
                  </a:cubicBezTo>
                  <a:cubicBezTo>
                    <a:pt x="398" y="356"/>
                    <a:pt x="398" y="356"/>
                    <a:pt x="398" y="357"/>
                  </a:cubicBezTo>
                  <a:cubicBezTo>
                    <a:pt x="400" y="359"/>
                    <a:pt x="400" y="359"/>
                    <a:pt x="400" y="359"/>
                  </a:cubicBezTo>
                  <a:cubicBezTo>
                    <a:pt x="398" y="358"/>
                    <a:pt x="398" y="358"/>
                    <a:pt x="398" y="358"/>
                  </a:cubicBezTo>
                  <a:cubicBezTo>
                    <a:pt x="398" y="358"/>
                    <a:pt x="398" y="358"/>
                    <a:pt x="398" y="358"/>
                  </a:cubicBezTo>
                  <a:cubicBezTo>
                    <a:pt x="398" y="358"/>
                    <a:pt x="398" y="358"/>
                    <a:pt x="398" y="358"/>
                  </a:cubicBezTo>
                  <a:cubicBezTo>
                    <a:pt x="398" y="358"/>
                    <a:pt x="398" y="358"/>
                    <a:pt x="398" y="359"/>
                  </a:cubicBezTo>
                  <a:cubicBezTo>
                    <a:pt x="398" y="361"/>
                    <a:pt x="398" y="361"/>
                    <a:pt x="398" y="361"/>
                  </a:cubicBezTo>
                  <a:cubicBezTo>
                    <a:pt x="394" y="360"/>
                    <a:pt x="394" y="360"/>
                    <a:pt x="394" y="360"/>
                  </a:cubicBezTo>
                  <a:cubicBezTo>
                    <a:pt x="394" y="360"/>
                    <a:pt x="394" y="360"/>
                    <a:pt x="394" y="360"/>
                  </a:cubicBezTo>
                  <a:cubicBezTo>
                    <a:pt x="394" y="360"/>
                    <a:pt x="394" y="360"/>
                    <a:pt x="394" y="360"/>
                  </a:cubicBezTo>
                  <a:cubicBezTo>
                    <a:pt x="393" y="360"/>
                    <a:pt x="393" y="360"/>
                    <a:pt x="393" y="360"/>
                  </a:cubicBezTo>
                  <a:cubicBezTo>
                    <a:pt x="393" y="358"/>
                    <a:pt x="393" y="358"/>
                    <a:pt x="393" y="358"/>
                  </a:cubicBezTo>
                  <a:cubicBezTo>
                    <a:pt x="393" y="358"/>
                    <a:pt x="393" y="358"/>
                    <a:pt x="392" y="358"/>
                  </a:cubicBezTo>
                  <a:cubicBezTo>
                    <a:pt x="392" y="358"/>
                    <a:pt x="392" y="358"/>
                    <a:pt x="392" y="358"/>
                  </a:cubicBezTo>
                  <a:cubicBezTo>
                    <a:pt x="392" y="358"/>
                    <a:pt x="392" y="358"/>
                    <a:pt x="392" y="358"/>
                  </a:cubicBezTo>
                  <a:cubicBezTo>
                    <a:pt x="391" y="358"/>
                    <a:pt x="391" y="358"/>
                    <a:pt x="391" y="358"/>
                  </a:cubicBezTo>
                  <a:cubicBezTo>
                    <a:pt x="391" y="355"/>
                    <a:pt x="391" y="355"/>
                    <a:pt x="391" y="355"/>
                  </a:cubicBezTo>
                  <a:cubicBezTo>
                    <a:pt x="391" y="355"/>
                    <a:pt x="390" y="355"/>
                    <a:pt x="390" y="355"/>
                  </a:cubicBezTo>
                  <a:cubicBezTo>
                    <a:pt x="390" y="355"/>
                    <a:pt x="388" y="355"/>
                    <a:pt x="388" y="355"/>
                  </a:cubicBezTo>
                  <a:cubicBezTo>
                    <a:pt x="388" y="355"/>
                    <a:pt x="388" y="355"/>
                    <a:pt x="388" y="355"/>
                  </a:cubicBezTo>
                  <a:cubicBezTo>
                    <a:pt x="388" y="355"/>
                    <a:pt x="388" y="355"/>
                    <a:pt x="388" y="355"/>
                  </a:cubicBezTo>
                  <a:cubicBezTo>
                    <a:pt x="389" y="360"/>
                    <a:pt x="389" y="360"/>
                    <a:pt x="389" y="360"/>
                  </a:cubicBezTo>
                  <a:cubicBezTo>
                    <a:pt x="387" y="365"/>
                    <a:pt x="387" y="365"/>
                    <a:pt x="387" y="365"/>
                  </a:cubicBezTo>
                  <a:cubicBezTo>
                    <a:pt x="387" y="372"/>
                    <a:pt x="387" y="372"/>
                    <a:pt x="387" y="372"/>
                  </a:cubicBezTo>
                  <a:cubicBezTo>
                    <a:pt x="383" y="375"/>
                    <a:pt x="383" y="375"/>
                    <a:pt x="383" y="375"/>
                  </a:cubicBezTo>
                  <a:cubicBezTo>
                    <a:pt x="383" y="375"/>
                    <a:pt x="383" y="375"/>
                    <a:pt x="383" y="375"/>
                  </a:cubicBezTo>
                  <a:cubicBezTo>
                    <a:pt x="383" y="375"/>
                    <a:pt x="383" y="375"/>
                    <a:pt x="383" y="375"/>
                  </a:cubicBezTo>
                  <a:cubicBezTo>
                    <a:pt x="382" y="375"/>
                    <a:pt x="382" y="375"/>
                    <a:pt x="382" y="375"/>
                  </a:cubicBezTo>
                  <a:cubicBezTo>
                    <a:pt x="382" y="375"/>
                    <a:pt x="382" y="375"/>
                    <a:pt x="382" y="375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82" y="381"/>
                    <a:pt x="382" y="381"/>
                    <a:pt x="382" y="381"/>
                  </a:cubicBezTo>
                  <a:cubicBezTo>
                    <a:pt x="382" y="381"/>
                    <a:pt x="381" y="381"/>
                    <a:pt x="380" y="381"/>
                  </a:cubicBezTo>
                  <a:cubicBezTo>
                    <a:pt x="380" y="381"/>
                    <a:pt x="380" y="381"/>
                    <a:pt x="380" y="381"/>
                  </a:cubicBezTo>
                  <a:cubicBezTo>
                    <a:pt x="380" y="381"/>
                    <a:pt x="380" y="381"/>
                    <a:pt x="380" y="381"/>
                  </a:cubicBezTo>
                  <a:cubicBezTo>
                    <a:pt x="380" y="381"/>
                    <a:pt x="379" y="381"/>
                    <a:pt x="379" y="381"/>
                  </a:cubicBezTo>
                  <a:cubicBezTo>
                    <a:pt x="378" y="384"/>
                    <a:pt x="378" y="384"/>
                    <a:pt x="378" y="384"/>
                  </a:cubicBezTo>
                  <a:cubicBezTo>
                    <a:pt x="378" y="384"/>
                    <a:pt x="378" y="384"/>
                    <a:pt x="378" y="385"/>
                  </a:cubicBezTo>
                  <a:cubicBezTo>
                    <a:pt x="378" y="385"/>
                    <a:pt x="378" y="385"/>
                    <a:pt x="378" y="385"/>
                  </a:cubicBezTo>
                  <a:cubicBezTo>
                    <a:pt x="379" y="385"/>
                    <a:pt x="379" y="385"/>
                    <a:pt x="379" y="385"/>
                  </a:cubicBezTo>
                  <a:cubicBezTo>
                    <a:pt x="379" y="385"/>
                    <a:pt x="379" y="385"/>
                    <a:pt x="379" y="385"/>
                  </a:cubicBezTo>
                  <a:cubicBezTo>
                    <a:pt x="383" y="385"/>
                    <a:pt x="383" y="385"/>
                    <a:pt x="383" y="385"/>
                  </a:cubicBezTo>
                  <a:cubicBezTo>
                    <a:pt x="383" y="385"/>
                    <a:pt x="383" y="385"/>
                    <a:pt x="383" y="385"/>
                  </a:cubicBezTo>
                  <a:cubicBezTo>
                    <a:pt x="391" y="379"/>
                    <a:pt x="391" y="379"/>
                    <a:pt x="391" y="379"/>
                  </a:cubicBezTo>
                  <a:cubicBezTo>
                    <a:pt x="395" y="380"/>
                    <a:pt x="395" y="380"/>
                    <a:pt x="395" y="380"/>
                  </a:cubicBezTo>
                  <a:cubicBezTo>
                    <a:pt x="395" y="380"/>
                    <a:pt x="395" y="380"/>
                    <a:pt x="395" y="380"/>
                  </a:cubicBezTo>
                  <a:cubicBezTo>
                    <a:pt x="395" y="380"/>
                    <a:pt x="395" y="380"/>
                    <a:pt x="395" y="380"/>
                  </a:cubicBezTo>
                  <a:cubicBezTo>
                    <a:pt x="398" y="378"/>
                    <a:pt x="398" y="378"/>
                    <a:pt x="398" y="378"/>
                  </a:cubicBezTo>
                  <a:cubicBezTo>
                    <a:pt x="405" y="378"/>
                    <a:pt x="405" y="378"/>
                    <a:pt x="405" y="378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8"/>
                    <a:pt x="407" y="377"/>
                    <a:pt x="406" y="377"/>
                  </a:cubicBezTo>
                  <a:cubicBezTo>
                    <a:pt x="405" y="374"/>
                    <a:pt x="405" y="374"/>
                    <a:pt x="405" y="374"/>
                  </a:cubicBezTo>
                  <a:cubicBezTo>
                    <a:pt x="405" y="374"/>
                    <a:pt x="405" y="373"/>
                    <a:pt x="405" y="373"/>
                  </a:cubicBezTo>
                  <a:cubicBezTo>
                    <a:pt x="405" y="373"/>
                    <a:pt x="405" y="373"/>
                    <a:pt x="405" y="373"/>
                  </a:cubicBezTo>
                  <a:cubicBezTo>
                    <a:pt x="401" y="373"/>
                    <a:pt x="401" y="373"/>
                    <a:pt x="401" y="373"/>
                  </a:cubicBezTo>
                  <a:cubicBezTo>
                    <a:pt x="404" y="370"/>
                    <a:pt x="404" y="370"/>
                    <a:pt x="404" y="370"/>
                  </a:cubicBezTo>
                  <a:cubicBezTo>
                    <a:pt x="411" y="368"/>
                    <a:pt x="411" y="368"/>
                    <a:pt x="411" y="368"/>
                  </a:cubicBezTo>
                  <a:cubicBezTo>
                    <a:pt x="411" y="368"/>
                    <a:pt x="418" y="368"/>
                    <a:pt x="418" y="368"/>
                  </a:cubicBezTo>
                  <a:cubicBezTo>
                    <a:pt x="418" y="368"/>
                    <a:pt x="418" y="368"/>
                    <a:pt x="418" y="368"/>
                  </a:cubicBezTo>
                  <a:cubicBezTo>
                    <a:pt x="418" y="368"/>
                    <a:pt x="418" y="368"/>
                    <a:pt x="418" y="367"/>
                  </a:cubicBezTo>
                  <a:cubicBezTo>
                    <a:pt x="418" y="366"/>
                    <a:pt x="418" y="366"/>
                    <a:pt x="418" y="366"/>
                  </a:cubicBezTo>
                  <a:cubicBezTo>
                    <a:pt x="419" y="366"/>
                    <a:pt x="419" y="366"/>
                    <a:pt x="419" y="366"/>
                  </a:cubicBezTo>
                  <a:cubicBezTo>
                    <a:pt x="419" y="366"/>
                    <a:pt x="419" y="366"/>
                    <a:pt x="419" y="366"/>
                  </a:cubicBezTo>
                  <a:cubicBezTo>
                    <a:pt x="419" y="366"/>
                    <a:pt x="419" y="366"/>
                    <a:pt x="419" y="366"/>
                  </a:cubicBezTo>
                  <a:cubicBezTo>
                    <a:pt x="427" y="362"/>
                    <a:pt x="427" y="362"/>
                    <a:pt x="427" y="362"/>
                  </a:cubicBezTo>
                  <a:cubicBezTo>
                    <a:pt x="432" y="358"/>
                    <a:pt x="432" y="358"/>
                    <a:pt x="432" y="358"/>
                  </a:cubicBezTo>
                  <a:cubicBezTo>
                    <a:pt x="454" y="358"/>
                    <a:pt x="454" y="358"/>
                    <a:pt x="454" y="358"/>
                  </a:cubicBezTo>
                  <a:cubicBezTo>
                    <a:pt x="454" y="358"/>
                    <a:pt x="454" y="358"/>
                    <a:pt x="454" y="358"/>
                  </a:cubicBezTo>
                  <a:cubicBezTo>
                    <a:pt x="455" y="356"/>
                    <a:pt x="455" y="356"/>
                    <a:pt x="455" y="356"/>
                  </a:cubicBezTo>
                  <a:cubicBezTo>
                    <a:pt x="460" y="355"/>
                    <a:pt x="460" y="355"/>
                    <a:pt x="460" y="355"/>
                  </a:cubicBezTo>
                  <a:cubicBezTo>
                    <a:pt x="460" y="355"/>
                    <a:pt x="460" y="355"/>
                    <a:pt x="460" y="355"/>
                  </a:cubicBezTo>
                  <a:cubicBezTo>
                    <a:pt x="464" y="341"/>
                    <a:pt x="464" y="341"/>
                    <a:pt x="464" y="341"/>
                  </a:cubicBezTo>
                  <a:cubicBezTo>
                    <a:pt x="468" y="335"/>
                    <a:pt x="468" y="335"/>
                    <a:pt x="468" y="335"/>
                  </a:cubicBezTo>
                  <a:cubicBezTo>
                    <a:pt x="471" y="338"/>
                    <a:pt x="471" y="338"/>
                    <a:pt x="471" y="338"/>
                  </a:cubicBezTo>
                  <a:cubicBezTo>
                    <a:pt x="471" y="338"/>
                    <a:pt x="472" y="338"/>
                    <a:pt x="472" y="338"/>
                  </a:cubicBezTo>
                  <a:cubicBezTo>
                    <a:pt x="472" y="338"/>
                    <a:pt x="472" y="338"/>
                    <a:pt x="472" y="338"/>
                  </a:cubicBezTo>
                  <a:cubicBezTo>
                    <a:pt x="475" y="336"/>
                    <a:pt x="475" y="336"/>
                    <a:pt x="475" y="336"/>
                  </a:cubicBezTo>
                  <a:cubicBezTo>
                    <a:pt x="478" y="339"/>
                    <a:pt x="478" y="339"/>
                    <a:pt x="478" y="339"/>
                  </a:cubicBezTo>
                  <a:cubicBezTo>
                    <a:pt x="478" y="351"/>
                    <a:pt x="478" y="351"/>
                    <a:pt x="478" y="351"/>
                  </a:cubicBezTo>
                  <a:cubicBezTo>
                    <a:pt x="478" y="351"/>
                    <a:pt x="478" y="352"/>
                    <a:pt x="478" y="352"/>
                  </a:cubicBezTo>
                  <a:cubicBezTo>
                    <a:pt x="480" y="352"/>
                    <a:pt x="480" y="352"/>
                    <a:pt x="480" y="352"/>
                  </a:cubicBezTo>
                  <a:cubicBezTo>
                    <a:pt x="480" y="355"/>
                    <a:pt x="480" y="355"/>
                    <a:pt x="480" y="355"/>
                  </a:cubicBezTo>
                  <a:cubicBezTo>
                    <a:pt x="480" y="355"/>
                    <a:pt x="480" y="356"/>
                    <a:pt x="481" y="356"/>
                  </a:cubicBezTo>
                  <a:cubicBezTo>
                    <a:pt x="484" y="356"/>
                    <a:pt x="484" y="356"/>
                    <a:pt x="484" y="356"/>
                  </a:cubicBezTo>
                  <a:cubicBezTo>
                    <a:pt x="484" y="356"/>
                    <a:pt x="484" y="356"/>
                    <a:pt x="484" y="356"/>
                  </a:cubicBezTo>
                  <a:cubicBezTo>
                    <a:pt x="484" y="356"/>
                    <a:pt x="484" y="356"/>
                    <a:pt x="484" y="356"/>
                  </a:cubicBezTo>
                  <a:cubicBezTo>
                    <a:pt x="484" y="356"/>
                    <a:pt x="484" y="356"/>
                    <a:pt x="484" y="356"/>
                  </a:cubicBezTo>
                  <a:cubicBezTo>
                    <a:pt x="493" y="355"/>
                    <a:pt x="493" y="355"/>
                    <a:pt x="493" y="355"/>
                  </a:cubicBezTo>
                  <a:cubicBezTo>
                    <a:pt x="500" y="349"/>
                    <a:pt x="500" y="349"/>
                    <a:pt x="500" y="349"/>
                  </a:cubicBezTo>
                  <a:cubicBezTo>
                    <a:pt x="501" y="350"/>
                    <a:pt x="501" y="350"/>
                    <a:pt x="501" y="350"/>
                  </a:cubicBezTo>
                  <a:cubicBezTo>
                    <a:pt x="498" y="353"/>
                    <a:pt x="498" y="353"/>
                    <a:pt x="498" y="353"/>
                  </a:cubicBezTo>
                  <a:cubicBezTo>
                    <a:pt x="498" y="353"/>
                    <a:pt x="498" y="353"/>
                    <a:pt x="498" y="353"/>
                  </a:cubicBezTo>
                  <a:cubicBezTo>
                    <a:pt x="498" y="354"/>
                    <a:pt x="498" y="354"/>
                    <a:pt x="498" y="354"/>
                  </a:cubicBezTo>
                  <a:cubicBezTo>
                    <a:pt x="498" y="355"/>
                    <a:pt x="498" y="355"/>
                    <a:pt x="498" y="355"/>
                  </a:cubicBezTo>
                  <a:cubicBezTo>
                    <a:pt x="498" y="355"/>
                    <a:pt x="500" y="355"/>
                    <a:pt x="500" y="355"/>
                  </a:cubicBezTo>
                  <a:cubicBezTo>
                    <a:pt x="490" y="361"/>
                    <a:pt x="490" y="361"/>
                    <a:pt x="490" y="361"/>
                  </a:cubicBezTo>
                  <a:cubicBezTo>
                    <a:pt x="489" y="361"/>
                    <a:pt x="489" y="362"/>
                    <a:pt x="489" y="362"/>
                  </a:cubicBezTo>
                  <a:cubicBezTo>
                    <a:pt x="490" y="362"/>
                    <a:pt x="490" y="362"/>
                    <a:pt x="490" y="362"/>
                  </a:cubicBezTo>
                  <a:cubicBezTo>
                    <a:pt x="490" y="362"/>
                    <a:pt x="491" y="362"/>
                    <a:pt x="491" y="362"/>
                  </a:cubicBezTo>
                  <a:cubicBezTo>
                    <a:pt x="489" y="365"/>
                    <a:pt x="489" y="365"/>
                    <a:pt x="489" y="365"/>
                  </a:cubicBezTo>
                  <a:cubicBezTo>
                    <a:pt x="490" y="368"/>
                    <a:pt x="490" y="368"/>
                    <a:pt x="490" y="368"/>
                  </a:cubicBezTo>
                  <a:cubicBezTo>
                    <a:pt x="490" y="368"/>
                    <a:pt x="490" y="368"/>
                    <a:pt x="490" y="368"/>
                  </a:cubicBezTo>
                  <a:cubicBezTo>
                    <a:pt x="494" y="371"/>
                    <a:pt x="494" y="371"/>
                    <a:pt x="494" y="371"/>
                  </a:cubicBezTo>
                  <a:cubicBezTo>
                    <a:pt x="494" y="372"/>
                    <a:pt x="494" y="372"/>
                    <a:pt x="494" y="372"/>
                  </a:cubicBezTo>
                  <a:cubicBezTo>
                    <a:pt x="495" y="372"/>
                    <a:pt x="495" y="372"/>
                    <a:pt x="495" y="371"/>
                  </a:cubicBezTo>
                  <a:cubicBezTo>
                    <a:pt x="502" y="364"/>
                    <a:pt x="502" y="364"/>
                    <a:pt x="502" y="364"/>
                  </a:cubicBezTo>
                  <a:cubicBezTo>
                    <a:pt x="503" y="362"/>
                    <a:pt x="503" y="362"/>
                    <a:pt x="503" y="362"/>
                  </a:cubicBezTo>
                  <a:cubicBezTo>
                    <a:pt x="503" y="362"/>
                    <a:pt x="506" y="362"/>
                    <a:pt x="506" y="362"/>
                  </a:cubicBezTo>
                  <a:cubicBezTo>
                    <a:pt x="506" y="362"/>
                    <a:pt x="507" y="362"/>
                    <a:pt x="507" y="362"/>
                  </a:cubicBezTo>
                  <a:cubicBezTo>
                    <a:pt x="507" y="362"/>
                    <a:pt x="507" y="362"/>
                    <a:pt x="507" y="362"/>
                  </a:cubicBezTo>
                  <a:cubicBezTo>
                    <a:pt x="507" y="360"/>
                    <a:pt x="507" y="360"/>
                    <a:pt x="507" y="360"/>
                  </a:cubicBezTo>
                  <a:cubicBezTo>
                    <a:pt x="511" y="360"/>
                    <a:pt x="511" y="360"/>
                    <a:pt x="511" y="360"/>
                  </a:cubicBezTo>
                  <a:cubicBezTo>
                    <a:pt x="523" y="355"/>
                    <a:pt x="523" y="355"/>
                    <a:pt x="523" y="355"/>
                  </a:cubicBezTo>
                  <a:cubicBezTo>
                    <a:pt x="524" y="355"/>
                    <a:pt x="524" y="355"/>
                    <a:pt x="524" y="355"/>
                  </a:cubicBezTo>
                  <a:cubicBezTo>
                    <a:pt x="524" y="354"/>
                    <a:pt x="524" y="354"/>
                    <a:pt x="523" y="354"/>
                  </a:cubicBezTo>
                  <a:cubicBezTo>
                    <a:pt x="521" y="354"/>
                    <a:pt x="521" y="354"/>
                    <a:pt x="521" y="354"/>
                  </a:cubicBezTo>
                  <a:cubicBezTo>
                    <a:pt x="522" y="352"/>
                    <a:pt x="522" y="352"/>
                    <a:pt x="522" y="352"/>
                  </a:cubicBezTo>
                  <a:cubicBezTo>
                    <a:pt x="522" y="352"/>
                    <a:pt x="522" y="352"/>
                    <a:pt x="522" y="352"/>
                  </a:cubicBezTo>
                  <a:cubicBezTo>
                    <a:pt x="521" y="352"/>
                    <a:pt x="521" y="352"/>
                    <a:pt x="521" y="352"/>
                  </a:cubicBezTo>
                  <a:cubicBezTo>
                    <a:pt x="521" y="352"/>
                    <a:pt x="521" y="352"/>
                    <a:pt x="521" y="352"/>
                  </a:cubicBezTo>
                  <a:cubicBezTo>
                    <a:pt x="521" y="352"/>
                    <a:pt x="521" y="352"/>
                    <a:pt x="521" y="352"/>
                  </a:cubicBezTo>
                  <a:cubicBezTo>
                    <a:pt x="521" y="352"/>
                    <a:pt x="521" y="352"/>
                    <a:pt x="521" y="352"/>
                  </a:cubicBezTo>
                  <a:cubicBezTo>
                    <a:pt x="521" y="352"/>
                    <a:pt x="521" y="352"/>
                    <a:pt x="521" y="352"/>
                  </a:cubicBezTo>
                  <a:cubicBezTo>
                    <a:pt x="518" y="351"/>
                    <a:pt x="518" y="351"/>
                    <a:pt x="518" y="351"/>
                  </a:cubicBezTo>
                  <a:cubicBezTo>
                    <a:pt x="517" y="349"/>
                    <a:pt x="517" y="349"/>
                    <a:pt x="517" y="349"/>
                  </a:cubicBezTo>
                  <a:cubicBezTo>
                    <a:pt x="517" y="349"/>
                    <a:pt x="517" y="349"/>
                    <a:pt x="517" y="349"/>
                  </a:cubicBezTo>
                  <a:cubicBezTo>
                    <a:pt x="517" y="349"/>
                    <a:pt x="517" y="349"/>
                    <a:pt x="517" y="349"/>
                  </a:cubicBezTo>
                  <a:cubicBezTo>
                    <a:pt x="517" y="349"/>
                    <a:pt x="517" y="349"/>
                    <a:pt x="517" y="349"/>
                  </a:cubicBezTo>
                  <a:cubicBezTo>
                    <a:pt x="512" y="351"/>
                    <a:pt x="512" y="351"/>
                    <a:pt x="512" y="351"/>
                  </a:cubicBezTo>
                  <a:cubicBezTo>
                    <a:pt x="505" y="348"/>
                    <a:pt x="505" y="348"/>
                    <a:pt x="505" y="348"/>
                  </a:cubicBezTo>
                  <a:cubicBezTo>
                    <a:pt x="505" y="348"/>
                    <a:pt x="505" y="348"/>
                    <a:pt x="505" y="348"/>
                  </a:cubicBezTo>
                  <a:cubicBezTo>
                    <a:pt x="505" y="348"/>
                    <a:pt x="505" y="347"/>
                    <a:pt x="505" y="347"/>
                  </a:cubicBezTo>
                  <a:cubicBezTo>
                    <a:pt x="505" y="347"/>
                    <a:pt x="505" y="347"/>
                    <a:pt x="505" y="347"/>
                  </a:cubicBezTo>
                  <a:cubicBezTo>
                    <a:pt x="500" y="345"/>
                    <a:pt x="500" y="345"/>
                    <a:pt x="500" y="345"/>
                  </a:cubicBezTo>
                  <a:cubicBezTo>
                    <a:pt x="499" y="343"/>
                    <a:pt x="499" y="343"/>
                    <a:pt x="499" y="343"/>
                  </a:cubicBezTo>
                  <a:cubicBezTo>
                    <a:pt x="498" y="338"/>
                    <a:pt x="498" y="338"/>
                    <a:pt x="498" y="338"/>
                  </a:cubicBezTo>
                  <a:cubicBezTo>
                    <a:pt x="498" y="338"/>
                    <a:pt x="498" y="338"/>
                    <a:pt x="498" y="338"/>
                  </a:cubicBezTo>
                  <a:cubicBezTo>
                    <a:pt x="496" y="337"/>
                    <a:pt x="496" y="337"/>
                    <a:pt x="496" y="337"/>
                  </a:cubicBezTo>
                  <a:cubicBezTo>
                    <a:pt x="499" y="332"/>
                    <a:pt x="499" y="332"/>
                    <a:pt x="499" y="332"/>
                  </a:cubicBezTo>
                  <a:cubicBezTo>
                    <a:pt x="499" y="331"/>
                    <a:pt x="499" y="331"/>
                    <a:pt x="499" y="331"/>
                  </a:cubicBezTo>
                  <a:cubicBezTo>
                    <a:pt x="497" y="330"/>
                    <a:pt x="497" y="330"/>
                    <a:pt x="497" y="330"/>
                  </a:cubicBezTo>
                  <a:cubicBezTo>
                    <a:pt x="497" y="330"/>
                    <a:pt x="497" y="330"/>
                    <a:pt x="496" y="330"/>
                  </a:cubicBezTo>
                  <a:cubicBezTo>
                    <a:pt x="496" y="330"/>
                    <a:pt x="496" y="330"/>
                    <a:pt x="496" y="330"/>
                  </a:cubicBezTo>
                  <a:cubicBezTo>
                    <a:pt x="493" y="331"/>
                    <a:pt x="493" y="331"/>
                    <a:pt x="493" y="331"/>
                  </a:cubicBezTo>
                  <a:cubicBezTo>
                    <a:pt x="492" y="330"/>
                    <a:pt x="492" y="330"/>
                    <a:pt x="492" y="330"/>
                  </a:cubicBezTo>
                  <a:cubicBezTo>
                    <a:pt x="492" y="330"/>
                    <a:pt x="492" y="329"/>
                    <a:pt x="492" y="329"/>
                  </a:cubicBezTo>
                  <a:cubicBezTo>
                    <a:pt x="488" y="329"/>
                    <a:pt x="488" y="329"/>
                    <a:pt x="488" y="329"/>
                  </a:cubicBezTo>
                  <a:cubicBezTo>
                    <a:pt x="491" y="328"/>
                    <a:pt x="491" y="328"/>
                    <a:pt x="491" y="328"/>
                  </a:cubicBezTo>
                  <a:cubicBezTo>
                    <a:pt x="495" y="329"/>
                    <a:pt x="495" y="329"/>
                    <a:pt x="495" y="329"/>
                  </a:cubicBezTo>
                  <a:cubicBezTo>
                    <a:pt x="495" y="329"/>
                    <a:pt x="495" y="329"/>
                    <a:pt x="495" y="329"/>
                  </a:cubicBezTo>
                  <a:cubicBezTo>
                    <a:pt x="496" y="329"/>
                    <a:pt x="496" y="329"/>
                    <a:pt x="496" y="329"/>
                  </a:cubicBezTo>
                  <a:cubicBezTo>
                    <a:pt x="502" y="324"/>
                    <a:pt x="502" y="324"/>
                    <a:pt x="502" y="324"/>
                  </a:cubicBezTo>
                  <a:cubicBezTo>
                    <a:pt x="502" y="324"/>
                    <a:pt x="502" y="324"/>
                    <a:pt x="502" y="324"/>
                  </a:cubicBezTo>
                  <a:cubicBezTo>
                    <a:pt x="502" y="320"/>
                    <a:pt x="502" y="320"/>
                    <a:pt x="502" y="320"/>
                  </a:cubicBezTo>
                  <a:cubicBezTo>
                    <a:pt x="502" y="319"/>
                    <a:pt x="502" y="319"/>
                    <a:pt x="502" y="319"/>
                  </a:cubicBezTo>
                  <a:cubicBezTo>
                    <a:pt x="497" y="317"/>
                    <a:pt x="497" y="317"/>
                    <a:pt x="497" y="317"/>
                  </a:cubicBezTo>
                  <a:cubicBezTo>
                    <a:pt x="486" y="317"/>
                    <a:pt x="486" y="317"/>
                    <a:pt x="486" y="317"/>
                  </a:cubicBezTo>
                  <a:cubicBezTo>
                    <a:pt x="475" y="323"/>
                    <a:pt x="475" y="323"/>
                    <a:pt x="475" y="323"/>
                  </a:cubicBezTo>
                  <a:cubicBezTo>
                    <a:pt x="467" y="329"/>
                    <a:pt x="467" y="329"/>
                    <a:pt x="467" y="329"/>
                  </a:cubicBezTo>
                  <a:cubicBezTo>
                    <a:pt x="460" y="338"/>
                    <a:pt x="460" y="338"/>
                    <a:pt x="460" y="338"/>
                  </a:cubicBezTo>
                  <a:cubicBezTo>
                    <a:pt x="459" y="339"/>
                    <a:pt x="459" y="339"/>
                    <a:pt x="459" y="339"/>
                  </a:cubicBezTo>
                  <a:cubicBezTo>
                    <a:pt x="463" y="334"/>
                    <a:pt x="463" y="334"/>
                    <a:pt x="463" y="334"/>
                  </a:cubicBezTo>
                  <a:cubicBezTo>
                    <a:pt x="466" y="328"/>
                    <a:pt x="466" y="328"/>
                    <a:pt x="466" y="328"/>
                  </a:cubicBezTo>
                  <a:cubicBezTo>
                    <a:pt x="469" y="326"/>
                    <a:pt x="469" y="326"/>
                    <a:pt x="469" y="326"/>
                  </a:cubicBezTo>
                  <a:cubicBezTo>
                    <a:pt x="472" y="321"/>
                    <a:pt x="472" y="321"/>
                    <a:pt x="472" y="321"/>
                  </a:cubicBezTo>
                  <a:cubicBezTo>
                    <a:pt x="477" y="317"/>
                    <a:pt x="477" y="317"/>
                    <a:pt x="477" y="317"/>
                  </a:cubicBezTo>
                  <a:cubicBezTo>
                    <a:pt x="482" y="316"/>
                    <a:pt x="482" y="316"/>
                    <a:pt x="482" y="316"/>
                  </a:cubicBezTo>
                  <a:cubicBezTo>
                    <a:pt x="482" y="316"/>
                    <a:pt x="482" y="316"/>
                    <a:pt x="482" y="316"/>
                  </a:cubicBezTo>
                  <a:cubicBezTo>
                    <a:pt x="485" y="310"/>
                    <a:pt x="485" y="310"/>
                    <a:pt x="485" y="310"/>
                  </a:cubicBezTo>
                  <a:cubicBezTo>
                    <a:pt x="489" y="307"/>
                    <a:pt x="489" y="307"/>
                    <a:pt x="489" y="307"/>
                  </a:cubicBezTo>
                  <a:cubicBezTo>
                    <a:pt x="515" y="307"/>
                    <a:pt x="515" y="307"/>
                    <a:pt x="515" y="307"/>
                  </a:cubicBezTo>
                  <a:cubicBezTo>
                    <a:pt x="519" y="309"/>
                    <a:pt x="519" y="309"/>
                    <a:pt x="519" y="309"/>
                  </a:cubicBezTo>
                  <a:cubicBezTo>
                    <a:pt x="519" y="309"/>
                    <a:pt x="519" y="309"/>
                    <a:pt x="519" y="309"/>
                  </a:cubicBezTo>
                  <a:cubicBezTo>
                    <a:pt x="519" y="309"/>
                    <a:pt x="519" y="309"/>
                    <a:pt x="519" y="309"/>
                  </a:cubicBezTo>
                  <a:cubicBezTo>
                    <a:pt x="528" y="306"/>
                    <a:pt x="528" y="306"/>
                    <a:pt x="528" y="306"/>
                  </a:cubicBezTo>
                  <a:cubicBezTo>
                    <a:pt x="528" y="306"/>
                    <a:pt x="528" y="306"/>
                    <a:pt x="528" y="306"/>
                  </a:cubicBezTo>
                  <a:cubicBezTo>
                    <a:pt x="528" y="306"/>
                    <a:pt x="528" y="307"/>
                    <a:pt x="528" y="307"/>
                  </a:cubicBezTo>
                  <a:cubicBezTo>
                    <a:pt x="529" y="307"/>
                    <a:pt x="529" y="307"/>
                    <a:pt x="529" y="307"/>
                  </a:cubicBezTo>
                  <a:cubicBezTo>
                    <a:pt x="529" y="307"/>
                    <a:pt x="530" y="307"/>
                    <a:pt x="530" y="307"/>
                  </a:cubicBezTo>
                  <a:cubicBezTo>
                    <a:pt x="530" y="307"/>
                    <a:pt x="530" y="307"/>
                    <a:pt x="530" y="307"/>
                  </a:cubicBezTo>
                  <a:cubicBezTo>
                    <a:pt x="540" y="296"/>
                    <a:pt x="540" y="296"/>
                    <a:pt x="540" y="296"/>
                  </a:cubicBezTo>
                  <a:cubicBezTo>
                    <a:pt x="552" y="294"/>
                    <a:pt x="552" y="294"/>
                    <a:pt x="552" y="294"/>
                  </a:cubicBezTo>
                  <a:cubicBezTo>
                    <a:pt x="558" y="287"/>
                    <a:pt x="558" y="287"/>
                    <a:pt x="558" y="287"/>
                  </a:cubicBezTo>
                  <a:cubicBezTo>
                    <a:pt x="558" y="287"/>
                    <a:pt x="558" y="287"/>
                    <a:pt x="558" y="287"/>
                  </a:cubicBezTo>
                  <a:lnTo>
                    <a:pt x="557" y="285"/>
                  </a:lnTo>
                  <a:close/>
                  <a:moveTo>
                    <a:pt x="308" y="53"/>
                  </a:moveTo>
                  <a:cubicBezTo>
                    <a:pt x="309" y="50"/>
                    <a:pt x="309" y="50"/>
                    <a:pt x="309" y="50"/>
                  </a:cubicBezTo>
                  <a:cubicBezTo>
                    <a:pt x="309" y="53"/>
                    <a:pt x="309" y="53"/>
                    <a:pt x="309" y="53"/>
                  </a:cubicBezTo>
                  <a:lnTo>
                    <a:pt x="308" y="53"/>
                  </a:lnTo>
                  <a:close/>
                  <a:moveTo>
                    <a:pt x="212" y="197"/>
                  </a:moveTo>
                  <a:cubicBezTo>
                    <a:pt x="209" y="199"/>
                    <a:pt x="209" y="199"/>
                    <a:pt x="209" y="199"/>
                  </a:cubicBezTo>
                  <a:cubicBezTo>
                    <a:pt x="209" y="199"/>
                    <a:pt x="209" y="199"/>
                    <a:pt x="209" y="199"/>
                  </a:cubicBezTo>
                  <a:cubicBezTo>
                    <a:pt x="209" y="199"/>
                    <a:pt x="209" y="199"/>
                    <a:pt x="209" y="199"/>
                  </a:cubicBezTo>
                  <a:cubicBezTo>
                    <a:pt x="207" y="197"/>
                    <a:pt x="207" y="197"/>
                    <a:pt x="207" y="197"/>
                  </a:cubicBezTo>
                  <a:cubicBezTo>
                    <a:pt x="208" y="197"/>
                    <a:pt x="208" y="197"/>
                    <a:pt x="208" y="197"/>
                  </a:cubicBezTo>
                  <a:lnTo>
                    <a:pt x="212" y="197"/>
                  </a:lnTo>
                  <a:close/>
                  <a:moveTo>
                    <a:pt x="141" y="113"/>
                  </a:moveTo>
                  <a:cubicBezTo>
                    <a:pt x="138" y="117"/>
                    <a:pt x="138" y="117"/>
                    <a:pt x="138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0" y="120"/>
                    <a:pt x="140" y="120"/>
                    <a:pt x="140" y="120"/>
                  </a:cubicBezTo>
                  <a:cubicBezTo>
                    <a:pt x="140" y="120"/>
                    <a:pt x="139" y="120"/>
                    <a:pt x="139" y="120"/>
                  </a:cubicBezTo>
                  <a:cubicBezTo>
                    <a:pt x="138" y="120"/>
                    <a:pt x="138" y="120"/>
                    <a:pt x="138" y="120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29" y="127"/>
                    <a:pt x="129" y="127"/>
                    <a:pt x="129" y="127"/>
                  </a:cubicBezTo>
                  <a:cubicBezTo>
                    <a:pt x="135" y="122"/>
                    <a:pt x="135" y="122"/>
                    <a:pt x="135" y="122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5" y="116"/>
                    <a:pt x="135" y="116"/>
                    <a:pt x="135" y="116"/>
                  </a:cubicBezTo>
                  <a:cubicBezTo>
                    <a:pt x="135" y="116"/>
                    <a:pt x="135" y="116"/>
                    <a:pt x="135" y="116"/>
                  </a:cubicBezTo>
                  <a:cubicBezTo>
                    <a:pt x="135" y="116"/>
                    <a:pt x="135" y="116"/>
                    <a:pt x="135" y="116"/>
                  </a:cubicBezTo>
                  <a:cubicBezTo>
                    <a:pt x="134" y="116"/>
                    <a:pt x="134" y="116"/>
                    <a:pt x="134" y="116"/>
                  </a:cubicBezTo>
                  <a:cubicBezTo>
                    <a:pt x="128" y="119"/>
                    <a:pt x="128" y="119"/>
                    <a:pt x="128" y="119"/>
                  </a:cubicBezTo>
                  <a:cubicBezTo>
                    <a:pt x="128" y="119"/>
                    <a:pt x="128" y="119"/>
                    <a:pt x="128" y="119"/>
                  </a:cubicBezTo>
                  <a:cubicBezTo>
                    <a:pt x="127" y="123"/>
                    <a:pt x="127" y="123"/>
                    <a:pt x="127" y="123"/>
                  </a:cubicBezTo>
                  <a:cubicBezTo>
                    <a:pt x="125" y="126"/>
                    <a:pt x="125" y="126"/>
                    <a:pt x="125" y="126"/>
                  </a:cubicBezTo>
                  <a:cubicBezTo>
                    <a:pt x="116" y="123"/>
                    <a:pt x="116" y="123"/>
                    <a:pt x="116" y="123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119" y="122"/>
                    <a:pt x="119" y="122"/>
                    <a:pt x="119" y="121"/>
                  </a:cubicBezTo>
                  <a:cubicBezTo>
                    <a:pt x="120" y="118"/>
                    <a:pt x="120" y="118"/>
                    <a:pt x="120" y="118"/>
                  </a:cubicBezTo>
                  <a:cubicBezTo>
                    <a:pt x="123" y="115"/>
                    <a:pt x="123" y="115"/>
                    <a:pt x="123" y="115"/>
                  </a:cubicBezTo>
                  <a:cubicBezTo>
                    <a:pt x="123" y="115"/>
                    <a:pt x="123" y="115"/>
                    <a:pt x="123" y="115"/>
                  </a:cubicBezTo>
                  <a:cubicBezTo>
                    <a:pt x="124" y="113"/>
                    <a:pt x="124" y="113"/>
                    <a:pt x="124" y="113"/>
                  </a:cubicBezTo>
                  <a:cubicBezTo>
                    <a:pt x="122" y="110"/>
                    <a:pt x="122" y="110"/>
                    <a:pt x="122" y="110"/>
                  </a:cubicBezTo>
                  <a:cubicBezTo>
                    <a:pt x="122" y="110"/>
                    <a:pt x="128" y="111"/>
                    <a:pt x="128" y="111"/>
                  </a:cubicBezTo>
                  <a:cubicBezTo>
                    <a:pt x="128" y="111"/>
                    <a:pt x="129" y="111"/>
                    <a:pt x="129" y="111"/>
                  </a:cubicBezTo>
                  <a:cubicBezTo>
                    <a:pt x="130" y="109"/>
                    <a:pt x="130" y="109"/>
                    <a:pt x="130" y="109"/>
                  </a:cubicBezTo>
                  <a:cubicBezTo>
                    <a:pt x="130" y="109"/>
                    <a:pt x="130" y="108"/>
                    <a:pt x="130" y="108"/>
                  </a:cubicBezTo>
                  <a:cubicBezTo>
                    <a:pt x="130" y="108"/>
                    <a:pt x="129" y="108"/>
                    <a:pt x="129" y="108"/>
                  </a:cubicBezTo>
                  <a:cubicBezTo>
                    <a:pt x="118" y="106"/>
                    <a:pt x="118" y="106"/>
                    <a:pt x="118" y="106"/>
                  </a:cubicBezTo>
                  <a:cubicBezTo>
                    <a:pt x="118" y="105"/>
                    <a:pt x="118" y="105"/>
                    <a:pt x="118" y="105"/>
                  </a:cubicBezTo>
                  <a:cubicBezTo>
                    <a:pt x="118" y="105"/>
                    <a:pt x="117" y="106"/>
                    <a:pt x="117" y="106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17" y="108"/>
                    <a:pt x="108" y="106"/>
                    <a:pt x="108" y="106"/>
                  </a:cubicBezTo>
                  <a:cubicBezTo>
                    <a:pt x="108" y="106"/>
                    <a:pt x="108" y="107"/>
                    <a:pt x="108" y="107"/>
                  </a:cubicBezTo>
                  <a:cubicBezTo>
                    <a:pt x="106" y="110"/>
                    <a:pt x="106" y="110"/>
                    <a:pt x="106" y="110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25" y="101"/>
                    <a:pt x="125" y="101"/>
                    <a:pt x="125" y="101"/>
                  </a:cubicBezTo>
                  <a:cubicBezTo>
                    <a:pt x="138" y="93"/>
                    <a:pt x="138" y="93"/>
                    <a:pt x="138" y="93"/>
                  </a:cubicBezTo>
                  <a:cubicBezTo>
                    <a:pt x="143" y="95"/>
                    <a:pt x="143" y="95"/>
                    <a:pt x="143" y="95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35" y="102"/>
                    <a:pt x="135" y="102"/>
                    <a:pt x="135" y="102"/>
                  </a:cubicBezTo>
                  <a:cubicBezTo>
                    <a:pt x="134" y="103"/>
                    <a:pt x="135" y="103"/>
                    <a:pt x="135" y="103"/>
                  </a:cubicBezTo>
                  <a:cubicBezTo>
                    <a:pt x="136" y="104"/>
                    <a:pt x="136" y="104"/>
                    <a:pt x="136" y="104"/>
                  </a:cubicBezTo>
                  <a:cubicBezTo>
                    <a:pt x="136" y="104"/>
                    <a:pt x="147" y="104"/>
                    <a:pt x="147" y="104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53" y="100"/>
                    <a:pt x="153" y="100"/>
                    <a:pt x="153" y="100"/>
                  </a:cubicBezTo>
                  <a:cubicBezTo>
                    <a:pt x="152" y="102"/>
                    <a:pt x="152" y="102"/>
                    <a:pt x="152" y="102"/>
                  </a:cubicBezTo>
                  <a:cubicBezTo>
                    <a:pt x="152" y="103"/>
                    <a:pt x="152" y="103"/>
                    <a:pt x="153" y="103"/>
                  </a:cubicBezTo>
                  <a:cubicBezTo>
                    <a:pt x="153" y="103"/>
                    <a:pt x="153" y="103"/>
                    <a:pt x="153" y="103"/>
                  </a:cubicBezTo>
                  <a:cubicBezTo>
                    <a:pt x="153" y="103"/>
                    <a:pt x="153" y="103"/>
                    <a:pt x="153" y="103"/>
                  </a:cubicBezTo>
                  <a:cubicBezTo>
                    <a:pt x="153" y="103"/>
                    <a:pt x="153" y="103"/>
                    <a:pt x="153" y="103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3" y="106"/>
                    <a:pt x="153" y="106"/>
                    <a:pt x="153" y="106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8" y="114"/>
                    <a:pt x="141" y="113"/>
                    <a:pt x="141" y="113"/>
                  </a:cubicBezTo>
                  <a:cubicBezTo>
                    <a:pt x="141" y="113"/>
                    <a:pt x="141" y="113"/>
                    <a:pt x="141" y="113"/>
                  </a:cubicBezTo>
                  <a:close/>
                  <a:moveTo>
                    <a:pt x="196" y="161"/>
                  </a:moveTo>
                  <a:cubicBezTo>
                    <a:pt x="196" y="161"/>
                    <a:pt x="196" y="161"/>
                    <a:pt x="196" y="161"/>
                  </a:cubicBezTo>
                  <a:cubicBezTo>
                    <a:pt x="196" y="161"/>
                    <a:pt x="196" y="161"/>
                    <a:pt x="196" y="161"/>
                  </a:cubicBezTo>
                  <a:cubicBezTo>
                    <a:pt x="196" y="161"/>
                    <a:pt x="196" y="161"/>
                    <a:pt x="196" y="161"/>
                  </a:cubicBezTo>
                  <a:cubicBezTo>
                    <a:pt x="196" y="164"/>
                    <a:pt x="196" y="164"/>
                    <a:pt x="196" y="164"/>
                  </a:cubicBezTo>
                  <a:cubicBezTo>
                    <a:pt x="192" y="166"/>
                    <a:pt x="192" y="166"/>
                    <a:pt x="192" y="166"/>
                  </a:cubicBezTo>
                  <a:cubicBezTo>
                    <a:pt x="192" y="166"/>
                    <a:pt x="191" y="167"/>
                    <a:pt x="191" y="167"/>
                  </a:cubicBezTo>
                  <a:cubicBezTo>
                    <a:pt x="191" y="169"/>
                    <a:pt x="191" y="169"/>
                    <a:pt x="191" y="169"/>
                  </a:cubicBezTo>
                  <a:cubicBezTo>
                    <a:pt x="187" y="174"/>
                    <a:pt x="187" y="174"/>
                    <a:pt x="187" y="174"/>
                  </a:cubicBezTo>
                  <a:cubicBezTo>
                    <a:pt x="179" y="178"/>
                    <a:pt x="179" y="178"/>
                    <a:pt x="179" y="178"/>
                  </a:cubicBezTo>
                  <a:cubicBezTo>
                    <a:pt x="179" y="178"/>
                    <a:pt x="179" y="178"/>
                    <a:pt x="179" y="178"/>
                  </a:cubicBezTo>
                  <a:cubicBezTo>
                    <a:pt x="178" y="182"/>
                    <a:pt x="178" y="182"/>
                    <a:pt x="178" y="182"/>
                  </a:cubicBezTo>
                  <a:cubicBezTo>
                    <a:pt x="162" y="184"/>
                    <a:pt x="162" y="184"/>
                    <a:pt x="162" y="184"/>
                  </a:cubicBezTo>
                  <a:cubicBezTo>
                    <a:pt x="153" y="176"/>
                    <a:pt x="153" y="176"/>
                    <a:pt x="153" y="176"/>
                  </a:cubicBezTo>
                  <a:cubicBezTo>
                    <a:pt x="153" y="176"/>
                    <a:pt x="153" y="176"/>
                    <a:pt x="152" y="176"/>
                  </a:cubicBezTo>
                  <a:cubicBezTo>
                    <a:pt x="148" y="177"/>
                    <a:pt x="148" y="177"/>
                    <a:pt x="148" y="177"/>
                  </a:cubicBezTo>
                  <a:cubicBezTo>
                    <a:pt x="150" y="174"/>
                    <a:pt x="150" y="174"/>
                    <a:pt x="150" y="174"/>
                  </a:cubicBezTo>
                  <a:cubicBezTo>
                    <a:pt x="165" y="180"/>
                    <a:pt x="165" y="180"/>
                    <a:pt x="165" y="180"/>
                  </a:cubicBezTo>
                  <a:cubicBezTo>
                    <a:pt x="165" y="180"/>
                    <a:pt x="165" y="180"/>
                    <a:pt x="165" y="180"/>
                  </a:cubicBezTo>
                  <a:cubicBezTo>
                    <a:pt x="165" y="180"/>
                    <a:pt x="165" y="180"/>
                    <a:pt x="165" y="180"/>
                  </a:cubicBezTo>
                  <a:cubicBezTo>
                    <a:pt x="165" y="180"/>
                    <a:pt x="165" y="179"/>
                    <a:pt x="165" y="179"/>
                  </a:cubicBezTo>
                  <a:cubicBezTo>
                    <a:pt x="165" y="176"/>
                    <a:pt x="165" y="176"/>
                    <a:pt x="165" y="176"/>
                  </a:cubicBezTo>
                  <a:cubicBezTo>
                    <a:pt x="168" y="176"/>
                    <a:pt x="168" y="176"/>
                    <a:pt x="168" y="176"/>
                  </a:cubicBezTo>
                  <a:cubicBezTo>
                    <a:pt x="169" y="176"/>
                    <a:pt x="169" y="176"/>
                    <a:pt x="169" y="176"/>
                  </a:cubicBezTo>
                  <a:cubicBezTo>
                    <a:pt x="169" y="171"/>
                    <a:pt x="169" y="171"/>
                    <a:pt x="169" y="171"/>
                  </a:cubicBezTo>
                  <a:cubicBezTo>
                    <a:pt x="173" y="171"/>
                    <a:pt x="173" y="171"/>
                    <a:pt x="173" y="171"/>
                  </a:cubicBezTo>
                  <a:cubicBezTo>
                    <a:pt x="173" y="171"/>
                    <a:pt x="173" y="171"/>
                    <a:pt x="173" y="171"/>
                  </a:cubicBezTo>
                  <a:cubicBezTo>
                    <a:pt x="173" y="171"/>
                    <a:pt x="173" y="171"/>
                    <a:pt x="173" y="170"/>
                  </a:cubicBezTo>
                  <a:cubicBezTo>
                    <a:pt x="172" y="169"/>
                    <a:pt x="172" y="169"/>
                    <a:pt x="172" y="169"/>
                  </a:cubicBezTo>
                  <a:cubicBezTo>
                    <a:pt x="174" y="168"/>
                    <a:pt x="174" y="168"/>
                    <a:pt x="174" y="168"/>
                  </a:cubicBezTo>
                  <a:cubicBezTo>
                    <a:pt x="174" y="167"/>
                    <a:pt x="174" y="167"/>
                    <a:pt x="174" y="167"/>
                  </a:cubicBezTo>
                  <a:cubicBezTo>
                    <a:pt x="174" y="167"/>
                    <a:pt x="173" y="167"/>
                    <a:pt x="173" y="167"/>
                  </a:cubicBezTo>
                  <a:cubicBezTo>
                    <a:pt x="170" y="166"/>
                    <a:pt x="170" y="166"/>
                    <a:pt x="170" y="166"/>
                  </a:cubicBezTo>
                  <a:cubicBezTo>
                    <a:pt x="171" y="165"/>
                    <a:pt x="171" y="165"/>
                    <a:pt x="171" y="165"/>
                  </a:cubicBezTo>
                  <a:cubicBezTo>
                    <a:pt x="171" y="165"/>
                    <a:pt x="171" y="165"/>
                    <a:pt x="171" y="164"/>
                  </a:cubicBezTo>
                  <a:cubicBezTo>
                    <a:pt x="166" y="161"/>
                    <a:pt x="166" y="161"/>
                    <a:pt x="166" y="161"/>
                  </a:cubicBezTo>
                  <a:cubicBezTo>
                    <a:pt x="162" y="155"/>
                    <a:pt x="162" y="155"/>
                    <a:pt x="162" y="155"/>
                  </a:cubicBezTo>
                  <a:cubicBezTo>
                    <a:pt x="165" y="155"/>
                    <a:pt x="165" y="155"/>
                    <a:pt x="165" y="155"/>
                  </a:cubicBezTo>
                  <a:cubicBezTo>
                    <a:pt x="166" y="158"/>
                    <a:pt x="166" y="158"/>
                    <a:pt x="166" y="158"/>
                  </a:cubicBezTo>
                  <a:cubicBezTo>
                    <a:pt x="173" y="163"/>
                    <a:pt x="173" y="163"/>
                    <a:pt x="173" y="163"/>
                  </a:cubicBezTo>
                  <a:cubicBezTo>
                    <a:pt x="173" y="163"/>
                    <a:pt x="173" y="163"/>
                    <a:pt x="173" y="163"/>
                  </a:cubicBezTo>
                  <a:cubicBezTo>
                    <a:pt x="173" y="163"/>
                    <a:pt x="173" y="163"/>
                    <a:pt x="173" y="163"/>
                  </a:cubicBezTo>
                  <a:cubicBezTo>
                    <a:pt x="175" y="161"/>
                    <a:pt x="175" y="161"/>
                    <a:pt x="175" y="161"/>
                  </a:cubicBezTo>
                  <a:cubicBezTo>
                    <a:pt x="176" y="161"/>
                    <a:pt x="176" y="161"/>
                    <a:pt x="176" y="161"/>
                  </a:cubicBezTo>
                  <a:cubicBezTo>
                    <a:pt x="177" y="166"/>
                    <a:pt x="177" y="166"/>
                    <a:pt x="177" y="166"/>
                  </a:cubicBezTo>
                  <a:cubicBezTo>
                    <a:pt x="177" y="166"/>
                    <a:pt x="177" y="166"/>
                    <a:pt x="177" y="166"/>
                  </a:cubicBezTo>
                  <a:cubicBezTo>
                    <a:pt x="177" y="166"/>
                    <a:pt x="178" y="166"/>
                    <a:pt x="178" y="166"/>
                  </a:cubicBezTo>
                  <a:cubicBezTo>
                    <a:pt x="178" y="166"/>
                    <a:pt x="178" y="166"/>
                    <a:pt x="178" y="166"/>
                  </a:cubicBezTo>
                  <a:cubicBezTo>
                    <a:pt x="180" y="164"/>
                    <a:pt x="180" y="164"/>
                    <a:pt x="180" y="164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80" y="168"/>
                    <a:pt x="180" y="168"/>
                    <a:pt x="180" y="168"/>
                  </a:cubicBezTo>
                  <a:cubicBezTo>
                    <a:pt x="183" y="168"/>
                    <a:pt x="183" y="168"/>
                    <a:pt x="183" y="168"/>
                  </a:cubicBezTo>
                  <a:cubicBezTo>
                    <a:pt x="187" y="167"/>
                    <a:pt x="187" y="167"/>
                    <a:pt x="187" y="167"/>
                  </a:cubicBezTo>
                  <a:cubicBezTo>
                    <a:pt x="187" y="167"/>
                    <a:pt x="187" y="167"/>
                    <a:pt x="187" y="167"/>
                  </a:cubicBezTo>
                  <a:cubicBezTo>
                    <a:pt x="192" y="159"/>
                    <a:pt x="192" y="159"/>
                    <a:pt x="192" y="159"/>
                  </a:cubicBezTo>
                  <a:cubicBezTo>
                    <a:pt x="197" y="157"/>
                    <a:pt x="197" y="157"/>
                    <a:pt x="197" y="157"/>
                  </a:cubicBezTo>
                  <a:cubicBezTo>
                    <a:pt x="203" y="156"/>
                    <a:pt x="203" y="156"/>
                    <a:pt x="203" y="156"/>
                  </a:cubicBezTo>
                  <a:cubicBezTo>
                    <a:pt x="208" y="159"/>
                    <a:pt x="208" y="159"/>
                    <a:pt x="208" y="159"/>
                  </a:cubicBezTo>
                  <a:cubicBezTo>
                    <a:pt x="206" y="160"/>
                    <a:pt x="206" y="160"/>
                    <a:pt x="206" y="160"/>
                  </a:cubicBezTo>
                  <a:cubicBezTo>
                    <a:pt x="202" y="159"/>
                    <a:pt x="202" y="159"/>
                    <a:pt x="202" y="159"/>
                  </a:cubicBezTo>
                  <a:cubicBezTo>
                    <a:pt x="202" y="159"/>
                    <a:pt x="202" y="159"/>
                    <a:pt x="202" y="159"/>
                  </a:cubicBezTo>
                  <a:cubicBezTo>
                    <a:pt x="202" y="159"/>
                    <a:pt x="202" y="159"/>
                    <a:pt x="202" y="159"/>
                  </a:cubicBezTo>
                  <a:cubicBezTo>
                    <a:pt x="201" y="159"/>
                    <a:pt x="201" y="159"/>
                    <a:pt x="201" y="159"/>
                  </a:cubicBezTo>
                  <a:cubicBezTo>
                    <a:pt x="200" y="159"/>
                    <a:pt x="200" y="160"/>
                    <a:pt x="200" y="160"/>
                  </a:cubicBezTo>
                  <a:cubicBezTo>
                    <a:pt x="200" y="160"/>
                    <a:pt x="200" y="160"/>
                    <a:pt x="201" y="160"/>
                  </a:cubicBezTo>
                  <a:cubicBezTo>
                    <a:pt x="203" y="162"/>
                    <a:pt x="203" y="162"/>
                    <a:pt x="203" y="162"/>
                  </a:cubicBezTo>
                  <a:cubicBezTo>
                    <a:pt x="203" y="162"/>
                    <a:pt x="197" y="161"/>
                    <a:pt x="196" y="161"/>
                  </a:cubicBezTo>
                  <a:cubicBezTo>
                    <a:pt x="196" y="161"/>
                    <a:pt x="196" y="161"/>
                    <a:pt x="196" y="161"/>
                  </a:cubicBezTo>
                  <a:close/>
                  <a:moveTo>
                    <a:pt x="209" y="206"/>
                  </a:moveTo>
                  <a:cubicBezTo>
                    <a:pt x="202" y="209"/>
                    <a:pt x="202" y="209"/>
                    <a:pt x="202" y="209"/>
                  </a:cubicBezTo>
                  <a:cubicBezTo>
                    <a:pt x="201" y="209"/>
                    <a:pt x="201" y="209"/>
                    <a:pt x="201" y="209"/>
                  </a:cubicBezTo>
                  <a:cubicBezTo>
                    <a:pt x="201" y="210"/>
                    <a:pt x="201" y="210"/>
                    <a:pt x="201" y="210"/>
                  </a:cubicBezTo>
                  <a:cubicBezTo>
                    <a:pt x="198" y="210"/>
                    <a:pt x="198" y="210"/>
                    <a:pt x="198" y="210"/>
                  </a:cubicBezTo>
                  <a:cubicBezTo>
                    <a:pt x="205" y="200"/>
                    <a:pt x="205" y="200"/>
                    <a:pt x="205" y="200"/>
                  </a:cubicBezTo>
                  <a:cubicBezTo>
                    <a:pt x="208" y="199"/>
                    <a:pt x="208" y="199"/>
                    <a:pt x="208" y="199"/>
                  </a:cubicBezTo>
                  <a:cubicBezTo>
                    <a:pt x="208" y="199"/>
                    <a:pt x="208" y="199"/>
                    <a:pt x="208" y="199"/>
                  </a:cubicBezTo>
                  <a:cubicBezTo>
                    <a:pt x="208" y="199"/>
                    <a:pt x="208" y="199"/>
                    <a:pt x="208" y="199"/>
                  </a:cubicBezTo>
                  <a:cubicBezTo>
                    <a:pt x="208" y="199"/>
                    <a:pt x="208" y="199"/>
                    <a:pt x="208" y="199"/>
                  </a:cubicBezTo>
                  <a:cubicBezTo>
                    <a:pt x="208" y="202"/>
                    <a:pt x="208" y="202"/>
                    <a:pt x="208" y="202"/>
                  </a:cubicBezTo>
                  <a:cubicBezTo>
                    <a:pt x="208" y="202"/>
                    <a:pt x="208" y="202"/>
                    <a:pt x="208" y="202"/>
                  </a:cubicBezTo>
                  <a:cubicBezTo>
                    <a:pt x="208" y="202"/>
                    <a:pt x="209" y="202"/>
                    <a:pt x="209" y="202"/>
                  </a:cubicBezTo>
                  <a:cubicBezTo>
                    <a:pt x="209" y="202"/>
                    <a:pt x="211" y="202"/>
                    <a:pt x="211" y="202"/>
                  </a:cubicBezTo>
                  <a:cubicBezTo>
                    <a:pt x="210" y="203"/>
                    <a:pt x="210" y="203"/>
                    <a:pt x="210" y="203"/>
                  </a:cubicBezTo>
                  <a:cubicBezTo>
                    <a:pt x="210" y="203"/>
                    <a:pt x="210" y="203"/>
                    <a:pt x="210" y="203"/>
                  </a:cubicBezTo>
                  <a:cubicBezTo>
                    <a:pt x="210" y="203"/>
                    <a:pt x="211" y="203"/>
                    <a:pt x="211" y="203"/>
                  </a:cubicBezTo>
                  <a:cubicBezTo>
                    <a:pt x="211" y="203"/>
                    <a:pt x="218" y="202"/>
                    <a:pt x="218" y="202"/>
                  </a:cubicBezTo>
                  <a:cubicBezTo>
                    <a:pt x="225" y="204"/>
                    <a:pt x="225" y="204"/>
                    <a:pt x="225" y="204"/>
                  </a:cubicBezTo>
                  <a:lnTo>
                    <a:pt x="209" y="206"/>
                  </a:lnTo>
                  <a:close/>
                  <a:moveTo>
                    <a:pt x="292" y="303"/>
                  </a:moveTo>
                  <a:cubicBezTo>
                    <a:pt x="292" y="303"/>
                    <a:pt x="292" y="303"/>
                    <a:pt x="292" y="303"/>
                  </a:cubicBezTo>
                  <a:cubicBezTo>
                    <a:pt x="291" y="303"/>
                    <a:pt x="291" y="303"/>
                    <a:pt x="291" y="303"/>
                  </a:cubicBezTo>
                  <a:cubicBezTo>
                    <a:pt x="291" y="303"/>
                    <a:pt x="291" y="303"/>
                    <a:pt x="291" y="303"/>
                  </a:cubicBezTo>
                  <a:cubicBezTo>
                    <a:pt x="291" y="303"/>
                    <a:pt x="291" y="303"/>
                    <a:pt x="291" y="303"/>
                  </a:cubicBezTo>
                  <a:cubicBezTo>
                    <a:pt x="290" y="305"/>
                    <a:pt x="290" y="305"/>
                    <a:pt x="290" y="305"/>
                  </a:cubicBezTo>
                  <a:cubicBezTo>
                    <a:pt x="289" y="305"/>
                    <a:pt x="289" y="305"/>
                    <a:pt x="289" y="305"/>
                  </a:cubicBezTo>
                  <a:cubicBezTo>
                    <a:pt x="289" y="303"/>
                    <a:pt x="289" y="303"/>
                    <a:pt x="289" y="303"/>
                  </a:cubicBezTo>
                  <a:cubicBezTo>
                    <a:pt x="291" y="297"/>
                    <a:pt x="291" y="297"/>
                    <a:pt x="291" y="297"/>
                  </a:cubicBezTo>
                  <a:cubicBezTo>
                    <a:pt x="291" y="296"/>
                    <a:pt x="291" y="296"/>
                    <a:pt x="291" y="296"/>
                  </a:cubicBezTo>
                  <a:cubicBezTo>
                    <a:pt x="291" y="296"/>
                    <a:pt x="291" y="296"/>
                    <a:pt x="291" y="296"/>
                  </a:cubicBezTo>
                  <a:cubicBezTo>
                    <a:pt x="291" y="296"/>
                    <a:pt x="291" y="296"/>
                    <a:pt x="291" y="296"/>
                  </a:cubicBezTo>
                  <a:cubicBezTo>
                    <a:pt x="290" y="297"/>
                    <a:pt x="290" y="297"/>
                    <a:pt x="290" y="297"/>
                  </a:cubicBezTo>
                  <a:cubicBezTo>
                    <a:pt x="290" y="293"/>
                    <a:pt x="290" y="293"/>
                    <a:pt x="290" y="293"/>
                  </a:cubicBezTo>
                  <a:cubicBezTo>
                    <a:pt x="290" y="292"/>
                    <a:pt x="290" y="292"/>
                    <a:pt x="290" y="292"/>
                  </a:cubicBezTo>
                  <a:cubicBezTo>
                    <a:pt x="288" y="291"/>
                    <a:pt x="288" y="291"/>
                    <a:pt x="288" y="291"/>
                  </a:cubicBezTo>
                  <a:cubicBezTo>
                    <a:pt x="288" y="291"/>
                    <a:pt x="288" y="291"/>
                    <a:pt x="288" y="291"/>
                  </a:cubicBezTo>
                  <a:cubicBezTo>
                    <a:pt x="288" y="291"/>
                    <a:pt x="288" y="291"/>
                    <a:pt x="288" y="292"/>
                  </a:cubicBezTo>
                  <a:cubicBezTo>
                    <a:pt x="287" y="293"/>
                    <a:pt x="287" y="293"/>
                    <a:pt x="287" y="293"/>
                  </a:cubicBezTo>
                  <a:cubicBezTo>
                    <a:pt x="285" y="287"/>
                    <a:pt x="285" y="287"/>
                    <a:pt x="285" y="287"/>
                  </a:cubicBezTo>
                  <a:cubicBezTo>
                    <a:pt x="285" y="287"/>
                    <a:pt x="285" y="287"/>
                    <a:pt x="284" y="287"/>
                  </a:cubicBezTo>
                  <a:cubicBezTo>
                    <a:pt x="284" y="287"/>
                    <a:pt x="284" y="287"/>
                    <a:pt x="284" y="287"/>
                  </a:cubicBezTo>
                  <a:cubicBezTo>
                    <a:pt x="284" y="287"/>
                    <a:pt x="284" y="287"/>
                    <a:pt x="284" y="287"/>
                  </a:cubicBezTo>
                  <a:cubicBezTo>
                    <a:pt x="283" y="289"/>
                    <a:pt x="283" y="289"/>
                    <a:pt x="283" y="289"/>
                  </a:cubicBezTo>
                  <a:cubicBezTo>
                    <a:pt x="281" y="289"/>
                    <a:pt x="281" y="289"/>
                    <a:pt x="281" y="289"/>
                  </a:cubicBezTo>
                  <a:cubicBezTo>
                    <a:pt x="281" y="285"/>
                    <a:pt x="281" y="285"/>
                    <a:pt x="281" y="285"/>
                  </a:cubicBezTo>
                  <a:cubicBezTo>
                    <a:pt x="277" y="282"/>
                    <a:pt x="277" y="282"/>
                    <a:pt x="277" y="282"/>
                  </a:cubicBezTo>
                  <a:cubicBezTo>
                    <a:pt x="276" y="279"/>
                    <a:pt x="276" y="279"/>
                    <a:pt x="276" y="279"/>
                  </a:cubicBezTo>
                  <a:cubicBezTo>
                    <a:pt x="279" y="278"/>
                    <a:pt x="279" y="278"/>
                    <a:pt x="279" y="278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279" y="277"/>
                    <a:pt x="279" y="277"/>
                    <a:pt x="279" y="277"/>
                  </a:cubicBezTo>
                  <a:cubicBezTo>
                    <a:pt x="274" y="276"/>
                    <a:pt x="274" y="276"/>
                    <a:pt x="274" y="276"/>
                  </a:cubicBezTo>
                  <a:cubicBezTo>
                    <a:pt x="274" y="274"/>
                    <a:pt x="274" y="274"/>
                    <a:pt x="274" y="274"/>
                  </a:cubicBezTo>
                  <a:cubicBezTo>
                    <a:pt x="276" y="269"/>
                    <a:pt x="276" y="269"/>
                    <a:pt x="276" y="269"/>
                  </a:cubicBezTo>
                  <a:cubicBezTo>
                    <a:pt x="282" y="271"/>
                    <a:pt x="282" y="271"/>
                    <a:pt x="282" y="271"/>
                  </a:cubicBezTo>
                  <a:cubicBezTo>
                    <a:pt x="282" y="271"/>
                    <a:pt x="282" y="271"/>
                    <a:pt x="282" y="271"/>
                  </a:cubicBezTo>
                  <a:cubicBezTo>
                    <a:pt x="282" y="271"/>
                    <a:pt x="282" y="271"/>
                    <a:pt x="282" y="271"/>
                  </a:cubicBezTo>
                  <a:cubicBezTo>
                    <a:pt x="282" y="270"/>
                    <a:pt x="282" y="270"/>
                    <a:pt x="282" y="270"/>
                  </a:cubicBezTo>
                  <a:cubicBezTo>
                    <a:pt x="281" y="267"/>
                    <a:pt x="281" y="267"/>
                    <a:pt x="281" y="267"/>
                  </a:cubicBezTo>
                  <a:cubicBezTo>
                    <a:pt x="281" y="265"/>
                    <a:pt x="281" y="265"/>
                    <a:pt x="281" y="265"/>
                  </a:cubicBezTo>
                  <a:cubicBezTo>
                    <a:pt x="281" y="265"/>
                    <a:pt x="281" y="265"/>
                    <a:pt x="281" y="265"/>
                  </a:cubicBezTo>
                  <a:cubicBezTo>
                    <a:pt x="281" y="265"/>
                    <a:pt x="281" y="265"/>
                    <a:pt x="281" y="265"/>
                  </a:cubicBezTo>
                  <a:cubicBezTo>
                    <a:pt x="280" y="264"/>
                    <a:pt x="280" y="264"/>
                    <a:pt x="280" y="264"/>
                  </a:cubicBezTo>
                  <a:cubicBezTo>
                    <a:pt x="281" y="264"/>
                    <a:pt x="281" y="264"/>
                    <a:pt x="281" y="264"/>
                  </a:cubicBezTo>
                  <a:cubicBezTo>
                    <a:pt x="282" y="265"/>
                    <a:pt x="282" y="265"/>
                    <a:pt x="282" y="265"/>
                  </a:cubicBezTo>
                  <a:cubicBezTo>
                    <a:pt x="281" y="267"/>
                    <a:pt x="281" y="267"/>
                    <a:pt x="281" y="267"/>
                  </a:cubicBezTo>
                  <a:cubicBezTo>
                    <a:pt x="281" y="267"/>
                    <a:pt x="281" y="267"/>
                    <a:pt x="281" y="268"/>
                  </a:cubicBezTo>
                  <a:cubicBezTo>
                    <a:pt x="281" y="268"/>
                    <a:pt x="281" y="268"/>
                    <a:pt x="281" y="268"/>
                  </a:cubicBezTo>
                  <a:cubicBezTo>
                    <a:pt x="281" y="268"/>
                    <a:pt x="281" y="268"/>
                    <a:pt x="281" y="268"/>
                  </a:cubicBezTo>
                  <a:cubicBezTo>
                    <a:pt x="284" y="266"/>
                    <a:pt x="284" y="266"/>
                    <a:pt x="284" y="266"/>
                  </a:cubicBezTo>
                  <a:cubicBezTo>
                    <a:pt x="284" y="267"/>
                    <a:pt x="284" y="267"/>
                    <a:pt x="284" y="267"/>
                  </a:cubicBezTo>
                  <a:cubicBezTo>
                    <a:pt x="283" y="268"/>
                    <a:pt x="283" y="268"/>
                    <a:pt x="283" y="268"/>
                  </a:cubicBezTo>
                  <a:cubicBezTo>
                    <a:pt x="283" y="268"/>
                    <a:pt x="283" y="268"/>
                    <a:pt x="283" y="268"/>
                  </a:cubicBezTo>
                  <a:cubicBezTo>
                    <a:pt x="283" y="270"/>
                    <a:pt x="283" y="270"/>
                    <a:pt x="283" y="270"/>
                  </a:cubicBezTo>
                  <a:cubicBezTo>
                    <a:pt x="284" y="276"/>
                    <a:pt x="284" y="276"/>
                    <a:pt x="284" y="276"/>
                  </a:cubicBezTo>
                  <a:cubicBezTo>
                    <a:pt x="286" y="278"/>
                    <a:pt x="286" y="278"/>
                    <a:pt x="286" y="278"/>
                  </a:cubicBezTo>
                  <a:cubicBezTo>
                    <a:pt x="287" y="287"/>
                    <a:pt x="287" y="287"/>
                    <a:pt x="287" y="287"/>
                  </a:cubicBezTo>
                  <a:cubicBezTo>
                    <a:pt x="293" y="297"/>
                    <a:pt x="293" y="297"/>
                    <a:pt x="293" y="297"/>
                  </a:cubicBezTo>
                  <a:lnTo>
                    <a:pt x="292" y="303"/>
                  </a:lnTo>
                  <a:close/>
                  <a:moveTo>
                    <a:pt x="506" y="354"/>
                  </a:moveTo>
                  <a:cubicBezTo>
                    <a:pt x="503" y="356"/>
                    <a:pt x="503" y="356"/>
                    <a:pt x="503" y="356"/>
                  </a:cubicBezTo>
                  <a:cubicBezTo>
                    <a:pt x="502" y="355"/>
                    <a:pt x="502" y="355"/>
                    <a:pt x="502" y="355"/>
                  </a:cubicBezTo>
                  <a:lnTo>
                    <a:pt x="506" y="354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970">
              <a:extLst>
                <a:ext uri="{FF2B5EF4-FFF2-40B4-BE49-F238E27FC236}">
                  <a16:creationId xmlns:a16="http://schemas.microsoft.com/office/drawing/2014/main" id="{21EE461F-3E8E-1983-9A97-00585CB54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6921" y="3605749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971">
              <a:extLst>
                <a:ext uri="{FF2B5EF4-FFF2-40B4-BE49-F238E27FC236}">
                  <a16:creationId xmlns:a16="http://schemas.microsoft.com/office/drawing/2014/main" id="{1ABFD48A-1722-7255-5CEA-F359A11BC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6921" y="3605749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972">
              <a:extLst>
                <a:ext uri="{FF2B5EF4-FFF2-40B4-BE49-F238E27FC236}">
                  <a16:creationId xmlns:a16="http://schemas.microsoft.com/office/drawing/2014/main" id="{6E9E4873-176A-156C-F8DD-BB4CC92A06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0383" y="3282566"/>
              <a:ext cx="458392" cy="303396"/>
            </a:xfrm>
            <a:custGeom>
              <a:avLst/>
              <a:gdLst/>
              <a:ahLst/>
              <a:cxnLst>
                <a:cxn ang="0">
                  <a:pos x="117" y="28"/>
                </a:cxn>
                <a:cxn ang="0">
                  <a:pos x="109" y="25"/>
                </a:cxn>
                <a:cxn ang="0">
                  <a:pos x="104" y="24"/>
                </a:cxn>
                <a:cxn ang="0">
                  <a:pos x="93" y="21"/>
                </a:cxn>
                <a:cxn ang="0">
                  <a:pos x="87" y="18"/>
                </a:cxn>
                <a:cxn ang="0">
                  <a:pos x="80" y="10"/>
                </a:cxn>
                <a:cxn ang="0">
                  <a:pos x="80" y="5"/>
                </a:cxn>
                <a:cxn ang="0">
                  <a:pos x="66" y="3"/>
                </a:cxn>
                <a:cxn ang="0">
                  <a:pos x="59" y="3"/>
                </a:cxn>
                <a:cxn ang="0">
                  <a:pos x="55" y="10"/>
                </a:cxn>
                <a:cxn ang="0">
                  <a:pos x="49" y="10"/>
                </a:cxn>
                <a:cxn ang="0">
                  <a:pos x="44" y="10"/>
                </a:cxn>
                <a:cxn ang="0">
                  <a:pos x="37" y="9"/>
                </a:cxn>
                <a:cxn ang="0">
                  <a:pos x="34" y="8"/>
                </a:cxn>
                <a:cxn ang="0">
                  <a:pos x="15" y="6"/>
                </a:cxn>
                <a:cxn ang="0">
                  <a:pos x="8" y="7"/>
                </a:cxn>
                <a:cxn ang="0">
                  <a:pos x="3" y="29"/>
                </a:cxn>
                <a:cxn ang="0">
                  <a:pos x="0" y="40"/>
                </a:cxn>
                <a:cxn ang="0">
                  <a:pos x="4" y="44"/>
                </a:cxn>
                <a:cxn ang="0">
                  <a:pos x="5" y="44"/>
                </a:cxn>
                <a:cxn ang="0">
                  <a:pos x="19" y="46"/>
                </a:cxn>
                <a:cxn ang="0">
                  <a:pos x="32" y="40"/>
                </a:cxn>
                <a:cxn ang="0">
                  <a:pos x="46" y="43"/>
                </a:cxn>
                <a:cxn ang="0">
                  <a:pos x="50" y="53"/>
                </a:cxn>
                <a:cxn ang="0">
                  <a:pos x="46" y="58"/>
                </a:cxn>
                <a:cxn ang="0">
                  <a:pos x="40" y="67"/>
                </a:cxn>
                <a:cxn ang="0">
                  <a:pos x="40" y="68"/>
                </a:cxn>
                <a:cxn ang="0">
                  <a:pos x="49" y="68"/>
                </a:cxn>
                <a:cxn ang="0">
                  <a:pos x="50" y="67"/>
                </a:cxn>
                <a:cxn ang="0">
                  <a:pos x="54" y="63"/>
                </a:cxn>
                <a:cxn ang="0">
                  <a:pos x="55" y="62"/>
                </a:cxn>
                <a:cxn ang="0">
                  <a:pos x="65" y="58"/>
                </a:cxn>
                <a:cxn ang="0">
                  <a:pos x="64" y="60"/>
                </a:cxn>
                <a:cxn ang="0">
                  <a:pos x="75" y="63"/>
                </a:cxn>
                <a:cxn ang="0">
                  <a:pos x="68" y="69"/>
                </a:cxn>
                <a:cxn ang="0">
                  <a:pos x="77" y="78"/>
                </a:cxn>
                <a:cxn ang="0">
                  <a:pos x="94" y="72"/>
                </a:cxn>
                <a:cxn ang="0">
                  <a:pos x="95" y="68"/>
                </a:cxn>
                <a:cxn ang="0">
                  <a:pos x="81" y="65"/>
                </a:cxn>
                <a:cxn ang="0">
                  <a:pos x="81" y="63"/>
                </a:cxn>
                <a:cxn ang="0">
                  <a:pos x="84" y="64"/>
                </a:cxn>
                <a:cxn ang="0">
                  <a:pos x="86" y="60"/>
                </a:cxn>
                <a:cxn ang="0">
                  <a:pos x="90" y="57"/>
                </a:cxn>
                <a:cxn ang="0">
                  <a:pos x="106" y="52"/>
                </a:cxn>
                <a:cxn ang="0">
                  <a:pos x="110" y="44"/>
                </a:cxn>
                <a:cxn ang="0">
                  <a:pos x="115" y="45"/>
                </a:cxn>
                <a:cxn ang="0">
                  <a:pos x="115" y="36"/>
                </a:cxn>
                <a:cxn ang="0">
                  <a:pos x="115" y="33"/>
                </a:cxn>
                <a:cxn ang="0">
                  <a:pos x="77" y="62"/>
                </a:cxn>
                <a:cxn ang="0">
                  <a:pos x="80" y="63"/>
                </a:cxn>
              </a:cxnLst>
              <a:rect l="0" t="0" r="r" b="b"/>
              <a:pathLst>
                <a:path w="118" h="78">
                  <a:moveTo>
                    <a:pt x="117" y="32"/>
                  </a:moveTo>
                  <a:cubicBezTo>
                    <a:pt x="118" y="31"/>
                    <a:pt x="118" y="31"/>
                    <a:pt x="118" y="31"/>
                  </a:cubicBezTo>
                  <a:cubicBezTo>
                    <a:pt x="117" y="28"/>
                    <a:pt x="117" y="28"/>
                    <a:pt x="117" y="28"/>
                  </a:cubicBezTo>
                  <a:cubicBezTo>
                    <a:pt x="117" y="28"/>
                    <a:pt x="117" y="28"/>
                    <a:pt x="117" y="28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11" y="25"/>
                    <a:pt x="111" y="25"/>
                    <a:pt x="111" y="25"/>
                  </a:cubicBezTo>
                  <a:cubicBezTo>
                    <a:pt x="111" y="25"/>
                    <a:pt x="110" y="25"/>
                    <a:pt x="110" y="25"/>
                  </a:cubicBezTo>
                  <a:cubicBezTo>
                    <a:pt x="110" y="25"/>
                    <a:pt x="109" y="25"/>
                    <a:pt x="109" y="25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4" y="21"/>
                    <a:pt x="94" y="21"/>
                    <a:pt x="93" y="21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9"/>
                    <a:pt x="89" y="19"/>
                    <a:pt x="88" y="19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4" y="11"/>
                    <a:pt x="84" y="11"/>
                    <a:pt x="84" y="11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3"/>
                    <a:pt x="65" y="3"/>
                    <a:pt x="65" y="3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9"/>
                    <a:pt x="49" y="10"/>
                    <a:pt x="49" y="10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0"/>
                    <a:pt x="45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8"/>
                    <a:pt x="46" y="48"/>
                    <a:pt x="47" y="48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0" y="53"/>
                    <a:pt x="50" y="53"/>
                    <a:pt x="50" y="53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67"/>
                    <a:pt x="40" y="67"/>
                    <a:pt x="40" y="67"/>
                  </a:cubicBezTo>
                  <a:cubicBezTo>
                    <a:pt x="40" y="67"/>
                    <a:pt x="39" y="67"/>
                    <a:pt x="39" y="68"/>
                  </a:cubicBezTo>
                  <a:cubicBezTo>
                    <a:pt x="39" y="68"/>
                    <a:pt x="40" y="68"/>
                    <a:pt x="40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42" y="70"/>
                    <a:pt x="49" y="68"/>
                    <a:pt x="49" y="68"/>
                  </a:cubicBezTo>
                  <a:cubicBezTo>
                    <a:pt x="49" y="68"/>
                    <a:pt x="49" y="68"/>
                    <a:pt x="49" y="68"/>
                  </a:cubicBezTo>
                  <a:cubicBezTo>
                    <a:pt x="49" y="68"/>
                    <a:pt x="49" y="68"/>
                    <a:pt x="49" y="68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65" y="58"/>
                    <a:pt x="65" y="58"/>
                    <a:pt x="65" y="58"/>
                  </a:cubicBezTo>
                  <a:cubicBezTo>
                    <a:pt x="62" y="58"/>
                    <a:pt x="62" y="58"/>
                    <a:pt x="62" y="58"/>
                  </a:cubicBezTo>
                  <a:cubicBezTo>
                    <a:pt x="62" y="58"/>
                    <a:pt x="62" y="58"/>
                    <a:pt x="62" y="58"/>
                  </a:cubicBezTo>
                  <a:cubicBezTo>
                    <a:pt x="62" y="58"/>
                    <a:pt x="62" y="59"/>
                    <a:pt x="62" y="59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63" y="61"/>
                    <a:pt x="63" y="61"/>
                    <a:pt x="64" y="61"/>
                  </a:cubicBezTo>
                  <a:cubicBezTo>
                    <a:pt x="75" y="63"/>
                    <a:pt x="75" y="63"/>
                    <a:pt x="75" y="63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8" y="68"/>
                    <a:pt x="68" y="69"/>
                    <a:pt x="68" y="69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7"/>
                    <a:pt x="74" y="77"/>
                  </a:cubicBezTo>
                  <a:cubicBezTo>
                    <a:pt x="77" y="78"/>
                    <a:pt x="77" y="78"/>
                    <a:pt x="77" y="78"/>
                  </a:cubicBezTo>
                  <a:cubicBezTo>
                    <a:pt x="77" y="78"/>
                    <a:pt x="78" y="78"/>
                    <a:pt x="78" y="78"/>
                  </a:cubicBezTo>
                  <a:cubicBezTo>
                    <a:pt x="78" y="78"/>
                    <a:pt x="78" y="78"/>
                    <a:pt x="78" y="78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7" y="71"/>
                    <a:pt x="94" y="72"/>
                    <a:pt x="94" y="72"/>
                  </a:cubicBezTo>
                  <a:cubicBezTo>
                    <a:pt x="94" y="72"/>
                    <a:pt x="94" y="72"/>
                    <a:pt x="94" y="72"/>
                  </a:cubicBezTo>
                  <a:cubicBezTo>
                    <a:pt x="95" y="68"/>
                    <a:pt x="95" y="68"/>
                    <a:pt x="95" y="68"/>
                  </a:cubicBezTo>
                  <a:cubicBezTo>
                    <a:pt x="95" y="68"/>
                    <a:pt x="95" y="68"/>
                    <a:pt x="95" y="68"/>
                  </a:cubicBezTo>
                  <a:cubicBezTo>
                    <a:pt x="95" y="68"/>
                    <a:pt x="95" y="68"/>
                    <a:pt x="95" y="68"/>
                  </a:cubicBezTo>
                  <a:cubicBezTo>
                    <a:pt x="95" y="68"/>
                    <a:pt x="85" y="69"/>
                    <a:pt x="85" y="69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1" y="65"/>
                    <a:pt x="81" y="65"/>
                    <a:pt x="81" y="65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2" y="62"/>
                    <a:pt x="82" y="62"/>
                    <a:pt x="82" y="62"/>
                  </a:cubicBezTo>
                  <a:cubicBezTo>
                    <a:pt x="83" y="64"/>
                    <a:pt x="83" y="64"/>
                    <a:pt x="83" y="64"/>
                  </a:cubicBezTo>
                  <a:cubicBezTo>
                    <a:pt x="83" y="64"/>
                    <a:pt x="83" y="64"/>
                    <a:pt x="83" y="64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4" y="64"/>
                    <a:pt x="84" y="64"/>
                    <a:pt x="84" y="63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5" y="59"/>
                    <a:pt x="85" y="59"/>
                    <a:pt x="85" y="59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87" y="60"/>
                    <a:pt x="87" y="60"/>
                    <a:pt x="87" y="60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6" y="53"/>
                    <a:pt x="106" y="53"/>
                    <a:pt x="106" y="53"/>
                  </a:cubicBezTo>
                  <a:cubicBezTo>
                    <a:pt x="106" y="53"/>
                    <a:pt x="106" y="53"/>
                    <a:pt x="106" y="52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10" y="44"/>
                    <a:pt x="110" y="44"/>
                    <a:pt x="110" y="44"/>
                  </a:cubicBezTo>
                  <a:cubicBezTo>
                    <a:pt x="112" y="45"/>
                    <a:pt x="112" y="45"/>
                    <a:pt x="112" y="45"/>
                  </a:cubicBezTo>
                  <a:cubicBezTo>
                    <a:pt x="115" y="45"/>
                    <a:pt x="115" y="45"/>
                    <a:pt x="115" y="45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17" y="35"/>
                    <a:pt x="117" y="35"/>
                    <a:pt x="117" y="35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7" y="32"/>
                  </a:lnTo>
                  <a:close/>
                  <a:moveTo>
                    <a:pt x="79" y="63"/>
                  </a:moveTo>
                  <a:cubicBezTo>
                    <a:pt x="77" y="62"/>
                    <a:pt x="77" y="62"/>
                    <a:pt x="77" y="62"/>
                  </a:cubicBezTo>
                  <a:cubicBezTo>
                    <a:pt x="77" y="62"/>
                    <a:pt x="78" y="62"/>
                    <a:pt x="78" y="62"/>
                  </a:cubicBezTo>
                  <a:cubicBezTo>
                    <a:pt x="78" y="62"/>
                    <a:pt x="79" y="62"/>
                    <a:pt x="79" y="61"/>
                  </a:cubicBezTo>
                  <a:cubicBezTo>
                    <a:pt x="79" y="61"/>
                    <a:pt x="79" y="61"/>
                    <a:pt x="79" y="61"/>
                  </a:cubicBezTo>
                  <a:cubicBezTo>
                    <a:pt x="80" y="63"/>
                    <a:pt x="80" y="63"/>
                    <a:pt x="80" y="63"/>
                  </a:cubicBezTo>
                  <a:lnTo>
                    <a:pt x="79" y="63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973">
              <a:extLst>
                <a:ext uri="{FF2B5EF4-FFF2-40B4-BE49-F238E27FC236}">
                  <a16:creationId xmlns:a16="http://schemas.microsoft.com/office/drawing/2014/main" id="{C3A46107-3EE5-7BEB-53C8-47B539941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640" y="3520006"/>
              <a:ext cx="103880" cy="131911"/>
            </a:xfrm>
            <a:custGeom>
              <a:avLst/>
              <a:gdLst/>
              <a:ahLst/>
              <a:cxnLst>
                <a:cxn ang="0">
                  <a:pos x="27" y="28"/>
                </a:cxn>
                <a:cxn ang="0">
                  <a:pos x="24" y="22"/>
                </a:cxn>
                <a:cxn ang="0">
                  <a:pos x="26" y="19"/>
                </a:cxn>
                <a:cxn ang="0">
                  <a:pos x="26" y="19"/>
                </a:cxn>
                <a:cxn ang="0">
                  <a:pos x="26" y="18"/>
                </a:cxn>
                <a:cxn ang="0">
                  <a:pos x="25" y="18"/>
                </a:cxn>
                <a:cxn ang="0">
                  <a:pos x="26" y="18"/>
                </a:cxn>
                <a:cxn ang="0">
                  <a:pos x="24" y="16"/>
                </a:cxn>
                <a:cxn ang="0">
                  <a:pos x="25" y="15"/>
                </a:cxn>
                <a:cxn ang="0">
                  <a:pos x="24" y="14"/>
                </a:cxn>
                <a:cxn ang="0">
                  <a:pos x="24" y="15"/>
                </a:cxn>
                <a:cxn ang="0">
                  <a:pos x="23" y="15"/>
                </a:cxn>
                <a:cxn ang="0">
                  <a:pos x="18" y="12"/>
                </a:cxn>
                <a:cxn ang="0">
                  <a:pos x="16" y="8"/>
                </a:cxn>
                <a:cxn ang="0">
                  <a:pos x="13" y="3"/>
                </a:cxn>
                <a:cxn ang="0">
                  <a:pos x="10" y="1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1" y="7"/>
                </a:cxn>
                <a:cxn ang="0">
                  <a:pos x="4" y="9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2" y="11"/>
                </a:cxn>
                <a:cxn ang="0">
                  <a:pos x="2" y="12"/>
                </a:cxn>
                <a:cxn ang="0">
                  <a:pos x="2" y="16"/>
                </a:cxn>
                <a:cxn ang="0">
                  <a:pos x="5" y="19"/>
                </a:cxn>
                <a:cxn ang="0">
                  <a:pos x="4" y="19"/>
                </a:cxn>
                <a:cxn ang="0">
                  <a:pos x="3" y="19"/>
                </a:cxn>
                <a:cxn ang="0">
                  <a:pos x="3" y="20"/>
                </a:cxn>
                <a:cxn ang="0">
                  <a:pos x="3" y="23"/>
                </a:cxn>
                <a:cxn ang="0">
                  <a:pos x="3" y="23"/>
                </a:cxn>
                <a:cxn ang="0">
                  <a:pos x="3" y="24"/>
                </a:cxn>
                <a:cxn ang="0">
                  <a:pos x="9" y="29"/>
                </a:cxn>
                <a:cxn ang="0">
                  <a:pos x="10" y="29"/>
                </a:cxn>
                <a:cxn ang="0">
                  <a:pos x="11" y="27"/>
                </a:cxn>
                <a:cxn ang="0">
                  <a:pos x="12" y="27"/>
                </a:cxn>
                <a:cxn ang="0">
                  <a:pos x="14" y="27"/>
                </a:cxn>
                <a:cxn ang="0">
                  <a:pos x="14" y="28"/>
                </a:cxn>
                <a:cxn ang="0">
                  <a:pos x="18" y="31"/>
                </a:cxn>
                <a:cxn ang="0">
                  <a:pos x="18" y="33"/>
                </a:cxn>
                <a:cxn ang="0">
                  <a:pos x="18" y="34"/>
                </a:cxn>
                <a:cxn ang="0">
                  <a:pos x="24" y="34"/>
                </a:cxn>
                <a:cxn ang="0">
                  <a:pos x="24" y="34"/>
                </a:cxn>
                <a:cxn ang="0">
                  <a:pos x="24" y="33"/>
                </a:cxn>
              </a:cxnLst>
              <a:rect l="0" t="0" r="r" b="b"/>
              <a:pathLst>
                <a:path w="27" h="34">
                  <a:moveTo>
                    <a:pt x="27" y="28"/>
                  </a:moveTo>
                  <a:cubicBezTo>
                    <a:pt x="27" y="28"/>
                    <a:pt x="27" y="28"/>
                    <a:pt x="27" y="28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19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6"/>
                    <a:pt x="24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3" y="23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lnTo>
                    <a:pt x="27" y="28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974">
              <a:extLst>
                <a:ext uri="{FF2B5EF4-FFF2-40B4-BE49-F238E27FC236}">
                  <a16:creationId xmlns:a16="http://schemas.microsoft.com/office/drawing/2014/main" id="{28D36C2A-8E9F-D157-0597-60682ED5F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267" y="3523304"/>
              <a:ext cx="3298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975">
              <a:extLst>
                <a:ext uri="{FF2B5EF4-FFF2-40B4-BE49-F238E27FC236}">
                  <a16:creationId xmlns:a16="http://schemas.microsoft.com/office/drawing/2014/main" id="{30E8DEB9-3292-D675-00B8-CB5F5C0CE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081" y="3668407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976">
              <a:extLst>
                <a:ext uri="{FF2B5EF4-FFF2-40B4-BE49-F238E27FC236}">
                  <a16:creationId xmlns:a16="http://schemas.microsoft.com/office/drawing/2014/main" id="{E7FD3AF8-3782-C333-A63A-44D189FA2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6978" y="3589260"/>
              <a:ext cx="159942" cy="102231"/>
            </a:xfrm>
            <a:custGeom>
              <a:avLst/>
              <a:gdLst/>
              <a:ahLst/>
              <a:cxnLst>
                <a:cxn ang="0">
                  <a:pos x="37" y="10"/>
                </a:cxn>
                <a:cxn ang="0">
                  <a:pos x="40" y="7"/>
                </a:cxn>
                <a:cxn ang="0">
                  <a:pos x="41" y="4"/>
                </a:cxn>
                <a:cxn ang="0">
                  <a:pos x="41" y="4"/>
                </a:cxn>
                <a:cxn ang="0">
                  <a:pos x="41" y="4"/>
                </a:cxn>
                <a:cxn ang="0">
                  <a:pos x="41" y="4"/>
                </a:cxn>
                <a:cxn ang="0">
                  <a:pos x="41" y="4"/>
                </a:cxn>
                <a:cxn ang="0">
                  <a:pos x="41" y="4"/>
                </a:cxn>
                <a:cxn ang="0">
                  <a:pos x="30" y="1"/>
                </a:cxn>
                <a:cxn ang="0">
                  <a:pos x="20" y="5"/>
                </a:cxn>
                <a:cxn ang="0">
                  <a:pos x="4" y="4"/>
                </a:cxn>
                <a:cxn ang="0">
                  <a:pos x="3" y="2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3" y="10"/>
                </a:cxn>
                <a:cxn ang="0">
                  <a:pos x="3" y="10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17"/>
                </a:cxn>
                <a:cxn ang="0">
                  <a:pos x="0" y="18"/>
                </a:cxn>
                <a:cxn ang="0">
                  <a:pos x="2" y="20"/>
                </a:cxn>
                <a:cxn ang="0">
                  <a:pos x="3" y="25"/>
                </a:cxn>
                <a:cxn ang="0">
                  <a:pos x="4" y="25"/>
                </a:cxn>
                <a:cxn ang="0">
                  <a:pos x="13" y="23"/>
                </a:cxn>
                <a:cxn ang="0">
                  <a:pos x="20" y="26"/>
                </a:cxn>
                <a:cxn ang="0">
                  <a:pos x="22" y="25"/>
                </a:cxn>
                <a:cxn ang="0">
                  <a:pos x="24" y="24"/>
                </a:cxn>
                <a:cxn ang="0">
                  <a:pos x="24" y="22"/>
                </a:cxn>
                <a:cxn ang="0">
                  <a:pos x="25" y="21"/>
                </a:cxn>
                <a:cxn ang="0">
                  <a:pos x="26" y="21"/>
                </a:cxn>
                <a:cxn ang="0">
                  <a:pos x="31" y="19"/>
                </a:cxn>
                <a:cxn ang="0">
                  <a:pos x="37" y="20"/>
                </a:cxn>
                <a:cxn ang="0">
                  <a:pos x="37" y="20"/>
                </a:cxn>
                <a:cxn ang="0">
                  <a:pos x="37" y="20"/>
                </a:cxn>
                <a:cxn ang="0">
                  <a:pos x="34" y="15"/>
                </a:cxn>
                <a:cxn ang="0">
                  <a:pos x="36" y="13"/>
                </a:cxn>
                <a:cxn ang="0">
                  <a:pos x="37" y="10"/>
                </a:cxn>
              </a:cxnLst>
              <a:rect l="0" t="0" r="r" b="b"/>
              <a:pathLst>
                <a:path w="41" h="26">
                  <a:moveTo>
                    <a:pt x="37" y="10"/>
                  </a:moveTo>
                  <a:cubicBezTo>
                    <a:pt x="40" y="7"/>
                    <a:pt x="40" y="7"/>
                    <a:pt x="40" y="7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2"/>
                    <a:pt x="24" y="21"/>
                    <a:pt x="25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6" y="13"/>
                    <a:pt x="36" y="13"/>
                    <a:pt x="36" y="13"/>
                  </a:cubicBezTo>
                  <a:lnTo>
                    <a:pt x="37" y="10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977">
              <a:extLst>
                <a:ext uri="{FF2B5EF4-FFF2-40B4-BE49-F238E27FC236}">
                  <a16:creationId xmlns:a16="http://schemas.microsoft.com/office/drawing/2014/main" id="{AB9552EF-64F1-5F74-0CAE-D7E86E3F7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267" y="3445806"/>
              <a:ext cx="240738" cy="163240"/>
            </a:xfrm>
            <a:custGeom>
              <a:avLst/>
              <a:gdLst/>
              <a:ahLst/>
              <a:cxnLst>
                <a:cxn ang="0">
                  <a:pos x="55" y="28"/>
                </a:cxn>
                <a:cxn ang="0">
                  <a:pos x="53" y="26"/>
                </a:cxn>
                <a:cxn ang="0">
                  <a:pos x="52" y="26"/>
                </a:cxn>
                <a:cxn ang="0">
                  <a:pos x="47" y="3"/>
                </a:cxn>
                <a:cxn ang="0">
                  <a:pos x="32" y="4"/>
                </a:cxn>
                <a:cxn ang="0">
                  <a:pos x="31" y="3"/>
                </a:cxn>
                <a:cxn ang="0">
                  <a:pos x="18" y="2"/>
                </a:cxn>
                <a:cxn ang="0">
                  <a:pos x="17" y="2"/>
                </a:cxn>
                <a:cxn ang="0">
                  <a:pos x="17" y="2"/>
                </a:cxn>
                <a:cxn ang="0">
                  <a:pos x="6" y="17"/>
                </a:cxn>
                <a:cxn ang="0">
                  <a:pos x="0" y="19"/>
                </a:cxn>
                <a:cxn ang="0">
                  <a:pos x="1" y="20"/>
                </a:cxn>
                <a:cxn ang="0">
                  <a:pos x="4" y="22"/>
                </a:cxn>
                <a:cxn ang="0">
                  <a:pos x="7" y="27"/>
                </a:cxn>
                <a:cxn ang="0">
                  <a:pos x="9" y="31"/>
                </a:cxn>
                <a:cxn ang="0">
                  <a:pos x="14" y="34"/>
                </a:cxn>
                <a:cxn ang="0">
                  <a:pos x="15" y="34"/>
                </a:cxn>
                <a:cxn ang="0">
                  <a:pos x="15" y="33"/>
                </a:cxn>
                <a:cxn ang="0">
                  <a:pos x="16" y="34"/>
                </a:cxn>
                <a:cxn ang="0">
                  <a:pos x="15" y="35"/>
                </a:cxn>
                <a:cxn ang="0">
                  <a:pos x="17" y="37"/>
                </a:cxn>
                <a:cxn ang="0">
                  <a:pos x="16" y="37"/>
                </a:cxn>
                <a:cxn ang="0">
                  <a:pos x="17" y="37"/>
                </a:cxn>
                <a:cxn ang="0">
                  <a:pos x="19" y="38"/>
                </a:cxn>
                <a:cxn ang="0">
                  <a:pos x="18" y="39"/>
                </a:cxn>
                <a:cxn ang="0">
                  <a:pos x="35" y="42"/>
                </a:cxn>
                <a:cxn ang="0">
                  <a:pos x="56" y="41"/>
                </a:cxn>
                <a:cxn ang="0">
                  <a:pos x="56" y="41"/>
                </a:cxn>
                <a:cxn ang="0">
                  <a:pos x="57" y="35"/>
                </a:cxn>
                <a:cxn ang="0">
                  <a:pos x="58" y="34"/>
                </a:cxn>
                <a:cxn ang="0">
                  <a:pos x="58" y="35"/>
                </a:cxn>
                <a:cxn ang="0">
                  <a:pos x="62" y="32"/>
                </a:cxn>
                <a:cxn ang="0">
                  <a:pos x="62" y="26"/>
                </a:cxn>
              </a:cxnLst>
              <a:rect l="0" t="0" r="r" b="b"/>
              <a:pathLst>
                <a:path w="62" h="42">
                  <a:moveTo>
                    <a:pt x="62" y="26"/>
                  </a:moveTo>
                  <a:cubicBezTo>
                    <a:pt x="62" y="26"/>
                    <a:pt x="55" y="28"/>
                    <a:pt x="55" y="28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26"/>
                    <a:pt x="52" y="26"/>
                    <a:pt x="52" y="26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4"/>
                    <a:pt x="32" y="4"/>
                    <a:pt x="31" y="3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2" y="26"/>
                    <a:pt x="62" y="26"/>
                    <a:pt x="62" y="26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Rectangle 978">
              <a:extLst>
                <a:ext uri="{FF2B5EF4-FFF2-40B4-BE49-F238E27FC236}">
                  <a16:creationId xmlns:a16="http://schemas.microsoft.com/office/drawing/2014/main" id="{6AC21E69-F2B3-C547-53AE-49603941E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8520" y="3454051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979">
              <a:extLst>
                <a:ext uri="{FF2B5EF4-FFF2-40B4-BE49-F238E27FC236}">
                  <a16:creationId xmlns:a16="http://schemas.microsoft.com/office/drawing/2014/main" id="{D539AAA4-AFBE-26EF-6E5A-E06FB1D4D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5805" y="3434264"/>
              <a:ext cx="85742" cy="112125"/>
            </a:xfrm>
            <a:custGeom>
              <a:avLst/>
              <a:gdLst/>
              <a:ahLst/>
              <a:cxnLst>
                <a:cxn ang="0">
                  <a:pos x="20" y="14"/>
                </a:cxn>
                <a:cxn ang="0">
                  <a:pos x="19" y="11"/>
                </a:cxn>
                <a:cxn ang="0">
                  <a:pos x="17" y="9"/>
                </a:cxn>
                <a:cxn ang="0">
                  <a:pos x="16" y="9"/>
                </a:cxn>
                <a:cxn ang="0">
                  <a:pos x="16" y="4"/>
                </a:cxn>
                <a:cxn ang="0">
                  <a:pos x="13" y="3"/>
                </a:cxn>
                <a:cxn ang="0">
                  <a:pos x="11" y="3"/>
                </a:cxn>
                <a:cxn ang="0">
                  <a:pos x="5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4" y="6"/>
                </a:cxn>
                <a:cxn ang="0">
                  <a:pos x="8" y="16"/>
                </a:cxn>
                <a:cxn ang="0">
                  <a:pos x="9" y="29"/>
                </a:cxn>
                <a:cxn ang="0">
                  <a:pos x="10" y="29"/>
                </a:cxn>
                <a:cxn ang="0">
                  <a:pos x="9" y="29"/>
                </a:cxn>
                <a:cxn ang="0">
                  <a:pos x="10" y="28"/>
                </a:cxn>
                <a:cxn ang="0">
                  <a:pos x="10" y="28"/>
                </a:cxn>
                <a:cxn ang="0">
                  <a:pos x="12" y="27"/>
                </a:cxn>
                <a:cxn ang="0">
                  <a:pos x="13" y="26"/>
                </a:cxn>
                <a:cxn ang="0">
                  <a:pos x="15" y="23"/>
                </a:cxn>
                <a:cxn ang="0">
                  <a:pos x="16" y="19"/>
                </a:cxn>
                <a:cxn ang="0">
                  <a:pos x="16" y="19"/>
                </a:cxn>
                <a:cxn ang="0">
                  <a:pos x="22" y="19"/>
                </a:cxn>
                <a:cxn ang="0">
                  <a:pos x="22" y="16"/>
                </a:cxn>
                <a:cxn ang="0">
                  <a:pos x="20" y="14"/>
                </a:cxn>
              </a:cxnLst>
              <a:rect l="0" t="0" r="r" b="b"/>
              <a:pathLst>
                <a:path w="22" h="29">
                  <a:moveTo>
                    <a:pt x="20" y="14"/>
                  </a:moveTo>
                  <a:cubicBezTo>
                    <a:pt x="19" y="11"/>
                    <a:pt x="19" y="11"/>
                    <a:pt x="19" y="11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10" y="29"/>
                    <a:pt x="10" y="29"/>
                  </a:cubicBezTo>
                  <a:cubicBezTo>
                    <a:pt x="10" y="29"/>
                    <a:pt x="9" y="29"/>
                    <a:pt x="9" y="29"/>
                  </a:cubicBezTo>
                  <a:cubicBezTo>
                    <a:pt x="9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6"/>
                    <a:pt x="22" y="16"/>
                    <a:pt x="22" y="16"/>
                  </a:cubicBezTo>
                  <a:lnTo>
                    <a:pt x="20" y="14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980">
              <a:extLst>
                <a:ext uri="{FF2B5EF4-FFF2-40B4-BE49-F238E27FC236}">
                  <a16:creationId xmlns:a16="http://schemas.microsoft.com/office/drawing/2014/main" id="{4673AF1B-9717-B9C4-00CB-7769BDDA3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8520" y="3454051"/>
              <a:ext cx="42871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6">
                  <a:moveTo>
                    <a:pt x="0" y="0"/>
                  </a:moveTo>
                  <a:lnTo>
                    <a:pt x="2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Rectangle 981">
              <a:extLst>
                <a:ext uri="{FF2B5EF4-FFF2-40B4-BE49-F238E27FC236}">
                  <a16:creationId xmlns:a16="http://schemas.microsoft.com/office/drawing/2014/main" id="{8E129734-D92F-95B8-AC39-1F0205773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8463" y="5633885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982">
              <a:extLst>
                <a:ext uri="{FF2B5EF4-FFF2-40B4-BE49-F238E27FC236}">
                  <a16:creationId xmlns:a16="http://schemas.microsoft.com/office/drawing/2014/main" id="{95A71EE7-764B-871B-8B9B-7307DE580D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45280" y="5412934"/>
              <a:ext cx="420467" cy="369352"/>
            </a:xfrm>
            <a:custGeom>
              <a:avLst/>
              <a:gdLst/>
              <a:ahLst/>
              <a:cxnLst>
                <a:cxn ang="0">
                  <a:pos x="107" y="33"/>
                </a:cxn>
                <a:cxn ang="0">
                  <a:pos x="102" y="33"/>
                </a:cxn>
                <a:cxn ang="0">
                  <a:pos x="100" y="36"/>
                </a:cxn>
                <a:cxn ang="0">
                  <a:pos x="96" y="36"/>
                </a:cxn>
                <a:cxn ang="0">
                  <a:pos x="97" y="27"/>
                </a:cxn>
                <a:cxn ang="0">
                  <a:pos x="100" y="28"/>
                </a:cxn>
                <a:cxn ang="0">
                  <a:pos x="101" y="28"/>
                </a:cxn>
                <a:cxn ang="0">
                  <a:pos x="102" y="27"/>
                </a:cxn>
                <a:cxn ang="0">
                  <a:pos x="101" y="15"/>
                </a:cxn>
                <a:cxn ang="0">
                  <a:pos x="99" y="4"/>
                </a:cxn>
                <a:cxn ang="0">
                  <a:pos x="94" y="1"/>
                </a:cxn>
                <a:cxn ang="0">
                  <a:pos x="84" y="0"/>
                </a:cxn>
                <a:cxn ang="0">
                  <a:pos x="61" y="19"/>
                </a:cxn>
                <a:cxn ang="0">
                  <a:pos x="54" y="25"/>
                </a:cxn>
                <a:cxn ang="0">
                  <a:pos x="45" y="23"/>
                </a:cxn>
                <a:cxn ang="0">
                  <a:pos x="37" y="32"/>
                </a:cxn>
                <a:cxn ang="0">
                  <a:pos x="28" y="33"/>
                </a:cxn>
                <a:cxn ang="0">
                  <a:pos x="28" y="25"/>
                </a:cxn>
                <a:cxn ang="0">
                  <a:pos x="23" y="18"/>
                </a:cxn>
                <a:cxn ang="0">
                  <a:pos x="22" y="19"/>
                </a:cxn>
                <a:cxn ang="0">
                  <a:pos x="17" y="50"/>
                </a:cxn>
                <a:cxn ang="0">
                  <a:pos x="8" y="47"/>
                </a:cxn>
                <a:cxn ang="0">
                  <a:pos x="4" y="45"/>
                </a:cxn>
                <a:cxn ang="0">
                  <a:pos x="4" y="45"/>
                </a:cxn>
                <a:cxn ang="0">
                  <a:pos x="0" y="47"/>
                </a:cxn>
                <a:cxn ang="0">
                  <a:pos x="11" y="72"/>
                </a:cxn>
                <a:cxn ang="0">
                  <a:pos x="11" y="78"/>
                </a:cxn>
                <a:cxn ang="0">
                  <a:pos x="10" y="78"/>
                </a:cxn>
                <a:cxn ang="0">
                  <a:pos x="9" y="78"/>
                </a:cxn>
                <a:cxn ang="0">
                  <a:pos x="9" y="81"/>
                </a:cxn>
                <a:cxn ang="0">
                  <a:pos x="13" y="89"/>
                </a:cxn>
                <a:cxn ang="0">
                  <a:pos x="15" y="89"/>
                </a:cxn>
                <a:cxn ang="0">
                  <a:pos x="15" y="92"/>
                </a:cxn>
                <a:cxn ang="0">
                  <a:pos x="23" y="95"/>
                </a:cxn>
                <a:cxn ang="0">
                  <a:pos x="26" y="92"/>
                </a:cxn>
                <a:cxn ang="0">
                  <a:pos x="40" y="89"/>
                </a:cxn>
                <a:cxn ang="0">
                  <a:pos x="55" y="90"/>
                </a:cxn>
                <a:cxn ang="0">
                  <a:pos x="61" y="89"/>
                </a:cxn>
                <a:cxn ang="0">
                  <a:pos x="61" y="87"/>
                </a:cxn>
                <a:cxn ang="0">
                  <a:pos x="79" y="78"/>
                </a:cxn>
                <a:cxn ang="0">
                  <a:pos x="98" y="52"/>
                </a:cxn>
                <a:cxn ang="0">
                  <a:pos x="108" y="33"/>
                </a:cxn>
                <a:cxn ang="0">
                  <a:pos x="84" y="52"/>
                </a:cxn>
                <a:cxn ang="0">
                  <a:pos x="83" y="57"/>
                </a:cxn>
                <a:cxn ang="0">
                  <a:pos x="79" y="60"/>
                </a:cxn>
                <a:cxn ang="0">
                  <a:pos x="76" y="62"/>
                </a:cxn>
                <a:cxn ang="0">
                  <a:pos x="72" y="60"/>
                </a:cxn>
                <a:cxn ang="0">
                  <a:pos x="69" y="55"/>
                </a:cxn>
                <a:cxn ang="0">
                  <a:pos x="69" y="54"/>
                </a:cxn>
                <a:cxn ang="0">
                  <a:pos x="73" y="49"/>
                </a:cxn>
                <a:cxn ang="0">
                  <a:pos x="75" y="48"/>
                </a:cxn>
                <a:cxn ang="0">
                  <a:pos x="80" y="47"/>
                </a:cxn>
                <a:cxn ang="0">
                  <a:pos x="81" y="47"/>
                </a:cxn>
                <a:cxn ang="0">
                  <a:pos x="85" y="52"/>
                </a:cxn>
              </a:cxnLst>
              <a:rect l="0" t="0" r="r" b="b"/>
              <a:pathLst>
                <a:path w="108" h="95">
                  <a:moveTo>
                    <a:pt x="108" y="33"/>
                  </a:moveTo>
                  <a:cubicBezTo>
                    <a:pt x="107" y="33"/>
                    <a:pt x="107" y="33"/>
                    <a:pt x="107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0" y="36"/>
                    <a:pt x="100" y="36"/>
                    <a:pt x="100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102" y="27"/>
                    <a:pt x="102" y="27"/>
                    <a:pt x="102" y="2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99" y="4"/>
                    <a:pt x="99" y="4"/>
                    <a:pt x="99" y="4"/>
                  </a:cubicBezTo>
                  <a:cubicBezTo>
                    <a:pt x="99" y="4"/>
                    <a:pt x="99" y="4"/>
                    <a:pt x="99" y="4"/>
                  </a:cubicBezTo>
                  <a:cubicBezTo>
                    <a:pt x="99" y="4"/>
                    <a:pt x="99" y="4"/>
                    <a:pt x="99" y="4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5" y="23"/>
                    <a:pt x="44" y="24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25"/>
                    <a:pt x="29" y="25"/>
                    <a:pt x="28" y="25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8"/>
                    <a:pt x="23" y="18"/>
                  </a:cubicBezTo>
                  <a:cubicBezTo>
                    <a:pt x="23" y="18"/>
                    <a:pt x="22" y="18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11" y="72"/>
                    <a:pt x="11" y="72"/>
                    <a:pt x="11" y="72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0" y="78"/>
                    <a:pt x="10" y="78"/>
                    <a:pt x="10" y="78"/>
                  </a:cubicBezTo>
                  <a:cubicBezTo>
                    <a:pt x="10" y="78"/>
                    <a:pt x="10" y="78"/>
                    <a:pt x="10" y="78"/>
                  </a:cubicBezTo>
                  <a:cubicBezTo>
                    <a:pt x="10" y="78"/>
                    <a:pt x="10" y="78"/>
                    <a:pt x="9" y="78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9" y="80"/>
                    <a:pt x="9" y="80"/>
                    <a:pt x="9" y="81"/>
                  </a:cubicBezTo>
                  <a:cubicBezTo>
                    <a:pt x="13" y="86"/>
                    <a:pt x="13" y="86"/>
                    <a:pt x="13" y="86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15" y="89"/>
                    <a:pt x="15" y="89"/>
                    <a:pt x="15" y="89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5" y="91"/>
                    <a:pt x="15" y="92"/>
                    <a:pt x="15" y="92"/>
                  </a:cubicBezTo>
                  <a:cubicBezTo>
                    <a:pt x="23" y="95"/>
                    <a:pt x="23" y="95"/>
                    <a:pt x="23" y="95"/>
                  </a:cubicBezTo>
                  <a:cubicBezTo>
                    <a:pt x="23" y="95"/>
                    <a:pt x="23" y="95"/>
                    <a:pt x="23" y="95"/>
                  </a:cubicBezTo>
                  <a:cubicBezTo>
                    <a:pt x="23" y="95"/>
                    <a:pt x="23" y="95"/>
                    <a:pt x="23" y="95"/>
                  </a:cubicBezTo>
                  <a:cubicBezTo>
                    <a:pt x="26" y="92"/>
                    <a:pt x="26" y="92"/>
                    <a:pt x="26" y="92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40" y="89"/>
                    <a:pt x="40" y="89"/>
                    <a:pt x="40" y="89"/>
                  </a:cubicBezTo>
                  <a:cubicBezTo>
                    <a:pt x="40" y="89"/>
                    <a:pt x="55" y="90"/>
                    <a:pt x="55" y="90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61" y="89"/>
                    <a:pt x="61" y="89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1" y="87"/>
                    <a:pt x="61" y="87"/>
                    <a:pt x="61" y="87"/>
                  </a:cubicBezTo>
                  <a:cubicBezTo>
                    <a:pt x="70" y="85"/>
                    <a:pt x="70" y="85"/>
                    <a:pt x="70" y="85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08" y="33"/>
                    <a:pt x="108" y="33"/>
                    <a:pt x="108" y="33"/>
                  </a:cubicBezTo>
                  <a:cubicBezTo>
                    <a:pt x="108" y="33"/>
                    <a:pt x="108" y="33"/>
                    <a:pt x="108" y="33"/>
                  </a:cubicBezTo>
                  <a:close/>
                  <a:moveTo>
                    <a:pt x="84" y="52"/>
                  </a:moveTo>
                  <a:cubicBezTo>
                    <a:pt x="83" y="57"/>
                    <a:pt x="83" y="57"/>
                    <a:pt x="83" y="57"/>
                  </a:cubicBezTo>
                  <a:cubicBezTo>
                    <a:pt x="83" y="57"/>
                    <a:pt x="83" y="57"/>
                    <a:pt x="83" y="57"/>
                  </a:cubicBezTo>
                  <a:cubicBezTo>
                    <a:pt x="83" y="57"/>
                    <a:pt x="83" y="57"/>
                    <a:pt x="83" y="57"/>
                  </a:cubicBezTo>
                  <a:cubicBezTo>
                    <a:pt x="79" y="60"/>
                    <a:pt x="79" y="60"/>
                    <a:pt x="79" y="60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3" y="49"/>
                    <a:pt x="73" y="49"/>
                    <a:pt x="73" y="49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5" y="52"/>
                    <a:pt x="85" y="52"/>
                    <a:pt x="85" y="52"/>
                  </a:cubicBezTo>
                  <a:lnTo>
                    <a:pt x="84" y="52"/>
                  </a:lnTo>
                  <a:close/>
                </a:path>
              </a:pathLst>
            </a:custGeom>
            <a:solidFill>
              <a:schemeClr val="accent4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983">
              <a:extLst>
                <a:ext uri="{FF2B5EF4-FFF2-40B4-BE49-F238E27FC236}">
                  <a16:creationId xmlns:a16="http://schemas.microsoft.com/office/drawing/2014/main" id="{FC1B5F74-3A93-6EF6-5B7C-12413FF7B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4049" y="5591014"/>
              <a:ext cx="62658" cy="62658"/>
            </a:xfrm>
            <a:custGeom>
              <a:avLst/>
              <a:gdLst/>
              <a:ahLst/>
              <a:cxnLst>
                <a:cxn ang="0">
                  <a:pos x="14" y="4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1" y="1"/>
                </a:cxn>
                <a:cxn ang="0">
                  <a:pos x="9" y="0"/>
                </a:cxn>
                <a:cxn ang="0">
                  <a:pos x="6" y="2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2" y="13"/>
                </a:cxn>
                <a:cxn ang="0">
                  <a:pos x="3" y="14"/>
                </a:cxn>
                <a:cxn ang="0">
                  <a:pos x="7" y="16"/>
                </a:cxn>
                <a:cxn ang="0">
                  <a:pos x="7" y="16"/>
                </a:cxn>
                <a:cxn ang="0">
                  <a:pos x="7" y="16"/>
                </a:cxn>
                <a:cxn ang="0">
                  <a:pos x="10" y="14"/>
                </a:cxn>
                <a:cxn ang="0">
                  <a:pos x="14" y="11"/>
                </a:cxn>
                <a:cxn ang="0">
                  <a:pos x="14" y="11"/>
                </a:cxn>
                <a:cxn ang="0">
                  <a:pos x="15" y="6"/>
                </a:cxn>
                <a:cxn ang="0">
                  <a:pos x="16" y="6"/>
                </a:cxn>
                <a:cxn ang="0">
                  <a:pos x="14" y="4"/>
                </a:cxn>
              </a:cxnLst>
              <a:rect l="0" t="0" r="r" b="b"/>
              <a:pathLst>
                <a:path w="16" h="16">
                  <a:moveTo>
                    <a:pt x="14" y="4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6"/>
                    <a:pt x="16" y="6"/>
                    <a:pt x="16" y="6"/>
                  </a:cubicBezTo>
                  <a:lnTo>
                    <a:pt x="14" y="4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984">
              <a:extLst>
                <a:ext uri="{FF2B5EF4-FFF2-40B4-BE49-F238E27FC236}">
                  <a16:creationId xmlns:a16="http://schemas.microsoft.com/office/drawing/2014/main" id="{8EA90F29-48B2-451C-4EE3-9253F1C20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7391" y="3679949"/>
              <a:ext cx="24733" cy="29680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6" y="7"/>
                </a:cxn>
                <a:cxn ang="0">
                  <a:pos x="6" y="7"/>
                </a:cxn>
                <a:cxn ang="0">
                  <a:pos x="5" y="5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4" y="2"/>
                </a:cxn>
                <a:cxn ang="0">
                  <a:pos x="4" y="3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1" y="3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3" y="7"/>
                </a:cxn>
                <a:cxn ang="0">
                  <a:pos x="5" y="8"/>
                </a:cxn>
              </a:cxnLst>
              <a:rect l="0" t="0" r="r" b="b"/>
              <a:pathLst>
                <a:path w="6" h="8">
                  <a:moveTo>
                    <a:pt x="5" y="8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7"/>
                    <a:pt x="3" y="7"/>
                    <a:pt x="3" y="7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985">
              <a:extLst>
                <a:ext uri="{FF2B5EF4-FFF2-40B4-BE49-F238E27FC236}">
                  <a16:creationId xmlns:a16="http://schemas.microsoft.com/office/drawing/2014/main" id="{E48A0C3D-7A1C-8B1E-A60E-A69FC7333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7357" y="3551335"/>
              <a:ext cx="14840" cy="6596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2"/>
                </a:cxn>
                <a:cxn ang="0">
                  <a:pos x="2" y="4"/>
                </a:cxn>
                <a:cxn ang="0">
                  <a:pos x="9" y="0"/>
                </a:cxn>
              </a:cxnLst>
              <a:rect l="0" t="0" r="r" b="b"/>
              <a:pathLst>
                <a:path w="9" h="4">
                  <a:moveTo>
                    <a:pt x="9" y="0"/>
                  </a:moveTo>
                  <a:lnTo>
                    <a:pt x="0" y="2"/>
                  </a:lnTo>
                  <a:lnTo>
                    <a:pt x="2" y="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986">
              <a:extLst>
                <a:ext uri="{FF2B5EF4-FFF2-40B4-BE49-F238E27FC236}">
                  <a16:creationId xmlns:a16="http://schemas.microsoft.com/office/drawing/2014/main" id="{A9B202FF-B0E3-8C69-4484-F4A3F723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604" y="3200121"/>
              <a:ext cx="74200" cy="159942"/>
            </a:xfrm>
            <a:custGeom>
              <a:avLst/>
              <a:gdLst/>
              <a:ahLst/>
              <a:cxnLst>
                <a:cxn ang="0">
                  <a:pos x="5" y="13"/>
                </a:cxn>
                <a:cxn ang="0">
                  <a:pos x="5" y="13"/>
                </a:cxn>
                <a:cxn ang="0">
                  <a:pos x="5" y="14"/>
                </a:cxn>
                <a:cxn ang="0">
                  <a:pos x="2" y="15"/>
                </a:cxn>
                <a:cxn ang="0">
                  <a:pos x="3" y="18"/>
                </a:cxn>
                <a:cxn ang="0">
                  <a:pos x="7" y="21"/>
                </a:cxn>
                <a:cxn ang="0">
                  <a:pos x="7" y="25"/>
                </a:cxn>
                <a:cxn ang="0">
                  <a:pos x="9" y="25"/>
                </a:cxn>
                <a:cxn ang="0">
                  <a:pos x="10" y="23"/>
                </a:cxn>
                <a:cxn ang="0">
                  <a:pos x="10" y="23"/>
                </a:cxn>
                <a:cxn ang="0">
                  <a:pos x="10" y="23"/>
                </a:cxn>
                <a:cxn ang="0">
                  <a:pos x="11" y="23"/>
                </a:cxn>
                <a:cxn ang="0">
                  <a:pos x="13" y="29"/>
                </a:cxn>
                <a:cxn ang="0">
                  <a:pos x="14" y="28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6" y="28"/>
                </a:cxn>
                <a:cxn ang="0">
                  <a:pos x="16" y="29"/>
                </a:cxn>
                <a:cxn ang="0">
                  <a:pos x="16" y="33"/>
                </a:cxn>
                <a:cxn ang="0">
                  <a:pos x="17" y="32"/>
                </a:cxn>
                <a:cxn ang="0">
                  <a:pos x="17" y="32"/>
                </a:cxn>
                <a:cxn ang="0">
                  <a:pos x="17" y="32"/>
                </a:cxn>
                <a:cxn ang="0">
                  <a:pos x="17" y="33"/>
                </a:cxn>
                <a:cxn ang="0">
                  <a:pos x="15" y="39"/>
                </a:cxn>
                <a:cxn ang="0">
                  <a:pos x="15" y="41"/>
                </a:cxn>
                <a:cxn ang="0">
                  <a:pos x="16" y="41"/>
                </a:cxn>
                <a:cxn ang="0">
                  <a:pos x="17" y="39"/>
                </a:cxn>
                <a:cxn ang="0">
                  <a:pos x="17" y="39"/>
                </a:cxn>
                <a:cxn ang="0">
                  <a:pos x="17" y="39"/>
                </a:cxn>
                <a:cxn ang="0">
                  <a:pos x="18" y="39"/>
                </a:cxn>
                <a:cxn ang="0">
                  <a:pos x="18" y="39"/>
                </a:cxn>
                <a:cxn ang="0">
                  <a:pos x="19" y="33"/>
                </a:cxn>
                <a:cxn ang="0">
                  <a:pos x="13" y="23"/>
                </a:cxn>
                <a:cxn ang="0">
                  <a:pos x="12" y="14"/>
                </a:cxn>
                <a:cxn ang="0">
                  <a:pos x="10" y="12"/>
                </a:cxn>
                <a:cxn ang="0">
                  <a:pos x="9" y="6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10" y="3"/>
                </a:cxn>
                <a:cxn ang="0">
                  <a:pos x="10" y="2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7" y="3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3"/>
                </a:cxn>
                <a:cxn ang="0">
                  <a:pos x="8" y="6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8" y="7"/>
                </a:cxn>
                <a:cxn ang="0">
                  <a:pos x="2" y="5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5" y="13"/>
                </a:cxn>
              </a:cxnLst>
              <a:rect l="0" t="0" r="r" b="b"/>
              <a:pathLst>
                <a:path w="19" h="41">
                  <a:moveTo>
                    <a:pt x="5" y="13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4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9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2"/>
                    <a:pt x="17" y="33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39"/>
                    <a:pt x="17" y="39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5" y="13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987">
              <a:extLst>
                <a:ext uri="{FF2B5EF4-FFF2-40B4-BE49-F238E27FC236}">
                  <a16:creationId xmlns:a16="http://schemas.microsoft.com/office/drawing/2014/main" id="{8189F00D-F19C-7E7D-E32D-41B8162D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1804" y="2947841"/>
              <a:ext cx="105529" cy="41222"/>
            </a:xfrm>
            <a:custGeom>
              <a:avLst/>
              <a:gdLst/>
              <a:ahLst/>
              <a:cxnLst>
                <a:cxn ang="0">
                  <a:pos x="12" y="4"/>
                </a:cxn>
                <a:cxn ang="0">
                  <a:pos x="12" y="4"/>
                </a:cxn>
                <a:cxn ang="0">
                  <a:pos x="13" y="3"/>
                </a:cxn>
                <a:cxn ang="0">
                  <a:pos x="11" y="3"/>
                </a:cxn>
                <a:cxn ang="0">
                  <a:pos x="10" y="3"/>
                </a:cxn>
                <a:cxn ang="0">
                  <a:pos x="10" y="3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0" y="11"/>
                </a:cxn>
                <a:cxn ang="0">
                  <a:pos x="3" y="11"/>
                </a:cxn>
                <a:cxn ang="0">
                  <a:pos x="3" y="10"/>
                </a:cxn>
                <a:cxn ang="0">
                  <a:pos x="4" y="10"/>
                </a:cxn>
                <a:cxn ang="0">
                  <a:pos x="11" y="7"/>
                </a:cxn>
                <a:cxn ang="0">
                  <a:pos x="27" y="5"/>
                </a:cxn>
                <a:cxn ang="0">
                  <a:pos x="20" y="3"/>
                </a:cxn>
                <a:cxn ang="0">
                  <a:pos x="13" y="4"/>
                </a:cxn>
                <a:cxn ang="0">
                  <a:pos x="12" y="4"/>
                </a:cxn>
              </a:cxnLst>
              <a:rect l="0" t="0" r="r" b="b"/>
              <a:pathLst>
                <a:path w="27" h="11">
                  <a:moveTo>
                    <a:pt x="12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1" y="3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4" y="10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13" y="4"/>
                    <a:pt x="13" y="4"/>
                  </a:cubicBezTo>
                  <a:cubicBezTo>
                    <a:pt x="13" y="4"/>
                    <a:pt x="12" y="4"/>
                    <a:pt x="12" y="4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988">
              <a:extLst>
                <a:ext uri="{FF2B5EF4-FFF2-40B4-BE49-F238E27FC236}">
                  <a16:creationId xmlns:a16="http://schemas.microsoft.com/office/drawing/2014/main" id="{CF1093C2-9E6B-84B4-1F7C-10CF6F496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8080" y="2939596"/>
              <a:ext cx="19787" cy="82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5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989">
              <a:extLst>
                <a:ext uri="{FF2B5EF4-FFF2-40B4-BE49-F238E27FC236}">
                  <a16:creationId xmlns:a16="http://schemas.microsoft.com/office/drawing/2014/main" id="{B9172903-CB5E-6205-EF1F-438F6F8921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17235" y="2776356"/>
              <a:ext cx="234143" cy="112125"/>
            </a:xfrm>
            <a:custGeom>
              <a:avLst/>
              <a:gdLst/>
              <a:ahLst/>
              <a:cxnLst>
                <a:cxn ang="0">
                  <a:pos x="21" y="21"/>
                </a:cxn>
                <a:cxn ang="0">
                  <a:pos x="17" y="21"/>
                </a:cxn>
                <a:cxn ang="0">
                  <a:pos x="17" y="25"/>
                </a:cxn>
                <a:cxn ang="0">
                  <a:pos x="17" y="25"/>
                </a:cxn>
                <a:cxn ang="0">
                  <a:pos x="0" y="22"/>
                </a:cxn>
                <a:cxn ang="0">
                  <a:pos x="5" y="21"/>
                </a:cxn>
                <a:cxn ang="0">
                  <a:pos x="30" y="27"/>
                </a:cxn>
                <a:cxn ang="0">
                  <a:pos x="31" y="23"/>
                </a:cxn>
                <a:cxn ang="0">
                  <a:pos x="43" y="14"/>
                </a:cxn>
                <a:cxn ang="0">
                  <a:pos x="44" y="11"/>
                </a:cxn>
                <a:cxn ang="0">
                  <a:pos x="48" y="6"/>
                </a:cxn>
                <a:cxn ang="0">
                  <a:pos x="44" y="7"/>
                </a:cxn>
                <a:cxn ang="0">
                  <a:pos x="44" y="7"/>
                </a:cxn>
                <a:cxn ang="0">
                  <a:pos x="47" y="4"/>
                </a:cxn>
                <a:cxn ang="0">
                  <a:pos x="51" y="4"/>
                </a:cxn>
                <a:cxn ang="0">
                  <a:pos x="51" y="5"/>
                </a:cxn>
                <a:cxn ang="0">
                  <a:pos x="48" y="6"/>
                </a:cxn>
                <a:cxn ang="0">
                  <a:pos x="53" y="5"/>
                </a:cxn>
                <a:cxn ang="0">
                  <a:pos x="53" y="4"/>
                </a:cxn>
                <a:cxn ang="0">
                  <a:pos x="54" y="4"/>
                </a:cxn>
                <a:cxn ang="0">
                  <a:pos x="58" y="5"/>
                </a:cxn>
                <a:cxn ang="0">
                  <a:pos x="55" y="1"/>
                </a:cxn>
                <a:cxn ang="0">
                  <a:pos x="44" y="4"/>
                </a:cxn>
                <a:cxn ang="0">
                  <a:pos x="39" y="12"/>
                </a:cxn>
                <a:cxn ang="0">
                  <a:pos x="32" y="13"/>
                </a:cxn>
                <a:cxn ang="0">
                  <a:pos x="32" y="9"/>
                </a:cxn>
                <a:cxn ang="0">
                  <a:pos x="30" y="11"/>
                </a:cxn>
                <a:cxn ang="0">
                  <a:pos x="29" y="11"/>
                </a:cxn>
                <a:cxn ang="0">
                  <a:pos x="27" y="6"/>
                </a:cxn>
                <a:cxn ang="0">
                  <a:pos x="25" y="8"/>
                </a:cxn>
                <a:cxn ang="0">
                  <a:pos x="18" y="3"/>
                </a:cxn>
                <a:cxn ang="0">
                  <a:pos x="14" y="0"/>
                </a:cxn>
                <a:cxn ang="0">
                  <a:pos x="23" y="9"/>
                </a:cxn>
                <a:cxn ang="0">
                  <a:pos x="22" y="11"/>
                </a:cxn>
                <a:cxn ang="0">
                  <a:pos x="26" y="12"/>
                </a:cxn>
                <a:cxn ang="0">
                  <a:pos x="24" y="14"/>
                </a:cxn>
                <a:cxn ang="0">
                  <a:pos x="25" y="16"/>
                </a:cxn>
                <a:cxn ang="0">
                  <a:pos x="21" y="16"/>
                </a:cxn>
                <a:cxn ang="0">
                  <a:pos x="15" y="27"/>
                </a:cxn>
                <a:cxn ang="0">
                  <a:pos x="12" y="26"/>
                </a:cxn>
                <a:cxn ang="0">
                  <a:pos x="11" y="25"/>
                </a:cxn>
                <a:cxn ang="0">
                  <a:pos x="13" y="24"/>
                </a:cxn>
                <a:cxn ang="0">
                  <a:pos x="13" y="24"/>
                </a:cxn>
                <a:cxn ang="0">
                  <a:pos x="15" y="27"/>
                </a:cxn>
                <a:cxn ang="0">
                  <a:pos x="41" y="13"/>
                </a:cxn>
                <a:cxn ang="0">
                  <a:pos x="41" y="13"/>
                </a:cxn>
                <a:cxn ang="0">
                  <a:pos x="41" y="16"/>
                </a:cxn>
                <a:cxn ang="0">
                  <a:pos x="38" y="18"/>
                </a:cxn>
                <a:cxn ang="0">
                  <a:pos x="38" y="18"/>
                </a:cxn>
                <a:cxn ang="0">
                  <a:pos x="35" y="16"/>
                </a:cxn>
              </a:cxnLst>
              <a:rect l="0" t="0" r="r" b="b"/>
              <a:pathLst>
                <a:path w="60" h="29">
                  <a:moveTo>
                    <a:pt x="21" y="16"/>
                  </a:moveTo>
                  <a:cubicBezTo>
                    <a:pt x="21" y="21"/>
                    <a:pt x="21" y="21"/>
                    <a:pt x="21" y="21"/>
                  </a:cubicBezTo>
                  <a:cubicBezTo>
                    <a:pt x="21" y="21"/>
                    <a:pt x="21" y="21"/>
                    <a:pt x="20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5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3" y="12"/>
                    <a:pt x="44" y="11"/>
                    <a:pt x="44" y="1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4"/>
                    <a:pt x="51" y="4"/>
                    <a:pt x="51" y="4"/>
                  </a:cubicBezTo>
                  <a:cubicBezTo>
                    <a:pt x="51" y="4"/>
                    <a:pt x="51" y="5"/>
                    <a:pt x="51" y="5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9" y="6"/>
                    <a:pt x="55" y="7"/>
                    <a:pt x="55" y="7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2" y="5"/>
                    <a:pt x="52" y="4"/>
                    <a:pt x="53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2" y="13"/>
                    <a:pt x="32" y="13"/>
                    <a:pt x="32" y="12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1"/>
                    <a:pt x="29" y="11"/>
                    <a:pt x="29" y="11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6"/>
                    <a:pt x="28" y="6"/>
                    <a:pt x="27" y="6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6"/>
                    <a:pt x="25" y="16"/>
                    <a:pt x="25" y="16"/>
                  </a:cubicBezTo>
                  <a:lnTo>
                    <a:pt x="21" y="16"/>
                  </a:lnTo>
                  <a:close/>
                  <a:moveTo>
                    <a:pt x="15" y="27"/>
                  </a:move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5"/>
                    <a:pt x="11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7"/>
                    <a:pt x="15" y="27"/>
                    <a:pt x="15" y="27"/>
                  </a:cubicBezTo>
                  <a:close/>
                  <a:moveTo>
                    <a:pt x="35" y="15"/>
                  </a:move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4"/>
                    <a:pt x="42" y="14"/>
                    <a:pt x="41" y="14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5" y="15"/>
                    <a:pt x="35" y="15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990">
              <a:extLst>
                <a:ext uri="{FF2B5EF4-FFF2-40B4-BE49-F238E27FC236}">
                  <a16:creationId xmlns:a16="http://schemas.microsoft.com/office/drawing/2014/main" id="{7D631CC3-6640-15E2-AAEE-E56F2EA4E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8720" y="2799441"/>
              <a:ext cx="16489" cy="32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0" y="2"/>
                </a:cxn>
              </a:cxnLst>
              <a:rect l="0" t="0" r="r" b="b"/>
              <a:pathLst>
                <a:path w="10" h="2">
                  <a:moveTo>
                    <a:pt x="0" y="2"/>
                  </a:moveTo>
                  <a:lnTo>
                    <a:pt x="10" y="0"/>
                  </a:lnTo>
                  <a:lnTo>
                    <a:pt x="1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6E689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991">
              <a:extLst>
                <a:ext uri="{FF2B5EF4-FFF2-40B4-BE49-F238E27FC236}">
                  <a16:creationId xmlns:a16="http://schemas.microsoft.com/office/drawing/2014/main" id="{11767DF1-F06D-3DA0-01EF-9DE630E2D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5208" y="2799441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89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992">
              <a:extLst>
                <a:ext uri="{FF2B5EF4-FFF2-40B4-BE49-F238E27FC236}">
                  <a16:creationId xmlns:a16="http://schemas.microsoft.com/office/drawing/2014/main" id="{51420961-5FBC-ED48-5FBC-6335AE718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5208" y="2794494"/>
              <a:ext cx="11542" cy="494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0" y="3"/>
                </a:cxn>
                <a:cxn ang="0">
                  <a:pos x="7" y="0"/>
                </a:cxn>
                <a:cxn ang="0">
                  <a:pos x="0" y="3"/>
                </a:cxn>
              </a:cxnLst>
              <a:rect l="0" t="0" r="r" b="b"/>
              <a:pathLst>
                <a:path w="7" h="3">
                  <a:moveTo>
                    <a:pt x="0" y="3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E6E689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993">
              <a:extLst>
                <a:ext uri="{FF2B5EF4-FFF2-40B4-BE49-F238E27FC236}">
                  <a16:creationId xmlns:a16="http://schemas.microsoft.com/office/drawing/2014/main" id="{D3E4271C-43F9-D005-3AA2-4CF1EEB2E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8720" y="2791196"/>
              <a:ext cx="28031" cy="11542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7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7" y="1"/>
                </a:cxn>
                <a:cxn ang="0">
                  <a:pos x="7" y="1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1"/>
                    <a:pt x="7" y="0"/>
                    <a:pt x="7" y="0"/>
                  </a:cubicBezTo>
                  <a:cubicBezTo>
                    <a:pt x="7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994">
              <a:extLst>
                <a:ext uri="{FF2B5EF4-FFF2-40B4-BE49-F238E27FC236}">
                  <a16:creationId xmlns:a16="http://schemas.microsoft.com/office/drawing/2014/main" id="{2600C542-3599-EA6D-EB61-83301B6A2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4093" y="2825823"/>
              <a:ext cx="28031" cy="19787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6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3" y="5"/>
                </a:cxn>
              </a:cxnLst>
              <a:rect l="0" t="0" r="r" b="b"/>
              <a:pathLst>
                <a:path w="7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3" y="5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995">
              <a:extLst>
                <a:ext uri="{FF2B5EF4-FFF2-40B4-BE49-F238E27FC236}">
                  <a16:creationId xmlns:a16="http://schemas.microsoft.com/office/drawing/2014/main" id="{F65BC799-569A-77AD-61D7-A6DA312F1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0106" y="2868694"/>
              <a:ext cx="16489" cy="1154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996">
              <a:extLst>
                <a:ext uri="{FF2B5EF4-FFF2-40B4-BE49-F238E27FC236}">
                  <a16:creationId xmlns:a16="http://schemas.microsoft.com/office/drawing/2014/main" id="{1B99ACD9-9C0C-2368-5332-93774B96C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5208" y="2799441"/>
              <a:ext cx="26382" cy="3298"/>
            </a:xfrm>
            <a:custGeom>
              <a:avLst/>
              <a:gdLst/>
              <a:ahLst/>
              <a:cxnLst>
                <a:cxn ang="0">
                  <a:pos x="7" y="1"/>
                </a:cxn>
                <a:cxn ang="0">
                  <a:pos x="0" y="0"/>
                </a:cxn>
                <a:cxn ang="0">
                  <a:pos x="7" y="1"/>
                </a:cxn>
              </a:cxnLst>
              <a:rect l="0" t="0" r="r" b="b"/>
              <a:pathLst>
                <a:path w="7" h="1">
                  <a:moveTo>
                    <a:pt x="7" y="1"/>
                  </a:moveTo>
                  <a:cubicBezTo>
                    <a:pt x="7" y="1"/>
                    <a:pt x="1" y="0"/>
                    <a:pt x="0" y="0"/>
                  </a:cubicBezTo>
                  <a:cubicBezTo>
                    <a:pt x="1" y="0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E6E689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997">
              <a:extLst>
                <a:ext uri="{FF2B5EF4-FFF2-40B4-BE49-F238E27FC236}">
                  <a16:creationId xmlns:a16="http://schemas.microsoft.com/office/drawing/2014/main" id="{E01280F5-C7E3-F3D5-CE1E-CD6282D65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697" y="2533969"/>
              <a:ext cx="186325" cy="136858"/>
            </a:xfrm>
            <a:custGeom>
              <a:avLst/>
              <a:gdLst/>
              <a:ahLst/>
              <a:cxnLst>
                <a:cxn ang="0">
                  <a:pos x="22" y="30"/>
                </a:cxn>
                <a:cxn ang="0">
                  <a:pos x="23" y="26"/>
                </a:cxn>
                <a:cxn ang="0">
                  <a:pos x="23" y="26"/>
                </a:cxn>
                <a:cxn ang="0">
                  <a:pos x="29" y="23"/>
                </a:cxn>
                <a:cxn ang="0">
                  <a:pos x="30" y="23"/>
                </a:cxn>
                <a:cxn ang="0">
                  <a:pos x="30" y="23"/>
                </a:cxn>
                <a:cxn ang="0">
                  <a:pos x="30" y="23"/>
                </a:cxn>
                <a:cxn ang="0">
                  <a:pos x="30" y="26"/>
                </a:cxn>
                <a:cxn ang="0">
                  <a:pos x="30" y="29"/>
                </a:cxn>
                <a:cxn ang="0">
                  <a:pos x="24" y="34"/>
                </a:cxn>
                <a:cxn ang="0">
                  <a:pos x="24" y="35"/>
                </a:cxn>
                <a:cxn ang="0">
                  <a:pos x="33" y="27"/>
                </a:cxn>
                <a:cxn ang="0">
                  <a:pos x="34" y="27"/>
                </a:cxn>
                <a:cxn ang="0">
                  <a:pos x="35" y="27"/>
                </a:cxn>
                <a:cxn ang="0">
                  <a:pos x="33" y="24"/>
                </a:cxn>
                <a:cxn ang="0">
                  <a:pos x="33" y="24"/>
                </a:cxn>
                <a:cxn ang="0">
                  <a:pos x="36" y="20"/>
                </a:cxn>
                <a:cxn ang="0">
                  <a:pos x="36" y="20"/>
                </a:cxn>
                <a:cxn ang="0">
                  <a:pos x="43" y="21"/>
                </a:cxn>
                <a:cxn ang="0">
                  <a:pos x="48" y="13"/>
                </a:cxn>
                <a:cxn ang="0">
                  <a:pos x="47" y="12"/>
                </a:cxn>
                <a:cxn ang="0">
                  <a:pos x="47" y="12"/>
                </a:cxn>
                <a:cxn ang="0">
                  <a:pos x="48" y="10"/>
                </a:cxn>
                <a:cxn ang="0">
                  <a:pos x="48" y="10"/>
                </a:cxn>
                <a:cxn ang="0">
                  <a:pos x="48" y="10"/>
                </a:cxn>
                <a:cxn ang="0">
                  <a:pos x="48" y="10"/>
                </a:cxn>
                <a:cxn ang="0">
                  <a:pos x="47" y="9"/>
                </a:cxn>
                <a:cxn ang="0">
                  <a:pos x="48" y="7"/>
                </a:cxn>
                <a:cxn ang="0">
                  <a:pos x="43" y="11"/>
                </a:cxn>
                <a:cxn ang="0">
                  <a:pos x="42" y="11"/>
                </a:cxn>
                <a:cxn ang="0">
                  <a:pos x="31" y="11"/>
                </a:cxn>
                <a:cxn ang="0">
                  <a:pos x="30" y="10"/>
                </a:cxn>
                <a:cxn ang="0">
                  <a:pos x="30" y="9"/>
                </a:cxn>
                <a:cxn ang="0">
                  <a:pos x="31" y="7"/>
                </a:cxn>
                <a:cxn ang="0">
                  <a:pos x="38" y="2"/>
                </a:cxn>
                <a:cxn ang="0">
                  <a:pos x="33" y="0"/>
                </a:cxn>
                <a:cxn ang="0">
                  <a:pos x="20" y="8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1" y="17"/>
                </a:cxn>
                <a:cxn ang="0">
                  <a:pos x="3" y="14"/>
                </a:cxn>
                <a:cxn ang="0">
                  <a:pos x="3" y="13"/>
                </a:cxn>
                <a:cxn ang="0">
                  <a:pos x="12" y="15"/>
                </a:cxn>
                <a:cxn ang="0">
                  <a:pos x="12" y="13"/>
                </a:cxn>
                <a:cxn ang="0">
                  <a:pos x="13" y="12"/>
                </a:cxn>
                <a:cxn ang="0">
                  <a:pos x="13" y="13"/>
                </a:cxn>
                <a:cxn ang="0">
                  <a:pos x="24" y="15"/>
                </a:cxn>
                <a:cxn ang="0">
                  <a:pos x="25" y="15"/>
                </a:cxn>
                <a:cxn ang="0">
                  <a:pos x="25" y="16"/>
                </a:cxn>
                <a:cxn ang="0">
                  <a:pos x="24" y="18"/>
                </a:cxn>
                <a:cxn ang="0">
                  <a:pos x="23" y="18"/>
                </a:cxn>
                <a:cxn ang="0">
                  <a:pos x="17" y="17"/>
                </a:cxn>
                <a:cxn ang="0">
                  <a:pos x="19" y="20"/>
                </a:cxn>
                <a:cxn ang="0">
                  <a:pos x="18" y="22"/>
                </a:cxn>
                <a:cxn ang="0">
                  <a:pos x="18" y="22"/>
                </a:cxn>
                <a:cxn ang="0">
                  <a:pos x="15" y="25"/>
                </a:cxn>
                <a:cxn ang="0">
                  <a:pos x="14" y="28"/>
                </a:cxn>
                <a:cxn ang="0">
                  <a:pos x="14" y="29"/>
                </a:cxn>
                <a:cxn ang="0">
                  <a:pos x="11" y="30"/>
                </a:cxn>
                <a:cxn ang="0">
                  <a:pos x="20" y="33"/>
                </a:cxn>
                <a:cxn ang="0">
                  <a:pos x="22" y="30"/>
                </a:cxn>
              </a:cxnLst>
              <a:rect l="0" t="0" r="r" b="b"/>
              <a:pathLst>
                <a:path w="48" h="35">
                  <a:moveTo>
                    <a:pt x="22" y="30"/>
                  </a:move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7"/>
                    <a:pt x="33" y="27"/>
                    <a:pt x="34" y="27"/>
                  </a:cubicBezTo>
                  <a:cubicBezTo>
                    <a:pt x="34" y="27"/>
                    <a:pt x="35" y="27"/>
                    <a:pt x="35" y="27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43" y="21"/>
                    <a:pt x="43" y="21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47" y="10"/>
                    <a:pt x="47" y="10"/>
                    <a:pt x="47" y="9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2" y="11"/>
                  </a:cubicBezTo>
                  <a:cubicBezTo>
                    <a:pt x="42" y="11"/>
                    <a:pt x="31" y="11"/>
                    <a:pt x="31" y="11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10"/>
                    <a:pt x="29" y="10"/>
                    <a:pt x="30" y="9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3"/>
                    <a:pt x="3" y="13"/>
                  </a:cubicBezTo>
                  <a:cubicBezTo>
                    <a:pt x="3" y="13"/>
                    <a:pt x="12" y="15"/>
                    <a:pt x="12" y="15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3" y="12"/>
                    <a:pt x="13" y="12"/>
                  </a:cubicBezTo>
                  <a:cubicBezTo>
                    <a:pt x="13" y="12"/>
                    <a:pt x="13" y="12"/>
                    <a:pt x="13" y="13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5" y="15"/>
                    <a:pt x="25" y="15"/>
                  </a:cubicBezTo>
                  <a:cubicBezTo>
                    <a:pt x="25" y="15"/>
                    <a:pt x="25" y="16"/>
                    <a:pt x="25" y="1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3" y="18"/>
                    <a:pt x="23" y="18"/>
                  </a:cubicBezTo>
                  <a:cubicBezTo>
                    <a:pt x="23" y="18"/>
                    <a:pt x="17" y="17"/>
                    <a:pt x="17" y="17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20" y="33"/>
                    <a:pt x="20" y="33"/>
                    <a:pt x="20" y="33"/>
                  </a:cubicBezTo>
                  <a:lnTo>
                    <a:pt x="22" y="3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998">
              <a:extLst>
                <a:ext uri="{FF2B5EF4-FFF2-40B4-BE49-F238E27FC236}">
                  <a16:creationId xmlns:a16="http://schemas.microsoft.com/office/drawing/2014/main" id="{2E2A16F1-CAFF-7ED4-068C-31A3F16C8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0516" y="2367431"/>
              <a:ext cx="4947" cy="11542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" y="7"/>
                </a:cxn>
                <a:cxn ang="0">
                  <a:pos x="3" y="0"/>
                </a:cxn>
                <a:cxn ang="0">
                  <a:pos x="0" y="7"/>
                </a:cxn>
              </a:cxnLst>
              <a:rect l="0" t="0" r="r" b="b"/>
              <a:pathLst>
                <a:path w="3" h="7">
                  <a:moveTo>
                    <a:pt x="0" y="7"/>
                  </a:moveTo>
                  <a:lnTo>
                    <a:pt x="3" y="7"/>
                  </a:lnTo>
                  <a:lnTo>
                    <a:pt x="3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999">
              <a:extLst>
                <a:ext uri="{FF2B5EF4-FFF2-40B4-BE49-F238E27FC236}">
                  <a16:creationId xmlns:a16="http://schemas.microsoft.com/office/drawing/2014/main" id="{1B8D1997-9A14-F06D-48B5-13022E2DC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1300" y="4590137"/>
              <a:ext cx="57711" cy="102231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4" y="3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1" y="11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2"/>
                </a:cxn>
                <a:cxn ang="0">
                  <a:pos x="1" y="20"/>
                </a:cxn>
                <a:cxn ang="0">
                  <a:pos x="3" y="25"/>
                </a:cxn>
                <a:cxn ang="0">
                  <a:pos x="4" y="25"/>
                </a:cxn>
                <a:cxn ang="0">
                  <a:pos x="8" y="26"/>
                </a:cxn>
                <a:cxn ang="0">
                  <a:pos x="8" y="26"/>
                </a:cxn>
                <a:cxn ang="0">
                  <a:pos x="14" y="21"/>
                </a:cxn>
                <a:cxn ang="0">
                  <a:pos x="15" y="21"/>
                </a:cxn>
                <a:cxn ang="0">
                  <a:pos x="15" y="15"/>
                </a:cxn>
                <a:cxn ang="0">
                  <a:pos x="8" y="4"/>
                </a:cxn>
                <a:cxn ang="0">
                  <a:pos x="5" y="1"/>
                </a:cxn>
              </a:cxnLst>
              <a:rect l="0" t="0" r="r" b="b"/>
              <a:pathLst>
                <a:path w="15" h="26">
                  <a:moveTo>
                    <a:pt x="5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2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8" y="4"/>
                    <a:pt x="8" y="4"/>
                    <a:pt x="8" y="4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1000">
              <a:extLst>
                <a:ext uri="{FF2B5EF4-FFF2-40B4-BE49-F238E27FC236}">
                  <a16:creationId xmlns:a16="http://schemas.microsoft.com/office/drawing/2014/main" id="{34F7EEA3-9617-F11C-D779-74207451D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8210" y="4364239"/>
              <a:ext cx="39573" cy="1648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6" y="4"/>
                </a:cxn>
                <a:cxn ang="0">
                  <a:pos x="6" y="4"/>
                </a:cxn>
                <a:cxn ang="0">
                  <a:pos x="10" y="2"/>
                </a:cxn>
                <a:cxn ang="0">
                  <a:pos x="10" y="2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1" y="0"/>
                </a:cxn>
              </a:cxnLst>
              <a:rect l="0" t="0" r="r" b="b"/>
              <a:pathLst>
                <a:path w="10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1001">
              <a:extLst>
                <a:ext uri="{FF2B5EF4-FFF2-40B4-BE49-F238E27FC236}">
                  <a16:creationId xmlns:a16="http://schemas.microsoft.com/office/drawing/2014/main" id="{42451CAA-AE13-FCE5-CC17-9C2C7E895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4643" y="2934650"/>
              <a:ext cx="3298" cy="824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E6E689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1002">
              <a:extLst>
                <a:ext uri="{FF2B5EF4-FFF2-40B4-BE49-F238E27FC236}">
                  <a16:creationId xmlns:a16="http://schemas.microsoft.com/office/drawing/2014/main" id="{854101F7-3B5B-9C9A-6A54-4861968C9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7318" y="2580138"/>
              <a:ext cx="8244" cy="4947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2" y="3"/>
                </a:cxn>
              </a:cxnLst>
              <a:rect l="0" t="0" r="r" b="b"/>
              <a:pathLst>
                <a:path w="5" h="3">
                  <a:moveTo>
                    <a:pt x="2" y="3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E6E689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1003">
              <a:extLst>
                <a:ext uri="{FF2B5EF4-FFF2-40B4-BE49-F238E27FC236}">
                  <a16:creationId xmlns:a16="http://schemas.microsoft.com/office/drawing/2014/main" id="{46561ADE-9788-2693-4478-94A178887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9385" y="2822525"/>
              <a:ext cx="8244" cy="39573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5" y="9"/>
                </a:cxn>
                <a:cxn ang="0">
                  <a:pos x="5" y="0"/>
                </a:cxn>
                <a:cxn ang="0">
                  <a:pos x="0" y="24"/>
                </a:cxn>
              </a:cxnLst>
              <a:rect l="0" t="0" r="r" b="b"/>
              <a:pathLst>
                <a:path w="5" h="24">
                  <a:moveTo>
                    <a:pt x="0" y="24"/>
                  </a:moveTo>
                  <a:lnTo>
                    <a:pt x="5" y="9"/>
                  </a:lnTo>
                  <a:lnTo>
                    <a:pt x="5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1004">
              <a:extLst>
                <a:ext uri="{FF2B5EF4-FFF2-40B4-BE49-F238E27FC236}">
                  <a16:creationId xmlns:a16="http://schemas.microsoft.com/office/drawing/2014/main" id="{72D669FF-6C43-E8EB-E790-2D6B0E521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8860" y="3149006"/>
              <a:ext cx="8244" cy="115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1005">
              <a:extLst>
                <a:ext uri="{FF2B5EF4-FFF2-40B4-BE49-F238E27FC236}">
                  <a16:creationId xmlns:a16="http://schemas.microsoft.com/office/drawing/2014/main" id="{5AD21066-C024-128F-BE91-C1CEEE622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0033" y="3160548"/>
              <a:ext cx="51116" cy="36276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3" y="2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4" y="9"/>
                </a:cxn>
                <a:cxn ang="0">
                  <a:pos x="6" y="6"/>
                </a:cxn>
                <a:cxn ang="0">
                  <a:pos x="12" y="5"/>
                </a:cxn>
                <a:cxn ang="0">
                  <a:pos x="13" y="5"/>
                </a:cxn>
                <a:cxn ang="0">
                  <a:pos x="13" y="4"/>
                </a:cxn>
                <a:cxn ang="0">
                  <a:pos x="9" y="0"/>
                </a:cxn>
              </a:cxnLst>
              <a:rect l="0" t="0" r="r" b="b"/>
              <a:pathLst>
                <a:path w="13" h="9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1006">
              <a:extLst>
                <a:ext uri="{FF2B5EF4-FFF2-40B4-BE49-F238E27FC236}">
                  <a16:creationId xmlns:a16="http://schemas.microsoft.com/office/drawing/2014/main" id="{E0C48F55-A97D-75EB-89EF-B31F3E67E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096" y="3106135"/>
              <a:ext cx="46169" cy="74200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3" y="12"/>
                </a:cxn>
                <a:cxn ang="0">
                  <a:pos x="3" y="12"/>
                </a:cxn>
                <a:cxn ang="0">
                  <a:pos x="7" y="14"/>
                </a:cxn>
                <a:cxn ang="0">
                  <a:pos x="9" y="19"/>
                </a:cxn>
                <a:cxn ang="0">
                  <a:pos x="9" y="19"/>
                </a:cxn>
                <a:cxn ang="0">
                  <a:pos x="11" y="19"/>
                </a:cxn>
                <a:cxn ang="0">
                  <a:pos x="12" y="19"/>
                </a:cxn>
                <a:cxn ang="0">
                  <a:pos x="12" y="16"/>
                </a:cxn>
                <a:cxn ang="0">
                  <a:pos x="12" y="15"/>
                </a:cxn>
                <a:cxn ang="0">
                  <a:pos x="11" y="15"/>
                </a:cxn>
                <a:cxn ang="0">
                  <a:pos x="11" y="15"/>
                </a:cxn>
                <a:cxn ang="0">
                  <a:pos x="11" y="15"/>
                </a:cxn>
                <a:cxn ang="0">
                  <a:pos x="12" y="14"/>
                </a:cxn>
                <a:cxn ang="0">
                  <a:pos x="12" y="13"/>
                </a:cxn>
                <a:cxn ang="0">
                  <a:pos x="9" y="11"/>
                </a:cxn>
                <a:cxn ang="0">
                  <a:pos x="9" y="10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10" y="10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4" y="3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2" y="3"/>
                </a:cxn>
                <a:cxn ang="0">
                  <a:pos x="2" y="8"/>
                </a:cxn>
                <a:cxn ang="0">
                  <a:pos x="2" y="9"/>
                </a:cxn>
                <a:cxn ang="0">
                  <a:pos x="5" y="9"/>
                </a:cxn>
                <a:cxn ang="0">
                  <a:pos x="5" y="11"/>
                </a:cxn>
                <a:cxn ang="0">
                  <a:pos x="3" y="11"/>
                </a:cxn>
              </a:cxnLst>
              <a:rect l="0" t="0" r="r" b="b"/>
              <a:pathLst>
                <a:path w="12" h="19">
                  <a:moveTo>
                    <a:pt x="3" y="11"/>
                  </a:moveTo>
                  <a:cubicBezTo>
                    <a:pt x="3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2" y="15"/>
                    <a:pt x="12" y="15"/>
                  </a:cubicBezTo>
                  <a:cubicBezTo>
                    <a:pt x="12" y="15"/>
                    <a:pt x="12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1"/>
                    <a:pt x="11" y="10"/>
                    <a:pt x="10" y="10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11"/>
                    <a:pt x="5" y="11"/>
                    <a:pt x="5" y="11"/>
                  </a:cubicBezTo>
                  <a:lnTo>
                    <a:pt x="3" y="11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1007">
              <a:extLst>
                <a:ext uri="{FF2B5EF4-FFF2-40B4-BE49-F238E27FC236}">
                  <a16:creationId xmlns:a16="http://schemas.microsoft.com/office/drawing/2014/main" id="{F2169C43-6745-E717-6D7D-4818890AF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843" y="3013797"/>
              <a:ext cx="37925" cy="46169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10" y="11"/>
                </a:cxn>
                <a:cxn ang="0">
                  <a:pos x="10" y="8"/>
                </a:cxn>
                <a:cxn ang="0">
                  <a:pos x="10" y="7"/>
                </a:cxn>
                <a:cxn ang="0">
                  <a:pos x="9" y="7"/>
                </a:cxn>
                <a:cxn ang="0">
                  <a:pos x="10" y="7"/>
                </a:cxn>
                <a:cxn ang="0">
                  <a:pos x="10" y="7"/>
                </a:cxn>
                <a:cxn ang="0">
                  <a:pos x="10" y="6"/>
                </a:cxn>
                <a:cxn ang="0">
                  <a:pos x="9" y="5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3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5"/>
                </a:cxn>
                <a:cxn ang="0">
                  <a:pos x="1" y="7"/>
                </a:cxn>
                <a:cxn ang="0">
                  <a:pos x="1" y="7"/>
                </a:cxn>
                <a:cxn ang="0">
                  <a:pos x="4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5" y="12"/>
                </a:cxn>
                <a:cxn ang="0">
                  <a:pos x="6" y="10"/>
                </a:cxn>
                <a:cxn ang="0">
                  <a:pos x="5" y="8"/>
                </a:cxn>
              </a:cxnLst>
              <a:rect l="0" t="0" r="r" b="b"/>
              <a:pathLst>
                <a:path w="10" h="12">
                  <a:moveTo>
                    <a:pt x="5" y="8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0"/>
                    <a:pt x="6" y="10"/>
                    <a:pt x="6" y="10"/>
                  </a:cubicBezTo>
                  <a:lnTo>
                    <a:pt x="5" y="8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1008">
              <a:extLst>
                <a:ext uri="{FF2B5EF4-FFF2-40B4-BE49-F238E27FC236}">
                  <a16:creationId xmlns:a16="http://schemas.microsoft.com/office/drawing/2014/main" id="{3ED04105-B04B-1C41-FC12-72E7D1A8F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883" y="3087997"/>
              <a:ext cx="11542" cy="11542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2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2"/>
                    <a:pt x="2" y="2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1009">
              <a:extLst>
                <a:ext uri="{FF2B5EF4-FFF2-40B4-BE49-F238E27FC236}">
                  <a16:creationId xmlns:a16="http://schemas.microsoft.com/office/drawing/2014/main" id="{F759980F-BACE-1650-1FD2-E8662A93C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286" y="2533969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89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11">
              <a:extLst>
                <a:ext uri="{FF2B5EF4-FFF2-40B4-BE49-F238E27FC236}">
                  <a16:creationId xmlns:a16="http://schemas.microsoft.com/office/drawing/2014/main" id="{9F305999-B9D7-1228-8EA0-16E258B59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989" y="2533969"/>
              <a:ext cx="3298" cy="164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6E689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1012">
              <a:extLst>
                <a:ext uri="{FF2B5EF4-FFF2-40B4-BE49-F238E27FC236}">
                  <a16:creationId xmlns:a16="http://schemas.microsoft.com/office/drawing/2014/main" id="{89BB8EFF-3DEF-8526-30B4-A96410509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9287" y="2533969"/>
              <a:ext cx="1649" cy="1649"/>
            </a:xfrm>
            <a:prstGeom prst="ellipse">
              <a:avLst/>
            </a:prstGeom>
            <a:solidFill>
              <a:srgbClr val="E6E689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13">
              <a:extLst>
                <a:ext uri="{FF2B5EF4-FFF2-40B4-BE49-F238E27FC236}">
                  <a16:creationId xmlns:a16="http://schemas.microsoft.com/office/drawing/2014/main" id="{B04E1A09-53AF-309F-D425-B2885AF48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989" y="2533969"/>
              <a:ext cx="14840" cy="1648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1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3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4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14">
              <a:extLst>
                <a:ext uri="{FF2B5EF4-FFF2-40B4-BE49-F238E27FC236}">
                  <a16:creationId xmlns:a16="http://schemas.microsoft.com/office/drawing/2014/main" id="{1C6AF7FE-9149-33BC-5224-508A21EFC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1361" y="4235625"/>
              <a:ext cx="272067" cy="93987"/>
            </a:xfrm>
            <a:custGeom>
              <a:avLst/>
              <a:gdLst/>
              <a:ahLst/>
              <a:cxnLst>
                <a:cxn ang="0">
                  <a:pos x="62" y="24"/>
                </a:cxn>
                <a:cxn ang="0">
                  <a:pos x="70" y="22"/>
                </a:cxn>
                <a:cxn ang="0">
                  <a:pos x="70" y="22"/>
                </a:cxn>
                <a:cxn ang="0">
                  <a:pos x="70" y="21"/>
                </a:cxn>
                <a:cxn ang="0">
                  <a:pos x="65" y="18"/>
                </a:cxn>
                <a:cxn ang="0">
                  <a:pos x="60" y="17"/>
                </a:cxn>
                <a:cxn ang="0">
                  <a:pos x="60" y="15"/>
                </a:cxn>
                <a:cxn ang="0">
                  <a:pos x="60" y="15"/>
                </a:cxn>
                <a:cxn ang="0">
                  <a:pos x="53" y="13"/>
                </a:cxn>
                <a:cxn ang="0">
                  <a:pos x="50" y="11"/>
                </a:cxn>
                <a:cxn ang="0">
                  <a:pos x="47" y="10"/>
                </a:cxn>
                <a:cxn ang="0">
                  <a:pos x="47" y="10"/>
                </a:cxn>
                <a:cxn ang="0">
                  <a:pos x="46" y="10"/>
                </a:cxn>
                <a:cxn ang="0">
                  <a:pos x="45" y="9"/>
                </a:cxn>
                <a:cxn ang="0">
                  <a:pos x="45" y="9"/>
                </a:cxn>
                <a:cxn ang="0">
                  <a:pos x="41" y="6"/>
                </a:cxn>
                <a:cxn ang="0">
                  <a:pos x="35" y="6"/>
                </a:cxn>
                <a:cxn ang="0">
                  <a:pos x="31" y="2"/>
                </a:cxn>
                <a:cxn ang="0">
                  <a:pos x="21" y="0"/>
                </a:cxn>
                <a:cxn ang="0">
                  <a:pos x="15" y="0"/>
                </a:cxn>
                <a:cxn ang="0">
                  <a:pos x="7" y="3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2" y="9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0" y="10"/>
                </a:cxn>
                <a:cxn ang="0">
                  <a:pos x="2" y="11"/>
                </a:cxn>
                <a:cxn ang="0">
                  <a:pos x="2" y="11"/>
                </a:cxn>
                <a:cxn ang="0">
                  <a:pos x="3" y="11"/>
                </a:cxn>
                <a:cxn ang="0">
                  <a:pos x="7" y="8"/>
                </a:cxn>
                <a:cxn ang="0">
                  <a:pos x="11" y="7"/>
                </a:cxn>
                <a:cxn ang="0">
                  <a:pos x="14" y="5"/>
                </a:cxn>
                <a:cxn ang="0">
                  <a:pos x="19" y="5"/>
                </a:cxn>
                <a:cxn ang="0">
                  <a:pos x="19" y="5"/>
                </a:cxn>
                <a:cxn ang="0">
                  <a:pos x="17" y="6"/>
                </a:cxn>
                <a:cxn ang="0">
                  <a:pos x="17" y="6"/>
                </a:cxn>
                <a:cxn ang="0">
                  <a:pos x="17" y="7"/>
                </a:cxn>
                <a:cxn ang="0">
                  <a:pos x="18" y="8"/>
                </a:cxn>
                <a:cxn ang="0">
                  <a:pos x="19" y="8"/>
                </a:cxn>
                <a:cxn ang="0">
                  <a:pos x="28" y="9"/>
                </a:cxn>
                <a:cxn ang="0">
                  <a:pos x="32" y="12"/>
                </a:cxn>
                <a:cxn ang="0">
                  <a:pos x="40" y="13"/>
                </a:cxn>
                <a:cxn ang="0">
                  <a:pos x="44" y="18"/>
                </a:cxn>
                <a:cxn ang="0">
                  <a:pos x="44" y="19"/>
                </a:cxn>
                <a:cxn ang="0">
                  <a:pos x="50" y="20"/>
                </a:cxn>
                <a:cxn ang="0">
                  <a:pos x="46" y="23"/>
                </a:cxn>
                <a:cxn ang="0">
                  <a:pos x="46" y="23"/>
                </a:cxn>
                <a:cxn ang="0">
                  <a:pos x="46" y="24"/>
                </a:cxn>
                <a:cxn ang="0">
                  <a:pos x="47" y="24"/>
                </a:cxn>
                <a:cxn ang="0">
                  <a:pos x="62" y="24"/>
                </a:cxn>
                <a:cxn ang="0">
                  <a:pos x="62" y="24"/>
                </a:cxn>
              </a:cxnLst>
              <a:rect l="0" t="0" r="r" b="b"/>
              <a:pathLst>
                <a:path w="70" h="24">
                  <a:moveTo>
                    <a:pt x="62" y="24"/>
                  </a:moveTo>
                  <a:cubicBezTo>
                    <a:pt x="70" y="22"/>
                    <a:pt x="70" y="22"/>
                    <a:pt x="70" y="22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9" y="8"/>
                    <a:pt x="19" y="8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8"/>
                    <a:pt x="44" y="18"/>
                    <a:pt x="44" y="19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4"/>
                    <a:pt x="62" y="24"/>
                    <a:pt x="62" y="24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015">
              <a:extLst>
                <a:ext uri="{FF2B5EF4-FFF2-40B4-BE49-F238E27FC236}">
                  <a16:creationId xmlns:a16="http://schemas.microsoft.com/office/drawing/2014/main" id="{033D518F-7303-BC7E-42F0-898323C05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388" y="4275198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16">
              <a:extLst>
                <a:ext uri="{FF2B5EF4-FFF2-40B4-BE49-F238E27FC236}">
                  <a16:creationId xmlns:a16="http://schemas.microsoft.com/office/drawing/2014/main" id="{ED712EBD-790C-3F35-92F9-AA0B76A9B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357" y="4260358"/>
              <a:ext cx="19787" cy="115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0" y="0"/>
                </a:cxn>
              </a:cxnLst>
              <a:rect l="0" t="0" r="r" b="b"/>
              <a:pathLst>
                <a:path w="12" h="7">
                  <a:moveTo>
                    <a:pt x="0" y="0"/>
                  </a:moveTo>
                  <a:lnTo>
                    <a:pt x="12" y="7"/>
                  </a:lnTo>
                  <a:lnTo>
                    <a:pt x="12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17">
              <a:extLst>
                <a:ext uri="{FF2B5EF4-FFF2-40B4-BE49-F238E27FC236}">
                  <a16:creationId xmlns:a16="http://schemas.microsoft.com/office/drawing/2014/main" id="{8DB537F0-AF5D-185E-A32B-6A6888C6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357" y="4255412"/>
              <a:ext cx="28031" cy="19787"/>
            </a:xfrm>
            <a:custGeom>
              <a:avLst/>
              <a:gdLst/>
              <a:ahLst/>
              <a:cxnLst>
                <a:cxn ang="0">
                  <a:pos x="7" y="5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7" y="3"/>
                </a:cxn>
                <a:cxn ang="0">
                  <a:pos x="7" y="3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7" y="5"/>
                </a:cxn>
              </a:cxnLst>
              <a:rect l="0" t="0" r="r" b="b"/>
              <a:pathLst>
                <a:path w="7" h="5">
                  <a:moveTo>
                    <a:pt x="7" y="5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18">
              <a:extLst>
                <a:ext uri="{FF2B5EF4-FFF2-40B4-BE49-F238E27FC236}">
                  <a16:creationId xmlns:a16="http://schemas.microsoft.com/office/drawing/2014/main" id="{CF1AB986-2CEE-4DBE-7C6D-07E1C518F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6144" y="4271901"/>
              <a:ext cx="8244" cy="3298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1" y="1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19">
              <a:extLst>
                <a:ext uri="{FF2B5EF4-FFF2-40B4-BE49-F238E27FC236}">
                  <a16:creationId xmlns:a16="http://schemas.microsoft.com/office/drawing/2014/main" id="{0C20A836-B92F-C2CF-990D-F576BC0EA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3387" y="4469768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20">
              <a:extLst>
                <a:ext uri="{FF2B5EF4-FFF2-40B4-BE49-F238E27FC236}">
                  <a16:creationId xmlns:a16="http://schemas.microsoft.com/office/drawing/2014/main" id="{FC49E1AA-080C-47CC-50DF-D8516D09D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6472" y="4489554"/>
              <a:ext cx="31329" cy="32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2"/>
                </a:cxn>
                <a:cxn ang="0">
                  <a:pos x="19" y="2"/>
                </a:cxn>
                <a:cxn ang="0">
                  <a:pos x="0" y="0"/>
                </a:cxn>
              </a:cxnLst>
              <a:rect l="0" t="0" r="r" b="b"/>
              <a:pathLst>
                <a:path w="19" h="2">
                  <a:moveTo>
                    <a:pt x="0" y="0"/>
                  </a:moveTo>
                  <a:lnTo>
                    <a:pt x="19" y="2"/>
                  </a:lnTo>
                  <a:lnTo>
                    <a:pt x="19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21">
              <a:extLst>
                <a:ext uri="{FF2B5EF4-FFF2-40B4-BE49-F238E27FC236}">
                  <a16:creationId xmlns:a16="http://schemas.microsoft.com/office/drawing/2014/main" id="{F6E78443-682A-5DB3-5FE7-B7D159598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7374" y="4435141"/>
              <a:ext cx="3298" cy="164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1022">
              <a:extLst>
                <a:ext uri="{FF2B5EF4-FFF2-40B4-BE49-F238E27FC236}">
                  <a16:creationId xmlns:a16="http://schemas.microsoft.com/office/drawing/2014/main" id="{12AC3AA2-C804-3623-FFD7-06D33F015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801" y="4492852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1023">
              <a:extLst>
                <a:ext uri="{FF2B5EF4-FFF2-40B4-BE49-F238E27FC236}">
                  <a16:creationId xmlns:a16="http://schemas.microsoft.com/office/drawing/2014/main" id="{0F14692B-359D-E7DD-FF65-510C33759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0672" y="4435141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24">
              <a:extLst>
                <a:ext uri="{FF2B5EF4-FFF2-40B4-BE49-F238E27FC236}">
                  <a16:creationId xmlns:a16="http://schemas.microsoft.com/office/drawing/2014/main" id="{604DC32C-834B-C337-94D1-FE019A8AB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3387" y="4384025"/>
              <a:ext cx="102231" cy="108827"/>
            </a:xfrm>
            <a:custGeom>
              <a:avLst/>
              <a:gdLst/>
              <a:ahLst/>
              <a:cxnLst>
                <a:cxn ang="0">
                  <a:pos x="25" y="13"/>
                </a:cxn>
                <a:cxn ang="0">
                  <a:pos x="25" y="13"/>
                </a:cxn>
                <a:cxn ang="0">
                  <a:pos x="25" y="13"/>
                </a:cxn>
                <a:cxn ang="0">
                  <a:pos x="25" y="13"/>
                </a:cxn>
                <a:cxn ang="0">
                  <a:pos x="24" y="13"/>
                </a:cxn>
                <a:cxn ang="0">
                  <a:pos x="22" y="12"/>
                </a:cxn>
                <a:cxn ang="0">
                  <a:pos x="22" y="12"/>
                </a:cxn>
                <a:cxn ang="0">
                  <a:pos x="20" y="12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9" y="0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8" y="3"/>
                </a:cxn>
                <a:cxn ang="0">
                  <a:pos x="6" y="3"/>
                </a:cxn>
                <a:cxn ang="0">
                  <a:pos x="10" y="7"/>
                </a:cxn>
                <a:cxn ang="0">
                  <a:pos x="11" y="11"/>
                </a:cxn>
                <a:cxn ang="0">
                  <a:pos x="11" y="11"/>
                </a:cxn>
                <a:cxn ang="0">
                  <a:pos x="11" y="12"/>
                </a:cxn>
                <a:cxn ang="0">
                  <a:pos x="5" y="12"/>
                </a:cxn>
                <a:cxn ang="0">
                  <a:pos x="1" y="18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0" y="22"/>
                </a:cxn>
                <a:cxn ang="0">
                  <a:pos x="6" y="27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4" y="28"/>
                </a:cxn>
                <a:cxn ang="0">
                  <a:pos x="19" y="23"/>
                </a:cxn>
                <a:cxn ang="0">
                  <a:pos x="19" y="23"/>
                </a:cxn>
                <a:cxn ang="0">
                  <a:pos x="19" y="23"/>
                </a:cxn>
                <a:cxn ang="0">
                  <a:pos x="20" y="21"/>
                </a:cxn>
                <a:cxn ang="0">
                  <a:pos x="20" y="21"/>
                </a:cxn>
                <a:cxn ang="0">
                  <a:pos x="20" y="19"/>
                </a:cxn>
                <a:cxn ang="0">
                  <a:pos x="25" y="16"/>
                </a:cxn>
                <a:cxn ang="0">
                  <a:pos x="25" y="15"/>
                </a:cxn>
                <a:cxn ang="0">
                  <a:pos x="26" y="14"/>
                </a:cxn>
                <a:cxn ang="0">
                  <a:pos x="25" y="13"/>
                </a:cxn>
              </a:cxnLst>
              <a:rect l="0" t="0" r="r" b="b"/>
              <a:pathLst>
                <a:path w="26" h="28">
                  <a:moveTo>
                    <a:pt x="25" y="13"/>
                  </a:move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8" y="3"/>
                    <a:pt x="6" y="3"/>
                    <a:pt x="6" y="3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3"/>
                    <a:pt x="26" y="13"/>
                    <a:pt x="25" y="13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25">
              <a:extLst>
                <a:ext uri="{FF2B5EF4-FFF2-40B4-BE49-F238E27FC236}">
                  <a16:creationId xmlns:a16="http://schemas.microsoft.com/office/drawing/2014/main" id="{31F737A2-DD9E-5CCF-122C-B325FAB8D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4601" y="4360941"/>
              <a:ext cx="57711" cy="23084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5" y="6"/>
                </a:cxn>
                <a:cxn ang="0">
                  <a:pos x="8" y="6"/>
                </a:cxn>
                <a:cxn ang="0">
                  <a:pos x="9" y="6"/>
                </a:cxn>
                <a:cxn ang="0">
                  <a:pos x="11" y="5"/>
                </a:cxn>
                <a:cxn ang="0">
                  <a:pos x="14" y="5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4" y="3"/>
                </a:cxn>
                <a:cxn ang="0">
                  <a:pos x="13" y="3"/>
                </a:cxn>
                <a:cxn ang="0">
                  <a:pos x="8" y="1"/>
                </a:cxn>
              </a:cxnLst>
              <a:rect l="0" t="0" r="r" b="b"/>
              <a:pathLst>
                <a:path w="15" h="6">
                  <a:moveTo>
                    <a:pt x="8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4" y="5"/>
                    <a:pt x="14" y="5"/>
                  </a:cubicBezTo>
                  <a:cubicBezTo>
                    <a:pt x="14" y="5"/>
                    <a:pt x="15" y="5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3" y="3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26">
              <a:extLst>
                <a:ext uri="{FF2B5EF4-FFF2-40B4-BE49-F238E27FC236}">
                  <a16:creationId xmlns:a16="http://schemas.microsoft.com/office/drawing/2014/main" id="{5CB37D84-5CFF-A391-B449-A7B611692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564" y="3963558"/>
              <a:ext cx="774979" cy="506210"/>
            </a:xfrm>
            <a:custGeom>
              <a:avLst/>
              <a:gdLst/>
              <a:ahLst/>
              <a:cxnLst>
                <a:cxn ang="0">
                  <a:pos x="199" y="85"/>
                </a:cxn>
                <a:cxn ang="0">
                  <a:pos x="194" y="82"/>
                </a:cxn>
                <a:cxn ang="0">
                  <a:pos x="192" y="81"/>
                </a:cxn>
                <a:cxn ang="0">
                  <a:pos x="172" y="98"/>
                </a:cxn>
                <a:cxn ang="0">
                  <a:pos x="167" y="103"/>
                </a:cxn>
                <a:cxn ang="0">
                  <a:pos x="141" y="101"/>
                </a:cxn>
                <a:cxn ang="0">
                  <a:pos x="131" y="83"/>
                </a:cxn>
                <a:cxn ang="0">
                  <a:pos x="127" y="60"/>
                </a:cxn>
                <a:cxn ang="0">
                  <a:pos x="132" y="52"/>
                </a:cxn>
                <a:cxn ang="0">
                  <a:pos x="115" y="39"/>
                </a:cxn>
                <a:cxn ang="0">
                  <a:pos x="102" y="22"/>
                </a:cxn>
                <a:cxn ang="0">
                  <a:pos x="84" y="24"/>
                </a:cxn>
                <a:cxn ang="0">
                  <a:pos x="70" y="7"/>
                </a:cxn>
                <a:cxn ang="0">
                  <a:pos x="41" y="11"/>
                </a:cxn>
                <a:cxn ang="0">
                  <a:pos x="0" y="2"/>
                </a:cxn>
                <a:cxn ang="0">
                  <a:pos x="4" y="8"/>
                </a:cxn>
                <a:cxn ang="0">
                  <a:pos x="9" y="19"/>
                </a:cxn>
                <a:cxn ang="0">
                  <a:pos x="21" y="33"/>
                </a:cxn>
                <a:cxn ang="0">
                  <a:pos x="15" y="38"/>
                </a:cxn>
                <a:cxn ang="0">
                  <a:pos x="26" y="46"/>
                </a:cxn>
                <a:cxn ang="0">
                  <a:pos x="32" y="50"/>
                </a:cxn>
                <a:cxn ang="0">
                  <a:pos x="33" y="60"/>
                </a:cxn>
                <a:cxn ang="0">
                  <a:pos x="48" y="74"/>
                </a:cxn>
                <a:cxn ang="0">
                  <a:pos x="51" y="71"/>
                </a:cxn>
                <a:cxn ang="0">
                  <a:pos x="46" y="63"/>
                </a:cxn>
                <a:cxn ang="0">
                  <a:pos x="38" y="46"/>
                </a:cxn>
                <a:cxn ang="0">
                  <a:pos x="36" y="45"/>
                </a:cxn>
                <a:cxn ang="0">
                  <a:pos x="25" y="30"/>
                </a:cxn>
                <a:cxn ang="0">
                  <a:pos x="16" y="7"/>
                </a:cxn>
                <a:cxn ang="0">
                  <a:pos x="30" y="22"/>
                </a:cxn>
                <a:cxn ang="0">
                  <a:pos x="34" y="31"/>
                </a:cxn>
                <a:cxn ang="0">
                  <a:pos x="43" y="38"/>
                </a:cxn>
                <a:cxn ang="0">
                  <a:pos x="51" y="52"/>
                </a:cxn>
                <a:cxn ang="0">
                  <a:pos x="54" y="54"/>
                </a:cxn>
                <a:cxn ang="0">
                  <a:pos x="61" y="59"/>
                </a:cxn>
                <a:cxn ang="0">
                  <a:pos x="71" y="72"/>
                </a:cxn>
                <a:cxn ang="0">
                  <a:pos x="78" y="88"/>
                </a:cxn>
                <a:cxn ang="0">
                  <a:pos x="78" y="95"/>
                </a:cxn>
                <a:cxn ang="0">
                  <a:pos x="100" y="107"/>
                </a:cxn>
                <a:cxn ang="0">
                  <a:pos x="137" y="123"/>
                </a:cxn>
                <a:cxn ang="0">
                  <a:pos x="147" y="119"/>
                </a:cxn>
                <a:cxn ang="0">
                  <a:pos x="163" y="130"/>
                </a:cxn>
                <a:cxn ang="0">
                  <a:pos x="168" y="120"/>
                </a:cxn>
                <a:cxn ang="0">
                  <a:pos x="173" y="115"/>
                </a:cxn>
                <a:cxn ang="0">
                  <a:pos x="172" y="111"/>
                </a:cxn>
                <a:cxn ang="0">
                  <a:pos x="183" y="108"/>
                </a:cxn>
                <a:cxn ang="0">
                  <a:pos x="188" y="104"/>
                </a:cxn>
                <a:cxn ang="0">
                  <a:pos x="189" y="101"/>
                </a:cxn>
                <a:cxn ang="0">
                  <a:pos x="192" y="106"/>
                </a:cxn>
                <a:cxn ang="0">
                  <a:pos x="194" y="97"/>
                </a:cxn>
              </a:cxnLst>
              <a:rect l="0" t="0" r="r" b="b"/>
              <a:pathLst>
                <a:path w="199" h="130">
                  <a:moveTo>
                    <a:pt x="194" y="96"/>
                  </a:moveTo>
                  <a:cubicBezTo>
                    <a:pt x="194" y="96"/>
                    <a:pt x="194" y="96"/>
                    <a:pt x="194" y="95"/>
                  </a:cubicBezTo>
                  <a:cubicBezTo>
                    <a:pt x="193" y="95"/>
                    <a:pt x="193" y="95"/>
                    <a:pt x="193" y="95"/>
                  </a:cubicBezTo>
                  <a:cubicBezTo>
                    <a:pt x="199" y="85"/>
                    <a:pt x="199" y="85"/>
                    <a:pt x="199" y="85"/>
                  </a:cubicBezTo>
                  <a:cubicBezTo>
                    <a:pt x="199" y="85"/>
                    <a:pt x="199" y="84"/>
                    <a:pt x="199" y="84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197" y="82"/>
                    <a:pt x="194" y="82"/>
                    <a:pt x="194" y="82"/>
                  </a:cubicBezTo>
                  <a:cubicBezTo>
                    <a:pt x="193" y="82"/>
                    <a:pt x="193" y="82"/>
                    <a:pt x="193" y="82"/>
                  </a:cubicBezTo>
                  <a:cubicBezTo>
                    <a:pt x="192" y="82"/>
                    <a:pt x="192" y="82"/>
                    <a:pt x="192" y="82"/>
                  </a:cubicBezTo>
                  <a:cubicBezTo>
                    <a:pt x="192" y="82"/>
                    <a:pt x="192" y="82"/>
                    <a:pt x="192" y="82"/>
                  </a:cubicBezTo>
                  <a:cubicBezTo>
                    <a:pt x="192" y="81"/>
                    <a:pt x="192" y="81"/>
                    <a:pt x="192" y="81"/>
                  </a:cubicBezTo>
                  <a:cubicBezTo>
                    <a:pt x="190" y="81"/>
                    <a:pt x="190" y="81"/>
                    <a:pt x="190" y="81"/>
                  </a:cubicBezTo>
                  <a:cubicBezTo>
                    <a:pt x="175" y="85"/>
                    <a:pt x="175" y="85"/>
                    <a:pt x="175" y="85"/>
                  </a:cubicBezTo>
                  <a:cubicBezTo>
                    <a:pt x="175" y="85"/>
                    <a:pt x="175" y="85"/>
                    <a:pt x="175" y="85"/>
                  </a:cubicBezTo>
                  <a:cubicBezTo>
                    <a:pt x="172" y="98"/>
                    <a:pt x="172" y="98"/>
                    <a:pt x="172" y="98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68" y="99"/>
                    <a:pt x="168" y="100"/>
                    <a:pt x="168" y="100"/>
                  </a:cubicBezTo>
                  <a:cubicBezTo>
                    <a:pt x="169" y="102"/>
                    <a:pt x="169" y="102"/>
                    <a:pt x="169" y="102"/>
                  </a:cubicBezTo>
                  <a:cubicBezTo>
                    <a:pt x="167" y="103"/>
                    <a:pt x="167" y="103"/>
                    <a:pt x="167" y="103"/>
                  </a:cubicBezTo>
                  <a:cubicBezTo>
                    <a:pt x="162" y="101"/>
                    <a:pt x="162" y="101"/>
                    <a:pt x="162" y="101"/>
                  </a:cubicBezTo>
                  <a:cubicBezTo>
                    <a:pt x="149" y="105"/>
                    <a:pt x="149" y="105"/>
                    <a:pt x="149" y="105"/>
                  </a:cubicBezTo>
                  <a:cubicBezTo>
                    <a:pt x="145" y="102"/>
                    <a:pt x="145" y="102"/>
                    <a:pt x="145" y="102"/>
                  </a:cubicBezTo>
                  <a:cubicBezTo>
                    <a:pt x="141" y="101"/>
                    <a:pt x="141" y="101"/>
                    <a:pt x="141" y="101"/>
                  </a:cubicBezTo>
                  <a:cubicBezTo>
                    <a:pt x="138" y="98"/>
                    <a:pt x="138" y="98"/>
                    <a:pt x="138" y="98"/>
                  </a:cubicBezTo>
                  <a:cubicBezTo>
                    <a:pt x="136" y="93"/>
                    <a:pt x="136" y="93"/>
                    <a:pt x="136" y="93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83"/>
                    <a:pt x="131" y="83"/>
                    <a:pt x="131" y="83"/>
                  </a:cubicBezTo>
                  <a:cubicBezTo>
                    <a:pt x="131" y="82"/>
                    <a:pt x="131" y="82"/>
                    <a:pt x="131" y="82"/>
                  </a:cubicBezTo>
                  <a:cubicBezTo>
                    <a:pt x="128" y="78"/>
                    <a:pt x="128" y="78"/>
                    <a:pt x="128" y="78"/>
                  </a:cubicBezTo>
                  <a:cubicBezTo>
                    <a:pt x="128" y="69"/>
                    <a:pt x="128" y="69"/>
                    <a:pt x="128" y="69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9" y="56"/>
                    <a:pt x="129" y="56"/>
                    <a:pt x="129" y="56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132" y="54"/>
                    <a:pt x="132" y="54"/>
                    <a:pt x="132" y="54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2" y="52"/>
                    <a:pt x="132" y="51"/>
                    <a:pt x="132" y="51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0" y="33"/>
                    <a:pt x="110" y="33"/>
                    <a:pt x="110" y="33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3" y="22"/>
                    <a:pt x="103" y="22"/>
                    <a:pt x="103" y="22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2" y="22"/>
                    <a:pt x="94" y="23"/>
                    <a:pt x="94" y="23"/>
                  </a:cubicBezTo>
                  <a:cubicBezTo>
                    <a:pt x="94" y="23"/>
                    <a:pt x="94" y="23"/>
                    <a:pt x="94" y="23"/>
                  </a:cubicBezTo>
                  <a:cubicBezTo>
                    <a:pt x="91" y="28"/>
                    <a:pt x="91" y="28"/>
                    <a:pt x="91" y="28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7"/>
                    <a:pt x="58" y="8"/>
                    <a:pt x="58" y="8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8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4" y="46"/>
                    <a:pt x="26" y="46"/>
                    <a:pt x="26" y="46"/>
                  </a:cubicBezTo>
                  <a:cubicBezTo>
                    <a:pt x="26" y="46"/>
                    <a:pt x="26" y="46"/>
                    <a:pt x="27" y="46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8" y="73"/>
                    <a:pt x="48" y="73"/>
                    <a:pt x="48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1" y="72"/>
                    <a:pt x="51" y="71"/>
                    <a:pt x="51" y="71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52" y="69"/>
                    <a:pt x="52" y="68"/>
                    <a:pt x="52" y="68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6" y="63"/>
                    <a:pt x="46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5" y="64"/>
                    <a:pt x="45" y="64"/>
                    <a:pt x="45" y="64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4"/>
                    <a:pt x="53" y="54"/>
                    <a:pt x="53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4" y="55"/>
                    <a:pt x="54" y="55"/>
                    <a:pt x="55" y="55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71" y="72"/>
                    <a:pt x="71" y="72"/>
                    <a:pt x="71" y="72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8"/>
                    <a:pt x="77" y="88"/>
                    <a:pt x="78" y="88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6" y="90"/>
                    <a:pt x="76" y="90"/>
                    <a:pt x="76" y="91"/>
                  </a:cubicBezTo>
                  <a:cubicBezTo>
                    <a:pt x="78" y="95"/>
                    <a:pt x="78" y="95"/>
                    <a:pt x="78" y="95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91" y="105"/>
                    <a:pt x="91" y="105"/>
                    <a:pt x="91" y="105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106" y="113"/>
                    <a:pt x="106" y="113"/>
                    <a:pt x="106" y="113"/>
                  </a:cubicBezTo>
                  <a:cubicBezTo>
                    <a:pt x="121" y="117"/>
                    <a:pt x="121" y="117"/>
                    <a:pt x="121" y="117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23"/>
                    <a:pt x="137" y="123"/>
                    <a:pt x="138" y="123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7" y="119"/>
                    <a:pt x="147" y="119"/>
                    <a:pt x="147" y="119"/>
                  </a:cubicBezTo>
                  <a:cubicBezTo>
                    <a:pt x="155" y="122"/>
                    <a:pt x="155" y="122"/>
                    <a:pt x="155" y="122"/>
                  </a:cubicBezTo>
                  <a:cubicBezTo>
                    <a:pt x="163" y="130"/>
                    <a:pt x="163" y="130"/>
                    <a:pt x="163" y="130"/>
                  </a:cubicBezTo>
                  <a:cubicBezTo>
                    <a:pt x="163" y="130"/>
                    <a:pt x="163" y="130"/>
                    <a:pt x="163" y="130"/>
                  </a:cubicBezTo>
                  <a:cubicBezTo>
                    <a:pt x="163" y="130"/>
                    <a:pt x="163" y="130"/>
                    <a:pt x="163" y="130"/>
                  </a:cubicBezTo>
                  <a:cubicBezTo>
                    <a:pt x="163" y="130"/>
                    <a:pt x="163" y="130"/>
                    <a:pt x="163" y="130"/>
                  </a:cubicBezTo>
                  <a:cubicBezTo>
                    <a:pt x="163" y="130"/>
                    <a:pt x="163" y="130"/>
                    <a:pt x="163" y="130"/>
                  </a:cubicBezTo>
                  <a:cubicBezTo>
                    <a:pt x="164" y="126"/>
                    <a:pt x="164" y="126"/>
                    <a:pt x="164" y="126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74" y="120"/>
                    <a:pt x="174" y="120"/>
                    <a:pt x="174" y="120"/>
                  </a:cubicBezTo>
                  <a:cubicBezTo>
                    <a:pt x="174" y="120"/>
                    <a:pt x="174" y="120"/>
                    <a:pt x="174" y="119"/>
                  </a:cubicBezTo>
                  <a:cubicBezTo>
                    <a:pt x="174" y="119"/>
                    <a:pt x="174" y="119"/>
                    <a:pt x="174" y="119"/>
                  </a:cubicBezTo>
                  <a:cubicBezTo>
                    <a:pt x="173" y="115"/>
                    <a:pt x="173" y="115"/>
                    <a:pt x="173" y="115"/>
                  </a:cubicBezTo>
                  <a:cubicBezTo>
                    <a:pt x="169" y="111"/>
                    <a:pt x="169" y="111"/>
                    <a:pt x="169" y="111"/>
                  </a:cubicBezTo>
                  <a:cubicBezTo>
                    <a:pt x="169" y="111"/>
                    <a:pt x="171" y="111"/>
                    <a:pt x="171" y="111"/>
                  </a:cubicBezTo>
                  <a:cubicBezTo>
                    <a:pt x="171" y="111"/>
                    <a:pt x="172" y="111"/>
                    <a:pt x="172" y="111"/>
                  </a:cubicBezTo>
                  <a:cubicBezTo>
                    <a:pt x="172" y="111"/>
                    <a:pt x="172" y="111"/>
                    <a:pt x="172" y="111"/>
                  </a:cubicBezTo>
                  <a:cubicBezTo>
                    <a:pt x="172" y="108"/>
                    <a:pt x="172" y="108"/>
                    <a:pt x="172" y="108"/>
                  </a:cubicBezTo>
                  <a:cubicBezTo>
                    <a:pt x="183" y="108"/>
                    <a:pt x="183" y="108"/>
                    <a:pt x="183" y="108"/>
                  </a:cubicBezTo>
                  <a:cubicBezTo>
                    <a:pt x="183" y="108"/>
                    <a:pt x="183" y="108"/>
                    <a:pt x="183" y="108"/>
                  </a:cubicBezTo>
                  <a:cubicBezTo>
                    <a:pt x="183" y="108"/>
                    <a:pt x="183" y="108"/>
                    <a:pt x="183" y="108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7" y="104"/>
                    <a:pt x="187" y="104"/>
                    <a:pt x="187" y="104"/>
                  </a:cubicBezTo>
                  <a:cubicBezTo>
                    <a:pt x="188" y="104"/>
                    <a:pt x="188" y="104"/>
                    <a:pt x="188" y="104"/>
                  </a:cubicBezTo>
                  <a:cubicBezTo>
                    <a:pt x="188" y="104"/>
                    <a:pt x="188" y="104"/>
                    <a:pt x="188" y="104"/>
                  </a:cubicBezTo>
                  <a:cubicBezTo>
                    <a:pt x="188" y="103"/>
                    <a:pt x="188" y="103"/>
                    <a:pt x="188" y="103"/>
                  </a:cubicBezTo>
                  <a:cubicBezTo>
                    <a:pt x="188" y="103"/>
                    <a:pt x="188" y="103"/>
                    <a:pt x="188" y="103"/>
                  </a:cubicBezTo>
                  <a:cubicBezTo>
                    <a:pt x="189" y="101"/>
                    <a:pt x="189" y="101"/>
                    <a:pt x="189" y="101"/>
                  </a:cubicBezTo>
                  <a:cubicBezTo>
                    <a:pt x="190" y="101"/>
                    <a:pt x="190" y="101"/>
                    <a:pt x="190" y="101"/>
                  </a:cubicBezTo>
                  <a:cubicBezTo>
                    <a:pt x="190" y="103"/>
                    <a:pt x="190" y="103"/>
                    <a:pt x="190" y="103"/>
                  </a:cubicBezTo>
                  <a:cubicBezTo>
                    <a:pt x="191" y="106"/>
                    <a:pt x="191" y="106"/>
                    <a:pt x="191" y="106"/>
                  </a:cubicBezTo>
                  <a:cubicBezTo>
                    <a:pt x="191" y="106"/>
                    <a:pt x="191" y="106"/>
                    <a:pt x="192" y="106"/>
                  </a:cubicBezTo>
                  <a:cubicBezTo>
                    <a:pt x="192" y="106"/>
                    <a:pt x="192" y="106"/>
                    <a:pt x="192" y="106"/>
                  </a:cubicBezTo>
                  <a:cubicBezTo>
                    <a:pt x="192" y="106"/>
                    <a:pt x="192" y="106"/>
                    <a:pt x="192" y="106"/>
                  </a:cubicBezTo>
                  <a:cubicBezTo>
                    <a:pt x="194" y="98"/>
                    <a:pt x="194" y="98"/>
                    <a:pt x="194" y="98"/>
                  </a:cubicBezTo>
                  <a:cubicBezTo>
                    <a:pt x="194" y="98"/>
                    <a:pt x="194" y="98"/>
                    <a:pt x="194" y="97"/>
                  </a:cubicBezTo>
                  <a:cubicBezTo>
                    <a:pt x="193" y="97"/>
                    <a:pt x="193" y="97"/>
                    <a:pt x="193" y="97"/>
                  </a:cubicBezTo>
                  <a:cubicBezTo>
                    <a:pt x="194" y="96"/>
                    <a:pt x="194" y="96"/>
                    <a:pt x="194" y="96"/>
                  </a:cubicBezTo>
                  <a:cubicBezTo>
                    <a:pt x="194" y="96"/>
                    <a:pt x="194" y="96"/>
                    <a:pt x="194" y="96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027">
              <a:extLst>
                <a:ext uri="{FF2B5EF4-FFF2-40B4-BE49-F238E27FC236}">
                  <a16:creationId xmlns:a16="http://schemas.microsoft.com/office/drawing/2014/main" id="{0F55B578-8FC0-A7AF-119B-935A7A5E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7178" y="4069087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028">
              <a:extLst>
                <a:ext uri="{FF2B5EF4-FFF2-40B4-BE49-F238E27FC236}">
                  <a16:creationId xmlns:a16="http://schemas.microsoft.com/office/drawing/2014/main" id="{665D9681-87B4-F901-BCF0-24E3A2381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8933" y="4069087"/>
              <a:ext cx="13191" cy="1484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3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29">
              <a:extLst>
                <a:ext uri="{FF2B5EF4-FFF2-40B4-BE49-F238E27FC236}">
                  <a16:creationId xmlns:a16="http://schemas.microsoft.com/office/drawing/2014/main" id="{060E555C-7E75-A30E-9F27-1DAE902EB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9072" y="4595083"/>
              <a:ext cx="8244" cy="6596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5" y="4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30">
              <a:extLst>
                <a:ext uri="{FF2B5EF4-FFF2-40B4-BE49-F238E27FC236}">
                  <a16:creationId xmlns:a16="http://schemas.microsoft.com/office/drawing/2014/main" id="{5BD0B562-ADAE-FE2D-56A3-552434BCA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4601" y="4641252"/>
              <a:ext cx="11542" cy="148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9"/>
                </a:cxn>
                <a:cxn ang="0">
                  <a:pos x="7" y="9"/>
                </a:cxn>
                <a:cxn ang="0">
                  <a:pos x="0" y="0"/>
                </a:cxn>
              </a:cxnLst>
              <a:rect l="0" t="0" r="r" b="b"/>
              <a:pathLst>
                <a:path w="7" h="9">
                  <a:moveTo>
                    <a:pt x="0" y="0"/>
                  </a:moveTo>
                  <a:lnTo>
                    <a:pt x="7" y="9"/>
                  </a:lnTo>
                  <a:lnTo>
                    <a:pt x="7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1031">
              <a:extLst>
                <a:ext uri="{FF2B5EF4-FFF2-40B4-BE49-F238E27FC236}">
                  <a16:creationId xmlns:a16="http://schemas.microsoft.com/office/drawing/2014/main" id="{5DBDB816-EDC3-187D-0203-51FF41FA5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144" y="4656092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1032">
              <a:extLst>
                <a:ext uri="{FF2B5EF4-FFF2-40B4-BE49-F238E27FC236}">
                  <a16:creationId xmlns:a16="http://schemas.microsoft.com/office/drawing/2014/main" id="{1079E182-9EF2-8A85-BCF3-FB7E0FF70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984" y="4621466"/>
              <a:ext cx="1649" cy="1649"/>
            </a:xfrm>
            <a:prstGeom prst="ellipse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33">
              <a:extLst>
                <a:ext uri="{FF2B5EF4-FFF2-40B4-BE49-F238E27FC236}">
                  <a16:creationId xmlns:a16="http://schemas.microsoft.com/office/drawing/2014/main" id="{55B68912-AC6F-D2B2-C559-29EAAD2B9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530" y="4629710"/>
              <a:ext cx="1649" cy="82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5">
                  <a:moveTo>
                    <a:pt x="0" y="0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34">
              <a:extLst>
                <a:ext uri="{FF2B5EF4-FFF2-40B4-BE49-F238E27FC236}">
                  <a16:creationId xmlns:a16="http://schemas.microsoft.com/office/drawing/2014/main" id="{F9DFB67A-6338-816C-D25C-7C5C99210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984" y="4621466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035">
              <a:extLst>
                <a:ext uri="{FF2B5EF4-FFF2-40B4-BE49-F238E27FC236}">
                  <a16:creationId xmlns:a16="http://schemas.microsoft.com/office/drawing/2014/main" id="{C0F6F5AA-47EB-B7ED-E8E0-6DD5E4C2E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9072" y="4595083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1036">
              <a:extLst>
                <a:ext uri="{FF2B5EF4-FFF2-40B4-BE49-F238E27FC236}">
                  <a16:creationId xmlns:a16="http://schemas.microsoft.com/office/drawing/2014/main" id="{4AE846A3-4065-1296-8CB8-F119DDED5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530" y="4629710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037">
              <a:extLst>
                <a:ext uri="{FF2B5EF4-FFF2-40B4-BE49-F238E27FC236}">
                  <a16:creationId xmlns:a16="http://schemas.microsoft.com/office/drawing/2014/main" id="{99D2FD16-1387-5B54-2C42-01BCB1B45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530" y="4595083"/>
              <a:ext cx="148400" cy="65956"/>
            </a:xfrm>
            <a:custGeom>
              <a:avLst/>
              <a:gdLst/>
              <a:ahLst/>
              <a:cxnLst>
                <a:cxn ang="0">
                  <a:pos x="37" y="7"/>
                </a:cxn>
                <a:cxn ang="0">
                  <a:pos x="37" y="7"/>
                </a:cxn>
                <a:cxn ang="0">
                  <a:pos x="37" y="7"/>
                </a:cxn>
                <a:cxn ang="0">
                  <a:pos x="25" y="1"/>
                </a:cxn>
                <a:cxn ang="0">
                  <a:pos x="22" y="1"/>
                </a:cxn>
                <a:cxn ang="0">
                  <a:pos x="19" y="3"/>
                </a:cxn>
                <a:cxn ang="0">
                  <a:pos x="18" y="3"/>
                </a:cxn>
                <a:cxn ang="0">
                  <a:pos x="6" y="5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1" y="11"/>
                </a:cxn>
                <a:cxn ang="0">
                  <a:pos x="1" y="11"/>
                </a:cxn>
                <a:cxn ang="0">
                  <a:pos x="8" y="11"/>
                </a:cxn>
                <a:cxn ang="0">
                  <a:pos x="11" y="14"/>
                </a:cxn>
                <a:cxn ang="0">
                  <a:pos x="13" y="14"/>
                </a:cxn>
                <a:cxn ang="0">
                  <a:pos x="14" y="17"/>
                </a:cxn>
                <a:cxn ang="0">
                  <a:pos x="16" y="17"/>
                </a:cxn>
                <a:cxn ang="0">
                  <a:pos x="19" y="15"/>
                </a:cxn>
                <a:cxn ang="0">
                  <a:pos x="17" y="12"/>
                </a:cxn>
                <a:cxn ang="0">
                  <a:pos x="25" y="5"/>
                </a:cxn>
                <a:cxn ang="0">
                  <a:pos x="32" y="9"/>
                </a:cxn>
                <a:cxn ang="0">
                  <a:pos x="30" y="12"/>
                </a:cxn>
                <a:cxn ang="0">
                  <a:pos x="33" y="16"/>
                </a:cxn>
                <a:cxn ang="0">
                  <a:pos x="33" y="16"/>
                </a:cxn>
                <a:cxn ang="0">
                  <a:pos x="33" y="16"/>
                </a:cxn>
                <a:cxn ang="0">
                  <a:pos x="35" y="14"/>
                </a:cxn>
                <a:cxn ang="0">
                  <a:pos x="36" y="14"/>
                </a:cxn>
                <a:cxn ang="0">
                  <a:pos x="38" y="12"/>
                </a:cxn>
                <a:cxn ang="0">
                  <a:pos x="37" y="8"/>
                </a:cxn>
              </a:cxnLst>
              <a:rect l="0" t="0" r="r" b="b"/>
              <a:pathLst>
                <a:path w="38" h="17">
                  <a:moveTo>
                    <a:pt x="37" y="8"/>
                  </a:move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8" y="3"/>
                    <a:pt x="18" y="3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1"/>
                    <a:pt x="38" y="11"/>
                  </a:cubicBezTo>
                  <a:lnTo>
                    <a:pt x="37" y="8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038">
              <a:extLst>
                <a:ext uri="{FF2B5EF4-FFF2-40B4-BE49-F238E27FC236}">
                  <a16:creationId xmlns:a16="http://schemas.microsoft.com/office/drawing/2014/main" id="{711D1BA5-FAE9-4943-AB8C-5018CA25D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9072" y="4595083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039">
              <a:extLst>
                <a:ext uri="{FF2B5EF4-FFF2-40B4-BE49-F238E27FC236}">
                  <a16:creationId xmlns:a16="http://schemas.microsoft.com/office/drawing/2014/main" id="{AB22B1CE-C17D-48C4-22AB-913C2C675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112" y="4135043"/>
              <a:ext cx="31329" cy="1154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7" y="3"/>
                </a:cxn>
                <a:cxn ang="0">
                  <a:pos x="8" y="3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</a:cxnLst>
              <a:rect l="0" t="0" r="r" b="b"/>
              <a:pathLst>
                <a:path w="8" h="3">
                  <a:moveTo>
                    <a:pt x="6" y="0"/>
                  </a:moveTo>
                  <a:cubicBezTo>
                    <a:pt x="6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0"/>
                    <a:pt x="6" y="0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40">
              <a:extLst>
                <a:ext uri="{FF2B5EF4-FFF2-40B4-BE49-F238E27FC236}">
                  <a16:creationId xmlns:a16="http://schemas.microsoft.com/office/drawing/2014/main" id="{9765EFE7-DE92-7243-FE7E-CD8D9A75B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0557" y="4192754"/>
              <a:ext cx="16489" cy="19787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3" y="5"/>
                </a:cxn>
                <a:cxn ang="0">
                  <a:pos x="4" y="5"/>
                </a:cxn>
                <a:cxn ang="0">
                  <a:pos x="4" y="4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2" y="5"/>
                </a:cxn>
                <a:cxn ang="0">
                  <a:pos x="2" y="5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4" y="5"/>
                    <a:pt x="4" y="5"/>
                    <a:pt x="4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041">
              <a:extLst>
                <a:ext uri="{FF2B5EF4-FFF2-40B4-BE49-F238E27FC236}">
                  <a16:creationId xmlns:a16="http://schemas.microsoft.com/office/drawing/2014/main" id="{3A66AAF4-B937-BC55-C4A5-3BED9DEFA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5815" y="6502851"/>
              <a:ext cx="26382" cy="824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1" y="0"/>
                </a:cxn>
              </a:cxnLst>
              <a:rect l="0" t="0" r="r" b="b"/>
              <a:pathLst>
                <a:path w="7" h="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6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1042">
              <a:extLst>
                <a:ext uri="{FF2B5EF4-FFF2-40B4-BE49-F238E27FC236}">
                  <a16:creationId xmlns:a16="http://schemas.microsoft.com/office/drawing/2014/main" id="{D843DDCE-D098-77E1-8294-3BAC85B77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584" y="6511095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1043">
              <a:extLst>
                <a:ext uri="{FF2B5EF4-FFF2-40B4-BE49-F238E27FC236}">
                  <a16:creationId xmlns:a16="http://schemas.microsoft.com/office/drawing/2014/main" id="{ACB0523F-1DB0-2B73-3611-9615AD5EB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584" y="6511095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044">
              <a:extLst>
                <a:ext uri="{FF2B5EF4-FFF2-40B4-BE49-F238E27FC236}">
                  <a16:creationId xmlns:a16="http://schemas.microsoft.com/office/drawing/2014/main" id="{7F5D7DF9-6A62-0CC5-F311-C5C76D487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499" y="6511095"/>
              <a:ext cx="11542" cy="32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" h="2">
                  <a:moveTo>
                    <a:pt x="0" y="0"/>
                  </a:moveTo>
                  <a:lnTo>
                    <a:pt x="7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1045">
              <a:extLst>
                <a:ext uri="{FF2B5EF4-FFF2-40B4-BE49-F238E27FC236}">
                  <a16:creationId xmlns:a16="http://schemas.microsoft.com/office/drawing/2014/main" id="{3384F71B-2D2E-7956-F9B8-B32C832B0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3584" y="6413811"/>
              <a:ext cx="1649" cy="1649"/>
            </a:xfrm>
            <a:prstGeom prst="ellipse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046">
              <a:extLst>
                <a:ext uri="{FF2B5EF4-FFF2-40B4-BE49-F238E27FC236}">
                  <a16:creationId xmlns:a16="http://schemas.microsoft.com/office/drawing/2014/main" id="{9DC58EC8-F315-D596-B31B-093B993DD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873" y="6471522"/>
              <a:ext cx="3298" cy="164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47">
              <a:extLst>
                <a:ext uri="{FF2B5EF4-FFF2-40B4-BE49-F238E27FC236}">
                  <a16:creationId xmlns:a16="http://schemas.microsoft.com/office/drawing/2014/main" id="{2208DAB0-00D3-A61E-7241-5CBFB7DDC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584" y="6413811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048">
              <a:extLst>
                <a:ext uri="{FF2B5EF4-FFF2-40B4-BE49-F238E27FC236}">
                  <a16:creationId xmlns:a16="http://schemas.microsoft.com/office/drawing/2014/main" id="{F7411F33-16C3-8376-8531-E7E07AEB6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330" y="6405566"/>
              <a:ext cx="72551" cy="108827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14" y="1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6" y="3"/>
                </a:cxn>
                <a:cxn ang="0">
                  <a:pos x="6" y="4"/>
                </a:cxn>
                <a:cxn ang="0">
                  <a:pos x="6" y="5"/>
                </a:cxn>
                <a:cxn ang="0">
                  <a:pos x="6" y="9"/>
                </a:cxn>
                <a:cxn ang="0">
                  <a:pos x="13" y="11"/>
                </a:cxn>
                <a:cxn ang="0">
                  <a:pos x="8" y="14"/>
                </a:cxn>
                <a:cxn ang="0">
                  <a:pos x="9" y="19"/>
                </a:cxn>
                <a:cxn ang="0">
                  <a:pos x="8" y="19"/>
                </a:cxn>
                <a:cxn ang="0">
                  <a:pos x="8" y="19"/>
                </a:cxn>
                <a:cxn ang="0">
                  <a:pos x="8" y="21"/>
                </a:cxn>
                <a:cxn ang="0">
                  <a:pos x="8" y="21"/>
                </a:cxn>
                <a:cxn ang="0">
                  <a:pos x="4" y="18"/>
                </a:cxn>
                <a:cxn ang="0">
                  <a:pos x="4" y="17"/>
                </a:cxn>
                <a:cxn ang="0">
                  <a:pos x="3" y="17"/>
                </a:cxn>
                <a:cxn ang="0">
                  <a:pos x="3" y="17"/>
                </a:cxn>
                <a:cxn ang="0">
                  <a:pos x="4" y="20"/>
                </a:cxn>
                <a:cxn ang="0">
                  <a:pos x="0" y="22"/>
                </a:cxn>
                <a:cxn ang="0">
                  <a:pos x="0" y="25"/>
                </a:cxn>
                <a:cxn ang="0">
                  <a:pos x="3" y="26"/>
                </a:cxn>
                <a:cxn ang="0">
                  <a:pos x="3" y="26"/>
                </a:cxn>
                <a:cxn ang="0">
                  <a:pos x="9" y="27"/>
                </a:cxn>
                <a:cxn ang="0">
                  <a:pos x="9" y="27"/>
                </a:cxn>
                <a:cxn ang="0">
                  <a:pos x="12" y="27"/>
                </a:cxn>
                <a:cxn ang="0">
                  <a:pos x="15" y="28"/>
                </a:cxn>
                <a:cxn ang="0">
                  <a:pos x="18" y="27"/>
                </a:cxn>
                <a:cxn ang="0">
                  <a:pos x="18" y="27"/>
                </a:cxn>
                <a:cxn ang="0">
                  <a:pos x="18" y="2"/>
                </a:cxn>
              </a:cxnLst>
              <a:rect l="0" t="0" r="r" b="b"/>
              <a:pathLst>
                <a:path w="19" h="28">
                  <a:moveTo>
                    <a:pt x="18" y="2"/>
                  </a:move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4"/>
                    <a:pt x="6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10"/>
                    <a:pt x="6" y="10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8"/>
                    <a:pt x="3" y="18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7"/>
                    <a:pt x="19" y="27"/>
                    <a:pt x="19" y="27"/>
                  </a:cubicBezTo>
                  <a:lnTo>
                    <a:pt x="18" y="2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49">
              <a:extLst>
                <a:ext uri="{FF2B5EF4-FFF2-40B4-BE49-F238E27FC236}">
                  <a16:creationId xmlns:a16="http://schemas.microsoft.com/office/drawing/2014/main" id="{99657214-E347-8525-A9DD-B3272776D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170" y="6471522"/>
              <a:ext cx="1649" cy="494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050">
              <a:extLst>
                <a:ext uri="{FF2B5EF4-FFF2-40B4-BE49-F238E27FC236}">
                  <a16:creationId xmlns:a16="http://schemas.microsoft.com/office/drawing/2014/main" id="{1D6BC326-9F60-9793-5637-A65162F06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8957" y="6511095"/>
              <a:ext cx="11542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051">
              <a:extLst>
                <a:ext uri="{FF2B5EF4-FFF2-40B4-BE49-F238E27FC236}">
                  <a16:creationId xmlns:a16="http://schemas.microsoft.com/office/drawing/2014/main" id="{369E8AF7-516D-FDD9-31D1-4D7C4BB17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4544" y="6464926"/>
              <a:ext cx="31329" cy="18138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8" y="5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7" y="5"/>
                </a:cxn>
                <a:cxn ang="0">
                  <a:pos x="8" y="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5"/>
                    <a:pt x="8" y="5"/>
                    <a:pt x="8" y="5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052">
              <a:extLst>
                <a:ext uri="{FF2B5EF4-FFF2-40B4-BE49-F238E27FC236}">
                  <a16:creationId xmlns:a16="http://schemas.microsoft.com/office/drawing/2014/main" id="{8406D158-EC6C-0242-2088-EED37644E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641" y="6328068"/>
              <a:ext cx="16489" cy="26382"/>
            </a:xfrm>
            <a:custGeom>
              <a:avLst/>
              <a:gdLst/>
              <a:ahLst/>
              <a:cxnLst>
                <a:cxn ang="0">
                  <a:pos x="2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3" y="6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2" y="6"/>
                </a:cxn>
              </a:cxnLst>
              <a:rect l="0" t="0" r="r" b="b"/>
              <a:pathLst>
                <a:path w="4" h="7"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3" y="6"/>
                    <a:pt x="3" y="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6"/>
                    <a:pt x="2" y="6"/>
                    <a:pt x="2" y="6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53">
              <a:extLst>
                <a:ext uri="{FF2B5EF4-FFF2-40B4-BE49-F238E27FC236}">
                  <a16:creationId xmlns:a16="http://schemas.microsoft.com/office/drawing/2014/main" id="{F587C90F-464D-4349-F926-63FE58ED2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1886" y="6351153"/>
              <a:ext cx="1649" cy="32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54">
              <a:extLst>
                <a:ext uri="{FF2B5EF4-FFF2-40B4-BE49-F238E27FC236}">
                  <a16:creationId xmlns:a16="http://schemas.microsoft.com/office/drawing/2014/main" id="{4689156B-00B2-E0C1-079A-4799E33EC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184" y="5999939"/>
              <a:ext cx="28031" cy="62658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1"/>
                </a:cxn>
                <a:cxn ang="0">
                  <a:pos x="2" y="3"/>
                </a:cxn>
                <a:cxn ang="0">
                  <a:pos x="0" y="14"/>
                </a:cxn>
                <a:cxn ang="0">
                  <a:pos x="1" y="15"/>
                </a:cxn>
                <a:cxn ang="0">
                  <a:pos x="1" y="16"/>
                </a:cxn>
                <a:cxn ang="0">
                  <a:pos x="4" y="16"/>
                </a:cxn>
                <a:cxn ang="0">
                  <a:pos x="5" y="16"/>
                </a:cxn>
                <a:cxn ang="0">
                  <a:pos x="5" y="1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6" y="11"/>
                </a:cxn>
                <a:cxn ang="0">
                  <a:pos x="5" y="9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6" y="2"/>
                </a:cxn>
                <a:cxn ang="0">
                  <a:pos x="4" y="1"/>
                </a:cxn>
              </a:cxnLst>
              <a:rect l="0" t="0" r="r" b="b"/>
              <a:pathLst>
                <a:path w="7" h="16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1"/>
                    <a:pt x="4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5" y="16"/>
                    <a:pt x="5" y="1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2"/>
                    <a:pt x="6" y="2"/>
                    <a:pt x="6" y="2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55">
              <a:extLst>
                <a:ext uri="{FF2B5EF4-FFF2-40B4-BE49-F238E27FC236}">
                  <a16:creationId xmlns:a16="http://schemas.microsoft.com/office/drawing/2014/main" id="{A937CB7D-B73B-31C1-B14C-D93B2EEC3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3174" y="4847364"/>
              <a:ext cx="3298" cy="49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0" y="0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56">
              <a:extLst>
                <a:ext uri="{FF2B5EF4-FFF2-40B4-BE49-F238E27FC236}">
                  <a16:creationId xmlns:a16="http://schemas.microsoft.com/office/drawing/2014/main" id="{F0DFBB26-031F-1189-50C5-5CCE2F06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9876" y="4847364"/>
              <a:ext cx="6596" cy="824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1" y="0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57">
              <a:extLst>
                <a:ext uri="{FF2B5EF4-FFF2-40B4-BE49-F238E27FC236}">
                  <a16:creationId xmlns:a16="http://schemas.microsoft.com/office/drawing/2014/main" id="{73C80196-1640-8B43-CF97-977FFDD73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2863" y="1724363"/>
              <a:ext cx="128614" cy="171485"/>
            </a:xfrm>
            <a:custGeom>
              <a:avLst/>
              <a:gdLst/>
              <a:ahLst/>
              <a:cxnLst>
                <a:cxn ang="0">
                  <a:pos x="3" y="13"/>
                </a:cxn>
                <a:cxn ang="0">
                  <a:pos x="4" y="19"/>
                </a:cxn>
                <a:cxn ang="0">
                  <a:pos x="4" y="19"/>
                </a:cxn>
                <a:cxn ang="0">
                  <a:pos x="6" y="20"/>
                </a:cxn>
                <a:cxn ang="0">
                  <a:pos x="7" y="23"/>
                </a:cxn>
                <a:cxn ang="0">
                  <a:pos x="3" y="21"/>
                </a:cxn>
                <a:cxn ang="0">
                  <a:pos x="1" y="24"/>
                </a:cxn>
                <a:cxn ang="0">
                  <a:pos x="2" y="27"/>
                </a:cxn>
                <a:cxn ang="0">
                  <a:pos x="0" y="28"/>
                </a:cxn>
                <a:cxn ang="0">
                  <a:pos x="21" y="25"/>
                </a:cxn>
                <a:cxn ang="0">
                  <a:pos x="11" y="33"/>
                </a:cxn>
                <a:cxn ang="0">
                  <a:pos x="12" y="39"/>
                </a:cxn>
                <a:cxn ang="0">
                  <a:pos x="12" y="43"/>
                </a:cxn>
                <a:cxn ang="0">
                  <a:pos x="28" y="44"/>
                </a:cxn>
                <a:cxn ang="0">
                  <a:pos x="28" y="43"/>
                </a:cxn>
                <a:cxn ang="0">
                  <a:pos x="30" y="41"/>
                </a:cxn>
                <a:cxn ang="0">
                  <a:pos x="31" y="41"/>
                </a:cxn>
                <a:cxn ang="0">
                  <a:pos x="28" y="36"/>
                </a:cxn>
                <a:cxn ang="0">
                  <a:pos x="30" y="30"/>
                </a:cxn>
                <a:cxn ang="0">
                  <a:pos x="33" y="34"/>
                </a:cxn>
                <a:cxn ang="0">
                  <a:pos x="33" y="34"/>
                </a:cxn>
                <a:cxn ang="0">
                  <a:pos x="33" y="24"/>
                </a:cxn>
                <a:cxn ang="0">
                  <a:pos x="32" y="18"/>
                </a:cxn>
                <a:cxn ang="0">
                  <a:pos x="31" y="5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9" y="5"/>
                </a:cxn>
                <a:cxn ang="0">
                  <a:pos x="15" y="10"/>
                </a:cxn>
                <a:cxn ang="0">
                  <a:pos x="12" y="11"/>
                </a:cxn>
                <a:cxn ang="0">
                  <a:pos x="15" y="13"/>
                </a:cxn>
                <a:cxn ang="0">
                  <a:pos x="15" y="14"/>
                </a:cxn>
                <a:cxn ang="0">
                  <a:pos x="4" y="6"/>
                </a:cxn>
                <a:cxn ang="0">
                  <a:pos x="4" y="5"/>
                </a:cxn>
                <a:cxn ang="0">
                  <a:pos x="2" y="13"/>
                </a:cxn>
                <a:cxn ang="0">
                  <a:pos x="2" y="13"/>
                </a:cxn>
              </a:cxnLst>
              <a:rect l="0" t="0" r="r" b="b"/>
              <a:pathLst>
                <a:path w="33" h="44">
                  <a:moveTo>
                    <a:pt x="2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5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21" y="25"/>
                    <a:pt x="21" y="25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3"/>
                    <a:pt x="12" y="43"/>
                    <a:pt x="13" y="43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4"/>
                    <a:pt x="28" y="44"/>
                    <a:pt x="28" y="43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3" y="34"/>
                    <a:pt x="33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4"/>
                    <a:pt x="33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4" y="13"/>
                    <a:pt x="15" y="1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58">
              <a:extLst>
                <a:ext uri="{FF2B5EF4-FFF2-40B4-BE49-F238E27FC236}">
                  <a16:creationId xmlns:a16="http://schemas.microsoft.com/office/drawing/2014/main" id="{0A350707-6FA6-5832-A0ED-7873CCE3D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984" y="2444929"/>
              <a:ext cx="59360" cy="69253"/>
            </a:xfrm>
            <a:custGeom>
              <a:avLst/>
              <a:gdLst/>
              <a:ahLst/>
              <a:cxnLst>
                <a:cxn ang="0">
                  <a:pos x="2" y="18"/>
                </a:cxn>
                <a:cxn ang="0">
                  <a:pos x="11" y="18"/>
                </a:cxn>
                <a:cxn ang="0">
                  <a:pos x="11" y="18"/>
                </a:cxn>
                <a:cxn ang="0">
                  <a:pos x="15" y="14"/>
                </a:cxn>
                <a:cxn ang="0">
                  <a:pos x="15" y="5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8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2" y="18"/>
                </a:cxn>
              </a:cxnLst>
              <a:rect l="0" t="0" r="r" b="b"/>
              <a:pathLst>
                <a:path w="15" h="18">
                  <a:moveTo>
                    <a:pt x="2" y="18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2"/>
                    <a:pt x="14" y="1"/>
                    <a:pt x="13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59">
              <a:extLst>
                <a:ext uri="{FF2B5EF4-FFF2-40B4-BE49-F238E27FC236}">
                  <a16:creationId xmlns:a16="http://schemas.microsoft.com/office/drawing/2014/main" id="{C0C9A84B-7CF6-250D-9C68-4A2DD8DCF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411" y="3488677"/>
              <a:ext cx="62658" cy="42871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2" y="0"/>
                </a:cxn>
                <a:cxn ang="0">
                  <a:pos x="2" y="1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5" y="8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9" y="8"/>
                </a:cxn>
                <a:cxn ang="0">
                  <a:pos x="11" y="11"/>
                </a:cxn>
                <a:cxn ang="0">
                  <a:pos x="12" y="11"/>
                </a:cxn>
                <a:cxn ang="0">
                  <a:pos x="12" y="11"/>
                </a:cxn>
                <a:cxn ang="0">
                  <a:pos x="12" y="11"/>
                </a:cxn>
                <a:cxn ang="0">
                  <a:pos x="16" y="7"/>
                </a:cxn>
                <a:cxn ang="0">
                  <a:pos x="16" y="6"/>
                </a:cxn>
                <a:cxn ang="0">
                  <a:pos x="15" y="6"/>
                </a:cxn>
                <a:cxn ang="0">
                  <a:pos x="4" y="5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3" y="0"/>
                </a:cxn>
              </a:cxnLst>
              <a:rect l="0" t="0" r="r" b="b"/>
              <a:pathLst>
                <a:path w="16" h="11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6"/>
                    <a:pt x="16" y="6"/>
                  </a:cubicBezTo>
                  <a:cubicBezTo>
                    <a:pt x="16" y="6"/>
                    <a:pt x="15" y="6"/>
                    <a:pt x="15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1060">
              <a:extLst>
                <a:ext uri="{FF2B5EF4-FFF2-40B4-BE49-F238E27FC236}">
                  <a16:creationId xmlns:a16="http://schemas.microsoft.com/office/drawing/2014/main" id="{24F4A2AA-1076-8C4C-CEEB-2FC896411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357" y="2370729"/>
              <a:ext cx="1649" cy="8244"/>
            </a:xfrm>
            <a:prstGeom prst="rect">
              <a:avLst/>
            </a:pr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061">
              <a:extLst>
                <a:ext uri="{FF2B5EF4-FFF2-40B4-BE49-F238E27FC236}">
                  <a16:creationId xmlns:a16="http://schemas.microsoft.com/office/drawing/2014/main" id="{A77D9DB0-A366-F4E3-0FE8-64774BF26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357" y="2370729"/>
              <a:ext cx="11542" cy="11542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2" y="3"/>
                </a:cxn>
                <a:cxn ang="0">
                  <a:pos x="2" y="3"/>
                </a:cxn>
              </a:cxnLst>
              <a:rect l="0" t="0" r="r" b="b"/>
              <a:pathLst>
                <a:path w="3" h="3">
                  <a:moveTo>
                    <a:pt x="2" y="3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062">
              <a:extLst>
                <a:ext uri="{FF2B5EF4-FFF2-40B4-BE49-F238E27FC236}">
                  <a16:creationId xmlns:a16="http://schemas.microsoft.com/office/drawing/2014/main" id="{24B9C045-80A6-28AE-D78B-4A336820C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6357" y="2378973"/>
              <a:ext cx="4947" cy="329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063">
              <a:extLst>
                <a:ext uri="{FF2B5EF4-FFF2-40B4-BE49-F238E27FC236}">
                  <a16:creationId xmlns:a16="http://schemas.microsoft.com/office/drawing/2014/main" id="{04E57668-8097-1E9D-D9BB-EC5801362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617" y="4449981"/>
              <a:ext cx="8244" cy="1154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1" y="0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064">
              <a:extLst>
                <a:ext uri="{FF2B5EF4-FFF2-40B4-BE49-F238E27FC236}">
                  <a16:creationId xmlns:a16="http://schemas.microsoft.com/office/drawing/2014/main" id="{F419E2B8-EB4D-EB14-23A3-B58F85E9B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2467" y="4741835"/>
              <a:ext cx="16489" cy="16489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65">
              <a:extLst>
                <a:ext uri="{FF2B5EF4-FFF2-40B4-BE49-F238E27FC236}">
                  <a16:creationId xmlns:a16="http://schemas.microsoft.com/office/drawing/2014/main" id="{79CCF63D-5DD4-437E-9F3E-68F8F7E9B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722" y="4443385"/>
              <a:ext cx="3298" cy="164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66">
              <a:extLst>
                <a:ext uri="{FF2B5EF4-FFF2-40B4-BE49-F238E27FC236}">
                  <a16:creationId xmlns:a16="http://schemas.microsoft.com/office/drawing/2014/main" id="{FDE9A8E2-4302-ADD0-FA21-5B34EA631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3722" y="4443385"/>
              <a:ext cx="3298" cy="164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1067">
              <a:extLst>
                <a:ext uri="{FF2B5EF4-FFF2-40B4-BE49-F238E27FC236}">
                  <a16:creationId xmlns:a16="http://schemas.microsoft.com/office/drawing/2014/main" id="{52A902EC-2E98-EF7F-D369-15D10252F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0613" y="4715452"/>
              <a:ext cx="1649" cy="1649"/>
            </a:xfrm>
            <a:prstGeom prst="rect">
              <a:avLst/>
            </a:pr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68">
              <a:extLst>
                <a:ext uri="{FF2B5EF4-FFF2-40B4-BE49-F238E27FC236}">
                  <a16:creationId xmlns:a16="http://schemas.microsoft.com/office/drawing/2014/main" id="{49F2FDA4-0AEA-E430-EDBA-CFAAB9FDA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742" y="4712155"/>
              <a:ext cx="42871" cy="32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0" y="0"/>
                </a:cxn>
              </a:cxnLst>
              <a:rect l="0" t="0" r="r" b="b"/>
              <a:pathLst>
                <a:path w="26" h="2">
                  <a:moveTo>
                    <a:pt x="0" y="0"/>
                  </a:moveTo>
                  <a:lnTo>
                    <a:pt x="26" y="2"/>
                  </a:lnTo>
                  <a:lnTo>
                    <a:pt x="26" y="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69">
              <a:extLst>
                <a:ext uri="{FF2B5EF4-FFF2-40B4-BE49-F238E27FC236}">
                  <a16:creationId xmlns:a16="http://schemas.microsoft.com/office/drawing/2014/main" id="{3D016683-4A0C-12A6-57E6-AE23B7635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489" y="4730292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70">
              <a:extLst>
                <a:ext uri="{FF2B5EF4-FFF2-40B4-BE49-F238E27FC236}">
                  <a16:creationId xmlns:a16="http://schemas.microsoft.com/office/drawing/2014/main" id="{E42A3337-6B27-0CD2-0093-F36CBB43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0457" y="4567052"/>
              <a:ext cx="159942" cy="168187"/>
            </a:xfrm>
            <a:custGeom>
              <a:avLst/>
              <a:gdLst/>
              <a:ahLst/>
              <a:cxnLst>
                <a:cxn ang="0">
                  <a:pos x="41" y="17"/>
                </a:cxn>
                <a:cxn ang="0">
                  <a:pos x="39" y="9"/>
                </a:cxn>
                <a:cxn ang="0">
                  <a:pos x="39" y="8"/>
                </a:cxn>
                <a:cxn ang="0">
                  <a:pos x="38" y="8"/>
                </a:cxn>
                <a:cxn ang="0">
                  <a:pos x="35" y="5"/>
                </a:cxn>
                <a:cxn ang="0">
                  <a:pos x="28" y="7"/>
                </a:cxn>
                <a:cxn ang="0">
                  <a:pos x="23" y="3"/>
                </a:cxn>
                <a:cxn ang="0">
                  <a:pos x="22" y="3"/>
                </a:cxn>
                <a:cxn ang="0">
                  <a:pos x="16" y="3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12" y="1"/>
                </a:cxn>
                <a:cxn ang="0">
                  <a:pos x="10" y="4"/>
                </a:cxn>
                <a:cxn ang="0">
                  <a:pos x="7" y="2"/>
                </a:cxn>
                <a:cxn ang="0">
                  <a:pos x="4" y="4"/>
                </a:cxn>
                <a:cxn ang="0">
                  <a:pos x="2" y="5"/>
                </a:cxn>
                <a:cxn ang="0">
                  <a:pos x="3" y="9"/>
                </a:cxn>
                <a:cxn ang="0">
                  <a:pos x="5" y="10"/>
                </a:cxn>
                <a:cxn ang="0">
                  <a:pos x="4" y="13"/>
                </a:cxn>
                <a:cxn ang="0">
                  <a:pos x="4" y="14"/>
                </a:cxn>
                <a:cxn ang="0">
                  <a:pos x="5" y="16"/>
                </a:cxn>
                <a:cxn ang="0">
                  <a:pos x="2" y="15"/>
                </a:cxn>
                <a:cxn ang="0">
                  <a:pos x="2" y="17"/>
                </a:cxn>
                <a:cxn ang="0">
                  <a:pos x="3" y="18"/>
                </a:cxn>
                <a:cxn ang="0">
                  <a:pos x="1" y="21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0" y="29"/>
                </a:cxn>
                <a:cxn ang="0">
                  <a:pos x="5" y="32"/>
                </a:cxn>
                <a:cxn ang="0">
                  <a:pos x="7" y="33"/>
                </a:cxn>
                <a:cxn ang="0">
                  <a:pos x="7" y="42"/>
                </a:cxn>
                <a:cxn ang="0">
                  <a:pos x="9" y="43"/>
                </a:cxn>
                <a:cxn ang="0">
                  <a:pos x="16" y="39"/>
                </a:cxn>
                <a:cxn ang="0">
                  <a:pos x="36" y="38"/>
                </a:cxn>
                <a:cxn ang="0">
                  <a:pos x="36" y="38"/>
                </a:cxn>
                <a:cxn ang="0">
                  <a:pos x="39" y="37"/>
                </a:cxn>
                <a:cxn ang="0">
                  <a:pos x="39" y="33"/>
                </a:cxn>
                <a:cxn ang="0">
                  <a:pos x="36" y="28"/>
                </a:cxn>
                <a:cxn ang="0">
                  <a:pos x="41" y="17"/>
                </a:cxn>
              </a:cxnLst>
              <a:rect l="0" t="0" r="r" b="b"/>
              <a:pathLst>
                <a:path w="41" h="43">
                  <a:moveTo>
                    <a:pt x="41" y="17"/>
                  </a:moveTo>
                  <a:cubicBezTo>
                    <a:pt x="41" y="17"/>
                    <a:pt x="41" y="17"/>
                    <a:pt x="41" y="17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6" y="5"/>
                    <a:pt x="35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2"/>
                    <a:pt x="6" y="32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3"/>
                    <a:pt x="39" y="33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9" y="19"/>
                    <a:pt x="39" y="19"/>
                    <a:pt x="39" y="19"/>
                  </a:cubicBezTo>
                  <a:lnTo>
                    <a:pt x="41" y="17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071">
              <a:extLst>
                <a:ext uri="{FF2B5EF4-FFF2-40B4-BE49-F238E27FC236}">
                  <a16:creationId xmlns:a16="http://schemas.microsoft.com/office/drawing/2014/main" id="{F730121A-BE0F-A7D4-3285-D55D02E08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489" y="4730292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1072">
              <a:extLst>
                <a:ext uri="{FF2B5EF4-FFF2-40B4-BE49-F238E27FC236}">
                  <a16:creationId xmlns:a16="http://schemas.microsoft.com/office/drawing/2014/main" id="{33C93FF2-0CE3-C1C8-E64C-009F48513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0613" y="4715452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73">
              <a:extLst>
                <a:ext uri="{FF2B5EF4-FFF2-40B4-BE49-F238E27FC236}">
                  <a16:creationId xmlns:a16="http://schemas.microsoft.com/office/drawing/2014/main" id="{038D46A2-BAEB-C069-EF49-2FF43CA91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8973" y="4558808"/>
              <a:ext cx="4947" cy="49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0" y="0"/>
                </a:cxn>
              </a:cxnLst>
              <a:rect l="0" t="0" r="r" b="b"/>
              <a:pathLst>
                <a:path w="3" h="3">
                  <a:moveTo>
                    <a:pt x="0" y="0"/>
                  </a:moveTo>
                  <a:lnTo>
                    <a:pt x="3" y="3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74">
              <a:extLst>
                <a:ext uri="{FF2B5EF4-FFF2-40B4-BE49-F238E27FC236}">
                  <a16:creationId xmlns:a16="http://schemas.microsoft.com/office/drawing/2014/main" id="{CE95E8F1-D8F5-A048-234C-CE99D1053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1048" y="4524181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1075">
              <a:extLst>
                <a:ext uri="{FF2B5EF4-FFF2-40B4-BE49-F238E27FC236}">
                  <a16:creationId xmlns:a16="http://schemas.microsoft.com/office/drawing/2014/main" id="{D58A09A0-160E-0C69-F301-B77DB5EE5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3919" y="4563754"/>
              <a:ext cx="1649" cy="1649"/>
            </a:xfrm>
            <a:prstGeom prst="rect">
              <a:avLst/>
            </a:pr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76">
              <a:extLst>
                <a:ext uri="{FF2B5EF4-FFF2-40B4-BE49-F238E27FC236}">
                  <a16:creationId xmlns:a16="http://schemas.microsoft.com/office/drawing/2014/main" id="{F7D40CAE-7520-A29B-1BE0-DFDDB3354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261" y="4412056"/>
              <a:ext cx="163240" cy="117071"/>
            </a:xfrm>
            <a:custGeom>
              <a:avLst/>
              <a:gdLst/>
              <a:ahLst/>
              <a:cxnLst>
                <a:cxn ang="0">
                  <a:pos x="41" y="25"/>
                </a:cxn>
                <a:cxn ang="0">
                  <a:pos x="37" y="21"/>
                </a:cxn>
                <a:cxn ang="0">
                  <a:pos x="38" y="19"/>
                </a:cxn>
                <a:cxn ang="0">
                  <a:pos x="37" y="13"/>
                </a:cxn>
                <a:cxn ang="0">
                  <a:pos x="36" y="13"/>
                </a:cxn>
                <a:cxn ang="0">
                  <a:pos x="36" y="13"/>
                </a:cxn>
                <a:cxn ang="0">
                  <a:pos x="32" y="10"/>
                </a:cxn>
                <a:cxn ang="0">
                  <a:pos x="28" y="4"/>
                </a:cxn>
                <a:cxn ang="0">
                  <a:pos x="28" y="4"/>
                </a:cxn>
                <a:cxn ang="0">
                  <a:pos x="25" y="4"/>
                </a:cxn>
                <a:cxn ang="0">
                  <a:pos x="22" y="0"/>
                </a:cxn>
                <a:cxn ang="0">
                  <a:pos x="21" y="0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7" y="7"/>
                </a:cxn>
                <a:cxn ang="0">
                  <a:pos x="5" y="11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2" y="14"/>
                </a:cxn>
                <a:cxn ang="0">
                  <a:pos x="7" y="21"/>
                </a:cxn>
                <a:cxn ang="0">
                  <a:pos x="7" y="21"/>
                </a:cxn>
                <a:cxn ang="0">
                  <a:pos x="7" y="21"/>
                </a:cxn>
                <a:cxn ang="0">
                  <a:pos x="7" y="21"/>
                </a:cxn>
                <a:cxn ang="0">
                  <a:pos x="14" y="21"/>
                </a:cxn>
                <a:cxn ang="0">
                  <a:pos x="17" y="19"/>
                </a:cxn>
                <a:cxn ang="0">
                  <a:pos x="17" y="19"/>
                </a:cxn>
                <a:cxn ang="0">
                  <a:pos x="17" y="19"/>
                </a:cxn>
                <a:cxn ang="0">
                  <a:pos x="22" y="22"/>
                </a:cxn>
                <a:cxn ang="0">
                  <a:pos x="25" y="21"/>
                </a:cxn>
                <a:cxn ang="0">
                  <a:pos x="25" y="21"/>
                </a:cxn>
                <a:cxn ang="0">
                  <a:pos x="25" y="21"/>
                </a:cxn>
                <a:cxn ang="0">
                  <a:pos x="26" y="21"/>
                </a:cxn>
                <a:cxn ang="0">
                  <a:pos x="26" y="22"/>
                </a:cxn>
                <a:cxn ang="0">
                  <a:pos x="25" y="23"/>
                </a:cxn>
                <a:cxn ang="0">
                  <a:pos x="23" y="24"/>
                </a:cxn>
                <a:cxn ang="0">
                  <a:pos x="23" y="24"/>
                </a:cxn>
                <a:cxn ang="0">
                  <a:pos x="23" y="24"/>
                </a:cxn>
                <a:cxn ang="0">
                  <a:pos x="17" y="22"/>
                </a:cxn>
                <a:cxn ang="0">
                  <a:pos x="12" y="24"/>
                </a:cxn>
                <a:cxn ang="0">
                  <a:pos x="6" y="25"/>
                </a:cxn>
                <a:cxn ang="0">
                  <a:pos x="6" y="25"/>
                </a:cxn>
                <a:cxn ang="0">
                  <a:pos x="5" y="25"/>
                </a:cxn>
                <a:cxn ang="0">
                  <a:pos x="5" y="25"/>
                </a:cxn>
                <a:cxn ang="0">
                  <a:pos x="5" y="29"/>
                </a:cxn>
                <a:cxn ang="0">
                  <a:pos x="5" y="29"/>
                </a:cxn>
                <a:cxn ang="0">
                  <a:pos x="5" y="29"/>
                </a:cxn>
                <a:cxn ang="0">
                  <a:pos x="6" y="29"/>
                </a:cxn>
                <a:cxn ang="0">
                  <a:pos x="12" y="29"/>
                </a:cxn>
                <a:cxn ang="0">
                  <a:pos x="17" y="28"/>
                </a:cxn>
                <a:cxn ang="0">
                  <a:pos x="25" y="27"/>
                </a:cxn>
                <a:cxn ang="0">
                  <a:pos x="26" y="28"/>
                </a:cxn>
                <a:cxn ang="0">
                  <a:pos x="35" y="30"/>
                </a:cxn>
                <a:cxn ang="0">
                  <a:pos x="35" y="30"/>
                </a:cxn>
                <a:cxn ang="0">
                  <a:pos x="41" y="29"/>
                </a:cxn>
                <a:cxn ang="0">
                  <a:pos x="41" y="29"/>
                </a:cxn>
                <a:cxn ang="0">
                  <a:pos x="42" y="29"/>
                </a:cxn>
                <a:cxn ang="0">
                  <a:pos x="42" y="29"/>
                </a:cxn>
                <a:cxn ang="0">
                  <a:pos x="41" y="25"/>
                </a:cxn>
              </a:cxnLst>
              <a:rect l="0" t="0" r="r" b="b"/>
              <a:pathLst>
                <a:path w="42" h="30">
                  <a:moveTo>
                    <a:pt x="41" y="25"/>
                  </a:moveTo>
                  <a:cubicBezTo>
                    <a:pt x="37" y="21"/>
                    <a:pt x="37" y="21"/>
                    <a:pt x="37" y="21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6" y="23"/>
                    <a:pt x="25" y="23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6" y="25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7" y="30"/>
                    <a:pt x="40" y="30"/>
                    <a:pt x="41" y="29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lnTo>
                    <a:pt x="41" y="25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77">
              <a:extLst>
                <a:ext uri="{FF2B5EF4-FFF2-40B4-BE49-F238E27FC236}">
                  <a16:creationId xmlns:a16="http://schemas.microsoft.com/office/drawing/2014/main" id="{691B9AF1-E1DA-50FC-AEC7-CF41F1BB4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1048" y="4515936"/>
              <a:ext cx="85742" cy="47818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12"/>
                </a:cxn>
                <a:cxn ang="0">
                  <a:pos x="11" y="12"/>
                </a:cxn>
                <a:cxn ang="0">
                  <a:pos x="11" y="12"/>
                </a:cxn>
                <a:cxn ang="0">
                  <a:pos x="11" y="12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12" y="12"/>
                </a:cxn>
                <a:cxn ang="0">
                  <a:pos x="15" y="9"/>
                </a:cxn>
                <a:cxn ang="0">
                  <a:pos x="21" y="7"/>
                </a:cxn>
                <a:cxn ang="0">
                  <a:pos x="21" y="7"/>
                </a:cxn>
                <a:cxn ang="0">
                  <a:pos x="21" y="7"/>
                </a:cxn>
                <a:cxn ang="0">
                  <a:pos x="20" y="4"/>
                </a:cxn>
                <a:cxn ang="0">
                  <a:pos x="21" y="3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20" y="0"/>
                </a:cxn>
                <a:cxn ang="0">
                  <a:pos x="12" y="1"/>
                </a:cxn>
                <a:cxn ang="0">
                  <a:pos x="7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6" y="7"/>
                </a:cxn>
                <a:cxn ang="0">
                  <a:pos x="7" y="7"/>
                </a:cxn>
                <a:cxn ang="0">
                  <a:pos x="7" y="7"/>
                </a:cxn>
                <a:cxn ang="0">
                  <a:pos x="9" y="7"/>
                </a:cxn>
                <a:cxn ang="0">
                  <a:pos x="9" y="7"/>
                </a:cxn>
                <a:cxn ang="0">
                  <a:pos x="10" y="11"/>
                </a:cxn>
                <a:cxn ang="0">
                  <a:pos x="11" y="12"/>
                </a:cxn>
              </a:cxnLst>
              <a:rect l="0" t="0" r="r" b="b"/>
              <a:pathLst>
                <a:path w="22" h="12">
                  <a:moveTo>
                    <a:pt x="11" y="12"/>
                  </a:move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2" y="3"/>
                    <a:pt x="22" y="2"/>
                    <a:pt x="22" y="2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1" y="12"/>
                    <a:pt x="11" y="12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078">
              <a:extLst>
                <a:ext uri="{FF2B5EF4-FFF2-40B4-BE49-F238E27FC236}">
                  <a16:creationId xmlns:a16="http://schemas.microsoft.com/office/drawing/2014/main" id="{A08FFB2F-F09B-4B47-00B9-C48C9D08B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179" y="4964435"/>
              <a:ext cx="3298" cy="164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79">
              <a:extLst>
                <a:ext uri="{FF2B5EF4-FFF2-40B4-BE49-F238E27FC236}">
                  <a16:creationId xmlns:a16="http://schemas.microsoft.com/office/drawing/2014/main" id="{67E8CE88-F0DD-92ED-E19F-A5FCF9C33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072" y="3165494"/>
              <a:ext cx="18138" cy="14840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4" y="2"/>
                </a:cxn>
                <a:cxn ang="0">
                  <a:pos x="4" y="1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80">
              <a:extLst>
                <a:ext uri="{FF2B5EF4-FFF2-40B4-BE49-F238E27FC236}">
                  <a16:creationId xmlns:a16="http://schemas.microsoft.com/office/drawing/2014/main" id="{AB564CE9-841B-C470-74B7-8D0B32BD5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8209" y="3165494"/>
              <a:ext cx="8244" cy="19787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5"/>
                </a:cxn>
                <a:cxn ang="0">
                  <a:pos x="2" y="5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1" y="5"/>
                </a:cxn>
                <a:cxn ang="0">
                  <a:pos x="1" y="5"/>
                </a:cxn>
              </a:cxnLst>
              <a:rect l="0" t="0" r="r" b="b"/>
              <a:pathLst>
                <a:path w="2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2" y="5"/>
                    <a:pt x="2" y="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081">
              <a:extLst>
                <a:ext uri="{FF2B5EF4-FFF2-40B4-BE49-F238E27FC236}">
                  <a16:creationId xmlns:a16="http://schemas.microsoft.com/office/drawing/2014/main" id="{BE025230-C009-7ABF-CEF8-DA4B4B46D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2721" y="3752500"/>
              <a:ext cx="19787" cy="13191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5" y="3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lnTo>
                    <a:pt x="5" y="3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82">
              <a:extLst>
                <a:ext uri="{FF2B5EF4-FFF2-40B4-BE49-F238E27FC236}">
                  <a16:creationId xmlns:a16="http://schemas.microsoft.com/office/drawing/2014/main" id="{838D5699-8942-D2FB-D27F-93AAF7DC6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468" y="3760744"/>
              <a:ext cx="42871" cy="42871"/>
            </a:xfrm>
            <a:custGeom>
              <a:avLst/>
              <a:gdLst/>
              <a:ahLst/>
              <a:cxnLst>
                <a:cxn ang="0">
                  <a:pos x="11" y="9"/>
                </a:cxn>
                <a:cxn ang="0">
                  <a:pos x="9" y="4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8" y="8"/>
                </a:cxn>
                <a:cxn ang="0">
                  <a:pos x="9" y="10"/>
                </a:cxn>
                <a:cxn ang="0">
                  <a:pos x="9" y="11"/>
                </a:cxn>
                <a:cxn ang="0">
                  <a:pos x="11" y="11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1" y="10"/>
                </a:cxn>
                <a:cxn ang="0">
                  <a:pos x="11" y="9"/>
                </a:cxn>
              </a:cxnLst>
              <a:rect l="0" t="0" r="r" b="b"/>
              <a:pathLst>
                <a:path w="11" h="11">
                  <a:moveTo>
                    <a:pt x="11" y="9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lnTo>
                    <a:pt x="11" y="9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83">
              <a:extLst>
                <a:ext uri="{FF2B5EF4-FFF2-40B4-BE49-F238E27FC236}">
                  <a16:creationId xmlns:a16="http://schemas.microsoft.com/office/drawing/2014/main" id="{8985D3E5-E482-7888-A8F3-88CBABCE0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5494" y="3792073"/>
              <a:ext cx="1649" cy="82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5">
                  <a:moveTo>
                    <a:pt x="0" y="0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84">
              <a:extLst>
                <a:ext uri="{FF2B5EF4-FFF2-40B4-BE49-F238E27FC236}">
                  <a16:creationId xmlns:a16="http://schemas.microsoft.com/office/drawing/2014/main" id="{4DEB2ED6-F9BD-E7C2-46F5-E4CA39970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1081" y="3534846"/>
              <a:ext cx="4947" cy="82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0" y="0"/>
                </a:cxn>
              </a:cxnLst>
              <a:rect l="0" t="0" r="r" b="b"/>
              <a:pathLst>
                <a:path w="3" h="5">
                  <a:moveTo>
                    <a:pt x="0" y="0"/>
                  </a:moveTo>
                  <a:lnTo>
                    <a:pt x="3" y="5"/>
                  </a:lnTo>
                  <a:lnTo>
                    <a:pt x="3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1085">
              <a:extLst>
                <a:ext uri="{FF2B5EF4-FFF2-40B4-BE49-F238E27FC236}">
                  <a16:creationId xmlns:a16="http://schemas.microsoft.com/office/drawing/2014/main" id="{158710D4-EA4B-0D61-18C8-40806AFE8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9383" y="3605748"/>
              <a:ext cx="1649" cy="1649"/>
            </a:xfrm>
            <a:prstGeom prst="rect">
              <a:avLst/>
            </a:prstGeom>
            <a:noFill/>
            <a:ln w="3175" cap="rnd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86">
              <a:extLst>
                <a:ext uri="{FF2B5EF4-FFF2-40B4-BE49-F238E27FC236}">
                  <a16:creationId xmlns:a16="http://schemas.microsoft.com/office/drawing/2014/main" id="{D6169046-A253-C8EC-223F-472D81D6E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383" y="3600802"/>
              <a:ext cx="16489" cy="494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0" y="0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0" h="3">
                  <a:moveTo>
                    <a:pt x="0" y="3"/>
                  </a:moveTo>
                  <a:lnTo>
                    <a:pt x="10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noFill/>
            <a:ln w="3175" cap="rnd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087">
              <a:extLst>
                <a:ext uri="{FF2B5EF4-FFF2-40B4-BE49-F238E27FC236}">
                  <a16:creationId xmlns:a16="http://schemas.microsoft.com/office/drawing/2014/main" id="{2577DE26-1CC5-C53C-6E0C-9A3423902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6027" y="3543090"/>
              <a:ext cx="1649" cy="1649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088">
              <a:extLst>
                <a:ext uri="{FF2B5EF4-FFF2-40B4-BE49-F238E27FC236}">
                  <a16:creationId xmlns:a16="http://schemas.microsoft.com/office/drawing/2014/main" id="{CF822E26-5CFB-F8C3-AF07-73251D6BB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6027" y="3543090"/>
              <a:ext cx="1649" cy="1649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chemeClr val="accent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089">
              <a:extLst>
                <a:ext uri="{FF2B5EF4-FFF2-40B4-BE49-F238E27FC236}">
                  <a16:creationId xmlns:a16="http://schemas.microsoft.com/office/drawing/2014/main" id="{B330741C-F655-E156-C08A-79B47A37D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698" y="3788775"/>
              <a:ext cx="80796" cy="49467"/>
            </a:xfrm>
            <a:custGeom>
              <a:avLst/>
              <a:gdLst/>
              <a:ahLst/>
              <a:cxnLst>
                <a:cxn ang="0">
                  <a:pos x="21" y="1"/>
                </a:cxn>
                <a:cxn ang="0">
                  <a:pos x="21" y="0"/>
                </a:cxn>
                <a:cxn ang="0">
                  <a:pos x="21" y="0"/>
                </a:cxn>
                <a:cxn ang="0">
                  <a:pos x="8" y="2"/>
                </a:cxn>
                <a:cxn ang="0">
                  <a:pos x="5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12" y="11"/>
                </a:cxn>
                <a:cxn ang="0">
                  <a:pos x="14" y="13"/>
                </a:cxn>
                <a:cxn ang="0">
                  <a:pos x="14" y="13"/>
                </a:cxn>
                <a:cxn ang="0">
                  <a:pos x="17" y="13"/>
                </a:cxn>
                <a:cxn ang="0">
                  <a:pos x="18" y="13"/>
                </a:cxn>
                <a:cxn ang="0">
                  <a:pos x="18" y="11"/>
                </a:cxn>
                <a:cxn ang="0">
                  <a:pos x="18" y="8"/>
                </a:cxn>
                <a:cxn ang="0">
                  <a:pos x="21" y="1"/>
                </a:cxn>
              </a:cxnLst>
              <a:rect l="0" t="0" r="r" b="b"/>
              <a:pathLst>
                <a:path w="21" h="13">
                  <a:moveTo>
                    <a:pt x="21" y="1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8" y="2"/>
                    <a:pt x="8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1" y="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090">
              <a:extLst>
                <a:ext uri="{FF2B5EF4-FFF2-40B4-BE49-F238E27FC236}">
                  <a16:creationId xmlns:a16="http://schemas.microsoft.com/office/drawing/2014/main" id="{AC73EC44-38F8-1E05-1BAB-E8B0F1A03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298" y="3483730"/>
              <a:ext cx="303396" cy="319885"/>
            </a:xfrm>
            <a:custGeom>
              <a:avLst/>
              <a:gdLst/>
              <a:ahLst/>
              <a:cxnLst>
                <a:cxn ang="0">
                  <a:pos x="74" y="57"/>
                </a:cxn>
                <a:cxn ang="0">
                  <a:pos x="62" y="48"/>
                </a:cxn>
                <a:cxn ang="0">
                  <a:pos x="62" y="47"/>
                </a:cxn>
                <a:cxn ang="0">
                  <a:pos x="56" y="48"/>
                </a:cxn>
                <a:cxn ang="0">
                  <a:pos x="49" y="41"/>
                </a:cxn>
                <a:cxn ang="0">
                  <a:pos x="39" y="27"/>
                </a:cxn>
                <a:cxn ang="0">
                  <a:pos x="39" y="20"/>
                </a:cxn>
                <a:cxn ang="0">
                  <a:pos x="37" y="19"/>
                </a:cxn>
                <a:cxn ang="0">
                  <a:pos x="43" y="13"/>
                </a:cxn>
                <a:cxn ang="0">
                  <a:pos x="46" y="15"/>
                </a:cxn>
                <a:cxn ang="0">
                  <a:pos x="46" y="15"/>
                </a:cxn>
                <a:cxn ang="0">
                  <a:pos x="46" y="15"/>
                </a:cxn>
                <a:cxn ang="0">
                  <a:pos x="48" y="14"/>
                </a:cxn>
                <a:cxn ang="0">
                  <a:pos x="48" y="14"/>
                </a:cxn>
                <a:cxn ang="0">
                  <a:pos x="46" y="8"/>
                </a:cxn>
                <a:cxn ang="0">
                  <a:pos x="45" y="8"/>
                </a:cxn>
                <a:cxn ang="0">
                  <a:pos x="46" y="6"/>
                </a:cxn>
                <a:cxn ang="0">
                  <a:pos x="46" y="6"/>
                </a:cxn>
                <a:cxn ang="0">
                  <a:pos x="36" y="0"/>
                </a:cxn>
                <a:cxn ang="0">
                  <a:pos x="24" y="2"/>
                </a:cxn>
                <a:cxn ang="0">
                  <a:pos x="24" y="3"/>
                </a:cxn>
                <a:cxn ang="0">
                  <a:pos x="22" y="4"/>
                </a:cxn>
                <a:cxn ang="0">
                  <a:pos x="22" y="7"/>
                </a:cxn>
                <a:cxn ang="0">
                  <a:pos x="17" y="6"/>
                </a:cxn>
                <a:cxn ang="0">
                  <a:pos x="15" y="11"/>
                </a:cxn>
                <a:cxn ang="0">
                  <a:pos x="12" y="7"/>
                </a:cxn>
                <a:cxn ang="0">
                  <a:pos x="12" y="7"/>
                </a:cxn>
                <a:cxn ang="0">
                  <a:pos x="3" y="11"/>
                </a:cxn>
                <a:cxn ang="0">
                  <a:pos x="1" y="12"/>
                </a:cxn>
                <a:cxn ang="0">
                  <a:pos x="1" y="12"/>
                </a:cxn>
                <a:cxn ang="0">
                  <a:pos x="1" y="20"/>
                </a:cxn>
                <a:cxn ang="0">
                  <a:pos x="2" y="21"/>
                </a:cxn>
                <a:cxn ang="0">
                  <a:pos x="3" y="28"/>
                </a:cxn>
                <a:cxn ang="0">
                  <a:pos x="6" y="31"/>
                </a:cxn>
                <a:cxn ang="0">
                  <a:pos x="6" y="31"/>
                </a:cxn>
                <a:cxn ang="0">
                  <a:pos x="6" y="31"/>
                </a:cxn>
                <a:cxn ang="0">
                  <a:pos x="6" y="31"/>
                </a:cxn>
                <a:cxn ang="0">
                  <a:pos x="14" y="26"/>
                </a:cxn>
                <a:cxn ang="0">
                  <a:pos x="25" y="38"/>
                </a:cxn>
                <a:cxn ang="0">
                  <a:pos x="30" y="44"/>
                </a:cxn>
                <a:cxn ang="0">
                  <a:pos x="42" y="54"/>
                </a:cxn>
                <a:cxn ang="0">
                  <a:pos x="46" y="54"/>
                </a:cxn>
                <a:cxn ang="0">
                  <a:pos x="51" y="59"/>
                </a:cxn>
                <a:cxn ang="0">
                  <a:pos x="55" y="63"/>
                </a:cxn>
                <a:cxn ang="0">
                  <a:pos x="57" y="65"/>
                </a:cxn>
                <a:cxn ang="0">
                  <a:pos x="59" y="64"/>
                </a:cxn>
                <a:cxn ang="0">
                  <a:pos x="60" y="75"/>
                </a:cxn>
                <a:cxn ang="0">
                  <a:pos x="59" y="78"/>
                </a:cxn>
                <a:cxn ang="0">
                  <a:pos x="59" y="79"/>
                </a:cxn>
                <a:cxn ang="0">
                  <a:pos x="59" y="79"/>
                </a:cxn>
                <a:cxn ang="0">
                  <a:pos x="59" y="81"/>
                </a:cxn>
                <a:cxn ang="0">
                  <a:pos x="62" y="82"/>
                </a:cxn>
                <a:cxn ang="0">
                  <a:pos x="65" y="78"/>
                </a:cxn>
                <a:cxn ang="0">
                  <a:pos x="69" y="73"/>
                </a:cxn>
                <a:cxn ang="0">
                  <a:pos x="69" y="69"/>
                </a:cxn>
                <a:cxn ang="0">
                  <a:pos x="65" y="66"/>
                </a:cxn>
                <a:cxn ang="0">
                  <a:pos x="69" y="60"/>
                </a:cxn>
                <a:cxn ang="0">
                  <a:pos x="76" y="66"/>
                </a:cxn>
                <a:cxn ang="0">
                  <a:pos x="77" y="66"/>
                </a:cxn>
                <a:cxn ang="0">
                  <a:pos x="78" y="63"/>
                </a:cxn>
              </a:cxnLst>
              <a:rect l="0" t="0" r="r" b="b"/>
              <a:pathLst>
                <a:path w="78" h="82">
                  <a:moveTo>
                    <a:pt x="78" y="63"/>
                  </a:moveTo>
                  <a:cubicBezTo>
                    <a:pt x="74" y="57"/>
                    <a:pt x="74" y="57"/>
                    <a:pt x="74" y="57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2" y="48"/>
                    <a:pt x="62" y="48"/>
                    <a:pt x="62" y="48"/>
                  </a:cubicBezTo>
                  <a:cubicBezTo>
                    <a:pt x="62" y="48"/>
                    <a:pt x="62" y="48"/>
                    <a:pt x="62" y="47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62" y="47"/>
                    <a:pt x="62" y="47"/>
                    <a:pt x="61" y="47"/>
                  </a:cubicBezTo>
                  <a:cubicBezTo>
                    <a:pt x="61" y="47"/>
                    <a:pt x="56" y="48"/>
                    <a:pt x="56" y="48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24" y="2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5"/>
                    <a:pt x="22" y="5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1"/>
                    <a:pt x="1" y="21"/>
                    <a:pt x="1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8"/>
                    <a:pt x="3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30" y="44"/>
                    <a:pt x="30" y="44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50" y="59"/>
                    <a:pt x="50" y="59"/>
                    <a:pt x="51" y="59"/>
                  </a:cubicBezTo>
                  <a:cubicBezTo>
                    <a:pt x="53" y="59"/>
                    <a:pt x="53" y="59"/>
                    <a:pt x="53" y="59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8"/>
                    <a:pt x="59" y="78"/>
                    <a:pt x="59" y="78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81"/>
                    <a:pt x="59" y="81"/>
                    <a:pt x="59" y="81"/>
                  </a:cubicBezTo>
                  <a:cubicBezTo>
                    <a:pt x="59" y="81"/>
                    <a:pt x="59" y="82"/>
                    <a:pt x="59" y="82"/>
                  </a:cubicBezTo>
                  <a:cubicBezTo>
                    <a:pt x="62" y="82"/>
                    <a:pt x="62" y="82"/>
                    <a:pt x="62" y="82"/>
                  </a:cubicBezTo>
                  <a:cubicBezTo>
                    <a:pt x="62" y="82"/>
                    <a:pt x="62" y="81"/>
                    <a:pt x="62" y="81"/>
                  </a:cubicBezTo>
                  <a:cubicBezTo>
                    <a:pt x="65" y="78"/>
                    <a:pt x="65" y="78"/>
                    <a:pt x="65" y="78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5" y="66"/>
                    <a:pt x="65" y="66"/>
                    <a:pt x="65" y="66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6" y="66"/>
                    <a:pt x="77" y="66"/>
                    <a:pt x="77" y="66"/>
                  </a:cubicBezTo>
                  <a:cubicBezTo>
                    <a:pt x="77" y="66"/>
                    <a:pt x="77" y="66"/>
                    <a:pt x="77" y="66"/>
                  </a:cubicBezTo>
                  <a:cubicBezTo>
                    <a:pt x="77" y="66"/>
                    <a:pt x="77" y="66"/>
                    <a:pt x="77" y="65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78" y="63"/>
                    <a:pt x="78" y="63"/>
                    <a:pt x="78" y="63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091">
              <a:extLst>
                <a:ext uri="{FF2B5EF4-FFF2-40B4-BE49-F238E27FC236}">
                  <a16:creationId xmlns:a16="http://schemas.microsoft.com/office/drawing/2014/main" id="{5E653BC7-EFA8-B7EE-B758-3FCA1D3F2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1048" y="4088874"/>
              <a:ext cx="18138" cy="14840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3" y="4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3" y="4"/>
                </a:cxn>
              </a:cxnLst>
              <a:rect l="0" t="0" r="r" b="b"/>
              <a:pathLst>
                <a:path w="5" h="4"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chemeClr val="accent4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092">
              <a:extLst>
                <a:ext uri="{FF2B5EF4-FFF2-40B4-BE49-F238E27FC236}">
                  <a16:creationId xmlns:a16="http://schemas.microsoft.com/office/drawing/2014/main" id="{E237731B-9AB4-3E2E-8C73-C36A367CD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7430" y="4100416"/>
              <a:ext cx="11542" cy="1484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1" y="0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93">
              <a:extLst>
                <a:ext uri="{FF2B5EF4-FFF2-40B4-BE49-F238E27FC236}">
                  <a16:creationId xmlns:a16="http://schemas.microsoft.com/office/drawing/2014/main" id="{795BCA29-B7D5-F5E4-7288-E4802C3B7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779" y="2304773"/>
              <a:ext cx="16489" cy="11542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2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2" y="3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94">
              <a:extLst>
                <a:ext uri="{FF2B5EF4-FFF2-40B4-BE49-F238E27FC236}">
                  <a16:creationId xmlns:a16="http://schemas.microsoft.com/office/drawing/2014/main" id="{E1296026-D3C0-4EC0-C3B5-584F745A2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7939" y="2316315"/>
              <a:ext cx="19787" cy="19787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2" y="5"/>
                </a:cxn>
                <a:cxn ang="0">
                  <a:pos x="3" y="5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2" y="5"/>
                </a:cxn>
                <a:cxn ang="0">
                  <a:pos x="2" y="5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1095">
              <a:extLst>
                <a:ext uri="{FF2B5EF4-FFF2-40B4-BE49-F238E27FC236}">
                  <a16:creationId xmlns:a16="http://schemas.microsoft.com/office/drawing/2014/main" id="{2D8ED208-B7BC-CB5B-3FFB-CD9BC3B52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6396" y="2354240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096">
              <a:extLst>
                <a:ext uri="{FF2B5EF4-FFF2-40B4-BE49-F238E27FC236}">
                  <a16:creationId xmlns:a16="http://schemas.microsoft.com/office/drawing/2014/main" id="{014BAA64-7EA2-FD0E-4389-2FCF25E4D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6396" y="2354240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097">
              <a:extLst>
                <a:ext uri="{FF2B5EF4-FFF2-40B4-BE49-F238E27FC236}">
                  <a16:creationId xmlns:a16="http://schemas.microsoft.com/office/drawing/2014/main" id="{C437E591-015F-4739-4571-50D976076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6396" y="2339400"/>
              <a:ext cx="14840" cy="1484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9"/>
                </a:cxn>
              </a:cxnLst>
              <a:rect l="0" t="0" r="r" b="b"/>
              <a:pathLst>
                <a:path w="9" h="9">
                  <a:moveTo>
                    <a:pt x="0" y="9"/>
                  </a:moveTo>
                  <a:lnTo>
                    <a:pt x="9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098">
              <a:extLst>
                <a:ext uri="{FF2B5EF4-FFF2-40B4-BE49-F238E27FC236}">
                  <a16:creationId xmlns:a16="http://schemas.microsoft.com/office/drawing/2014/main" id="{AEAEBE84-EF5C-FA82-1A18-8259C172B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8152" y="2339400"/>
              <a:ext cx="23084" cy="14840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4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6" h="4"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1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1099">
              <a:extLst>
                <a:ext uri="{FF2B5EF4-FFF2-40B4-BE49-F238E27FC236}">
                  <a16:creationId xmlns:a16="http://schemas.microsoft.com/office/drawing/2014/main" id="{FA869CF1-75C2-FBBF-FACC-326CA6EB0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6396" y="2354240"/>
              <a:ext cx="1649" cy="1649"/>
            </a:xfrm>
            <a:prstGeom prst="ellipse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100">
              <a:extLst>
                <a:ext uri="{FF2B5EF4-FFF2-40B4-BE49-F238E27FC236}">
                  <a16:creationId xmlns:a16="http://schemas.microsoft.com/office/drawing/2014/main" id="{6F4C9A0F-A6F9-129A-5D2A-E507BE77B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2196" y="2374026"/>
              <a:ext cx="19787" cy="1978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5" h="5">
                  <a:moveTo>
                    <a:pt x="0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101">
              <a:extLst>
                <a:ext uri="{FF2B5EF4-FFF2-40B4-BE49-F238E27FC236}">
                  <a16:creationId xmlns:a16="http://schemas.microsoft.com/office/drawing/2014/main" id="{FB0064FB-A63D-2A49-58DC-DF6A8296C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0867" y="2393813"/>
              <a:ext cx="23084" cy="28031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6" y="6"/>
                </a:cxn>
                <a:cxn ang="0">
                  <a:pos x="6" y="6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3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6" y="7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cubicBezTo>
                    <a:pt x="6" y="7"/>
                    <a:pt x="6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lnTo>
                    <a:pt x="6" y="7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102">
              <a:extLst>
                <a:ext uri="{FF2B5EF4-FFF2-40B4-BE49-F238E27FC236}">
                  <a16:creationId xmlns:a16="http://schemas.microsoft.com/office/drawing/2014/main" id="{DD82036F-0208-F4B9-00F4-DC347248A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3214" y="2802738"/>
              <a:ext cx="8244" cy="11542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" y="3"/>
                </a:cxn>
                <a:cxn ang="0">
                  <a:pos x="2" y="3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1" y="3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03">
              <a:extLst>
                <a:ext uri="{FF2B5EF4-FFF2-40B4-BE49-F238E27FC236}">
                  <a16:creationId xmlns:a16="http://schemas.microsoft.com/office/drawing/2014/main" id="{48D59A42-B7F7-41C2-5BBF-EA6E5D2D5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7996" y="3130868"/>
              <a:ext cx="4947" cy="65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" h="4">
                  <a:moveTo>
                    <a:pt x="0" y="0"/>
                  </a:moveTo>
                  <a:lnTo>
                    <a:pt x="3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104">
              <a:extLst>
                <a:ext uri="{FF2B5EF4-FFF2-40B4-BE49-F238E27FC236}">
                  <a16:creationId xmlns:a16="http://schemas.microsoft.com/office/drawing/2014/main" id="{00324A5B-4E21-6CD3-2F7E-1C6C35D44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072" y="2974223"/>
              <a:ext cx="1649" cy="82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5">
                  <a:moveTo>
                    <a:pt x="0" y="0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105">
              <a:extLst>
                <a:ext uri="{FF2B5EF4-FFF2-40B4-BE49-F238E27FC236}">
                  <a16:creationId xmlns:a16="http://schemas.microsoft.com/office/drawing/2014/main" id="{72A656D5-46BF-5EA3-E927-18062EF52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9752" y="3114379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1106">
              <a:extLst>
                <a:ext uri="{FF2B5EF4-FFF2-40B4-BE49-F238E27FC236}">
                  <a16:creationId xmlns:a16="http://schemas.microsoft.com/office/drawing/2014/main" id="{6A8025D5-76F5-36E1-78EA-B9539AE9D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9752" y="3114379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07">
              <a:extLst>
                <a:ext uri="{FF2B5EF4-FFF2-40B4-BE49-F238E27FC236}">
                  <a16:creationId xmlns:a16="http://schemas.microsoft.com/office/drawing/2014/main" id="{07605835-974F-35F3-1AF8-58FCC123C7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072" y="2385569"/>
              <a:ext cx="329778" cy="763437"/>
            </a:xfrm>
            <a:custGeom>
              <a:avLst/>
              <a:gdLst/>
              <a:ahLst/>
              <a:cxnLst>
                <a:cxn ang="0">
                  <a:pos x="81" y="34"/>
                </a:cxn>
                <a:cxn ang="0">
                  <a:pos x="62" y="0"/>
                </a:cxn>
                <a:cxn ang="0">
                  <a:pos x="59" y="1"/>
                </a:cxn>
                <a:cxn ang="0">
                  <a:pos x="59" y="4"/>
                </a:cxn>
                <a:cxn ang="0">
                  <a:pos x="59" y="11"/>
                </a:cxn>
                <a:cxn ang="0">
                  <a:pos x="47" y="10"/>
                </a:cxn>
                <a:cxn ang="0">
                  <a:pos x="41" y="18"/>
                </a:cxn>
                <a:cxn ang="0">
                  <a:pos x="33" y="30"/>
                </a:cxn>
                <a:cxn ang="0">
                  <a:pos x="26" y="50"/>
                </a:cxn>
                <a:cxn ang="0">
                  <a:pos x="21" y="65"/>
                </a:cxn>
                <a:cxn ang="0">
                  <a:pos x="19" y="78"/>
                </a:cxn>
                <a:cxn ang="0">
                  <a:pos x="7" y="88"/>
                </a:cxn>
                <a:cxn ang="0">
                  <a:pos x="8" y="97"/>
                </a:cxn>
                <a:cxn ang="0">
                  <a:pos x="10" y="122"/>
                </a:cxn>
                <a:cxn ang="0">
                  <a:pos x="9" y="132"/>
                </a:cxn>
                <a:cxn ang="0">
                  <a:pos x="3" y="146"/>
                </a:cxn>
                <a:cxn ang="0">
                  <a:pos x="1" y="154"/>
                </a:cxn>
                <a:cxn ang="0">
                  <a:pos x="0" y="151"/>
                </a:cxn>
                <a:cxn ang="0">
                  <a:pos x="0" y="151"/>
                </a:cxn>
                <a:cxn ang="0">
                  <a:pos x="1" y="161"/>
                </a:cxn>
                <a:cxn ang="0">
                  <a:pos x="2" y="162"/>
                </a:cxn>
                <a:cxn ang="0">
                  <a:pos x="1" y="163"/>
                </a:cxn>
                <a:cxn ang="0">
                  <a:pos x="3" y="164"/>
                </a:cxn>
                <a:cxn ang="0">
                  <a:pos x="5" y="167"/>
                </a:cxn>
                <a:cxn ang="0">
                  <a:pos x="9" y="184"/>
                </a:cxn>
                <a:cxn ang="0">
                  <a:pos x="8" y="186"/>
                </a:cxn>
                <a:cxn ang="0">
                  <a:pos x="8" y="187"/>
                </a:cxn>
                <a:cxn ang="0">
                  <a:pos x="10" y="191"/>
                </a:cxn>
                <a:cxn ang="0">
                  <a:pos x="10" y="195"/>
                </a:cxn>
                <a:cxn ang="0">
                  <a:pos x="19" y="196"/>
                </a:cxn>
                <a:cxn ang="0">
                  <a:pos x="31" y="187"/>
                </a:cxn>
                <a:cxn ang="0">
                  <a:pos x="35" y="166"/>
                </a:cxn>
                <a:cxn ang="0">
                  <a:pos x="37" y="161"/>
                </a:cxn>
                <a:cxn ang="0">
                  <a:pos x="37" y="158"/>
                </a:cxn>
                <a:cxn ang="0">
                  <a:pos x="34" y="157"/>
                </a:cxn>
                <a:cxn ang="0">
                  <a:pos x="41" y="152"/>
                </a:cxn>
                <a:cxn ang="0">
                  <a:pos x="44" y="154"/>
                </a:cxn>
                <a:cxn ang="0">
                  <a:pos x="47" y="149"/>
                </a:cxn>
                <a:cxn ang="0">
                  <a:pos x="48" y="147"/>
                </a:cxn>
                <a:cxn ang="0">
                  <a:pos x="38" y="145"/>
                </a:cxn>
                <a:cxn ang="0">
                  <a:pos x="44" y="148"/>
                </a:cxn>
                <a:cxn ang="0">
                  <a:pos x="50" y="141"/>
                </a:cxn>
                <a:cxn ang="0">
                  <a:pos x="48" y="136"/>
                </a:cxn>
                <a:cxn ang="0">
                  <a:pos x="42" y="131"/>
                </a:cxn>
                <a:cxn ang="0">
                  <a:pos x="41" y="131"/>
                </a:cxn>
                <a:cxn ang="0">
                  <a:pos x="39" y="117"/>
                </a:cxn>
                <a:cxn ang="0">
                  <a:pos x="41" y="118"/>
                </a:cxn>
                <a:cxn ang="0">
                  <a:pos x="41" y="106"/>
                </a:cxn>
                <a:cxn ang="0">
                  <a:pos x="43" y="106"/>
                </a:cxn>
                <a:cxn ang="0">
                  <a:pos x="44" y="102"/>
                </a:cxn>
                <a:cxn ang="0">
                  <a:pos x="47" y="99"/>
                </a:cxn>
                <a:cxn ang="0">
                  <a:pos x="68" y="78"/>
                </a:cxn>
                <a:cxn ang="0">
                  <a:pos x="69" y="67"/>
                </a:cxn>
                <a:cxn ang="0">
                  <a:pos x="72" y="60"/>
                </a:cxn>
                <a:cxn ang="0">
                  <a:pos x="73" y="60"/>
                </a:cxn>
                <a:cxn ang="0">
                  <a:pos x="74" y="55"/>
                </a:cxn>
                <a:cxn ang="0">
                  <a:pos x="85" y="55"/>
                </a:cxn>
                <a:cxn ang="0">
                  <a:pos x="37" y="137"/>
                </a:cxn>
                <a:cxn ang="0">
                  <a:pos x="37" y="137"/>
                </a:cxn>
              </a:cxnLst>
              <a:rect l="0" t="0" r="r" b="b"/>
              <a:pathLst>
                <a:path w="85" h="196">
                  <a:moveTo>
                    <a:pt x="83" y="48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1" y="0"/>
                    <a:pt x="59" y="1"/>
                    <a:pt x="59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2"/>
                    <a:pt x="47" y="10"/>
                    <a:pt x="47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18"/>
                    <a:pt x="41" y="18"/>
                    <a:pt x="41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52"/>
                    <a:pt x="22" y="52"/>
                    <a:pt x="22" y="52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2" y="84"/>
                    <a:pt x="12" y="84"/>
                    <a:pt x="12" y="84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7" y="88"/>
                    <a:pt x="7" y="88"/>
                    <a:pt x="7" y="89"/>
                  </a:cubicBezTo>
                  <a:cubicBezTo>
                    <a:pt x="6" y="93"/>
                    <a:pt x="6" y="93"/>
                    <a:pt x="6" y="93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10" y="122"/>
                    <a:pt x="10" y="122"/>
                    <a:pt x="10" y="122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4" y="141"/>
                    <a:pt x="4" y="141"/>
                    <a:pt x="4" y="141"/>
                  </a:cubicBezTo>
                  <a:cubicBezTo>
                    <a:pt x="3" y="146"/>
                    <a:pt x="3" y="146"/>
                    <a:pt x="3" y="146"/>
                  </a:cubicBezTo>
                  <a:cubicBezTo>
                    <a:pt x="3" y="149"/>
                    <a:pt x="3" y="149"/>
                    <a:pt x="3" y="149"/>
                  </a:cubicBezTo>
                  <a:cubicBezTo>
                    <a:pt x="2" y="153"/>
                    <a:pt x="2" y="153"/>
                    <a:pt x="2" y="153"/>
                  </a:cubicBezTo>
                  <a:cubicBezTo>
                    <a:pt x="1" y="154"/>
                    <a:pt x="1" y="154"/>
                    <a:pt x="1" y="154"/>
                  </a:cubicBezTo>
                  <a:cubicBezTo>
                    <a:pt x="1" y="151"/>
                    <a:pt x="1" y="151"/>
                    <a:pt x="1" y="151"/>
                  </a:cubicBezTo>
                  <a:cubicBezTo>
                    <a:pt x="1" y="151"/>
                    <a:pt x="1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" y="161"/>
                    <a:pt x="1" y="161"/>
                    <a:pt x="1" y="161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1" y="162"/>
                    <a:pt x="1" y="162"/>
                    <a:pt x="2" y="162"/>
                  </a:cubicBezTo>
                  <a:cubicBezTo>
                    <a:pt x="3" y="161"/>
                    <a:pt x="3" y="161"/>
                    <a:pt x="3" y="161"/>
                  </a:cubicBezTo>
                  <a:cubicBezTo>
                    <a:pt x="3" y="161"/>
                    <a:pt x="3" y="161"/>
                    <a:pt x="3" y="161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4"/>
                    <a:pt x="1" y="164"/>
                    <a:pt x="2" y="164"/>
                  </a:cubicBezTo>
                  <a:cubicBezTo>
                    <a:pt x="3" y="164"/>
                    <a:pt x="3" y="164"/>
                    <a:pt x="3" y="164"/>
                  </a:cubicBezTo>
                  <a:cubicBezTo>
                    <a:pt x="3" y="167"/>
                    <a:pt x="3" y="167"/>
                    <a:pt x="3" y="167"/>
                  </a:cubicBezTo>
                  <a:cubicBezTo>
                    <a:pt x="3" y="167"/>
                    <a:pt x="3" y="167"/>
                    <a:pt x="4" y="167"/>
                  </a:cubicBezTo>
                  <a:cubicBezTo>
                    <a:pt x="5" y="167"/>
                    <a:pt x="5" y="167"/>
                    <a:pt x="5" y="167"/>
                  </a:cubicBezTo>
                  <a:cubicBezTo>
                    <a:pt x="4" y="172"/>
                    <a:pt x="4" y="172"/>
                    <a:pt x="4" y="172"/>
                  </a:cubicBezTo>
                  <a:cubicBezTo>
                    <a:pt x="11" y="182"/>
                    <a:pt x="11" y="182"/>
                    <a:pt x="11" y="182"/>
                  </a:cubicBezTo>
                  <a:cubicBezTo>
                    <a:pt x="9" y="184"/>
                    <a:pt x="9" y="184"/>
                    <a:pt x="9" y="184"/>
                  </a:cubicBezTo>
                  <a:cubicBezTo>
                    <a:pt x="9" y="184"/>
                    <a:pt x="9" y="184"/>
                    <a:pt x="9" y="184"/>
                  </a:cubicBezTo>
                  <a:cubicBezTo>
                    <a:pt x="10" y="186"/>
                    <a:pt x="10" y="186"/>
                    <a:pt x="10" y="186"/>
                  </a:cubicBezTo>
                  <a:cubicBezTo>
                    <a:pt x="8" y="186"/>
                    <a:pt x="8" y="186"/>
                    <a:pt x="8" y="186"/>
                  </a:cubicBezTo>
                  <a:cubicBezTo>
                    <a:pt x="8" y="186"/>
                    <a:pt x="8" y="186"/>
                    <a:pt x="8" y="186"/>
                  </a:cubicBezTo>
                  <a:cubicBezTo>
                    <a:pt x="8" y="186"/>
                    <a:pt x="8" y="187"/>
                    <a:pt x="8" y="187"/>
                  </a:cubicBezTo>
                  <a:cubicBezTo>
                    <a:pt x="8" y="187"/>
                    <a:pt x="8" y="187"/>
                    <a:pt x="8" y="187"/>
                  </a:cubicBezTo>
                  <a:cubicBezTo>
                    <a:pt x="8" y="187"/>
                    <a:pt x="8" y="187"/>
                    <a:pt x="8" y="187"/>
                  </a:cubicBezTo>
                  <a:cubicBezTo>
                    <a:pt x="10" y="191"/>
                    <a:pt x="10" y="191"/>
                    <a:pt x="10" y="191"/>
                  </a:cubicBezTo>
                  <a:cubicBezTo>
                    <a:pt x="10" y="191"/>
                    <a:pt x="10" y="191"/>
                    <a:pt x="10" y="191"/>
                  </a:cubicBezTo>
                  <a:cubicBezTo>
                    <a:pt x="10" y="191"/>
                    <a:pt x="10" y="191"/>
                    <a:pt x="10" y="191"/>
                  </a:cubicBezTo>
                  <a:cubicBezTo>
                    <a:pt x="11" y="193"/>
                    <a:pt x="11" y="193"/>
                    <a:pt x="11" y="193"/>
                  </a:cubicBezTo>
                  <a:cubicBezTo>
                    <a:pt x="10" y="195"/>
                    <a:pt x="10" y="195"/>
                    <a:pt x="10" y="195"/>
                  </a:cubicBezTo>
                  <a:cubicBezTo>
                    <a:pt x="10" y="195"/>
                    <a:pt x="10" y="195"/>
                    <a:pt x="10" y="196"/>
                  </a:cubicBezTo>
                  <a:cubicBezTo>
                    <a:pt x="10" y="196"/>
                    <a:pt x="10" y="196"/>
                    <a:pt x="11" y="196"/>
                  </a:cubicBezTo>
                  <a:cubicBezTo>
                    <a:pt x="19" y="196"/>
                    <a:pt x="19" y="196"/>
                    <a:pt x="19" y="196"/>
                  </a:cubicBezTo>
                  <a:cubicBezTo>
                    <a:pt x="19" y="196"/>
                    <a:pt x="20" y="196"/>
                    <a:pt x="20" y="196"/>
                  </a:cubicBezTo>
                  <a:cubicBezTo>
                    <a:pt x="21" y="188"/>
                    <a:pt x="21" y="188"/>
                    <a:pt x="21" y="188"/>
                  </a:cubicBezTo>
                  <a:cubicBezTo>
                    <a:pt x="31" y="187"/>
                    <a:pt x="31" y="187"/>
                    <a:pt x="31" y="187"/>
                  </a:cubicBezTo>
                  <a:cubicBezTo>
                    <a:pt x="31" y="187"/>
                    <a:pt x="31" y="187"/>
                    <a:pt x="31" y="187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6"/>
                    <a:pt x="36" y="166"/>
                    <a:pt x="36" y="165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7" y="161"/>
                    <a:pt x="37" y="160"/>
                    <a:pt x="37" y="160"/>
                  </a:cubicBezTo>
                  <a:cubicBezTo>
                    <a:pt x="35" y="159"/>
                    <a:pt x="35" y="159"/>
                    <a:pt x="35" y="159"/>
                  </a:cubicBezTo>
                  <a:cubicBezTo>
                    <a:pt x="37" y="158"/>
                    <a:pt x="37" y="158"/>
                    <a:pt x="37" y="158"/>
                  </a:cubicBezTo>
                  <a:cubicBezTo>
                    <a:pt x="37" y="158"/>
                    <a:pt x="37" y="158"/>
                    <a:pt x="37" y="158"/>
                  </a:cubicBezTo>
                  <a:cubicBezTo>
                    <a:pt x="37" y="158"/>
                    <a:pt x="37" y="158"/>
                    <a:pt x="37" y="158"/>
                  </a:cubicBezTo>
                  <a:cubicBezTo>
                    <a:pt x="34" y="157"/>
                    <a:pt x="34" y="157"/>
                    <a:pt x="34" y="157"/>
                  </a:cubicBezTo>
                  <a:cubicBezTo>
                    <a:pt x="38" y="156"/>
                    <a:pt x="38" y="156"/>
                    <a:pt x="38" y="156"/>
                  </a:cubicBezTo>
                  <a:cubicBezTo>
                    <a:pt x="38" y="156"/>
                    <a:pt x="38" y="156"/>
                    <a:pt x="38" y="156"/>
                  </a:cubicBezTo>
                  <a:cubicBezTo>
                    <a:pt x="41" y="152"/>
                    <a:pt x="41" y="152"/>
                    <a:pt x="41" y="152"/>
                  </a:cubicBezTo>
                  <a:cubicBezTo>
                    <a:pt x="43" y="154"/>
                    <a:pt x="43" y="154"/>
                    <a:pt x="43" y="154"/>
                  </a:cubicBezTo>
                  <a:cubicBezTo>
                    <a:pt x="44" y="154"/>
                    <a:pt x="44" y="154"/>
                    <a:pt x="44" y="154"/>
                  </a:cubicBezTo>
                  <a:cubicBezTo>
                    <a:pt x="44" y="154"/>
                    <a:pt x="44" y="154"/>
                    <a:pt x="44" y="154"/>
                  </a:cubicBezTo>
                  <a:cubicBezTo>
                    <a:pt x="47" y="151"/>
                    <a:pt x="47" y="151"/>
                    <a:pt x="47" y="151"/>
                  </a:cubicBezTo>
                  <a:cubicBezTo>
                    <a:pt x="47" y="151"/>
                    <a:pt x="47" y="151"/>
                    <a:pt x="47" y="150"/>
                  </a:cubicBezTo>
                  <a:cubicBezTo>
                    <a:pt x="47" y="149"/>
                    <a:pt x="47" y="149"/>
                    <a:pt x="47" y="149"/>
                  </a:cubicBezTo>
                  <a:cubicBezTo>
                    <a:pt x="48" y="148"/>
                    <a:pt x="48" y="148"/>
                    <a:pt x="48" y="148"/>
                  </a:cubicBezTo>
                  <a:cubicBezTo>
                    <a:pt x="49" y="148"/>
                    <a:pt x="49" y="148"/>
                    <a:pt x="49" y="148"/>
                  </a:cubicBezTo>
                  <a:cubicBezTo>
                    <a:pt x="49" y="148"/>
                    <a:pt x="48" y="147"/>
                    <a:pt x="48" y="147"/>
                  </a:cubicBezTo>
                  <a:cubicBezTo>
                    <a:pt x="48" y="147"/>
                    <a:pt x="40" y="148"/>
                    <a:pt x="40" y="148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38" y="145"/>
                    <a:pt x="38" y="145"/>
                    <a:pt x="38" y="145"/>
                  </a:cubicBezTo>
                  <a:cubicBezTo>
                    <a:pt x="44" y="148"/>
                    <a:pt x="44" y="148"/>
                    <a:pt x="44" y="148"/>
                  </a:cubicBezTo>
                  <a:cubicBezTo>
                    <a:pt x="44" y="148"/>
                    <a:pt x="44" y="148"/>
                    <a:pt x="44" y="148"/>
                  </a:cubicBezTo>
                  <a:cubicBezTo>
                    <a:pt x="44" y="148"/>
                    <a:pt x="44" y="148"/>
                    <a:pt x="44" y="148"/>
                  </a:cubicBezTo>
                  <a:cubicBezTo>
                    <a:pt x="48" y="146"/>
                    <a:pt x="48" y="146"/>
                    <a:pt x="48" y="146"/>
                  </a:cubicBezTo>
                  <a:cubicBezTo>
                    <a:pt x="48" y="146"/>
                    <a:pt x="48" y="146"/>
                    <a:pt x="48" y="146"/>
                  </a:cubicBezTo>
                  <a:cubicBezTo>
                    <a:pt x="50" y="141"/>
                    <a:pt x="50" y="141"/>
                    <a:pt x="50" y="141"/>
                  </a:cubicBezTo>
                  <a:cubicBezTo>
                    <a:pt x="50" y="141"/>
                    <a:pt x="50" y="141"/>
                    <a:pt x="50" y="141"/>
                  </a:cubicBezTo>
                  <a:cubicBezTo>
                    <a:pt x="47" y="136"/>
                    <a:pt x="47" y="136"/>
                    <a:pt x="47" y="136"/>
                  </a:cubicBezTo>
                  <a:cubicBezTo>
                    <a:pt x="48" y="136"/>
                    <a:pt x="48" y="136"/>
                    <a:pt x="48" y="136"/>
                  </a:cubicBezTo>
                  <a:cubicBezTo>
                    <a:pt x="48" y="136"/>
                    <a:pt x="48" y="136"/>
                    <a:pt x="48" y="136"/>
                  </a:cubicBezTo>
                  <a:cubicBezTo>
                    <a:pt x="48" y="135"/>
                    <a:pt x="48" y="135"/>
                    <a:pt x="48" y="135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2" y="131"/>
                    <a:pt x="41" y="131"/>
                    <a:pt x="41" y="131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39" y="119"/>
                    <a:pt x="39" y="119"/>
                    <a:pt x="39" y="119"/>
                  </a:cubicBezTo>
                  <a:cubicBezTo>
                    <a:pt x="39" y="117"/>
                    <a:pt x="39" y="117"/>
                    <a:pt x="39" y="117"/>
                  </a:cubicBezTo>
                  <a:cubicBezTo>
                    <a:pt x="40" y="118"/>
                    <a:pt x="40" y="118"/>
                    <a:pt x="40" y="118"/>
                  </a:cubicBezTo>
                  <a:cubicBezTo>
                    <a:pt x="40" y="118"/>
                    <a:pt x="40" y="118"/>
                    <a:pt x="40" y="118"/>
                  </a:cubicBezTo>
                  <a:cubicBezTo>
                    <a:pt x="40" y="118"/>
                    <a:pt x="40" y="118"/>
                    <a:pt x="41" y="118"/>
                  </a:cubicBezTo>
                  <a:cubicBezTo>
                    <a:pt x="41" y="118"/>
                    <a:pt x="41" y="118"/>
                    <a:pt x="41" y="117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1" y="106"/>
                    <a:pt x="41" y="106"/>
                    <a:pt x="41" y="106"/>
                  </a:cubicBezTo>
                  <a:cubicBezTo>
                    <a:pt x="42" y="106"/>
                    <a:pt x="42" y="106"/>
                    <a:pt x="42" y="106"/>
                  </a:cubicBezTo>
                  <a:cubicBezTo>
                    <a:pt x="42" y="106"/>
                    <a:pt x="42" y="106"/>
                    <a:pt x="42" y="106"/>
                  </a:cubicBezTo>
                  <a:cubicBezTo>
                    <a:pt x="42" y="106"/>
                    <a:pt x="43" y="106"/>
                    <a:pt x="43" y="106"/>
                  </a:cubicBezTo>
                  <a:cubicBezTo>
                    <a:pt x="44" y="104"/>
                    <a:pt x="44" y="104"/>
                    <a:pt x="44" y="104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44" y="102"/>
                    <a:pt x="44" y="102"/>
                    <a:pt x="44" y="102"/>
                  </a:cubicBezTo>
                  <a:cubicBezTo>
                    <a:pt x="44" y="102"/>
                    <a:pt x="45" y="102"/>
                    <a:pt x="45" y="102"/>
                  </a:cubicBezTo>
                  <a:cubicBezTo>
                    <a:pt x="45" y="102"/>
                    <a:pt x="45" y="102"/>
                    <a:pt x="45" y="102"/>
                  </a:cubicBezTo>
                  <a:cubicBezTo>
                    <a:pt x="47" y="99"/>
                    <a:pt x="47" y="99"/>
                    <a:pt x="47" y="99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9" y="78"/>
                    <a:pt x="69" y="78"/>
                    <a:pt x="68" y="78"/>
                  </a:cubicBezTo>
                  <a:cubicBezTo>
                    <a:pt x="66" y="72"/>
                    <a:pt x="66" y="72"/>
                    <a:pt x="66" y="72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72" y="60"/>
                    <a:pt x="72" y="60"/>
                    <a:pt x="72" y="60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4" y="55"/>
                    <a:pt x="84" y="57"/>
                    <a:pt x="84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5" y="54"/>
                    <a:pt x="85" y="54"/>
                    <a:pt x="85" y="54"/>
                  </a:cubicBezTo>
                  <a:lnTo>
                    <a:pt x="83" y="48"/>
                  </a:lnTo>
                  <a:close/>
                  <a:moveTo>
                    <a:pt x="37" y="137"/>
                  </a:moveTo>
                  <a:cubicBezTo>
                    <a:pt x="35" y="137"/>
                    <a:pt x="35" y="137"/>
                    <a:pt x="35" y="137"/>
                  </a:cubicBezTo>
                  <a:cubicBezTo>
                    <a:pt x="39" y="134"/>
                    <a:pt x="39" y="134"/>
                    <a:pt x="39" y="134"/>
                  </a:cubicBezTo>
                  <a:lnTo>
                    <a:pt x="37" y="137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1108">
              <a:extLst>
                <a:ext uri="{FF2B5EF4-FFF2-40B4-BE49-F238E27FC236}">
                  <a16:creationId xmlns:a16="http://schemas.microsoft.com/office/drawing/2014/main" id="{726FC47A-5279-8D1D-F99D-B0070CEB8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0072" y="2974223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1109">
              <a:extLst>
                <a:ext uri="{FF2B5EF4-FFF2-40B4-BE49-F238E27FC236}">
                  <a16:creationId xmlns:a16="http://schemas.microsoft.com/office/drawing/2014/main" id="{62E2D762-FD2C-8C92-2F67-2902E7A9D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0072" y="2974223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1110">
              <a:extLst>
                <a:ext uri="{FF2B5EF4-FFF2-40B4-BE49-F238E27FC236}">
                  <a16:creationId xmlns:a16="http://schemas.microsoft.com/office/drawing/2014/main" id="{4FC48313-1C9C-DD50-479F-F4B2FAC86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7996" y="3130868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11">
              <a:extLst>
                <a:ext uri="{FF2B5EF4-FFF2-40B4-BE49-F238E27FC236}">
                  <a16:creationId xmlns:a16="http://schemas.microsoft.com/office/drawing/2014/main" id="{E3BD441E-81EA-D5FC-2504-A4D0C1783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7996" y="3130868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12">
              <a:extLst>
                <a:ext uri="{FF2B5EF4-FFF2-40B4-BE49-F238E27FC236}">
                  <a16:creationId xmlns:a16="http://schemas.microsoft.com/office/drawing/2014/main" id="{E26A6226-3CFC-8E3E-D1B2-B9E2D0A1F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9752" y="3114379"/>
              <a:ext cx="8244" cy="164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10"/>
                </a:cxn>
                <a:cxn ang="0">
                  <a:pos x="5" y="1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" h="10">
                  <a:moveTo>
                    <a:pt x="0" y="0"/>
                  </a:moveTo>
                  <a:lnTo>
                    <a:pt x="5" y="10"/>
                  </a:lnTo>
                  <a:lnTo>
                    <a:pt x="5" y="1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13">
              <a:extLst>
                <a:ext uri="{FF2B5EF4-FFF2-40B4-BE49-F238E27FC236}">
                  <a16:creationId xmlns:a16="http://schemas.microsoft.com/office/drawing/2014/main" id="{AA777A33-4BE2-8DE2-FF3F-70B3A9B93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8020" y="5381605"/>
              <a:ext cx="14840" cy="1484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4" y="4"/>
                </a:cxn>
                <a:cxn ang="0">
                  <a:pos x="4" y="4"/>
                </a:cxn>
                <a:cxn ang="0">
                  <a:pos x="4" y="3"/>
                </a:cxn>
                <a:cxn ang="0">
                  <a:pos x="4" y="1"/>
                </a:cxn>
                <a:cxn ang="0">
                  <a:pos x="4" y="0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14">
              <a:extLst>
                <a:ext uri="{FF2B5EF4-FFF2-40B4-BE49-F238E27FC236}">
                  <a16:creationId xmlns:a16="http://schemas.microsoft.com/office/drawing/2014/main" id="{E5C31084-9D76-5736-DD75-8C79D0A63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2532" y="6245624"/>
              <a:ext cx="26382" cy="23084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5" y="6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7" y="4"/>
                </a:cxn>
                <a:cxn ang="0">
                  <a:pos x="3" y="4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1" y="5"/>
                </a:cxn>
                <a:cxn ang="0">
                  <a:pos x="2" y="6"/>
                </a:cxn>
                <a:cxn ang="0">
                  <a:pos x="5" y="6"/>
                </a:cxn>
              </a:cxnLst>
              <a:rect l="0" t="0" r="r" b="b"/>
              <a:pathLst>
                <a:path w="7" h="6">
                  <a:moveTo>
                    <a:pt x="5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4"/>
                    <a:pt x="3" y="4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6"/>
                    <a:pt x="2" y="6"/>
                    <a:pt x="2" y="6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115">
              <a:extLst>
                <a:ext uri="{FF2B5EF4-FFF2-40B4-BE49-F238E27FC236}">
                  <a16:creationId xmlns:a16="http://schemas.microsoft.com/office/drawing/2014/main" id="{570EB817-D630-787F-C143-73FBEC930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9909" y="4458225"/>
              <a:ext cx="13191" cy="14840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4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3" y="4"/>
                </a:cxn>
                <a:cxn ang="0">
                  <a:pos x="3" y="4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16">
              <a:extLst>
                <a:ext uri="{FF2B5EF4-FFF2-40B4-BE49-F238E27FC236}">
                  <a16:creationId xmlns:a16="http://schemas.microsoft.com/office/drawing/2014/main" id="{76A69633-F822-5636-82B5-06B9C4EE0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3681" y="2916512"/>
              <a:ext cx="11542" cy="11542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17">
              <a:extLst>
                <a:ext uri="{FF2B5EF4-FFF2-40B4-BE49-F238E27FC236}">
                  <a16:creationId xmlns:a16="http://schemas.microsoft.com/office/drawing/2014/main" id="{A06EFE76-7A44-38BB-BFF4-17123D7F9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5223" y="2911565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118">
              <a:extLst>
                <a:ext uri="{FF2B5EF4-FFF2-40B4-BE49-F238E27FC236}">
                  <a16:creationId xmlns:a16="http://schemas.microsoft.com/office/drawing/2014/main" id="{670E254C-F9CE-4C04-9793-BBB764117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3681" y="2911565"/>
              <a:ext cx="11542" cy="16489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2" y="4"/>
                </a:cxn>
                <a:cxn ang="0">
                  <a:pos x="3" y="1"/>
                </a:cxn>
                <a:cxn ang="0">
                  <a:pos x="3" y="0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19">
              <a:extLst>
                <a:ext uri="{FF2B5EF4-FFF2-40B4-BE49-F238E27FC236}">
                  <a16:creationId xmlns:a16="http://schemas.microsoft.com/office/drawing/2014/main" id="{E0D79BE8-8E5B-8AEF-BF1D-D4C419279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5223" y="2911565"/>
              <a:ext cx="1649" cy="49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20">
              <a:extLst>
                <a:ext uri="{FF2B5EF4-FFF2-40B4-BE49-F238E27FC236}">
                  <a16:creationId xmlns:a16="http://schemas.microsoft.com/office/drawing/2014/main" id="{491C173E-0476-5100-BAF2-5A0D199EB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5223" y="2911565"/>
              <a:ext cx="1649" cy="494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21">
              <a:extLst>
                <a:ext uri="{FF2B5EF4-FFF2-40B4-BE49-F238E27FC236}">
                  <a16:creationId xmlns:a16="http://schemas.microsoft.com/office/drawing/2014/main" id="{E1E51406-D684-62B2-6781-5F8C6B9A0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6200" y="3137463"/>
              <a:ext cx="1649" cy="115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22">
              <a:extLst>
                <a:ext uri="{FF2B5EF4-FFF2-40B4-BE49-F238E27FC236}">
                  <a16:creationId xmlns:a16="http://schemas.microsoft.com/office/drawing/2014/main" id="{BB5EAAFC-3D1D-C619-0086-68A334C6D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6200" y="3134165"/>
              <a:ext cx="3298" cy="1484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w="1" h="4">
                  <a:moveTo>
                    <a:pt x="0" y="1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123">
              <a:extLst>
                <a:ext uri="{FF2B5EF4-FFF2-40B4-BE49-F238E27FC236}">
                  <a16:creationId xmlns:a16="http://schemas.microsoft.com/office/drawing/2014/main" id="{D516532C-11E6-BDAE-76A1-B2FC8FC2F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1360" y="3099539"/>
              <a:ext cx="3298" cy="3298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2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124">
              <a:extLst>
                <a:ext uri="{FF2B5EF4-FFF2-40B4-BE49-F238E27FC236}">
                  <a16:creationId xmlns:a16="http://schemas.microsoft.com/office/drawing/2014/main" id="{06121B82-A2E6-67FE-49A4-BE94806E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818" y="3094592"/>
              <a:ext cx="14840" cy="11542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4" y="2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2" y="0"/>
                </a:cxn>
              </a:cxnLst>
              <a:rect l="0" t="0" r="r" b="b"/>
              <a:pathLst>
                <a:path w="4" h="3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125">
              <a:extLst>
                <a:ext uri="{FF2B5EF4-FFF2-40B4-BE49-F238E27FC236}">
                  <a16:creationId xmlns:a16="http://schemas.microsoft.com/office/drawing/2014/main" id="{1C0010E4-D3FF-DEEA-FF68-E478DE93E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5986" y="3231450"/>
              <a:ext cx="11542" cy="11542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3" y="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2" y="3"/>
                </a:cxn>
                <a:cxn ang="0">
                  <a:pos x="3" y="3"/>
                </a:cxn>
                <a:cxn ang="0">
                  <a:pos x="3" y="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Rectangle 1126">
              <a:extLst>
                <a:ext uri="{FF2B5EF4-FFF2-40B4-BE49-F238E27FC236}">
                  <a16:creationId xmlns:a16="http://schemas.microsoft.com/office/drawing/2014/main" id="{A0E10EA0-A2DC-5E0F-DF54-6C09D12C4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2902" y="3114379"/>
              <a:ext cx="1649" cy="1649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127">
              <a:extLst>
                <a:ext uri="{FF2B5EF4-FFF2-40B4-BE49-F238E27FC236}">
                  <a16:creationId xmlns:a16="http://schemas.microsoft.com/office/drawing/2014/main" id="{3391098A-EF73-7A1F-4ABD-A89C3A16C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4658" y="3137463"/>
              <a:ext cx="11542" cy="16489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0" y="10"/>
                </a:cxn>
              </a:cxnLst>
              <a:rect l="0" t="0" r="r" b="b"/>
              <a:pathLst>
                <a:path w="7" h="10">
                  <a:moveTo>
                    <a:pt x="0" y="1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28">
              <a:extLst>
                <a:ext uri="{FF2B5EF4-FFF2-40B4-BE49-F238E27FC236}">
                  <a16:creationId xmlns:a16="http://schemas.microsoft.com/office/drawing/2014/main" id="{8535DED7-7B48-08F6-1B36-3657D6AC1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902" y="3099539"/>
              <a:ext cx="3298" cy="1484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2" y="0"/>
                </a:cxn>
              </a:cxnLst>
              <a:rect l="0" t="0" r="r" b="b"/>
              <a:pathLst>
                <a:path w="2" h="9">
                  <a:moveTo>
                    <a:pt x="2" y="0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Rectangle 1129">
              <a:extLst>
                <a:ext uri="{FF2B5EF4-FFF2-40B4-BE49-F238E27FC236}">
                  <a16:creationId xmlns:a16="http://schemas.microsoft.com/office/drawing/2014/main" id="{73592968-B47A-AA5F-3A2A-7B65DE9DB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6200" y="3137463"/>
              <a:ext cx="1649" cy="1649"/>
            </a:xfrm>
            <a:prstGeom prst="rect">
              <a:avLst/>
            </a:pr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130">
              <a:extLst>
                <a:ext uri="{FF2B5EF4-FFF2-40B4-BE49-F238E27FC236}">
                  <a16:creationId xmlns:a16="http://schemas.microsoft.com/office/drawing/2014/main" id="{492837BF-D476-C086-0186-910AC707B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6413" y="3091294"/>
              <a:ext cx="4947" cy="824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0" y="1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131">
              <a:extLst>
                <a:ext uri="{FF2B5EF4-FFF2-40B4-BE49-F238E27FC236}">
                  <a16:creationId xmlns:a16="http://schemas.microsoft.com/office/drawing/2014/main" id="{CFC21FA7-904F-0F0F-02F7-5914A62E89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3115" y="2997307"/>
              <a:ext cx="202814" cy="377596"/>
            </a:xfrm>
            <a:custGeom>
              <a:avLst/>
              <a:gdLst/>
              <a:ahLst/>
              <a:cxnLst>
                <a:cxn ang="0">
                  <a:pos x="48" y="66"/>
                </a:cxn>
                <a:cxn ang="0">
                  <a:pos x="43" y="62"/>
                </a:cxn>
                <a:cxn ang="0">
                  <a:pos x="41" y="60"/>
                </a:cxn>
                <a:cxn ang="0">
                  <a:pos x="42" y="57"/>
                </a:cxn>
                <a:cxn ang="0">
                  <a:pos x="30" y="37"/>
                </a:cxn>
                <a:cxn ang="0">
                  <a:pos x="23" y="30"/>
                </a:cxn>
                <a:cxn ang="0">
                  <a:pos x="22" y="27"/>
                </a:cxn>
                <a:cxn ang="0">
                  <a:pos x="26" y="22"/>
                </a:cxn>
                <a:cxn ang="0">
                  <a:pos x="28" y="12"/>
                </a:cxn>
                <a:cxn ang="0">
                  <a:pos x="16" y="11"/>
                </a:cxn>
                <a:cxn ang="0">
                  <a:pos x="14" y="9"/>
                </a:cxn>
                <a:cxn ang="0">
                  <a:pos x="20" y="0"/>
                </a:cxn>
                <a:cxn ang="0">
                  <a:pos x="8" y="1"/>
                </a:cxn>
                <a:cxn ang="0">
                  <a:pos x="5" y="5"/>
                </a:cxn>
                <a:cxn ang="0">
                  <a:pos x="5" y="7"/>
                </a:cxn>
                <a:cxn ang="0">
                  <a:pos x="2" y="10"/>
                </a:cxn>
                <a:cxn ang="0">
                  <a:pos x="2" y="14"/>
                </a:cxn>
                <a:cxn ang="0">
                  <a:pos x="4" y="17"/>
                </a:cxn>
                <a:cxn ang="0">
                  <a:pos x="0" y="23"/>
                </a:cxn>
                <a:cxn ang="0">
                  <a:pos x="1" y="25"/>
                </a:cxn>
                <a:cxn ang="0">
                  <a:pos x="2" y="26"/>
                </a:cxn>
                <a:cxn ang="0">
                  <a:pos x="3" y="27"/>
                </a:cxn>
                <a:cxn ang="0">
                  <a:pos x="5" y="30"/>
                </a:cxn>
                <a:cxn ang="0">
                  <a:pos x="2" y="40"/>
                </a:cxn>
                <a:cxn ang="0">
                  <a:pos x="3" y="40"/>
                </a:cxn>
                <a:cxn ang="0">
                  <a:pos x="6" y="36"/>
                </a:cxn>
                <a:cxn ang="0">
                  <a:pos x="6" y="35"/>
                </a:cxn>
                <a:cxn ang="0">
                  <a:pos x="6" y="34"/>
                </a:cxn>
                <a:cxn ang="0">
                  <a:pos x="9" y="33"/>
                </a:cxn>
                <a:cxn ang="0">
                  <a:pos x="9" y="38"/>
                </a:cxn>
                <a:cxn ang="0">
                  <a:pos x="6" y="44"/>
                </a:cxn>
                <a:cxn ang="0">
                  <a:pos x="8" y="47"/>
                </a:cxn>
                <a:cxn ang="0">
                  <a:pos x="9" y="46"/>
                </a:cxn>
                <a:cxn ang="0">
                  <a:pos x="12" y="47"/>
                </a:cxn>
                <a:cxn ang="0">
                  <a:pos x="19" y="45"/>
                </a:cxn>
                <a:cxn ang="0">
                  <a:pos x="19" y="54"/>
                </a:cxn>
                <a:cxn ang="0">
                  <a:pos x="22" y="53"/>
                </a:cxn>
                <a:cxn ang="0">
                  <a:pos x="21" y="57"/>
                </a:cxn>
                <a:cxn ang="0">
                  <a:pos x="20" y="60"/>
                </a:cxn>
                <a:cxn ang="0">
                  <a:pos x="14" y="63"/>
                </a:cxn>
                <a:cxn ang="0">
                  <a:pos x="9" y="67"/>
                </a:cxn>
                <a:cxn ang="0">
                  <a:pos x="13" y="67"/>
                </a:cxn>
                <a:cxn ang="0">
                  <a:pos x="6" y="77"/>
                </a:cxn>
                <a:cxn ang="0">
                  <a:pos x="8" y="80"/>
                </a:cxn>
                <a:cxn ang="0">
                  <a:pos x="11" y="79"/>
                </a:cxn>
                <a:cxn ang="0">
                  <a:pos x="13" y="81"/>
                </a:cxn>
                <a:cxn ang="0">
                  <a:pos x="18" y="83"/>
                </a:cxn>
                <a:cxn ang="0">
                  <a:pos x="21" y="84"/>
                </a:cxn>
                <a:cxn ang="0">
                  <a:pos x="4" y="96"/>
                </a:cxn>
                <a:cxn ang="0">
                  <a:pos x="7" y="97"/>
                </a:cxn>
                <a:cxn ang="0">
                  <a:pos x="16" y="95"/>
                </a:cxn>
                <a:cxn ang="0">
                  <a:pos x="22" y="90"/>
                </a:cxn>
                <a:cxn ang="0">
                  <a:pos x="24" y="92"/>
                </a:cxn>
                <a:cxn ang="0">
                  <a:pos x="35" y="90"/>
                </a:cxn>
                <a:cxn ang="0">
                  <a:pos x="50" y="83"/>
                </a:cxn>
                <a:cxn ang="0">
                  <a:pos x="45" y="81"/>
                </a:cxn>
                <a:cxn ang="0">
                  <a:pos x="52" y="69"/>
                </a:cxn>
                <a:cxn ang="0">
                  <a:pos x="6" y="34"/>
                </a:cxn>
                <a:cxn ang="0">
                  <a:pos x="6" y="33"/>
                </a:cxn>
              </a:cxnLst>
              <a:rect l="0" t="0" r="r" b="b"/>
              <a:pathLst>
                <a:path w="52" h="97">
                  <a:moveTo>
                    <a:pt x="51" y="68"/>
                  </a:moveTo>
                  <a:cubicBezTo>
                    <a:pt x="49" y="66"/>
                    <a:pt x="49" y="66"/>
                    <a:pt x="49" y="66"/>
                  </a:cubicBezTo>
                  <a:cubicBezTo>
                    <a:pt x="49" y="66"/>
                    <a:pt x="49" y="66"/>
                    <a:pt x="48" y="66"/>
                  </a:cubicBezTo>
                  <a:cubicBezTo>
                    <a:pt x="48" y="66"/>
                    <a:pt x="41" y="67"/>
                    <a:pt x="41" y="67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3" y="63"/>
                    <a:pt x="43" y="62"/>
                    <a:pt x="43" y="62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41" y="60"/>
                    <a:pt x="41" y="60"/>
                    <a:pt x="41" y="60"/>
                  </a:cubicBezTo>
                  <a:cubicBezTo>
                    <a:pt x="42" y="60"/>
                    <a:pt x="42" y="59"/>
                    <a:pt x="42" y="59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6"/>
                    <a:pt x="23" y="26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13" y="13"/>
                    <a:pt x="13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2" y="13"/>
                    <a:pt x="2" y="13"/>
                    <a:pt x="2" y="14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4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2" y="47"/>
                    <a:pt x="12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9"/>
                    <a:pt x="16" y="50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4"/>
                    <a:pt x="19" y="54"/>
                    <a:pt x="20" y="54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0" y="57"/>
                    <a:pt x="21" y="57"/>
                    <a:pt x="21" y="57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10" y="68"/>
                    <a:pt x="10" y="68"/>
                    <a:pt x="10" y="68"/>
                  </a:cubicBezTo>
                  <a:cubicBezTo>
                    <a:pt x="10" y="68"/>
                    <a:pt x="10" y="68"/>
                    <a:pt x="10" y="68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6" y="77"/>
                    <a:pt x="6" y="77"/>
                    <a:pt x="6" y="77"/>
                  </a:cubicBezTo>
                  <a:cubicBezTo>
                    <a:pt x="6" y="78"/>
                    <a:pt x="6" y="78"/>
                    <a:pt x="6" y="78"/>
                  </a:cubicBezTo>
                  <a:cubicBezTo>
                    <a:pt x="6" y="78"/>
                    <a:pt x="6" y="78"/>
                    <a:pt x="6" y="78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12" y="81"/>
                    <a:pt x="12" y="81"/>
                    <a:pt x="12" y="81"/>
                  </a:cubicBezTo>
                  <a:cubicBezTo>
                    <a:pt x="12" y="81"/>
                    <a:pt x="12" y="81"/>
                    <a:pt x="13" y="81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4" y="97"/>
                    <a:pt x="4" y="97"/>
                    <a:pt x="4" y="97"/>
                  </a:cubicBezTo>
                  <a:cubicBezTo>
                    <a:pt x="4" y="97"/>
                    <a:pt x="4" y="97"/>
                    <a:pt x="4" y="97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0" y="94"/>
                    <a:pt x="16" y="95"/>
                    <a:pt x="16" y="95"/>
                  </a:cubicBezTo>
                  <a:cubicBezTo>
                    <a:pt x="17" y="95"/>
                    <a:pt x="17" y="95"/>
                    <a:pt x="17" y="94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4" y="92"/>
                    <a:pt x="24" y="92"/>
                    <a:pt x="24" y="92"/>
                  </a:cubicBezTo>
                  <a:cubicBezTo>
                    <a:pt x="24" y="92"/>
                    <a:pt x="24" y="92"/>
                    <a:pt x="24" y="92"/>
                  </a:cubicBezTo>
                  <a:cubicBezTo>
                    <a:pt x="24" y="92"/>
                    <a:pt x="24" y="92"/>
                    <a:pt x="24" y="92"/>
                  </a:cubicBezTo>
                  <a:cubicBezTo>
                    <a:pt x="30" y="90"/>
                    <a:pt x="30" y="90"/>
                    <a:pt x="30" y="90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0" y="84"/>
                    <a:pt x="50" y="83"/>
                    <a:pt x="50" y="83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52" y="68"/>
                    <a:pt x="51" y="68"/>
                    <a:pt x="51" y="68"/>
                  </a:cubicBezTo>
                  <a:close/>
                  <a:moveTo>
                    <a:pt x="6" y="33"/>
                  </a:moveTo>
                  <a:cubicBezTo>
                    <a:pt x="6" y="33"/>
                    <a:pt x="6" y="33"/>
                    <a:pt x="6" y="34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6" y="31"/>
                    <a:pt x="6" y="31"/>
                    <a:pt x="6" y="31"/>
                  </a:cubicBezTo>
                  <a:lnTo>
                    <a:pt x="6" y="33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132">
              <a:extLst>
                <a:ext uri="{FF2B5EF4-FFF2-40B4-BE49-F238E27FC236}">
                  <a16:creationId xmlns:a16="http://schemas.microsoft.com/office/drawing/2014/main" id="{8E2CB504-F8A3-84FE-528A-711F3EEB7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4443" y="2082173"/>
              <a:ext cx="14840" cy="11542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0"/>
                </a:cxn>
                <a:cxn ang="0">
                  <a:pos x="7" y="7"/>
                </a:cxn>
                <a:cxn ang="0">
                  <a:pos x="9" y="0"/>
                </a:cxn>
              </a:cxnLst>
              <a:rect l="0" t="0" r="r" b="b"/>
              <a:pathLst>
                <a:path w="9" h="7">
                  <a:moveTo>
                    <a:pt x="9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133">
              <a:extLst>
                <a:ext uri="{FF2B5EF4-FFF2-40B4-BE49-F238E27FC236}">
                  <a16:creationId xmlns:a16="http://schemas.microsoft.com/office/drawing/2014/main" id="{9BF25C49-B7F4-AE75-D880-FCEED7A75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9380" y="3153952"/>
              <a:ext cx="23084" cy="26382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2"/>
                </a:cxn>
                <a:cxn ang="0">
                  <a:pos x="7" y="12"/>
                </a:cxn>
                <a:cxn ang="0">
                  <a:pos x="14" y="16"/>
                </a:cxn>
                <a:cxn ang="0">
                  <a:pos x="7" y="0"/>
                </a:cxn>
                <a:cxn ang="0">
                  <a:pos x="5" y="0"/>
                </a:cxn>
              </a:cxnLst>
              <a:rect l="0" t="0" r="r" b="b"/>
              <a:pathLst>
                <a:path w="14" h="16">
                  <a:moveTo>
                    <a:pt x="5" y="0"/>
                  </a:moveTo>
                  <a:lnTo>
                    <a:pt x="0" y="2"/>
                  </a:lnTo>
                  <a:lnTo>
                    <a:pt x="7" y="12"/>
                  </a:lnTo>
                  <a:lnTo>
                    <a:pt x="14" y="16"/>
                  </a:lnTo>
                  <a:lnTo>
                    <a:pt x="7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134">
              <a:extLst>
                <a:ext uri="{FF2B5EF4-FFF2-40B4-BE49-F238E27FC236}">
                  <a16:creationId xmlns:a16="http://schemas.microsoft.com/office/drawing/2014/main" id="{01912F2D-BB44-5E56-7A5A-43B15A726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4499" y="3546388"/>
              <a:ext cx="46169" cy="39573"/>
            </a:xfrm>
            <a:custGeom>
              <a:avLst/>
              <a:gdLst/>
              <a:ahLst/>
              <a:cxnLst>
                <a:cxn ang="0">
                  <a:pos x="19" y="5"/>
                </a:cxn>
                <a:cxn ang="0">
                  <a:pos x="14" y="5"/>
                </a:cxn>
                <a:cxn ang="0">
                  <a:pos x="0" y="24"/>
                </a:cxn>
                <a:cxn ang="0">
                  <a:pos x="28" y="3"/>
                </a:cxn>
                <a:cxn ang="0">
                  <a:pos x="28" y="0"/>
                </a:cxn>
                <a:cxn ang="0">
                  <a:pos x="19" y="5"/>
                </a:cxn>
              </a:cxnLst>
              <a:rect l="0" t="0" r="r" b="b"/>
              <a:pathLst>
                <a:path w="28" h="24">
                  <a:moveTo>
                    <a:pt x="19" y="5"/>
                  </a:moveTo>
                  <a:lnTo>
                    <a:pt x="14" y="5"/>
                  </a:lnTo>
                  <a:lnTo>
                    <a:pt x="0" y="24"/>
                  </a:lnTo>
                  <a:lnTo>
                    <a:pt x="28" y="3"/>
                  </a:lnTo>
                  <a:lnTo>
                    <a:pt x="28" y="0"/>
                  </a:lnTo>
                  <a:lnTo>
                    <a:pt x="19" y="5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135">
              <a:extLst>
                <a:ext uri="{FF2B5EF4-FFF2-40B4-BE49-F238E27FC236}">
                  <a16:creationId xmlns:a16="http://schemas.microsoft.com/office/drawing/2014/main" id="{559C90D5-F6C5-A4E3-3514-02E14692E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4926" y="3585962"/>
              <a:ext cx="24733" cy="2638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6"/>
                </a:cxn>
                <a:cxn ang="0">
                  <a:pos x="15" y="2"/>
                </a:cxn>
                <a:cxn ang="0">
                  <a:pos x="12" y="0"/>
                </a:cxn>
                <a:cxn ang="0">
                  <a:pos x="0" y="12"/>
                </a:cxn>
              </a:cxnLst>
              <a:rect l="0" t="0" r="r" b="b"/>
              <a:pathLst>
                <a:path w="15" h="16">
                  <a:moveTo>
                    <a:pt x="0" y="12"/>
                  </a:moveTo>
                  <a:lnTo>
                    <a:pt x="0" y="16"/>
                  </a:lnTo>
                  <a:lnTo>
                    <a:pt x="15" y="2"/>
                  </a:lnTo>
                  <a:lnTo>
                    <a:pt x="12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136">
              <a:extLst>
                <a:ext uri="{FF2B5EF4-FFF2-40B4-BE49-F238E27FC236}">
                  <a16:creationId xmlns:a16="http://schemas.microsoft.com/office/drawing/2014/main" id="{93AF80BE-CB86-67EF-9E38-B14721452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7158" y="2542213"/>
              <a:ext cx="31329" cy="23084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19" y="9"/>
                </a:cxn>
                <a:cxn ang="0">
                  <a:pos x="16" y="0"/>
                </a:cxn>
                <a:cxn ang="0">
                  <a:pos x="0" y="9"/>
                </a:cxn>
                <a:cxn ang="0">
                  <a:pos x="7" y="14"/>
                </a:cxn>
              </a:cxnLst>
              <a:rect l="0" t="0" r="r" b="b"/>
              <a:pathLst>
                <a:path w="19" h="14">
                  <a:moveTo>
                    <a:pt x="7" y="14"/>
                  </a:moveTo>
                  <a:lnTo>
                    <a:pt x="19" y="9"/>
                  </a:lnTo>
                  <a:lnTo>
                    <a:pt x="16" y="0"/>
                  </a:lnTo>
                  <a:lnTo>
                    <a:pt x="0" y="9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137">
              <a:extLst>
                <a:ext uri="{FF2B5EF4-FFF2-40B4-BE49-F238E27FC236}">
                  <a16:creationId xmlns:a16="http://schemas.microsoft.com/office/drawing/2014/main" id="{0FCAFE5C-6946-5B31-EA41-F0C006CC7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0768" y="1848030"/>
              <a:ext cx="16489" cy="31329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3" y="0"/>
                </a:cxn>
                <a:cxn ang="0">
                  <a:pos x="0" y="7"/>
                </a:cxn>
                <a:cxn ang="0">
                  <a:pos x="7" y="19"/>
                </a:cxn>
                <a:cxn ang="0">
                  <a:pos x="10" y="5"/>
                </a:cxn>
              </a:cxnLst>
              <a:rect l="0" t="0" r="r" b="b"/>
              <a:pathLst>
                <a:path w="10" h="19">
                  <a:moveTo>
                    <a:pt x="10" y="5"/>
                  </a:moveTo>
                  <a:lnTo>
                    <a:pt x="3" y="0"/>
                  </a:lnTo>
                  <a:lnTo>
                    <a:pt x="0" y="7"/>
                  </a:lnTo>
                  <a:lnTo>
                    <a:pt x="7" y="19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138">
              <a:extLst>
                <a:ext uri="{FF2B5EF4-FFF2-40B4-BE49-F238E27FC236}">
                  <a16:creationId xmlns:a16="http://schemas.microsoft.com/office/drawing/2014/main" id="{26F1083B-B43B-9619-FFE3-E0CA41F2B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3696" y="2125044"/>
              <a:ext cx="36276" cy="2308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2" y="2"/>
                </a:cxn>
                <a:cxn ang="0">
                  <a:pos x="7" y="0"/>
                </a:cxn>
              </a:cxnLst>
              <a:rect l="0" t="0" r="r" b="b"/>
              <a:pathLst>
                <a:path w="22" h="14">
                  <a:moveTo>
                    <a:pt x="7" y="0"/>
                  </a:moveTo>
                  <a:lnTo>
                    <a:pt x="0" y="14"/>
                  </a:lnTo>
                  <a:lnTo>
                    <a:pt x="22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139">
              <a:extLst>
                <a:ext uri="{FF2B5EF4-FFF2-40B4-BE49-F238E27FC236}">
                  <a16:creationId xmlns:a16="http://schemas.microsoft.com/office/drawing/2014/main" id="{1CDC77DB-E9B6-BD8A-FF00-CD86D59E7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6568" y="2082173"/>
              <a:ext cx="24733" cy="28031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15" y="17"/>
                </a:cxn>
                <a:cxn ang="0">
                  <a:pos x="10" y="0"/>
                </a:cxn>
              </a:cxnLst>
              <a:rect l="0" t="0" r="r" b="b"/>
              <a:pathLst>
                <a:path w="15" h="17">
                  <a:moveTo>
                    <a:pt x="10" y="0"/>
                  </a:moveTo>
                  <a:lnTo>
                    <a:pt x="0" y="10"/>
                  </a:lnTo>
                  <a:lnTo>
                    <a:pt x="15" y="1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140">
              <a:extLst>
                <a:ext uri="{FF2B5EF4-FFF2-40B4-BE49-F238E27FC236}">
                  <a16:creationId xmlns:a16="http://schemas.microsoft.com/office/drawing/2014/main" id="{CD4C1C9A-0347-1BAC-0F92-38F65E277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2212" y="2042599"/>
              <a:ext cx="36276" cy="39573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5" y="3"/>
                </a:cxn>
                <a:cxn ang="0">
                  <a:pos x="15" y="0"/>
                </a:cxn>
                <a:cxn ang="0">
                  <a:pos x="3" y="0"/>
                </a:cxn>
                <a:cxn ang="0">
                  <a:pos x="0" y="10"/>
                </a:cxn>
                <a:cxn ang="0">
                  <a:pos x="0" y="24"/>
                </a:cxn>
                <a:cxn ang="0">
                  <a:pos x="22" y="15"/>
                </a:cxn>
                <a:cxn ang="0">
                  <a:pos x="12" y="10"/>
                </a:cxn>
              </a:cxnLst>
              <a:rect l="0" t="0" r="r" b="b"/>
              <a:pathLst>
                <a:path w="22" h="24">
                  <a:moveTo>
                    <a:pt x="12" y="10"/>
                  </a:moveTo>
                  <a:lnTo>
                    <a:pt x="15" y="3"/>
                  </a:lnTo>
                  <a:lnTo>
                    <a:pt x="15" y="0"/>
                  </a:lnTo>
                  <a:lnTo>
                    <a:pt x="3" y="0"/>
                  </a:lnTo>
                  <a:lnTo>
                    <a:pt x="0" y="10"/>
                  </a:lnTo>
                  <a:lnTo>
                    <a:pt x="0" y="24"/>
                  </a:lnTo>
                  <a:lnTo>
                    <a:pt x="22" y="15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141">
              <a:extLst>
                <a:ext uri="{FF2B5EF4-FFF2-40B4-BE49-F238E27FC236}">
                  <a16:creationId xmlns:a16="http://schemas.microsoft.com/office/drawing/2014/main" id="{A8AA5E5B-D581-18B4-3B37-DE5D0AD28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3762" y="2288284"/>
              <a:ext cx="54413" cy="59360"/>
            </a:xfrm>
            <a:custGeom>
              <a:avLst/>
              <a:gdLst/>
              <a:ahLst/>
              <a:cxnLst>
                <a:cxn ang="0">
                  <a:pos x="33" y="31"/>
                </a:cxn>
                <a:cxn ang="0">
                  <a:pos x="9" y="0"/>
                </a:cxn>
                <a:cxn ang="0">
                  <a:pos x="2" y="10"/>
                </a:cxn>
                <a:cxn ang="0">
                  <a:pos x="7" y="12"/>
                </a:cxn>
                <a:cxn ang="0">
                  <a:pos x="0" y="12"/>
                </a:cxn>
                <a:cxn ang="0">
                  <a:pos x="4" y="24"/>
                </a:cxn>
                <a:cxn ang="0">
                  <a:pos x="9" y="31"/>
                </a:cxn>
                <a:cxn ang="0">
                  <a:pos x="9" y="24"/>
                </a:cxn>
                <a:cxn ang="0">
                  <a:pos x="21" y="36"/>
                </a:cxn>
                <a:cxn ang="0">
                  <a:pos x="33" y="31"/>
                </a:cxn>
              </a:cxnLst>
              <a:rect l="0" t="0" r="r" b="b"/>
              <a:pathLst>
                <a:path w="33" h="36">
                  <a:moveTo>
                    <a:pt x="33" y="31"/>
                  </a:moveTo>
                  <a:lnTo>
                    <a:pt x="9" y="0"/>
                  </a:lnTo>
                  <a:lnTo>
                    <a:pt x="2" y="10"/>
                  </a:lnTo>
                  <a:lnTo>
                    <a:pt x="7" y="12"/>
                  </a:lnTo>
                  <a:lnTo>
                    <a:pt x="0" y="12"/>
                  </a:lnTo>
                  <a:lnTo>
                    <a:pt x="4" y="24"/>
                  </a:lnTo>
                  <a:lnTo>
                    <a:pt x="9" y="31"/>
                  </a:lnTo>
                  <a:lnTo>
                    <a:pt x="9" y="24"/>
                  </a:lnTo>
                  <a:lnTo>
                    <a:pt x="21" y="36"/>
                  </a:lnTo>
                  <a:lnTo>
                    <a:pt x="33" y="31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142">
              <a:extLst>
                <a:ext uri="{FF2B5EF4-FFF2-40B4-BE49-F238E27FC236}">
                  <a16:creationId xmlns:a16="http://schemas.microsoft.com/office/drawing/2014/main" id="{EF61712E-0810-BCE6-B570-8440CD374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7118" y="2227275"/>
              <a:ext cx="23084" cy="26382"/>
            </a:xfrm>
            <a:custGeom>
              <a:avLst/>
              <a:gdLst/>
              <a:ahLst/>
              <a:cxnLst>
                <a:cxn ang="0">
                  <a:pos x="14" y="16"/>
                </a:cxn>
                <a:cxn ang="0">
                  <a:pos x="14" y="4"/>
                </a:cxn>
                <a:cxn ang="0">
                  <a:pos x="9" y="0"/>
                </a:cxn>
                <a:cxn ang="0">
                  <a:pos x="0" y="0"/>
                </a:cxn>
                <a:cxn ang="0">
                  <a:pos x="14" y="16"/>
                </a:cxn>
              </a:cxnLst>
              <a:rect l="0" t="0" r="r" b="b"/>
              <a:pathLst>
                <a:path w="14" h="16">
                  <a:moveTo>
                    <a:pt x="14" y="16"/>
                  </a:moveTo>
                  <a:lnTo>
                    <a:pt x="14" y="4"/>
                  </a:lnTo>
                  <a:lnTo>
                    <a:pt x="9" y="0"/>
                  </a:lnTo>
                  <a:lnTo>
                    <a:pt x="0" y="0"/>
                  </a:lnTo>
                  <a:lnTo>
                    <a:pt x="14" y="16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143">
              <a:extLst>
                <a:ext uri="{FF2B5EF4-FFF2-40B4-BE49-F238E27FC236}">
                  <a16:creationId xmlns:a16="http://schemas.microsoft.com/office/drawing/2014/main" id="{809B5CBA-CF91-1B71-509D-FEC313DF2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1744" y="1696332"/>
              <a:ext cx="390787" cy="366054"/>
            </a:xfrm>
            <a:custGeom>
              <a:avLst/>
              <a:gdLst/>
              <a:ahLst/>
              <a:cxnLst>
                <a:cxn ang="0">
                  <a:pos x="22" y="199"/>
                </a:cxn>
                <a:cxn ang="0">
                  <a:pos x="7" y="218"/>
                </a:cxn>
                <a:cxn ang="0">
                  <a:pos x="22" y="213"/>
                </a:cxn>
                <a:cxn ang="0">
                  <a:pos x="48" y="222"/>
                </a:cxn>
                <a:cxn ang="0">
                  <a:pos x="55" y="213"/>
                </a:cxn>
                <a:cxn ang="0">
                  <a:pos x="48" y="199"/>
                </a:cxn>
                <a:cxn ang="0">
                  <a:pos x="59" y="203"/>
                </a:cxn>
                <a:cxn ang="0">
                  <a:pos x="48" y="189"/>
                </a:cxn>
                <a:cxn ang="0">
                  <a:pos x="64" y="196"/>
                </a:cxn>
                <a:cxn ang="0">
                  <a:pos x="64" y="187"/>
                </a:cxn>
                <a:cxn ang="0">
                  <a:pos x="55" y="180"/>
                </a:cxn>
                <a:cxn ang="0">
                  <a:pos x="59" y="168"/>
                </a:cxn>
                <a:cxn ang="0">
                  <a:pos x="69" y="182"/>
                </a:cxn>
                <a:cxn ang="0">
                  <a:pos x="78" y="168"/>
                </a:cxn>
                <a:cxn ang="0">
                  <a:pos x="71" y="149"/>
                </a:cxn>
                <a:cxn ang="0">
                  <a:pos x="81" y="159"/>
                </a:cxn>
                <a:cxn ang="0">
                  <a:pos x="85" y="151"/>
                </a:cxn>
                <a:cxn ang="0">
                  <a:pos x="83" y="144"/>
                </a:cxn>
                <a:cxn ang="0">
                  <a:pos x="95" y="151"/>
                </a:cxn>
                <a:cxn ang="0">
                  <a:pos x="90" y="137"/>
                </a:cxn>
                <a:cxn ang="0">
                  <a:pos x="102" y="142"/>
                </a:cxn>
                <a:cxn ang="0">
                  <a:pos x="109" y="130"/>
                </a:cxn>
                <a:cxn ang="0">
                  <a:pos x="102" y="125"/>
                </a:cxn>
                <a:cxn ang="0">
                  <a:pos x="104" y="118"/>
                </a:cxn>
                <a:cxn ang="0">
                  <a:pos x="118" y="118"/>
                </a:cxn>
                <a:cxn ang="0">
                  <a:pos x="151" y="81"/>
                </a:cxn>
                <a:cxn ang="0">
                  <a:pos x="156" y="85"/>
                </a:cxn>
                <a:cxn ang="0">
                  <a:pos x="227" y="52"/>
                </a:cxn>
                <a:cxn ang="0">
                  <a:pos x="237" y="31"/>
                </a:cxn>
                <a:cxn ang="0">
                  <a:pos x="232" y="31"/>
                </a:cxn>
                <a:cxn ang="0">
                  <a:pos x="237" y="19"/>
                </a:cxn>
                <a:cxn ang="0">
                  <a:pos x="227" y="3"/>
                </a:cxn>
                <a:cxn ang="0">
                  <a:pos x="211" y="0"/>
                </a:cxn>
                <a:cxn ang="0">
                  <a:pos x="163" y="40"/>
                </a:cxn>
                <a:cxn ang="0">
                  <a:pos x="135" y="52"/>
                </a:cxn>
                <a:cxn ang="0">
                  <a:pos x="114" y="43"/>
                </a:cxn>
                <a:cxn ang="0">
                  <a:pos x="114" y="59"/>
                </a:cxn>
                <a:cxn ang="0">
                  <a:pos x="104" y="64"/>
                </a:cxn>
                <a:cxn ang="0">
                  <a:pos x="109" y="55"/>
                </a:cxn>
                <a:cxn ang="0">
                  <a:pos x="104" y="55"/>
                </a:cxn>
                <a:cxn ang="0">
                  <a:pos x="78" y="73"/>
                </a:cxn>
                <a:cxn ang="0">
                  <a:pos x="59" y="107"/>
                </a:cxn>
                <a:cxn ang="0">
                  <a:pos x="38" y="121"/>
                </a:cxn>
                <a:cxn ang="0">
                  <a:pos x="29" y="114"/>
                </a:cxn>
                <a:cxn ang="0">
                  <a:pos x="26" y="121"/>
                </a:cxn>
                <a:cxn ang="0">
                  <a:pos x="29" y="128"/>
                </a:cxn>
                <a:cxn ang="0">
                  <a:pos x="33" y="128"/>
                </a:cxn>
                <a:cxn ang="0">
                  <a:pos x="31" y="137"/>
                </a:cxn>
                <a:cxn ang="0">
                  <a:pos x="45" y="142"/>
                </a:cxn>
                <a:cxn ang="0">
                  <a:pos x="29" y="144"/>
                </a:cxn>
                <a:cxn ang="0">
                  <a:pos x="36" y="156"/>
                </a:cxn>
                <a:cxn ang="0">
                  <a:pos x="24" y="159"/>
                </a:cxn>
                <a:cxn ang="0">
                  <a:pos x="31" y="166"/>
                </a:cxn>
                <a:cxn ang="0">
                  <a:pos x="22" y="168"/>
                </a:cxn>
                <a:cxn ang="0">
                  <a:pos x="38" y="180"/>
                </a:cxn>
                <a:cxn ang="0">
                  <a:pos x="22" y="173"/>
                </a:cxn>
                <a:cxn ang="0">
                  <a:pos x="0" y="194"/>
                </a:cxn>
                <a:cxn ang="0">
                  <a:pos x="5" y="203"/>
                </a:cxn>
                <a:cxn ang="0">
                  <a:pos x="22" y="199"/>
                </a:cxn>
              </a:cxnLst>
              <a:rect l="0" t="0" r="r" b="b"/>
              <a:pathLst>
                <a:path w="237" h="222">
                  <a:moveTo>
                    <a:pt x="22" y="199"/>
                  </a:moveTo>
                  <a:lnTo>
                    <a:pt x="7" y="218"/>
                  </a:lnTo>
                  <a:lnTo>
                    <a:pt x="22" y="213"/>
                  </a:lnTo>
                  <a:lnTo>
                    <a:pt x="48" y="222"/>
                  </a:lnTo>
                  <a:lnTo>
                    <a:pt x="55" y="213"/>
                  </a:lnTo>
                  <a:lnTo>
                    <a:pt x="48" y="199"/>
                  </a:lnTo>
                  <a:lnTo>
                    <a:pt x="59" y="203"/>
                  </a:lnTo>
                  <a:lnTo>
                    <a:pt x="48" y="189"/>
                  </a:lnTo>
                  <a:lnTo>
                    <a:pt x="64" y="196"/>
                  </a:lnTo>
                  <a:lnTo>
                    <a:pt x="64" y="187"/>
                  </a:lnTo>
                  <a:lnTo>
                    <a:pt x="55" y="180"/>
                  </a:lnTo>
                  <a:lnTo>
                    <a:pt x="59" y="168"/>
                  </a:lnTo>
                  <a:lnTo>
                    <a:pt x="69" y="182"/>
                  </a:lnTo>
                  <a:lnTo>
                    <a:pt x="78" y="168"/>
                  </a:lnTo>
                  <a:lnTo>
                    <a:pt x="71" y="149"/>
                  </a:lnTo>
                  <a:lnTo>
                    <a:pt x="81" y="159"/>
                  </a:lnTo>
                  <a:lnTo>
                    <a:pt x="85" y="151"/>
                  </a:lnTo>
                  <a:lnTo>
                    <a:pt x="83" y="144"/>
                  </a:lnTo>
                  <a:lnTo>
                    <a:pt x="95" y="151"/>
                  </a:lnTo>
                  <a:lnTo>
                    <a:pt x="90" y="137"/>
                  </a:lnTo>
                  <a:lnTo>
                    <a:pt x="102" y="142"/>
                  </a:lnTo>
                  <a:lnTo>
                    <a:pt x="109" y="130"/>
                  </a:lnTo>
                  <a:lnTo>
                    <a:pt x="102" y="125"/>
                  </a:lnTo>
                  <a:lnTo>
                    <a:pt x="104" y="118"/>
                  </a:lnTo>
                  <a:lnTo>
                    <a:pt x="118" y="118"/>
                  </a:lnTo>
                  <a:lnTo>
                    <a:pt x="151" y="81"/>
                  </a:lnTo>
                  <a:lnTo>
                    <a:pt x="156" y="85"/>
                  </a:lnTo>
                  <a:lnTo>
                    <a:pt x="227" y="52"/>
                  </a:lnTo>
                  <a:lnTo>
                    <a:pt x="237" y="31"/>
                  </a:lnTo>
                  <a:lnTo>
                    <a:pt x="232" y="31"/>
                  </a:lnTo>
                  <a:lnTo>
                    <a:pt x="237" y="19"/>
                  </a:lnTo>
                  <a:lnTo>
                    <a:pt x="227" y="3"/>
                  </a:lnTo>
                  <a:lnTo>
                    <a:pt x="211" y="0"/>
                  </a:lnTo>
                  <a:lnTo>
                    <a:pt x="163" y="40"/>
                  </a:lnTo>
                  <a:lnTo>
                    <a:pt x="135" y="52"/>
                  </a:lnTo>
                  <a:lnTo>
                    <a:pt x="114" y="43"/>
                  </a:lnTo>
                  <a:lnTo>
                    <a:pt x="114" y="59"/>
                  </a:lnTo>
                  <a:lnTo>
                    <a:pt x="104" y="64"/>
                  </a:lnTo>
                  <a:lnTo>
                    <a:pt x="109" y="55"/>
                  </a:lnTo>
                  <a:lnTo>
                    <a:pt x="104" y="55"/>
                  </a:lnTo>
                  <a:lnTo>
                    <a:pt x="78" y="73"/>
                  </a:lnTo>
                  <a:lnTo>
                    <a:pt x="59" y="107"/>
                  </a:lnTo>
                  <a:lnTo>
                    <a:pt x="38" y="121"/>
                  </a:lnTo>
                  <a:lnTo>
                    <a:pt x="29" y="114"/>
                  </a:lnTo>
                  <a:lnTo>
                    <a:pt x="26" y="121"/>
                  </a:lnTo>
                  <a:lnTo>
                    <a:pt x="29" y="128"/>
                  </a:lnTo>
                  <a:lnTo>
                    <a:pt x="33" y="128"/>
                  </a:lnTo>
                  <a:lnTo>
                    <a:pt x="31" y="137"/>
                  </a:lnTo>
                  <a:lnTo>
                    <a:pt x="45" y="142"/>
                  </a:lnTo>
                  <a:lnTo>
                    <a:pt x="29" y="144"/>
                  </a:lnTo>
                  <a:lnTo>
                    <a:pt x="36" y="156"/>
                  </a:lnTo>
                  <a:lnTo>
                    <a:pt x="24" y="159"/>
                  </a:lnTo>
                  <a:lnTo>
                    <a:pt x="31" y="166"/>
                  </a:lnTo>
                  <a:lnTo>
                    <a:pt x="22" y="168"/>
                  </a:lnTo>
                  <a:lnTo>
                    <a:pt x="38" y="180"/>
                  </a:lnTo>
                  <a:lnTo>
                    <a:pt x="22" y="173"/>
                  </a:lnTo>
                  <a:lnTo>
                    <a:pt x="0" y="194"/>
                  </a:lnTo>
                  <a:lnTo>
                    <a:pt x="5" y="203"/>
                  </a:lnTo>
                  <a:lnTo>
                    <a:pt x="22" y="199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144">
              <a:extLst>
                <a:ext uri="{FF2B5EF4-FFF2-40B4-BE49-F238E27FC236}">
                  <a16:creationId xmlns:a16="http://schemas.microsoft.com/office/drawing/2014/main" id="{A6597364-8AF3-0A4E-1157-8575E995D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4189" y="2276742"/>
              <a:ext cx="3298" cy="82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145">
              <a:extLst>
                <a:ext uri="{FF2B5EF4-FFF2-40B4-BE49-F238E27FC236}">
                  <a16:creationId xmlns:a16="http://schemas.microsoft.com/office/drawing/2014/main" id="{3517B42F-16B1-46CF-CFBA-A3A459655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0891" y="2276742"/>
              <a:ext cx="3298" cy="164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Rectangle 1146">
              <a:extLst>
                <a:ext uri="{FF2B5EF4-FFF2-40B4-BE49-F238E27FC236}">
                  <a16:creationId xmlns:a16="http://schemas.microsoft.com/office/drawing/2014/main" id="{C1063244-A147-D952-C460-3D6824A0F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0891" y="2276742"/>
              <a:ext cx="3298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147">
              <a:extLst>
                <a:ext uri="{FF2B5EF4-FFF2-40B4-BE49-F238E27FC236}">
                  <a16:creationId xmlns:a16="http://schemas.microsoft.com/office/drawing/2014/main" id="{F649776D-C6E4-C152-AB06-831D02F01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5944" y="2265200"/>
              <a:ext cx="8244" cy="115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7"/>
                </a:cxn>
                <a:cxn ang="0">
                  <a:pos x="5" y="7"/>
                </a:cxn>
                <a:cxn ang="0">
                  <a:pos x="0" y="0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lnTo>
                    <a:pt x="5" y="7"/>
                  </a:lnTo>
                  <a:lnTo>
                    <a:pt x="5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148">
              <a:extLst>
                <a:ext uri="{FF2B5EF4-FFF2-40B4-BE49-F238E27FC236}">
                  <a16:creationId xmlns:a16="http://schemas.microsoft.com/office/drawing/2014/main" id="{C02295BC-4C57-4066-5E88-D96E5F6E0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0891" y="2276742"/>
              <a:ext cx="3298" cy="164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149">
              <a:extLst>
                <a:ext uri="{FF2B5EF4-FFF2-40B4-BE49-F238E27FC236}">
                  <a16:creationId xmlns:a16="http://schemas.microsoft.com/office/drawing/2014/main" id="{27BA5AEF-35B0-1432-328F-E7BC988CE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4189" y="2276742"/>
              <a:ext cx="8244" cy="8244"/>
            </a:xfrm>
            <a:custGeom>
              <a:avLst/>
              <a:gdLst/>
              <a:ahLst/>
              <a:cxnLst>
                <a:cxn ang="0">
                  <a:pos x="2" y="5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2" y="5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5" y="3"/>
                  </a:lnTo>
                  <a:lnTo>
                    <a:pt x="0" y="0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150">
              <a:extLst>
                <a:ext uri="{FF2B5EF4-FFF2-40B4-BE49-F238E27FC236}">
                  <a16:creationId xmlns:a16="http://schemas.microsoft.com/office/drawing/2014/main" id="{C6407F11-C95C-26E4-6053-832C9B5ED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033" y="2050844"/>
              <a:ext cx="159942" cy="230845"/>
            </a:xfrm>
            <a:custGeom>
              <a:avLst/>
              <a:gdLst/>
              <a:ahLst/>
              <a:cxnLst>
                <a:cxn ang="0">
                  <a:pos x="31" y="95"/>
                </a:cxn>
                <a:cxn ang="0">
                  <a:pos x="31" y="107"/>
                </a:cxn>
                <a:cxn ang="0">
                  <a:pos x="40" y="97"/>
                </a:cxn>
                <a:cxn ang="0">
                  <a:pos x="33" y="109"/>
                </a:cxn>
                <a:cxn ang="0">
                  <a:pos x="45" y="116"/>
                </a:cxn>
                <a:cxn ang="0">
                  <a:pos x="35" y="118"/>
                </a:cxn>
                <a:cxn ang="0">
                  <a:pos x="38" y="130"/>
                </a:cxn>
                <a:cxn ang="0">
                  <a:pos x="54" y="130"/>
                </a:cxn>
                <a:cxn ang="0">
                  <a:pos x="52" y="132"/>
                </a:cxn>
                <a:cxn ang="0">
                  <a:pos x="57" y="140"/>
                </a:cxn>
                <a:cxn ang="0">
                  <a:pos x="61" y="132"/>
                </a:cxn>
                <a:cxn ang="0">
                  <a:pos x="78" y="140"/>
                </a:cxn>
                <a:cxn ang="0">
                  <a:pos x="73" y="135"/>
                </a:cxn>
                <a:cxn ang="0">
                  <a:pos x="80" y="130"/>
                </a:cxn>
                <a:cxn ang="0">
                  <a:pos x="85" y="137"/>
                </a:cxn>
                <a:cxn ang="0">
                  <a:pos x="97" y="132"/>
                </a:cxn>
                <a:cxn ang="0">
                  <a:pos x="73" y="111"/>
                </a:cxn>
                <a:cxn ang="0">
                  <a:pos x="61" y="76"/>
                </a:cxn>
                <a:cxn ang="0">
                  <a:pos x="61" y="50"/>
                </a:cxn>
                <a:cxn ang="0">
                  <a:pos x="68" y="36"/>
                </a:cxn>
                <a:cxn ang="0">
                  <a:pos x="64" y="33"/>
                </a:cxn>
                <a:cxn ang="0">
                  <a:pos x="73" y="29"/>
                </a:cxn>
                <a:cxn ang="0">
                  <a:pos x="75" y="21"/>
                </a:cxn>
                <a:cxn ang="0">
                  <a:pos x="66" y="24"/>
                </a:cxn>
                <a:cxn ang="0">
                  <a:pos x="78" y="12"/>
                </a:cxn>
                <a:cxn ang="0">
                  <a:pos x="57" y="0"/>
                </a:cxn>
                <a:cxn ang="0">
                  <a:pos x="35" y="5"/>
                </a:cxn>
                <a:cxn ang="0">
                  <a:pos x="26" y="14"/>
                </a:cxn>
                <a:cxn ang="0">
                  <a:pos x="28" y="21"/>
                </a:cxn>
                <a:cxn ang="0">
                  <a:pos x="26" y="21"/>
                </a:cxn>
                <a:cxn ang="0">
                  <a:pos x="31" y="24"/>
                </a:cxn>
                <a:cxn ang="0">
                  <a:pos x="16" y="31"/>
                </a:cxn>
                <a:cxn ang="0">
                  <a:pos x="23" y="45"/>
                </a:cxn>
                <a:cxn ang="0">
                  <a:pos x="26" y="43"/>
                </a:cxn>
                <a:cxn ang="0">
                  <a:pos x="14" y="71"/>
                </a:cxn>
                <a:cxn ang="0">
                  <a:pos x="2" y="69"/>
                </a:cxn>
                <a:cxn ang="0">
                  <a:pos x="0" y="83"/>
                </a:cxn>
                <a:cxn ang="0">
                  <a:pos x="5" y="92"/>
                </a:cxn>
                <a:cxn ang="0">
                  <a:pos x="31" y="95"/>
                </a:cxn>
              </a:cxnLst>
              <a:rect l="0" t="0" r="r" b="b"/>
              <a:pathLst>
                <a:path w="97" h="140">
                  <a:moveTo>
                    <a:pt x="31" y="95"/>
                  </a:moveTo>
                  <a:lnTo>
                    <a:pt x="31" y="107"/>
                  </a:lnTo>
                  <a:lnTo>
                    <a:pt x="40" y="97"/>
                  </a:lnTo>
                  <a:lnTo>
                    <a:pt x="33" y="109"/>
                  </a:lnTo>
                  <a:lnTo>
                    <a:pt x="45" y="116"/>
                  </a:lnTo>
                  <a:lnTo>
                    <a:pt x="35" y="118"/>
                  </a:lnTo>
                  <a:lnTo>
                    <a:pt x="38" y="130"/>
                  </a:lnTo>
                  <a:lnTo>
                    <a:pt x="54" y="130"/>
                  </a:lnTo>
                  <a:lnTo>
                    <a:pt x="52" y="132"/>
                  </a:lnTo>
                  <a:lnTo>
                    <a:pt x="57" y="140"/>
                  </a:lnTo>
                  <a:lnTo>
                    <a:pt x="61" y="132"/>
                  </a:lnTo>
                  <a:lnTo>
                    <a:pt x="78" y="140"/>
                  </a:lnTo>
                  <a:lnTo>
                    <a:pt x="73" y="135"/>
                  </a:lnTo>
                  <a:lnTo>
                    <a:pt x="80" y="130"/>
                  </a:lnTo>
                  <a:lnTo>
                    <a:pt x="85" y="137"/>
                  </a:lnTo>
                  <a:lnTo>
                    <a:pt x="97" y="132"/>
                  </a:lnTo>
                  <a:lnTo>
                    <a:pt x="73" y="111"/>
                  </a:lnTo>
                  <a:lnTo>
                    <a:pt x="61" y="76"/>
                  </a:lnTo>
                  <a:lnTo>
                    <a:pt x="61" y="50"/>
                  </a:lnTo>
                  <a:lnTo>
                    <a:pt x="68" y="36"/>
                  </a:lnTo>
                  <a:lnTo>
                    <a:pt x="64" y="33"/>
                  </a:lnTo>
                  <a:lnTo>
                    <a:pt x="73" y="29"/>
                  </a:lnTo>
                  <a:lnTo>
                    <a:pt x="75" y="21"/>
                  </a:lnTo>
                  <a:lnTo>
                    <a:pt x="66" y="24"/>
                  </a:lnTo>
                  <a:lnTo>
                    <a:pt x="78" y="12"/>
                  </a:lnTo>
                  <a:lnTo>
                    <a:pt x="57" y="0"/>
                  </a:lnTo>
                  <a:lnTo>
                    <a:pt x="35" y="5"/>
                  </a:lnTo>
                  <a:lnTo>
                    <a:pt x="26" y="14"/>
                  </a:lnTo>
                  <a:lnTo>
                    <a:pt x="28" y="21"/>
                  </a:lnTo>
                  <a:lnTo>
                    <a:pt x="26" y="21"/>
                  </a:lnTo>
                  <a:lnTo>
                    <a:pt x="31" y="24"/>
                  </a:lnTo>
                  <a:lnTo>
                    <a:pt x="16" y="31"/>
                  </a:lnTo>
                  <a:lnTo>
                    <a:pt x="23" y="45"/>
                  </a:lnTo>
                  <a:lnTo>
                    <a:pt x="26" y="43"/>
                  </a:lnTo>
                  <a:lnTo>
                    <a:pt x="14" y="71"/>
                  </a:lnTo>
                  <a:lnTo>
                    <a:pt x="2" y="69"/>
                  </a:lnTo>
                  <a:lnTo>
                    <a:pt x="0" y="83"/>
                  </a:lnTo>
                  <a:lnTo>
                    <a:pt x="5" y="92"/>
                  </a:lnTo>
                  <a:lnTo>
                    <a:pt x="31" y="95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151">
              <a:extLst>
                <a:ext uri="{FF2B5EF4-FFF2-40B4-BE49-F238E27FC236}">
                  <a16:creationId xmlns:a16="http://schemas.microsoft.com/office/drawing/2014/main" id="{44A079D7-807C-B4F3-E34E-51E907CB3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1589" y="2359186"/>
              <a:ext cx="54413" cy="57711"/>
            </a:xfrm>
            <a:custGeom>
              <a:avLst/>
              <a:gdLst/>
              <a:ahLst/>
              <a:cxnLst>
                <a:cxn ang="0">
                  <a:pos x="3" y="31"/>
                </a:cxn>
                <a:cxn ang="0">
                  <a:pos x="12" y="35"/>
                </a:cxn>
                <a:cxn ang="0">
                  <a:pos x="33" y="19"/>
                </a:cxn>
                <a:cxn ang="0">
                  <a:pos x="14" y="0"/>
                </a:cxn>
                <a:cxn ang="0">
                  <a:pos x="7" y="5"/>
                </a:cxn>
                <a:cxn ang="0">
                  <a:pos x="0" y="16"/>
                </a:cxn>
                <a:cxn ang="0">
                  <a:pos x="0" y="31"/>
                </a:cxn>
                <a:cxn ang="0">
                  <a:pos x="3" y="35"/>
                </a:cxn>
                <a:cxn ang="0">
                  <a:pos x="3" y="31"/>
                </a:cxn>
              </a:cxnLst>
              <a:rect l="0" t="0" r="r" b="b"/>
              <a:pathLst>
                <a:path w="33" h="35">
                  <a:moveTo>
                    <a:pt x="3" y="31"/>
                  </a:moveTo>
                  <a:lnTo>
                    <a:pt x="12" y="35"/>
                  </a:lnTo>
                  <a:lnTo>
                    <a:pt x="33" y="19"/>
                  </a:lnTo>
                  <a:lnTo>
                    <a:pt x="14" y="0"/>
                  </a:lnTo>
                  <a:lnTo>
                    <a:pt x="7" y="5"/>
                  </a:lnTo>
                  <a:lnTo>
                    <a:pt x="0" y="16"/>
                  </a:lnTo>
                  <a:lnTo>
                    <a:pt x="0" y="31"/>
                  </a:lnTo>
                  <a:lnTo>
                    <a:pt x="3" y="35"/>
                  </a:lnTo>
                  <a:lnTo>
                    <a:pt x="3" y="31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152">
              <a:extLst>
                <a:ext uri="{FF2B5EF4-FFF2-40B4-BE49-F238E27FC236}">
                  <a16:creationId xmlns:a16="http://schemas.microsoft.com/office/drawing/2014/main" id="{2911A8A0-315A-4CE8-E792-C8D65594F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0455" y="3523304"/>
              <a:ext cx="23084" cy="19787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4" y="0"/>
                </a:cxn>
                <a:cxn ang="0">
                  <a:pos x="7" y="2"/>
                </a:cxn>
                <a:cxn ang="0">
                  <a:pos x="0" y="12"/>
                </a:cxn>
              </a:cxnLst>
              <a:rect l="0" t="0" r="r" b="b"/>
              <a:pathLst>
                <a:path w="14" h="12">
                  <a:moveTo>
                    <a:pt x="0" y="12"/>
                  </a:moveTo>
                  <a:lnTo>
                    <a:pt x="14" y="0"/>
                  </a:lnTo>
                  <a:lnTo>
                    <a:pt x="7" y="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153">
              <a:extLst>
                <a:ext uri="{FF2B5EF4-FFF2-40B4-BE49-F238E27FC236}">
                  <a16:creationId xmlns:a16="http://schemas.microsoft.com/office/drawing/2014/main" id="{627B5753-899E-79EA-0A30-A0AEE7F0D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2563" y="2202542"/>
              <a:ext cx="97285" cy="59360"/>
            </a:xfrm>
            <a:custGeom>
              <a:avLst/>
              <a:gdLst/>
              <a:ahLst/>
              <a:cxnLst>
                <a:cxn ang="0">
                  <a:pos x="22" y="29"/>
                </a:cxn>
                <a:cxn ang="0">
                  <a:pos x="38" y="31"/>
                </a:cxn>
                <a:cxn ang="0">
                  <a:pos x="57" y="24"/>
                </a:cxn>
                <a:cxn ang="0">
                  <a:pos x="59" y="15"/>
                </a:cxn>
                <a:cxn ang="0">
                  <a:pos x="38" y="0"/>
                </a:cxn>
                <a:cxn ang="0">
                  <a:pos x="24" y="3"/>
                </a:cxn>
                <a:cxn ang="0">
                  <a:pos x="22" y="3"/>
                </a:cxn>
                <a:cxn ang="0">
                  <a:pos x="0" y="26"/>
                </a:cxn>
                <a:cxn ang="0">
                  <a:pos x="5" y="36"/>
                </a:cxn>
                <a:cxn ang="0">
                  <a:pos x="22" y="29"/>
                </a:cxn>
              </a:cxnLst>
              <a:rect l="0" t="0" r="r" b="b"/>
              <a:pathLst>
                <a:path w="59" h="36">
                  <a:moveTo>
                    <a:pt x="22" y="29"/>
                  </a:moveTo>
                  <a:lnTo>
                    <a:pt x="38" y="31"/>
                  </a:lnTo>
                  <a:lnTo>
                    <a:pt x="57" y="24"/>
                  </a:lnTo>
                  <a:lnTo>
                    <a:pt x="59" y="15"/>
                  </a:lnTo>
                  <a:lnTo>
                    <a:pt x="38" y="0"/>
                  </a:lnTo>
                  <a:lnTo>
                    <a:pt x="24" y="3"/>
                  </a:lnTo>
                  <a:lnTo>
                    <a:pt x="22" y="3"/>
                  </a:lnTo>
                  <a:lnTo>
                    <a:pt x="0" y="26"/>
                  </a:lnTo>
                  <a:lnTo>
                    <a:pt x="5" y="36"/>
                  </a:lnTo>
                  <a:lnTo>
                    <a:pt x="22" y="29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154">
              <a:extLst>
                <a:ext uri="{FF2B5EF4-FFF2-40B4-BE49-F238E27FC236}">
                  <a16:creationId xmlns:a16="http://schemas.microsoft.com/office/drawing/2014/main" id="{F3A5F5A5-D87C-4D60-C3CB-9C2A4C5F2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3793" y="2324560"/>
              <a:ext cx="36276" cy="29680"/>
            </a:xfrm>
            <a:custGeom>
              <a:avLst/>
              <a:gdLst/>
              <a:ahLst/>
              <a:cxnLst>
                <a:cxn ang="0">
                  <a:pos x="22" y="18"/>
                </a:cxn>
                <a:cxn ang="0">
                  <a:pos x="22" y="9"/>
                </a:cxn>
                <a:cxn ang="0">
                  <a:pos x="3" y="0"/>
                </a:cxn>
                <a:cxn ang="0">
                  <a:pos x="0" y="4"/>
                </a:cxn>
                <a:cxn ang="0">
                  <a:pos x="10" y="18"/>
                </a:cxn>
                <a:cxn ang="0">
                  <a:pos x="22" y="18"/>
                </a:cxn>
              </a:cxnLst>
              <a:rect l="0" t="0" r="r" b="b"/>
              <a:pathLst>
                <a:path w="22" h="18">
                  <a:moveTo>
                    <a:pt x="22" y="18"/>
                  </a:moveTo>
                  <a:lnTo>
                    <a:pt x="22" y="9"/>
                  </a:lnTo>
                  <a:lnTo>
                    <a:pt x="3" y="0"/>
                  </a:lnTo>
                  <a:lnTo>
                    <a:pt x="0" y="4"/>
                  </a:lnTo>
                  <a:lnTo>
                    <a:pt x="10" y="18"/>
                  </a:lnTo>
                  <a:lnTo>
                    <a:pt x="22" y="18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155">
              <a:extLst>
                <a:ext uri="{FF2B5EF4-FFF2-40B4-BE49-F238E27FC236}">
                  <a16:creationId xmlns:a16="http://schemas.microsoft.com/office/drawing/2014/main" id="{3AB48A1B-6501-4343-77D4-D4637707B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5557" y="3348521"/>
              <a:ext cx="18138" cy="2638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6"/>
                </a:cxn>
                <a:cxn ang="0">
                  <a:pos x="11" y="9"/>
                </a:cxn>
                <a:cxn ang="0">
                  <a:pos x="11" y="5"/>
                </a:cxn>
                <a:cxn ang="0">
                  <a:pos x="11" y="0"/>
                </a:cxn>
                <a:cxn ang="0">
                  <a:pos x="0" y="12"/>
                </a:cxn>
              </a:cxnLst>
              <a:rect l="0" t="0" r="r" b="b"/>
              <a:pathLst>
                <a:path w="11" h="16">
                  <a:moveTo>
                    <a:pt x="0" y="12"/>
                  </a:moveTo>
                  <a:lnTo>
                    <a:pt x="0" y="16"/>
                  </a:lnTo>
                  <a:lnTo>
                    <a:pt x="11" y="9"/>
                  </a:lnTo>
                  <a:lnTo>
                    <a:pt x="11" y="5"/>
                  </a:lnTo>
                  <a:lnTo>
                    <a:pt x="11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156">
              <a:extLst>
                <a:ext uri="{FF2B5EF4-FFF2-40B4-BE49-F238E27FC236}">
                  <a16:creationId xmlns:a16="http://schemas.microsoft.com/office/drawing/2014/main" id="{3BF36C16-77F3-BC2E-F684-BD0D20BC4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8388" y="2125044"/>
              <a:ext cx="37925" cy="1978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12"/>
                </a:cxn>
                <a:cxn ang="0">
                  <a:pos x="19" y="12"/>
                </a:cxn>
                <a:cxn ang="0">
                  <a:pos x="23" y="0"/>
                </a:cxn>
                <a:cxn ang="0">
                  <a:pos x="12" y="0"/>
                </a:cxn>
                <a:cxn ang="0">
                  <a:pos x="4" y="0"/>
                </a:cxn>
              </a:cxnLst>
              <a:rect l="0" t="0" r="r" b="b"/>
              <a:pathLst>
                <a:path w="23" h="12">
                  <a:moveTo>
                    <a:pt x="4" y="0"/>
                  </a:moveTo>
                  <a:lnTo>
                    <a:pt x="0" y="12"/>
                  </a:lnTo>
                  <a:lnTo>
                    <a:pt x="19" y="12"/>
                  </a:lnTo>
                  <a:lnTo>
                    <a:pt x="23" y="0"/>
                  </a:lnTo>
                  <a:lnTo>
                    <a:pt x="12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157">
              <a:extLst>
                <a:ext uri="{FF2B5EF4-FFF2-40B4-BE49-F238E27FC236}">
                  <a16:creationId xmlns:a16="http://schemas.microsoft.com/office/drawing/2014/main" id="{6C373B4B-028B-9943-F7EE-82A830FC0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0357" y="2195946"/>
              <a:ext cx="28031" cy="26382"/>
            </a:xfrm>
            <a:custGeom>
              <a:avLst/>
              <a:gdLst/>
              <a:ahLst/>
              <a:cxnLst>
                <a:cxn ang="0">
                  <a:pos x="17" y="7"/>
                </a:cxn>
                <a:cxn ang="0">
                  <a:pos x="12" y="0"/>
                </a:cxn>
                <a:cxn ang="0">
                  <a:pos x="3" y="7"/>
                </a:cxn>
                <a:cxn ang="0">
                  <a:pos x="0" y="14"/>
                </a:cxn>
                <a:cxn ang="0">
                  <a:pos x="5" y="16"/>
                </a:cxn>
                <a:cxn ang="0">
                  <a:pos x="17" y="7"/>
                </a:cxn>
              </a:cxnLst>
              <a:rect l="0" t="0" r="r" b="b"/>
              <a:pathLst>
                <a:path w="17" h="16">
                  <a:moveTo>
                    <a:pt x="17" y="7"/>
                  </a:moveTo>
                  <a:lnTo>
                    <a:pt x="12" y="0"/>
                  </a:lnTo>
                  <a:lnTo>
                    <a:pt x="3" y="7"/>
                  </a:lnTo>
                  <a:lnTo>
                    <a:pt x="0" y="14"/>
                  </a:lnTo>
                  <a:lnTo>
                    <a:pt x="5" y="16"/>
                  </a:lnTo>
                  <a:lnTo>
                    <a:pt x="17" y="7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158">
              <a:extLst>
                <a:ext uri="{FF2B5EF4-FFF2-40B4-BE49-F238E27FC236}">
                  <a16:creationId xmlns:a16="http://schemas.microsoft.com/office/drawing/2014/main" id="{21C6EBD5-5ADD-3734-960C-DE0252785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9028" y="2199244"/>
              <a:ext cx="31329" cy="1154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2" y="7"/>
                </a:cxn>
                <a:cxn ang="0">
                  <a:pos x="19" y="2"/>
                </a:cxn>
                <a:cxn ang="0">
                  <a:pos x="5" y="0"/>
                </a:cxn>
                <a:cxn ang="0">
                  <a:pos x="0" y="2"/>
                </a:cxn>
              </a:cxnLst>
              <a:rect l="0" t="0" r="r" b="b"/>
              <a:pathLst>
                <a:path w="19" h="7">
                  <a:moveTo>
                    <a:pt x="0" y="2"/>
                  </a:moveTo>
                  <a:lnTo>
                    <a:pt x="12" y="7"/>
                  </a:lnTo>
                  <a:lnTo>
                    <a:pt x="19" y="2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159">
              <a:extLst>
                <a:ext uri="{FF2B5EF4-FFF2-40B4-BE49-F238E27FC236}">
                  <a16:creationId xmlns:a16="http://schemas.microsoft.com/office/drawing/2014/main" id="{43EEEFA4-8D5B-6838-8C04-C0229265E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8174" y="2004675"/>
              <a:ext cx="97285" cy="57711"/>
            </a:xfrm>
            <a:custGeom>
              <a:avLst/>
              <a:gdLst/>
              <a:ahLst/>
              <a:cxnLst>
                <a:cxn ang="0">
                  <a:pos x="56" y="19"/>
                </a:cxn>
                <a:cxn ang="0">
                  <a:pos x="42" y="2"/>
                </a:cxn>
                <a:cxn ang="0">
                  <a:pos x="26" y="0"/>
                </a:cxn>
                <a:cxn ang="0">
                  <a:pos x="18" y="0"/>
                </a:cxn>
                <a:cxn ang="0">
                  <a:pos x="9" y="21"/>
                </a:cxn>
                <a:cxn ang="0">
                  <a:pos x="0" y="23"/>
                </a:cxn>
                <a:cxn ang="0">
                  <a:pos x="2" y="28"/>
                </a:cxn>
                <a:cxn ang="0">
                  <a:pos x="59" y="35"/>
                </a:cxn>
                <a:cxn ang="0">
                  <a:pos x="56" y="19"/>
                </a:cxn>
              </a:cxnLst>
              <a:rect l="0" t="0" r="r" b="b"/>
              <a:pathLst>
                <a:path w="59" h="35">
                  <a:moveTo>
                    <a:pt x="56" y="19"/>
                  </a:moveTo>
                  <a:lnTo>
                    <a:pt x="42" y="2"/>
                  </a:lnTo>
                  <a:lnTo>
                    <a:pt x="26" y="0"/>
                  </a:lnTo>
                  <a:lnTo>
                    <a:pt x="18" y="0"/>
                  </a:lnTo>
                  <a:lnTo>
                    <a:pt x="9" y="21"/>
                  </a:lnTo>
                  <a:lnTo>
                    <a:pt x="0" y="23"/>
                  </a:lnTo>
                  <a:lnTo>
                    <a:pt x="2" y="28"/>
                  </a:lnTo>
                  <a:lnTo>
                    <a:pt x="59" y="35"/>
                  </a:lnTo>
                  <a:lnTo>
                    <a:pt x="56" y="19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160">
              <a:extLst>
                <a:ext uri="{FF2B5EF4-FFF2-40B4-BE49-F238E27FC236}">
                  <a16:creationId xmlns:a16="http://schemas.microsoft.com/office/drawing/2014/main" id="{A912DC19-4044-2A57-24BD-C6295AD04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9717" y="1965101"/>
              <a:ext cx="18138" cy="39573"/>
            </a:xfrm>
            <a:custGeom>
              <a:avLst/>
              <a:gdLst/>
              <a:ahLst/>
              <a:cxnLst>
                <a:cxn ang="0">
                  <a:pos x="11" y="10"/>
                </a:cxn>
                <a:cxn ang="0">
                  <a:pos x="4" y="0"/>
                </a:cxn>
                <a:cxn ang="0">
                  <a:pos x="0" y="7"/>
                </a:cxn>
                <a:cxn ang="0">
                  <a:pos x="0" y="19"/>
                </a:cxn>
                <a:cxn ang="0">
                  <a:pos x="4" y="24"/>
                </a:cxn>
                <a:cxn ang="0">
                  <a:pos x="11" y="10"/>
                </a:cxn>
              </a:cxnLst>
              <a:rect l="0" t="0" r="r" b="b"/>
              <a:pathLst>
                <a:path w="11" h="24">
                  <a:moveTo>
                    <a:pt x="11" y="10"/>
                  </a:moveTo>
                  <a:lnTo>
                    <a:pt x="4" y="0"/>
                  </a:lnTo>
                  <a:lnTo>
                    <a:pt x="0" y="7"/>
                  </a:lnTo>
                  <a:lnTo>
                    <a:pt x="0" y="19"/>
                  </a:lnTo>
                  <a:lnTo>
                    <a:pt x="4" y="24"/>
                  </a:lnTo>
                  <a:lnTo>
                    <a:pt x="11" y="1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161">
              <a:extLst>
                <a:ext uri="{FF2B5EF4-FFF2-40B4-BE49-F238E27FC236}">
                  <a16:creationId xmlns:a16="http://schemas.microsoft.com/office/drawing/2014/main" id="{4834DC37-BB7E-22BE-5694-9463C2B49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4713" y="1841434"/>
              <a:ext cx="120369" cy="80796"/>
            </a:xfrm>
            <a:custGeom>
              <a:avLst/>
              <a:gdLst/>
              <a:ahLst/>
              <a:cxnLst>
                <a:cxn ang="0">
                  <a:pos x="43" y="49"/>
                </a:cxn>
                <a:cxn ang="0">
                  <a:pos x="66" y="45"/>
                </a:cxn>
                <a:cxn ang="0">
                  <a:pos x="73" y="28"/>
                </a:cxn>
                <a:cxn ang="0">
                  <a:pos x="31" y="19"/>
                </a:cxn>
                <a:cxn ang="0">
                  <a:pos x="36" y="11"/>
                </a:cxn>
                <a:cxn ang="0">
                  <a:pos x="0" y="0"/>
                </a:cxn>
                <a:cxn ang="0">
                  <a:pos x="12" y="30"/>
                </a:cxn>
                <a:cxn ang="0">
                  <a:pos x="43" y="49"/>
                </a:cxn>
              </a:cxnLst>
              <a:rect l="0" t="0" r="r" b="b"/>
              <a:pathLst>
                <a:path w="73" h="49">
                  <a:moveTo>
                    <a:pt x="43" y="49"/>
                  </a:moveTo>
                  <a:lnTo>
                    <a:pt x="66" y="45"/>
                  </a:lnTo>
                  <a:lnTo>
                    <a:pt x="73" y="28"/>
                  </a:lnTo>
                  <a:lnTo>
                    <a:pt x="31" y="19"/>
                  </a:lnTo>
                  <a:lnTo>
                    <a:pt x="36" y="11"/>
                  </a:lnTo>
                  <a:lnTo>
                    <a:pt x="0" y="0"/>
                  </a:lnTo>
                  <a:lnTo>
                    <a:pt x="12" y="30"/>
                  </a:lnTo>
                  <a:lnTo>
                    <a:pt x="43" y="49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162">
              <a:extLst>
                <a:ext uri="{FF2B5EF4-FFF2-40B4-BE49-F238E27FC236}">
                  <a16:creationId xmlns:a16="http://schemas.microsoft.com/office/drawing/2014/main" id="{33BF5C02-EC99-53F9-129A-F39CA3D7C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1046" y="1782074"/>
              <a:ext cx="100582" cy="108827"/>
            </a:xfrm>
            <a:custGeom>
              <a:avLst/>
              <a:gdLst/>
              <a:ahLst/>
              <a:cxnLst>
                <a:cxn ang="0">
                  <a:pos x="14" y="45"/>
                </a:cxn>
                <a:cxn ang="0">
                  <a:pos x="23" y="66"/>
                </a:cxn>
                <a:cxn ang="0">
                  <a:pos x="44" y="66"/>
                </a:cxn>
                <a:cxn ang="0">
                  <a:pos x="52" y="55"/>
                </a:cxn>
                <a:cxn ang="0">
                  <a:pos x="49" y="43"/>
                </a:cxn>
                <a:cxn ang="0">
                  <a:pos x="61" y="40"/>
                </a:cxn>
                <a:cxn ang="0">
                  <a:pos x="0" y="0"/>
                </a:cxn>
                <a:cxn ang="0">
                  <a:pos x="18" y="24"/>
                </a:cxn>
                <a:cxn ang="0">
                  <a:pos x="14" y="45"/>
                </a:cxn>
              </a:cxnLst>
              <a:rect l="0" t="0" r="r" b="b"/>
              <a:pathLst>
                <a:path w="61" h="66">
                  <a:moveTo>
                    <a:pt x="14" y="45"/>
                  </a:moveTo>
                  <a:lnTo>
                    <a:pt x="23" y="66"/>
                  </a:lnTo>
                  <a:lnTo>
                    <a:pt x="44" y="66"/>
                  </a:lnTo>
                  <a:lnTo>
                    <a:pt x="52" y="55"/>
                  </a:lnTo>
                  <a:lnTo>
                    <a:pt x="49" y="43"/>
                  </a:lnTo>
                  <a:lnTo>
                    <a:pt x="61" y="40"/>
                  </a:lnTo>
                  <a:lnTo>
                    <a:pt x="0" y="0"/>
                  </a:lnTo>
                  <a:lnTo>
                    <a:pt x="18" y="24"/>
                  </a:lnTo>
                  <a:lnTo>
                    <a:pt x="14" y="45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163">
              <a:extLst>
                <a:ext uri="{FF2B5EF4-FFF2-40B4-BE49-F238E27FC236}">
                  <a16:creationId xmlns:a16="http://schemas.microsoft.com/office/drawing/2014/main" id="{39D5162A-7D20-3249-C197-AE0A5C2CE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9028" y="1775479"/>
              <a:ext cx="168187" cy="151698"/>
            </a:xfrm>
            <a:custGeom>
              <a:avLst/>
              <a:gdLst/>
              <a:ahLst/>
              <a:cxnLst>
                <a:cxn ang="0">
                  <a:pos x="19" y="85"/>
                </a:cxn>
                <a:cxn ang="0">
                  <a:pos x="40" y="92"/>
                </a:cxn>
                <a:cxn ang="0">
                  <a:pos x="45" y="80"/>
                </a:cxn>
                <a:cxn ang="0">
                  <a:pos x="43" y="80"/>
                </a:cxn>
                <a:cxn ang="0">
                  <a:pos x="43" y="73"/>
                </a:cxn>
                <a:cxn ang="0">
                  <a:pos x="48" y="70"/>
                </a:cxn>
                <a:cxn ang="0">
                  <a:pos x="52" y="82"/>
                </a:cxn>
                <a:cxn ang="0">
                  <a:pos x="48" y="85"/>
                </a:cxn>
                <a:cxn ang="0">
                  <a:pos x="50" y="87"/>
                </a:cxn>
                <a:cxn ang="0">
                  <a:pos x="81" y="70"/>
                </a:cxn>
                <a:cxn ang="0">
                  <a:pos x="85" y="85"/>
                </a:cxn>
                <a:cxn ang="0">
                  <a:pos x="102" y="77"/>
                </a:cxn>
                <a:cxn ang="0">
                  <a:pos x="88" y="63"/>
                </a:cxn>
                <a:cxn ang="0">
                  <a:pos x="85" y="49"/>
                </a:cxn>
                <a:cxn ang="0">
                  <a:pos x="90" y="30"/>
                </a:cxn>
                <a:cxn ang="0">
                  <a:pos x="76" y="11"/>
                </a:cxn>
                <a:cxn ang="0">
                  <a:pos x="64" y="11"/>
                </a:cxn>
                <a:cxn ang="0">
                  <a:pos x="66" y="28"/>
                </a:cxn>
                <a:cxn ang="0">
                  <a:pos x="64" y="37"/>
                </a:cxn>
                <a:cxn ang="0">
                  <a:pos x="57" y="37"/>
                </a:cxn>
                <a:cxn ang="0">
                  <a:pos x="57" y="25"/>
                </a:cxn>
                <a:cxn ang="0">
                  <a:pos x="50" y="23"/>
                </a:cxn>
                <a:cxn ang="0">
                  <a:pos x="36" y="0"/>
                </a:cxn>
                <a:cxn ang="0">
                  <a:pos x="7" y="16"/>
                </a:cxn>
                <a:cxn ang="0">
                  <a:pos x="12" y="25"/>
                </a:cxn>
                <a:cxn ang="0">
                  <a:pos x="3" y="40"/>
                </a:cxn>
                <a:cxn ang="0">
                  <a:pos x="10" y="54"/>
                </a:cxn>
                <a:cxn ang="0">
                  <a:pos x="0" y="54"/>
                </a:cxn>
                <a:cxn ang="0">
                  <a:pos x="19" y="85"/>
                </a:cxn>
              </a:cxnLst>
              <a:rect l="0" t="0" r="r" b="b"/>
              <a:pathLst>
                <a:path w="102" h="92">
                  <a:moveTo>
                    <a:pt x="19" y="85"/>
                  </a:moveTo>
                  <a:lnTo>
                    <a:pt x="40" y="92"/>
                  </a:lnTo>
                  <a:lnTo>
                    <a:pt x="45" y="80"/>
                  </a:lnTo>
                  <a:lnTo>
                    <a:pt x="43" y="80"/>
                  </a:lnTo>
                  <a:lnTo>
                    <a:pt x="43" y="73"/>
                  </a:lnTo>
                  <a:lnTo>
                    <a:pt x="48" y="70"/>
                  </a:lnTo>
                  <a:lnTo>
                    <a:pt x="52" y="82"/>
                  </a:lnTo>
                  <a:lnTo>
                    <a:pt x="48" y="85"/>
                  </a:lnTo>
                  <a:lnTo>
                    <a:pt x="50" y="87"/>
                  </a:lnTo>
                  <a:lnTo>
                    <a:pt x="81" y="70"/>
                  </a:lnTo>
                  <a:lnTo>
                    <a:pt x="85" y="85"/>
                  </a:lnTo>
                  <a:lnTo>
                    <a:pt x="102" y="77"/>
                  </a:lnTo>
                  <a:lnTo>
                    <a:pt x="88" y="63"/>
                  </a:lnTo>
                  <a:lnTo>
                    <a:pt x="85" y="49"/>
                  </a:lnTo>
                  <a:lnTo>
                    <a:pt x="90" y="30"/>
                  </a:lnTo>
                  <a:lnTo>
                    <a:pt x="76" y="11"/>
                  </a:lnTo>
                  <a:lnTo>
                    <a:pt x="64" y="11"/>
                  </a:lnTo>
                  <a:lnTo>
                    <a:pt x="66" y="28"/>
                  </a:lnTo>
                  <a:lnTo>
                    <a:pt x="64" y="37"/>
                  </a:lnTo>
                  <a:lnTo>
                    <a:pt x="57" y="37"/>
                  </a:lnTo>
                  <a:lnTo>
                    <a:pt x="57" y="25"/>
                  </a:lnTo>
                  <a:lnTo>
                    <a:pt x="50" y="23"/>
                  </a:lnTo>
                  <a:lnTo>
                    <a:pt x="36" y="0"/>
                  </a:lnTo>
                  <a:lnTo>
                    <a:pt x="7" y="16"/>
                  </a:lnTo>
                  <a:lnTo>
                    <a:pt x="12" y="25"/>
                  </a:lnTo>
                  <a:lnTo>
                    <a:pt x="3" y="40"/>
                  </a:lnTo>
                  <a:lnTo>
                    <a:pt x="10" y="54"/>
                  </a:lnTo>
                  <a:lnTo>
                    <a:pt x="0" y="54"/>
                  </a:lnTo>
                  <a:lnTo>
                    <a:pt x="19" y="85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164">
              <a:extLst>
                <a:ext uri="{FF2B5EF4-FFF2-40B4-BE49-F238E27FC236}">
                  <a16:creationId xmlns:a16="http://schemas.microsoft.com/office/drawing/2014/main" id="{4C944ED1-DCE6-E2EC-3932-4340072BB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7699" y="1813403"/>
              <a:ext cx="13191" cy="51116"/>
            </a:xfrm>
            <a:custGeom>
              <a:avLst/>
              <a:gdLst/>
              <a:ahLst/>
              <a:cxnLst>
                <a:cxn ang="0">
                  <a:pos x="8" y="17"/>
                </a:cxn>
                <a:cxn ang="0">
                  <a:pos x="8" y="14"/>
                </a:cxn>
                <a:cxn ang="0">
                  <a:pos x="3" y="0"/>
                </a:cxn>
                <a:cxn ang="0">
                  <a:pos x="0" y="26"/>
                </a:cxn>
                <a:cxn ang="0">
                  <a:pos x="5" y="31"/>
                </a:cxn>
                <a:cxn ang="0">
                  <a:pos x="8" y="17"/>
                </a:cxn>
              </a:cxnLst>
              <a:rect l="0" t="0" r="r" b="b"/>
              <a:pathLst>
                <a:path w="8" h="31">
                  <a:moveTo>
                    <a:pt x="8" y="17"/>
                  </a:moveTo>
                  <a:lnTo>
                    <a:pt x="8" y="14"/>
                  </a:lnTo>
                  <a:lnTo>
                    <a:pt x="3" y="0"/>
                  </a:lnTo>
                  <a:lnTo>
                    <a:pt x="0" y="26"/>
                  </a:lnTo>
                  <a:lnTo>
                    <a:pt x="5" y="31"/>
                  </a:lnTo>
                  <a:lnTo>
                    <a:pt x="8" y="17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165">
              <a:extLst>
                <a:ext uri="{FF2B5EF4-FFF2-40B4-BE49-F238E27FC236}">
                  <a16:creationId xmlns:a16="http://schemas.microsoft.com/office/drawing/2014/main" id="{F259309D-44CD-3D34-5E7E-66D29EDDE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7699" y="1970048"/>
              <a:ext cx="24733" cy="34627"/>
            </a:xfrm>
            <a:custGeom>
              <a:avLst/>
              <a:gdLst/>
              <a:ahLst/>
              <a:cxnLst>
                <a:cxn ang="0">
                  <a:pos x="10" y="21"/>
                </a:cxn>
                <a:cxn ang="0">
                  <a:pos x="15" y="16"/>
                </a:cxn>
                <a:cxn ang="0">
                  <a:pos x="10" y="11"/>
                </a:cxn>
                <a:cxn ang="0">
                  <a:pos x="0" y="0"/>
                </a:cxn>
                <a:cxn ang="0">
                  <a:pos x="10" y="21"/>
                </a:cxn>
              </a:cxnLst>
              <a:rect l="0" t="0" r="r" b="b"/>
              <a:pathLst>
                <a:path w="15" h="21">
                  <a:moveTo>
                    <a:pt x="10" y="21"/>
                  </a:moveTo>
                  <a:lnTo>
                    <a:pt x="15" y="16"/>
                  </a:lnTo>
                  <a:lnTo>
                    <a:pt x="10" y="11"/>
                  </a:lnTo>
                  <a:lnTo>
                    <a:pt x="0" y="0"/>
                  </a:lnTo>
                  <a:lnTo>
                    <a:pt x="10" y="21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166">
              <a:extLst>
                <a:ext uri="{FF2B5EF4-FFF2-40B4-BE49-F238E27FC236}">
                  <a16:creationId xmlns:a16="http://schemas.microsoft.com/office/drawing/2014/main" id="{C829D2E8-EEC2-D82A-DB0B-BB5F2DABD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6722" y="2974223"/>
              <a:ext cx="31329" cy="34627"/>
            </a:xfrm>
            <a:custGeom>
              <a:avLst/>
              <a:gdLst/>
              <a:ahLst/>
              <a:cxnLst>
                <a:cxn ang="0">
                  <a:pos x="19" y="7"/>
                </a:cxn>
                <a:cxn ang="0">
                  <a:pos x="17" y="0"/>
                </a:cxn>
                <a:cxn ang="0">
                  <a:pos x="5" y="5"/>
                </a:cxn>
                <a:cxn ang="0">
                  <a:pos x="7" y="7"/>
                </a:cxn>
                <a:cxn ang="0">
                  <a:pos x="0" y="21"/>
                </a:cxn>
                <a:cxn ang="0">
                  <a:pos x="19" y="7"/>
                </a:cxn>
              </a:cxnLst>
              <a:rect l="0" t="0" r="r" b="b"/>
              <a:pathLst>
                <a:path w="19" h="21">
                  <a:moveTo>
                    <a:pt x="19" y="7"/>
                  </a:moveTo>
                  <a:lnTo>
                    <a:pt x="17" y="0"/>
                  </a:lnTo>
                  <a:lnTo>
                    <a:pt x="5" y="5"/>
                  </a:lnTo>
                  <a:lnTo>
                    <a:pt x="7" y="7"/>
                  </a:lnTo>
                  <a:lnTo>
                    <a:pt x="0" y="21"/>
                  </a:lnTo>
                  <a:lnTo>
                    <a:pt x="19" y="7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167">
              <a:extLst>
                <a:ext uri="{FF2B5EF4-FFF2-40B4-BE49-F238E27FC236}">
                  <a16:creationId xmlns:a16="http://schemas.microsoft.com/office/drawing/2014/main" id="{92122608-D1A8-95CD-2093-AE32828F5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7641" y="3196823"/>
              <a:ext cx="79147" cy="329778"/>
            </a:xfrm>
            <a:custGeom>
              <a:avLst/>
              <a:gdLst/>
              <a:ahLst/>
              <a:cxnLst>
                <a:cxn ang="0">
                  <a:pos x="3" y="23"/>
                </a:cxn>
                <a:cxn ang="0">
                  <a:pos x="0" y="52"/>
                </a:cxn>
                <a:cxn ang="0">
                  <a:pos x="3" y="68"/>
                </a:cxn>
                <a:cxn ang="0">
                  <a:pos x="7" y="80"/>
                </a:cxn>
                <a:cxn ang="0">
                  <a:pos x="7" y="92"/>
                </a:cxn>
                <a:cxn ang="0">
                  <a:pos x="10" y="111"/>
                </a:cxn>
                <a:cxn ang="0">
                  <a:pos x="5" y="139"/>
                </a:cxn>
                <a:cxn ang="0">
                  <a:pos x="10" y="156"/>
                </a:cxn>
                <a:cxn ang="0">
                  <a:pos x="5" y="186"/>
                </a:cxn>
                <a:cxn ang="0">
                  <a:pos x="5" y="200"/>
                </a:cxn>
                <a:cxn ang="0">
                  <a:pos x="7" y="200"/>
                </a:cxn>
                <a:cxn ang="0">
                  <a:pos x="14" y="186"/>
                </a:cxn>
                <a:cxn ang="0">
                  <a:pos x="26" y="189"/>
                </a:cxn>
                <a:cxn ang="0">
                  <a:pos x="29" y="200"/>
                </a:cxn>
                <a:cxn ang="0">
                  <a:pos x="31" y="196"/>
                </a:cxn>
                <a:cxn ang="0">
                  <a:pos x="29" y="184"/>
                </a:cxn>
                <a:cxn ang="0">
                  <a:pos x="24" y="182"/>
                </a:cxn>
                <a:cxn ang="0">
                  <a:pos x="14" y="165"/>
                </a:cxn>
                <a:cxn ang="0">
                  <a:pos x="22" y="130"/>
                </a:cxn>
                <a:cxn ang="0">
                  <a:pos x="33" y="125"/>
                </a:cxn>
                <a:cxn ang="0">
                  <a:pos x="48" y="139"/>
                </a:cxn>
                <a:cxn ang="0">
                  <a:pos x="40" y="125"/>
                </a:cxn>
                <a:cxn ang="0">
                  <a:pos x="24" y="71"/>
                </a:cxn>
                <a:cxn ang="0">
                  <a:pos x="24" y="52"/>
                </a:cxn>
                <a:cxn ang="0">
                  <a:pos x="26" y="40"/>
                </a:cxn>
                <a:cxn ang="0">
                  <a:pos x="19" y="4"/>
                </a:cxn>
                <a:cxn ang="0">
                  <a:pos x="14" y="0"/>
                </a:cxn>
                <a:cxn ang="0">
                  <a:pos x="10" y="2"/>
                </a:cxn>
                <a:cxn ang="0">
                  <a:pos x="17" y="16"/>
                </a:cxn>
                <a:cxn ang="0">
                  <a:pos x="12" y="23"/>
                </a:cxn>
                <a:cxn ang="0">
                  <a:pos x="3" y="23"/>
                </a:cxn>
              </a:cxnLst>
              <a:rect l="0" t="0" r="r" b="b"/>
              <a:pathLst>
                <a:path w="48" h="200">
                  <a:moveTo>
                    <a:pt x="3" y="23"/>
                  </a:moveTo>
                  <a:lnTo>
                    <a:pt x="0" y="52"/>
                  </a:lnTo>
                  <a:lnTo>
                    <a:pt x="3" y="68"/>
                  </a:lnTo>
                  <a:lnTo>
                    <a:pt x="7" y="80"/>
                  </a:lnTo>
                  <a:lnTo>
                    <a:pt x="7" y="92"/>
                  </a:lnTo>
                  <a:lnTo>
                    <a:pt x="10" y="111"/>
                  </a:lnTo>
                  <a:lnTo>
                    <a:pt x="5" y="139"/>
                  </a:lnTo>
                  <a:lnTo>
                    <a:pt x="10" y="156"/>
                  </a:lnTo>
                  <a:lnTo>
                    <a:pt x="5" y="186"/>
                  </a:lnTo>
                  <a:lnTo>
                    <a:pt x="5" y="200"/>
                  </a:lnTo>
                  <a:lnTo>
                    <a:pt x="7" y="200"/>
                  </a:lnTo>
                  <a:lnTo>
                    <a:pt x="14" y="186"/>
                  </a:lnTo>
                  <a:lnTo>
                    <a:pt x="26" y="189"/>
                  </a:lnTo>
                  <a:lnTo>
                    <a:pt x="29" y="200"/>
                  </a:lnTo>
                  <a:lnTo>
                    <a:pt x="31" y="196"/>
                  </a:lnTo>
                  <a:lnTo>
                    <a:pt x="29" y="184"/>
                  </a:lnTo>
                  <a:lnTo>
                    <a:pt x="24" y="182"/>
                  </a:lnTo>
                  <a:lnTo>
                    <a:pt x="14" y="165"/>
                  </a:lnTo>
                  <a:lnTo>
                    <a:pt x="22" y="130"/>
                  </a:lnTo>
                  <a:lnTo>
                    <a:pt x="33" y="125"/>
                  </a:lnTo>
                  <a:lnTo>
                    <a:pt x="48" y="139"/>
                  </a:lnTo>
                  <a:lnTo>
                    <a:pt x="40" y="125"/>
                  </a:lnTo>
                  <a:lnTo>
                    <a:pt x="24" y="71"/>
                  </a:lnTo>
                  <a:lnTo>
                    <a:pt x="24" y="52"/>
                  </a:lnTo>
                  <a:lnTo>
                    <a:pt x="26" y="40"/>
                  </a:lnTo>
                  <a:lnTo>
                    <a:pt x="19" y="4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17" y="16"/>
                  </a:lnTo>
                  <a:lnTo>
                    <a:pt x="12" y="23"/>
                  </a:lnTo>
                  <a:lnTo>
                    <a:pt x="3" y="23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168">
              <a:extLst>
                <a:ext uri="{FF2B5EF4-FFF2-40B4-BE49-F238E27FC236}">
                  <a16:creationId xmlns:a16="http://schemas.microsoft.com/office/drawing/2014/main" id="{5C5E8F1E-C4B5-3817-942A-B84AADE5E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2139" y="2997307"/>
              <a:ext cx="34627" cy="31329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2" y="14"/>
                </a:cxn>
                <a:cxn ang="0">
                  <a:pos x="2" y="19"/>
                </a:cxn>
                <a:cxn ang="0">
                  <a:pos x="7" y="10"/>
                </a:cxn>
                <a:cxn ang="0">
                  <a:pos x="21" y="5"/>
                </a:cxn>
                <a:cxn ang="0">
                  <a:pos x="16" y="0"/>
                </a:cxn>
                <a:cxn ang="0">
                  <a:pos x="0" y="5"/>
                </a:cxn>
                <a:cxn ang="0">
                  <a:pos x="0" y="10"/>
                </a:cxn>
              </a:cxnLst>
              <a:rect l="0" t="0" r="r" b="b"/>
              <a:pathLst>
                <a:path w="21" h="19">
                  <a:moveTo>
                    <a:pt x="0" y="10"/>
                  </a:moveTo>
                  <a:lnTo>
                    <a:pt x="2" y="14"/>
                  </a:lnTo>
                  <a:lnTo>
                    <a:pt x="2" y="19"/>
                  </a:lnTo>
                  <a:lnTo>
                    <a:pt x="7" y="10"/>
                  </a:lnTo>
                  <a:lnTo>
                    <a:pt x="21" y="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169">
              <a:extLst>
                <a:ext uri="{FF2B5EF4-FFF2-40B4-BE49-F238E27FC236}">
                  <a16:creationId xmlns:a16="http://schemas.microsoft.com/office/drawing/2014/main" id="{CA362162-8686-C9D6-E61A-90D4A4EBF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9028" y="5805370"/>
              <a:ext cx="42871" cy="1648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5" y="0"/>
                </a:cxn>
              </a:cxnLst>
              <a:rect l="0" t="0" r="r" b="b"/>
              <a:pathLst>
                <a:path w="11" h="4">
                  <a:moveTo>
                    <a:pt x="5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10" y="3"/>
                    <a:pt x="10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170">
              <a:extLst>
                <a:ext uri="{FF2B5EF4-FFF2-40B4-BE49-F238E27FC236}">
                  <a16:creationId xmlns:a16="http://schemas.microsoft.com/office/drawing/2014/main" id="{8B45ACD5-4B79-FAF9-9A6E-C1C9840AC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5828" y="5953770"/>
              <a:ext cx="11542" cy="824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171">
              <a:extLst>
                <a:ext uri="{FF2B5EF4-FFF2-40B4-BE49-F238E27FC236}">
                  <a16:creationId xmlns:a16="http://schemas.microsoft.com/office/drawing/2014/main" id="{32AF6B48-D20B-E106-5D94-488CB7152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0086" y="5965312"/>
              <a:ext cx="93987" cy="102231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22" y="2"/>
                </a:cxn>
                <a:cxn ang="0">
                  <a:pos x="1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6"/>
                </a:cxn>
                <a:cxn ang="0">
                  <a:pos x="5" y="14"/>
                </a:cxn>
                <a:cxn ang="0">
                  <a:pos x="4" y="15"/>
                </a:cxn>
                <a:cxn ang="0">
                  <a:pos x="4" y="13"/>
                </a:cxn>
                <a:cxn ang="0">
                  <a:pos x="3" y="13"/>
                </a:cxn>
                <a:cxn ang="0">
                  <a:pos x="3" y="13"/>
                </a:cxn>
                <a:cxn ang="0">
                  <a:pos x="3" y="13"/>
                </a:cxn>
                <a:cxn ang="0">
                  <a:pos x="4" y="19"/>
                </a:cxn>
                <a:cxn ang="0">
                  <a:pos x="7" y="23"/>
                </a:cxn>
                <a:cxn ang="0">
                  <a:pos x="9" y="24"/>
                </a:cxn>
                <a:cxn ang="0">
                  <a:pos x="8" y="25"/>
                </a:cxn>
                <a:cxn ang="0">
                  <a:pos x="8" y="26"/>
                </a:cxn>
                <a:cxn ang="0">
                  <a:pos x="9" y="26"/>
                </a:cxn>
                <a:cxn ang="0">
                  <a:pos x="14" y="26"/>
                </a:cxn>
                <a:cxn ang="0">
                  <a:pos x="14" y="26"/>
                </a:cxn>
                <a:cxn ang="0">
                  <a:pos x="15" y="23"/>
                </a:cxn>
                <a:cxn ang="0">
                  <a:pos x="17" y="23"/>
                </a:cxn>
                <a:cxn ang="0">
                  <a:pos x="17" y="23"/>
                </a:cxn>
                <a:cxn ang="0">
                  <a:pos x="19" y="19"/>
                </a:cxn>
                <a:cxn ang="0">
                  <a:pos x="21" y="19"/>
                </a:cxn>
                <a:cxn ang="0">
                  <a:pos x="21" y="19"/>
                </a:cxn>
                <a:cxn ang="0">
                  <a:pos x="24" y="12"/>
                </a:cxn>
                <a:cxn ang="0">
                  <a:pos x="24" y="6"/>
                </a:cxn>
                <a:cxn ang="0">
                  <a:pos x="22" y="2"/>
                </a:cxn>
                <a:cxn ang="0">
                  <a:pos x="22" y="2"/>
                </a:cxn>
              </a:cxnLst>
              <a:rect l="0" t="0" r="r" b="b"/>
              <a:pathLst>
                <a:path w="24" h="26">
                  <a:moveTo>
                    <a:pt x="22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8" y="25"/>
                    <a:pt x="8" y="26"/>
                  </a:cubicBezTo>
                  <a:cubicBezTo>
                    <a:pt x="8" y="26"/>
                    <a:pt x="8" y="26"/>
                    <a:pt x="9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7" y="23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172">
              <a:extLst>
                <a:ext uri="{FF2B5EF4-FFF2-40B4-BE49-F238E27FC236}">
                  <a16:creationId xmlns:a16="http://schemas.microsoft.com/office/drawing/2014/main" id="{8EC49606-B45F-802D-F073-B2BAF3E11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0980" y="5135920"/>
              <a:ext cx="11542" cy="11542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1" y="1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173">
              <a:extLst>
                <a:ext uri="{FF2B5EF4-FFF2-40B4-BE49-F238E27FC236}">
                  <a16:creationId xmlns:a16="http://schemas.microsoft.com/office/drawing/2014/main" id="{CA72744A-A95E-4AB4-B01F-587908D1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0553" y="5096346"/>
              <a:ext cx="28031" cy="19787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3" y="5"/>
                </a:cxn>
                <a:cxn ang="0">
                  <a:pos x="6" y="5"/>
                </a:cxn>
                <a:cxn ang="0">
                  <a:pos x="7" y="5"/>
                </a:cxn>
                <a:cxn ang="0">
                  <a:pos x="7" y="5"/>
                </a:cxn>
                <a:cxn ang="0">
                  <a:pos x="5" y="2"/>
                </a:cxn>
              </a:cxnLst>
              <a:rect l="0" t="0" r="r" b="b"/>
              <a:pathLst>
                <a:path w="7" h="5">
                  <a:moveTo>
                    <a:pt x="5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lnTo>
                    <a:pt x="5" y="2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174">
              <a:extLst>
                <a:ext uri="{FF2B5EF4-FFF2-40B4-BE49-F238E27FC236}">
                  <a16:creationId xmlns:a16="http://schemas.microsoft.com/office/drawing/2014/main" id="{03EF6335-CD36-5C80-568A-842280A67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4384" y="5078208"/>
              <a:ext cx="34627" cy="1484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3" y="4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9" y="3"/>
                </a:cxn>
                <a:cxn ang="0">
                  <a:pos x="5" y="0"/>
                </a:cxn>
              </a:cxnLst>
              <a:rect l="0" t="0" r="r" b="b"/>
              <a:pathLst>
                <a:path w="9" h="4">
                  <a:moveTo>
                    <a:pt x="5" y="0"/>
                  </a:moveTo>
                  <a:cubicBezTo>
                    <a:pt x="5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3"/>
                    <a:pt x="9" y="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175">
              <a:extLst>
                <a:ext uri="{FF2B5EF4-FFF2-40B4-BE49-F238E27FC236}">
                  <a16:creationId xmlns:a16="http://schemas.microsoft.com/office/drawing/2014/main" id="{F9AECE6A-A51D-7A77-9F95-6535FF51B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8429" y="5038635"/>
              <a:ext cx="6596" cy="824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176">
              <a:extLst>
                <a:ext uri="{FF2B5EF4-FFF2-40B4-BE49-F238E27FC236}">
                  <a16:creationId xmlns:a16="http://schemas.microsoft.com/office/drawing/2014/main" id="{7F7CA192-880B-F6ED-68D1-525045BFD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6255" y="4890235"/>
              <a:ext cx="16489" cy="82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4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177">
              <a:extLst>
                <a:ext uri="{FF2B5EF4-FFF2-40B4-BE49-F238E27FC236}">
                  <a16:creationId xmlns:a16="http://schemas.microsoft.com/office/drawing/2014/main" id="{AA2C31D9-B130-66D3-76A5-FCEA64E5B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3539" y="5078208"/>
              <a:ext cx="16489" cy="115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3" y="3"/>
                </a:cxn>
                <a:cxn ang="0">
                  <a:pos x="4" y="3"/>
                </a:cxn>
                <a:cxn ang="0">
                  <a:pos x="4" y="3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178">
              <a:extLst>
                <a:ext uri="{FF2B5EF4-FFF2-40B4-BE49-F238E27FC236}">
                  <a16:creationId xmlns:a16="http://schemas.microsoft.com/office/drawing/2014/main" id="{0AFE23B3-C7A7-8A14-1399-380F58D19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4655" y="4929808"/>
              <a:ext cx="19787" cy="34627"/>
            </a:xfrm>
            <a:custGeom>
              <a:avLst/>
              <a:gdLst/>
              <a:ahLst/>
              <a:cxnLst>
                <a:cxn ang="0">
                  <a:pos x="4" y="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3" y="9"/>
                </a:cxn>
                <a:cxn ang="0">
                  <a:pos x="3" y="9"/>
                </a:cxn>
                <a:cxn ang="0">
                  <a:pos x="4" y="9"/>
                </a:cxn>
                <a:cxn ang="0">
                  <a:pos x="4" y="9"/>
                </a:cxn>
                <a:cxn ang="0">
                  <a:pos x="5" y="6"/>
                </a:cxn>
                <a:cxn ang="0">
                  <a:pos x="5" y="5"/>
                </a:cxn>
                <a:cxn ang="0">
                  <a:pos x="4" y="3"/>
                </a:cxn>
              </a:cxnLst>
              <a:rect l="0" t="0" r="r" b="b"/>
              <a:pathLst>
                <a:path w="5" h="9">
                  <a:moveTo>
                    <a:pt x="4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5"/>
                    <a:pt x="5" y="5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179">
              <a:extLst>
                <a:ext uri="{FF2B5EF4-FFF2-40B4-BE49-F238E27FC236}">
                  <a16:creationId xmlns:a16="http://schemas.microsoft.com/office/drawing/2014/main" id="{B67681B5-C695-CF69-DC2B-E9E1F3C3F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8347" y="4687421"/>
              <a:ext cx="14840" cy="824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4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4" h="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180">
              <a:extLst>
                <a:ext uri="{FF2B5EF4-FFF2-40B4-BE49-F238E27FC236}">
                  <a16:creationId xmlns:a16="http://schemas.microsoft.com/office/drawing/2014/main" id="{050010F3-41A3-8DE7-76CA-90228E596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6378" y="4595083"/>
              <a:ext cx="120369" cy="103880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3" y="0"/>
                </a:cxn>
                <a:cxn ang="0">
                  <a:pos x="19" y="5"/>
                </a:cxn>
                <a:cxn ang="0">
                  <a:pos x="17" y="8"/>
                </a:cxn>
                <a:cxn ang="0">
                  <a:pos x="15" y="8"/>
                </a:cxn>
                <a:cxn ang="0">
                  <a:pos x="12" y="11"/>
                </a:cxn>
                <a:cxn ang="0">
                  <a:pos x="12" y="7"/>
                </a:cxn>
                <a:cxn ang="0">
                  <a:pos x="10" y="7"/>
                </a:cxn>
                <a:cxn ang="0">
                  <a:pos x="6" y="10"/>
                </a:cxn>
                <a:cxn ang="0">
                  <a:pos x="2" y="11"/>
                </a:cxn>
                <a:cxn ang="0">
                  <a:pos x="0" y="19"/>
                </a:cxn>
                <a:cxn ang="0">
                  <a:pos x="2" y="19"/>
                </a:cxn>
                <a:cxn ang="0">
                  <a:pos x="5" y="14"/>
                </a:cxn>
                <a:cxn ang="0">
                  <a:pos x="6" y="16"/>
                </a:cxn>
                <a:cxn ang="0">
                  <a:pos x="6" y="16"/>
                </a:cxn>
                <a:cxn ang="0">
                  <a:pos x="8" y="14"/>
                </a:cxn>
                <a:cxn ang="0">
                  <a:pos x="10" y="16"/>
                </a:cxn>
                <a:cxn ang="0">
                  <a:pos x="10" y="15"/>
                </a:cxn>
                <a:cxn ang="0">
                  <a:pos x="15" y="15"/>
                </a:cxn>
                <a:cxn ang="0">
                  <a:pos x="13" y="18"/>
                </a:cxn>
                <a:cxn ang="0">
                  <a:pos x="15" y="23"/>
                </a:cxn>
                <a:cxn ang="0">
                  <a:pos x="20" y="26"/>
                </a:cxn>
                <a:cxn ang="0">
                  <a:pos x="22" y="25"/>
                </a:cxn>
                <a:cxn ang="0">
                  <a:pos x="23" y="27"/>
                </a:cxn>
                <a:cxn ang="0">
                  <a:pos x="24" y="27"/>
                </a:cxn>
                <a:cxn ang="0">
                  <a:pos x="25" y="24"/>
                </a:cxn>
                <a:cxn ang="0">
                  <a:pos x="24" y="19"/>
                </a:cxn>
                <a:cxn ang="0">
                  <a:pos x="28" y="22"/>
                </a:cxn>
                <a:cxn ang="0">
                  <a:pos x="28" y="22"/>
                </a:cxn>
                <a:cxn ang="0">
                  <a:pos x="31" y="15"/>
                </a:cxn>
                <a:cxn ang="0">
                  <a:pos x="28" y="8"/>
                </a:cxn>
                <a:cxn ang="0">
                  <a:pos x="29" y="6"/>
                </a:cxn>
                <a:cxn ang="0">
                  <a:pos x="25" y="0"/>
                </a:cxn>
              </a:cxnLst>
              <a:rect l="0" t="0" r="r" b="b"/>
              <a:pathLst>
                <a:path w="31" h="27">
                  <a:moveTo>
                    <a:pt x="24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18" y="5"/>
                    <a:pt x="18" y="5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9" y="7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4" y="27"/>
                    <a:pt x="24" y="27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9" y="22"/>
                    <a:pt x="29" y="22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9" y="7"/>
                    <a:pt x="29" y="6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181">
              <a:extLst>
                <a:ext uri="{FF2B5EF4-FFF2-40B4-BE49-F238E27FC236}">
                  <a16:creationId xmlns:a16="http://schemas.microsoft.com/office/drawing/2014/main" id="{2F9E6DB6-2607-81FA-4145-2CE1A4DDD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7920" y="4563754"/>
              <a:ext cx="31329" cy="49467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6"/>
                </a:cxn>
                <a:cxn ang="0">
                  <a:pos x="1" y="6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0" y="9"/>
                </a:cxn>
                <a:cxn ang="0">
                  <a:pos x="4" y="13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5" y="13"/>
                </a:cxn>
                <a:cxn ang="0">
                  <a:pos x="6" y="12"/>
                </a:cxn>
                <a:cxn ang="0">
                  <a:pos x="6" y="7"/>
                </a:cxn>
                <a:cxn ang="0">
                  <a:pos x="8" y="2"/>
                </a:cxn>
                <a:cxn ang="0">
                  <a:pos x="8" y="1"/>
                </a:cxn>
              </a:cxnLst>
              <a:rect l="0" t="0" r="r" b="b"/>
              <a:pathLst>
                <a:path w="8" h="13">
                  <a:moveTo>
                    <a:pt x="8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9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182">
              <a:extLst>
                <a:ext uri="{FF2B5EF4-FFF2-40B4-BE49-F238E27FC236}">
                  <a16:creationId xmlns:a16="http://schemas.microsoft.com/office/drawing/2014/main" id="{E6CEBC15-DEF6-B1B2-3077-61FA829E3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7387" y="4520883"/>
              <a:ext cx="36276" cy="42871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5" y="10"/>
                </a:cxn>
                <a:cxn ang="0">
                  <a:pos x="6" y="10"/>
                </a:cxn>
                <a:cxn ang="0">
                  <a:pos x="9" y="11"/>
                </a:cxn>
                <a:cxn ang="0">
                  <a:pos x="9" y="11"/>
                </a:cxn>
                <a:cxn ang="0">
                  <a:pos x="9" y="11"/>
                </a:cxn>
                <a:cxn ang="0">
                  <a:pos x="8" y="7"/>
                </a:cxn>
                <a:cxn ang="0">
                  <a:pos x="8" y="3"/>
                </a:cxn>
                <a:cxn ang="0">
                  <a:pos x="8" y="2"/>
                </a:cxn>
              </a:cxnLst>
              <a:rect l="0" t="0" r="r" b="b"/>
              <a:pathLst>
                <a:path w="9" h="11">
                  <a:moveTo>
                    <a:pt x="8" y="2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2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183">
              <a:extLst>
                <a:ext uri="{FF2B5EF4-FFF2-40B4-BE49-F238E27FC236}">
                  <a16:creationId xmlns:a16="http://schemas.microsoft.com/office/drawing/2014/main" id="{B3356856-7215-A306-4CF7-7165AFA8E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8740" y="5292564"/>
              <a:ext cx="11542" cy="6596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2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0" y="2"/>
                    <a:pt x="0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184">
              <a:extLst>
                <a:ext uri="{FF2B5EF4-FFF2-40B4-BE49-F238E27FC236}">
                  <a16:creationId xmlns:a16="http://schemas.microsoft.com/office/drawing/2014/main" id="{A07B033E-FB16-9CC1-7733-457335E5D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0496" y="5252991"/>
              <a:ext cx="11542" cy="824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185">
              <a:extLst>
                <a:ext uri="{FF2B5EF4-FFF2-40B4-BE49-F238E27FC236}">
                  <a16:creationId xmlns:a16="http://schemas.microsoft.com/office/drawing/2014/main" id="{333F27BD-84D9-AC74-DECB-D570F74CF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0709" y="5244747"/>
              <a:ext cx="19787" cy="19787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4" y="5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4" y="5"/>
                </a:cxn>
                <a:cxn ang="0">
                  <a:pos x="5" y="5"/>
                </a:cxn>
              </a:cxnLst>
              <a:rect l="0" t="0" r="r" b="b"/>
              <a:pathLst>
                <a:path w="5" h="5">
                  <a:moveTo>
                    <a:pt x="5" y="5"/>
                  </a:moveTo>
                  <a:cubicBezTo>
                    <a:pt x="5" y="5"/>
                    <a:pt x="5" y="5"/>
                    <a:pt x="4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5" y="5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186">
              <a:extLst>
                <a:ext uri="{FF2B5EF4-FFF2-40B4-BE49-F238E27FC236}">
                  <a16:creationId xmlns:a16="http://schemas.microsoft.com/office/drawing/2014/main" id="{FA577F6B-C0A5-49A8-CD57-4B8A25844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6764" y="4461523"/>
              <a:ext cx="136858" cy="113774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1"/>
                </a:cxn>
                <a:cxn ang="0">
                  <a:pos x="34" y="0"/>
                </a:cxn>
                <a:cxn ang="0">
                  <a:pos x="33" y="1"/>
                </a:cxn>
                <a:cxn ang="0">
                  <a:pos x="33" y="1"/>
                </a:cxn>
                <a:cxn ang="0">
                  <a:pos x="30" y="3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4" y="5"/>
                </a:cxn>
                <a:cxn ang="0">
                  <a:pos x="20" y="3"/>
                </a:cxn>
                <a:cxn ang="0">
                  <a:pos x="19" y="3"/>
                </a:cxn>
                <a:cxn ang="0">
                  <a:pos x="6" y="2"/>
                </a:cxn>
                <a:cxn ang="0">
                  <a:pos x="6" y="3"/>
                </a:cxn>
                <a:cxn ang="0">
                  <a:pos x="1" y="7"/>
                </a:cxn>
                <a:cxn ang="0">
                  <a:pos x="0" y="11"/>
                </a:cxn>
                <a:cxn ang="0">
                  <a:pos x="1" y="15"/>
                </a:cxn>
                <a:cxn ang="0">
                  <a:pos x="3" y="18"/>
                </a:cxn>
                <a:cxn ang="0">
                  <a:pos x="4" y="21"/>
                </a:cxn>
                <a:cxn ang="0">
                  <a:pos x="4" y="21"/>
                </a:cxn>
                <a:cxn ang="0">
                  <a:pos x="5" y="26"/>
                </a:cxn>
                <a:cxn ang="0">
                  <a:pos x="6" y="27"/>
                </a:cxn>
                <a:cxn ang="0">
                  <a:pos x="6" y="27"/>
                </a:cxn>
                <a:cxn ang="0">
                  <a:pos x="6" y="27"/>
                </a:cxn>
                <a:cxn ang="0">
                  <a:pos x="8" y="26"/>
                </a:cxn>
                <a:cxn ang="0">
                  <a:pos x="8" y="28"/>
                </a:cxn>
                <a:cxn ang="0">
                  <a:pos x="9" y="29"/>
                </a:cxn>
                <a:cxn ang="0">
                  <a:pos x="14" y="29"/>
                </a:cxn>
                <a:cxn ang="0">
                  <a:pos x="14" y="29"/>
                </a:cxn>
                <a:cxn ang="0">
                  <a:pos x="14" y="29"/>
                </a:cxn>
                <a:cxn ang="0">
                  <a:pos x="17" y="28"/>
                </a:cxn>
                <a:cxn ang="0">
                  <a:pos x="17" y="28"/>
                </a:cxn>
                <a:cxn ang="0">
                  <a:pos x="18" y="27"/>
                </a:cxn>
                <a:cxn ang="0">
                  <a:pos x="24" y="25"/>
                </a:cxn>
                <a:cxn ang="0">
                  <a:pos x="24" y="25"/>
                </a:cxn>
                <a:cxn ang="0">
                  <a:pos x="24" y="21"/>
                </a:cxn>
                <a:cxn ang="0">
                  <a:pos x="27" y="21"/>
                </a:cxn>
                <a:cxn ang="0">
                  <a:pos x="27" y="21"/>
                </a:cxn>
                <a:cxn ang="0">
                  <a:pos x="28" y="20"/>
                </a:cxn>
                <a:cxn ang="0">
                  <a:pos x="34" y="16"/>
                </a:cxn>
                <a:cxn ang="0">
                  <a:pos x="35" y="16"/>
                </a:cxn>
                <a:cxn ang="0">
                  <a:pos x="34" y="1"/>
                </a:cxn>
              </a:cxnLst>
              <a:rect l="0" t="0" r="r" b="b"/>
              <a:pathLst>
                <a:path w="35" h="29">
                  <a:moveTo>
                    <a:pt x="34" y="1"/>
                  </a:moveTo>
                  <a:cubicBezTo>
                    <a:pt x="34" y="1"/>
                    <a:pt x="34" y="1"/>
                    <a:pt x="34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0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27" y="2"/>
                    <a:pt x="27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6" y="2"/>
                    <a:pt x="6" y="2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9" y="29"/>
                    <a:pt x="9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187">
              <a:extLst>
                <a:ext uri="{FF2B5EF4-FFF2-40B4-BE49-F238E27FC236}">
                  <a16:creationId xmlns:a16="http://schemas.microsoft.com/office/drawing/2014/main" id="{63552528-5E91-D836-E82C-312C9FEF8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9249" y="4200998"/>
              <a:ext cx="6596" cy="8244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188">
              <a:extLst>
                <a:ext uri="{FF2B5EF4-FFF2-40B4-BE49-F238E27FC236}">
                  <a16:creationId xmlns:a16="http://schemas.microsoft.com/office/drawing/2014/main" id="{80A06DAF-A31F-DC7A-38E5-CA414F549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9832" y="4135043"/>
              <a:ext cx="14840" cy="23084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1" y="3"/>
                </a:cxn>
                <a:cxn ang="0">
                  <a:pos x="1" y="5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1" y="6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4" h="6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189">
              <a:extLst>
                <a:ext uri="{FF2B5EF4-FFF2-40B4-BE49-F238E27FC236}">
                  <a16:creationId xmlns:a16="http://schemas.microsoft.com/office/drawing/2014/main" id="{422889C5-D950-F0B0-846B-C861C0888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2703" y="4088874"/>
              <a:ext cx="11542" cy="1154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</a:cxnLst>
              <a:rect l="0" t="0" r="r" b="b"/>
              <a:pathLst>
                <a:path w="3" h="3">
                  <a:moveTo>
                    <a:pt x="0" y="2"/>
                  </a:move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190">
              <a:extLst>
                <a:ext uri="{FF2B5EF4-FFF2-40B4-BE49-F238E27FC236}">
                  <a16:creationId xmlns:a16="http://schemas.microsoft.com/office/drawing/2014/main" id="{E0BC2252-AAD9-2BD3-6780-505B74B7E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4032" y="4034460"/>
              <a:ext cx="8244" cy="6596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2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191">
              <a:extLst>
                <a:ext uri="{FF2B5EF4-FFF2-40B4-BE49-F238E27FC236}">
                  <a16:creationId xmlns:a16="http://schemas.microsoft.com/office/drawing/2014/main" id="{9A199A90-6272-544A-6C77-C8E8AA8B1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8019" y="3912442"/>
              <a:ext cx="11542" cy="8244"/>
            </a:xfrm>
            <a:custGeom>
              <a:avLst/>
              <a:gdLst/>
              <a:ahLst/>
              <a:cxnLst>
                <a:cxn ang="0">
                  <a:pos x="7" y="5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5"/>
                </a:cxn>
              </a:cxnLst>
              <a:rect l="0" t="0" r="r" b="b"/>
              <a:pathLst>
                <a:path w="7" h="5">
                  <a:moveTo>
                    <a:pt x="7" y="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192">
              <a:extLst>
                <a:ext uri="{FF2B5EF4-FFF2-40B4-BE49-F238E27FC236}">
                  <a16:creationId xmlns:a16="http://schemas.microsoft.com/office/drawing/2014/main" id="{E42AB0EC-95F2-AF5F-3C79-49BDE40D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8232" y="3917389"/>
              <a:ext cx="14840" cy="11542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7"/>
                </a:cxn>
                <a:cxn ang="0">
                  <a:pos x="9" y="0"/>
                </a:cxn>
                <a:cxn ang="0">
                  <a:pos x="9" y="0"/>
                </a:cxn>
              </a:cxnLst>
              <a:rect l="0" t="0" r="r" b="b"/>
              <a:pathLst>
                <a:path w="9" h="7">
                  <a:moveTo>
                    <a:pt x="9" y="0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193">
              <a:extLst>
                <a:ext uri="{FF2B5EF4-FFF2-40B4-BE49-F238E27FC236}">
                  <a16:creationId xmlns:a16="http://schemas.microsoft.com/office/drawing/2014/main" id="{784F504D-A0F9-5AF9-4F0D-A61BF108A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6903" y="3912442"/>
              <a:ext cx="65956" cy="54413"/>
            </a:xfrm>
            <a:custGeom>
              <a:avLst/>
              <a:gdLst/>
              <a:ahLst/>
              <a:cxnLst>
                <a:cxn ang="0">
                  <a:pos x="13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12" y="1"/>
                </a:cxn>
                <a:cxn ang="0">
                  <a:pos x="8" y="4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0" y="8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2" y="9"/>
                </a:cxn>
                <a:cxn ang="0">
                  <a:pos x="4" y="14"/>
                </a:cxn>
                <a:cxn ang="0">
                  <a:pos x="5" y="14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9" y="9"/>
                </a:cxn>
                <a:cxn ang="0">
                  <a:pos x="13" y="10"/>
                </a:cxn>
                <a:cxn ang="0">
                  <a:pos x="14" y="10"/>
                </a:cxn>
                <a:cxn ang="0">
                  <a:pos x="14" y="10"/>
                </a:cxn>
                <a:cxn ang="0">
                  <a:pos x="17" y="5"/>
                </a:cxn>
                <a:cxn ang="0">
                  <a:pos x="17" y="5"/>
                </a:cxn>
                <a:cxn ang="0">
                  <a:pos x="16" y="3"/>
                </a:cxn>
                <a:cxn ang="0">
                  <a:pos x="17" y="5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13" y="0"/>
                </a:cxn>
                <a:cxn ang="0">
                  <a:pos x="16" y="1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1"/>
                </a:cxn>
              </a:cxnLst>
              <a:rect l="0" t="0" r="r" b="b"/>
              <a:pathLst>
                <a:path w="17" h="14">
                  <a:moveTo>
                    <a:pt x="13" y="1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5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4"/>
                    <a:pt x="5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4" y="10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Rectangle 1194">
              <a:extLst>
                <a:ext uri="{FF2B5EF4-FFF2-40B4-BE49-F238E27FC236}">
                  <a16:creationId xmlns:a16="http://schemas.microsoft.com/office/drawing/2014/main" id="{57A8C94E-539D-F6AB-35B3-A6B5CC157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103" y="3909144"/>
              <a:ext cx="1649" cy="1649"/>
            </a:xfrm>
            <a:prstGeom prst="rect">
              <a:avLst/>
            </a:pr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195">
              <a:extLst>
                <a:ext uri="{FF2B5EF4-FFF2-40B4-BE49-F238E27FC236}">
                  <a16:creationId xmlns:a16="http://schemas.microsoft.com/office/drawing/2014/main" id="{C767D3CF-491B-3A39-F992-32CFD4A0F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1103" y="3905847"/>
              <a:ext cx="11542" cy="329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7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lnTo>
                    <a:pt x="7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196">
              <a:extLst>
                <a:ext uri="{FF2B5EF4-FFF2-40B4-BE49-F238E27FC236}">
                  <a16:creationId xmlns:a16="http://schemas.microsoft.com/office/drawing/2014/main" id="{810CFEE4-D745-2D2F-4166-5D6D64744C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58872" y="3686544"/>
              <a:ext cx="280312" cy="257227"/>
            </a:xfrm>
            <a:custGeom>
              <a:avLst/>
              <a:gdLst/>
              <a:ahLst/>
              <a:cxnLst>
                <a:cxn ang="0">
                  <a:pos x="14" y="47"/>
                </a:cxn>
                <a:cxn ang="0">
                  <a:pos x="10" y="51"/>
                </a:cxn>
                <a:cxn ang="0">
                  <a:pos x="0" y="59"/>
                </a:cxn>
                <a:cxn ang="0">
                  <a:pos x="8" y="63"/>
                </a:cxn>
                <a:cxn ang="0">
                  <a:pos x="10" y="60"/>
                </a:cxn>
                <a:cxn ang="0">
                  <a:pos x="11" y="61"/>
                </a:cxn>
                <a:cxn ang="0">
                  <a:pos x="19" y="58"/>
                </a:cxn>
                <a:cxn ang="0">
                  <a:pos x="20" y="58"/>
                </a:cxn>
                <a:cxn ang="0">
                  <a:pos x="25" y="57"/>
                </a:cxn>
                <a:cxn ang="0">
                  <a:pos x="26" y="57"/>
                </a:cxn>
                <a:cxn ang="0">
                  <a:pos x="29" y="56"/>
                </a:cxn>
                <a:cxn ang="0">
                  <a:pos x="25" y="62"/>
                </a:cxn>
                <a:cxn ang="0">
                  <a:pos x="33" y="66"/>
                </a:cxn>
                <a:cxn ang="0">
                  <a:pos x="39" y="59"/>
                </a:cxn>
                <a:cxn ang="0">
                  <a:pos x="37" y="54"/>
                </a:cxn>
                <a:cxn ang="0">
                  <a:pos x="41" y="56"/>
                </a:cxn>
                <a:cxn ang="0">
                  <a:pos x="47" y="58"/>
                </a:cxn>
                <a:cxn ang="0">
                  <a:pos x="51" y="54"/>
                </a:cxn>
                <a:cxn ang="0">
                  <a:pos x="51" y="57"/>
                </a:cxn>
                <a:cxn ang="0">
                  <a:pos x="54" y="53"/>
                </a:cxn>
                <a:cxn ang="0">
                  <a:pos x="59" y="55"/>
                </a:cxn>
                <a:cxn ang="0">
                  <a:pos x="62" y="52"/>
                </a:cxn>
                <a:cxn ang="0">
                  <a:pos x="65" y="48"/>
                </a:cxn>
                <a:cxn ang="0">
                  <a:pos x="65" y="32"/>
                </a:cxn>
                <a:cxn ang="0">
                  <a:pos x="68" y="27"/>
                </a:cxn>
                <a:cxn ang="0">
                  <a:pos x="69" y="27"/>
                </a:cxn>
                <a:cxn ang="0">
                  <a:pos x="72" y="15"/>
                </a:cxn>
                <a:cxn ang="0">
                  <a:pos x="68" y="1"/>
                </a:cxn>
                <a:cxn ang="0">
                  <a:pos x="65" y="0"/>
                </a:cxn>
                <a:cxn ang="0">
                  <a:pos x="60" y="6"/>
                </a:cxn>
                <a:cxn ang="0">
                  <a:pos x="58" y="7"/>
                </a:cxn>
                <a:cxn ang="0">
                  <a:pos x="57" y="12"/>
                </a:cxn>
                <a:cxn ang="0">
                  <a:pos x="59" y="16"/>
                </a:cxn>
                <a:cxn ang="0">
                  <a:pos x="51" y="30"/>
                </a:cxn>
                <a:cxn ang="0">
                  <a:pos x="40" y="36"/>
                </a:cxn>
                <a:cxn ang="0">
                  <a:pos x="42" y="33"/>
                </a:cxn>
                <a:cxn ang="0">
                  <a:pos x="41" y="33"/>
                </a:cxn>
                <a:cxn ang="0">
                  <a:pos x="36" y="41"/>
                </a:cxn>
                <a:cxn ang="0">
                  <a:pos x="32" y="48"/>
                </a:cxn>
                <a:cxn ang="0">
                  <a:pos x="27" y="48"/>
                </a:cxn>
                <a:cxn ang="0">
                  <a:pos x="14" y="47"/>
                </a:cxn>
                <a:cxn ang="0">
                  <a:pos x="58" y="50"/>
                </a:cxn>
              </a:cxnLst>
              <a:rect l="0" t="0" r="r" b="b"/>
              <a:pathLst>
                <a:path w="72" h="66">
                  <a:moveTo>
                    <a:pt x="14" y="47"/>
                  </a:move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9"/>
                    <a:pt x="0" y="5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1"/>
                    <a:pt x="11" y="61"/>
                    <a:pt x="11" y="61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5" y="57"/>
                    <a:pt x="25" y="57"/>
                    <a:pt x="25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6"/>
                    <a:pt x="37" y="56"/>
                    <a:pt x="38" y="56"/>
                  </a:cubicBezTo>
                  <a:cubicBezTo>
                    <a:pt x="41" y="56"/>
                    <a:pt x="41" y="56"/>
                    <a:pt x="41" y="56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5"/>
                    <a:pt x="54" y="55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49"/>
                    <a:pt x="65" y="48"/>
                    <a:pt x="65" y="48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65" y="32"/>
                    <a:pt x="65" y="32"/>
                    <a:pt x="65" y="32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27"/>
                    <a:pt x="68" y="27"/>
                    <a:pt x="69" y="27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58" y="6"/>
                    <a:pt x="58" y="6"/>
                    <a:pt x="58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1" y="33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2"/>
                    <a:pt x="32" y="42"/>
                    <a:pt x="32" y="42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4" y="47"/>
                  </a:cubicBezTo>
                  <a:close/>
                  <a:moveTo>
                    <a:pt x="58" y="49"/>
                  </a:moveTo>
                  <a:cubicBezTo>
                    <a:pt x="58" y="50"/>
                    <a:pt x="58" y="50"/>
                    <a:pt x="58" y="50"/>
                  </a:cubicBezTo>
                  <a:cubicBezTo>
                    <a:pt x="55" y="51"/>
                    <a:pt x="55" y="51"/>
                    <a:pt x="55" y="51"/>
                  </a:cubicBezTo>
                  <a:lnTo>
                    <a:pt x="58" y="49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197">
              <a:extLst>
                <a:ext uri="{FF2B5EF4-FFF2-40B4-BE49-F238E27FC236}">
                  <a16:creationId xmlns:a16="http://schemas.microsoft.com/office/drawing/2014/main" id="{ABBB72B6-7B95-11D6-8057-7982123A2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6157" y="3909144"/>
              <a:ext cx="4947" cy="164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198">
              <a:extLst>
                <a:ext uri="{FF2B5EF4-FFF2-40B4-BE49-F238E27FC236}">
                  <a16:creationId xmlns:a16="http://schemas.microsoft.com/office/drawing/2014/main" id="{1F7D63A3-6BDB-3B5B-0DE0-E2600080C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3072" y="3912442"/>
              <a:ext cx="4947" cy="494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199">
              <a:extLst>
                <a:ext uri="{FF2B5EF4-FFF2-40B4-BE49-F238E27FC236}">
                  <a16:creationId xmlns:a16="http://schemas.microsoft.com/office/drawing/2014/main" id="{5D68E034-CD34-084F-6842-7A19DF0BA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1899" y="3792073"/>
              <a:ext cx="8244" cy="19787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1" y="4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5"/>
                </a:cxn>
              </a:cxnLst>
              <a:rect l="0" t="0" r="r" b="b"/>
              <a:pathLst>
                <a:path w="2" h="5">
                  <a:moveTo>
                    <a:pt x="1" y="5"/>
                  </a:moveTo>
                  <a:cubicBezTo>
                    <a:pt x="1" y="5"/>
                    <a:pt x="1" y="4"/>
                    <a:pt x="1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lnTo>
                    <a:pt x="1" y="5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200">
              <a:extLst>
                <a:ext uri="{FF2B5EF4-FFF2-40B4-BE49-F238E27FC236}">
                  <a16:creationId xmlns:a16="http://schemas.microsoft.com/office/drawing/2014/main" id="{81EC078D-8ED3-FA1A-E7C5-8AB3A1492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6705" y="5193631"/>
              <a:ext cx="19787" cy="824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2" y="0"/>
                </a:cxn>
              </a:cxnLst>
              <a:rect l="0" t="0" r="r" b="b"/>
              <a:pathLst>
                <a:path w="5" h="2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201">
              <a:extLst>
                <a:ext uri="{FF2B5EF4-FFF2-40B4-BE49-F238E27FC236}">
                  <a16:creationId xmlns:a16="http://schemas.microsoft.com/office/drawing/2014/main" id="{DFAAC833-5418-38C7-2013-995DC93F2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0258" y="4918266"/>
              <a:ext cx="31329" cy="2308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" y="4"/>
                </a:cxn>
                <a:cxn ang="0">
                  <a:pos x="3" y="6"/>
                </a:cxn>
                <a:cxn ang="0">
                  <a:pos x="5" y="6"/>
                </a:cxn>
                <a:cxn ang="0">
                  <a:pos x="5" y="6"/>
                </a:cxn>
                <a:cxn ang="0">
                  <a:pos x="8" y="4"/>
                </a:cxn>
                <a:cxn ang="0">
                  <a:pos x="8" y="4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5" y="0"/>
                </a:cxn>
              </a:cxnLst>
              <a:rect l="0" t="0" r="r" b="b"/>
              <a:pathLst>
                <a:path w="8" h="6">
                  <a:moveTo>
                    <a:pt x="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202">
              <a:extLst>
                <a:ext uri="{FF2B5EF4-FFF2-40B4-BE49-F238E27FC236}">
                  <a16:creationId xmlns:a16="http://schemas.microsoft.com/office/drawing/2014/main" id="{2215C8C4-CD9E-956E-AC02-B0F8B3134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4893" y="5010604"/>
              <a:ext cx="11542" cy="8244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3" y="1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3" h="2"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203">
              <a:extLst>
                <a:ext uri="{FF2B5EF4-FFF2-40B4-BE49-F238E27FC236}">
                  <a16:creationId xmlns:a16="http://schemas.microsoft.com/office/drawing/2014/main" id="{5671BD2E-9274-930C-454B-C65E49FBA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2236" y="5015551"/>
              <a:ext cx="34627" cy="824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5" y="2"/>
                </a:cxn>
                <a:cxn ang="0">
                  <a:pos x="9" y="2"/>
                </a:cxn>
                <a:cxn ang="0">
                  <a:pos x="9" y="2"/>
                </a:cxn>
                <a:cxn ang="0">
                  <a:pos x="9" y="1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1" y="0"/>
                </a:cxn>
              </a:cxnLst>
              <a:rect l="0" t="0" r="r" b="b"/>
              <a:pathLst>
                <a:path w="9" h="2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204">
              <a:extLst>
                <a:ext uri="{FF2B5EF4-FFF2-40B4-BE49-F238E27FC236}">
                  <a16:creationId xmlns:a16="http://schemas.microsoft.com/office/drawing/2014/main" id="{DD7FBE91-1AF1-96B9-3037-C97882C5D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8405" y="5046880"/>
              <a:ext cx="31329" cy="19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3" y="2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5" y="5"/>
                </a:cxn>
                <a:cxn ang="0">
                  <a:pos x="7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" h="5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205">
              <a:extLst>
                <a:ext uri="{FF2B5EF4-FFF2-40B4-BE49-F238E27FC236}">
                  <a16:creationId xmlns:a16="http://schemas.microsoft.com/office/drawing/2014/main" id="{497AB26F-7C60-919B-4C6E-2CC5C2003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3031" y="5046880"/>
              <a:ext cx="24733" cy="23084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5" y="6"/>
                </a:cxn>
                <a:cxn ang="0">
                  <a:pos x="5" y="5"/>
                </a:cxn>
                <a:cxn ang="0">
                  <a:pos x="6" y="2"/>
                </a:cxn>
                <a:cxn ang="0">
                  <a:pos x="6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5"/>
                </a:cxn>
              </a:cxnLst>
              <a:rect l="0" t="0" r="r" b="b"/>
              <a:pathLst>
                <a:path w="6" h="6">
                  <a:moveTo>
                    <a:pt x="0" y="5"/>
                  </a:move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5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6" y="1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2"/>
                    <a:pt x="1" y="2"/>
                    <a:pt x="1" y="2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206">
              <a:extLst>
                <a:ext uri="{FF2B5EF4-FFF2-40B4-BE49-F238E27FC236}">
                  <a16:creationId xmlns:a16="http://schemas.microsoft.com/office/drawing/2014/main" id="{37ABCE64-E635-6FD4-FCE4-5E8946045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5263" y="5041933"/>
              <a:ext cx="80796" cy="28031"/>
            </a:xfrm>
            <a:custGeom>
              <a:avLst/>
              <a:gdLst/>
              <a:ahLst/>
              <a:cxnLst>
                <a:cxn ang="0">
                  <a:pos x="18" y="5"/>
                </a:cxn>
                <a:cxn ang="0">
                  <a:pos x="20" y="3"/>
                </a:cxn>
                <a:cxn ang="0">
                  <a:pos x="20" y="3"/>
                </a:cxn>
                <a:cxn ang="0">
                  <a:pos x="20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9" y="1"/>
                </a:cxn>
                <a:cxn ang="0">
                  <a:pos x="19" y="2"/>
                </a:cxn>
                <a:cxn ang="0">
                  <a:pos x="16" y="4"/>
                </a:cxn>
                <a:cxn ang="0">
                  <a:pos x="14" y="3"/>
                </a:cxn>
                <a:cxn ang="0">
                  <a:pos x="10" y="4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8" y="7"/>
                </a:cxn>
                <a:cxn ang="0">
                  <a:pos x="18" y="5"/>
                </a:cxn>
              </a:cxnLst>
              <a:rect l="0" t="0" r="r" b="b"/>
              <a:pathLst>
                <a:path w="21" h="7">
                  <a:moveTo>
                    <a:pt x="18" y="5"/>
                  </a:move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1" y="3"/>
                    <a:pt x="20" y="3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1"/>
                    <a:pt x="19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18" y="5"/>
                    <a:pt x="18" y="5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207">
              <a:extLst>
                <a:ext uri="{FF2B5EF4-FFF2-40B4-BE49-F238E27FC236}">
                  <a16:creationId xmlns:a16="http://schemas.microsoft.com/office/drawing/2014/main" id="{2967BEA7-E3E9-625A-2336-A081ADEC9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1005" y="5046880"/>
              <a:ext cx="11542" cy="11542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3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3" y="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208">
              <a:extLst>
                <a:ext uri="{FF2B5EF4-FFF2-40B4-BE49-F238E27FC236}">
                  <a16:creationId xmlns:a16="http://schemas.microsoft.com/office/drawing/2014/main" id="{2A110CAC-E28F-FDF9-872D-E9F98EC11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9249" y="5053475"/>
              <a:ext cx="92338" cy="51116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2" y="13"/>
                </a:cxn>
                <a:cxn ang="0">
                  <a:pos x="3" y="13"/>
                </a:cxn>
                <a:cxn ang="0">
                  <a:pos x="8" y="11"/>
                </a:cxn>
                <a:cxn ang="0">
                  <a:pos x="10" y="7"/>
                </a:cxn>
                <a:cxn ang="0">
                  <a:pos x="23" y="2"/>
                </a:cxn>
                <a:cxn ang="0">
                  <a:pos x="24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8" y="4"/>
                </a:cxn>
                <a:cxn ang="0">
                  <a:pos x="2" y="7"/>
                </a:cxn>
                <a:cxn ang="0">
                  <a:pos x="1" y="8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24" h="13">
                  <a:moveTo>
                    <a:pt x="0" y="13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3" y="2"/>
                    <a:pt x="24" y="2"/>
                    <a:pt x="24" y="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7"/>
                    <a:pt x="1" y="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209">
              <a:extLst>
                <a:ext uri="{FF2B5EF4-FFF2-40B4-BE49-F238E27FC236}">
                  <a16:creationId xmlns:a16="http://schemas.microsoft.com/office/drawing/2014/main" id="{48A2043B-C9B4-D5C0-FE92-C9CF1C8B4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8872" y="5018848"/>
              <a:ext cx="16489" cy="28031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7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4" y="4"/>
                </a:cxn>
                <a:cxn ang="0">
                  <a:pos x="4" y="1"/>
                </a:cxn>
              </a:cxnLst>
              <a:rect l="0" t="0" r="r" b="b"/>
              <a:pathLst>
                <a:path w="4" h="7"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210">
              <a:extLst>
                <a:ext uri="{FF2B5EF4-FFF2-40B4-BE49-F238E27FC236}">
                  <a16:creationId xmlns:a16="http://schemas.microsoft.com/office/drawing/2014/main" id="{4A7767BF-19F6-8F40-1D06-85359C77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2645" y="4878693"/>
              <a:ext cx="34627" cy="1154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2" y="0"/>
                </a:cxn>
                <a:cxn ang="0">
                  <a:pos x="0" y="1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12">
              <a:extLst>
                <a:ext uri="{FF2B5EF4-FFF2-40B4-BE49-F238E27FC236}">
                  <a16:creationId xmlns:a16="http://schemas.microsoft.com/office/drawing/2014/main" id="{EBF99958-BE07-FDA2-E6DB-9D58FD8CE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5902" y="4738537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13">
              <a:extLst>
                <a:ext uri="{FF2B5EF4-FFF2-40B4-BE49-F238E27FC236}">
                  <a16:creationId xmlns:a16="http://schemas.microsoft.com/office/drawing/2014/main" id="{6A475979-1E68-EF39-88BA-9918A765A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4950" y="4730293"/>
              <a:ext cx="257227" cy="219303"/>
            </a:xfrm>
            <a:custGeom>
              <a:avLst/>
              <a:gdLst/>
              <a:ahLst/>
              <a:cxnLst>
                <a:cxn ang="0">
                  <a:pos x="2" y="32"/>
                </a:cxn>
                <a:cxn ang="0">
                  <a:pos x="5" y="33"/>
                </a:cxn>
                <a:cxn ang="0">
                  <a:pos x="9" y="48"/>
                </a:cxn>
                <a:cxn ang="0">
                  <a:pos x="15" y="48"/>
                </a:cxn>
                <a:cxn ang="0">
                  <a:pos x="20" y="51"/>
                </a:cxn>
                <a:cxn ang="0">
                  <a:pos x="20" y="52"/>
                </a:cxn>
                <a:cxn ang="0">
                  <a:pos x="27" y="48"/>
                </a:cxn>
                <a:cxn ang="0">
                  <a:pos x="32" y="51"/>
                </a:cxn>
                <a:cxn ang="0">
                  <a:pos x="35" y="51"/>
                </a:cxn>
                <a:cxn ang="0">
                  <a:pos x="38" y="55"/>
                </a:cxn>
                <a:cxn ang="0">
                  <a:pos x="40" y="56"/>
                </a:cxn>
                <a:cxn ang="0">
                  <a:pos x="47" y="51"/>
                </a:cxn>
                <a:cxn ang="0">
                  <a:pos x="51" y="43"/>
                </a:cxn>
                <a:cxn ang="0">
                  <a:pos x="54" y="36"/>
                </a:cxn>
                <a:cxn ang="0">
                  <a:pos x="57" y="26"/>
                </a:cxn>
                <a:cxn ang="0">
                  <a:pos x="60" y="23"/>
                </a:cxn>
                <a:cxn ang="0">
                  <a:pos x="62" y="23"/>
                </a:cxn>
                <a:cxn ang="0">
                  <a:pos x="66" y="23"/>
                </a:cxn>
                <a:cxn ang="0">
                  <a:pos x="66" y="23"/>
                </a:cxn>
                <a:cxn ang="0">
                  <a:pos x="60" y="14"/>
                </a:cxn>
                <a:cxn ang="0">
                  <a:pos x="55" y="6"/>
                </a:cxn>
                <a:cxn ang="0">
                  <a:pos x="59" y="5"/>
                </a:cxn>
                <a:cxn ang="0">
                  <a:pos x="57" y="2"/>
                </a:cxn>
                <a:cxn ang="0">
                  <a:pos x="57" y="2"/>
                </a:cxn>
                <a:cxn ang="0">
                  <a:pos x="57" y="2"/>
                </a:cxn>
                <a:cxn ang="0">
                  <a:pos x="57" y="2"/>
                </a:cxn>
                <a:cxn ang="0">
                  <a:pos x="57" y="2"/>
                </a:cxn>
                <a:cxn ang="0">
                  <a:pos x="57" y="1"/>
                </a:cxn>
                <a:cxn ang="0">
                  <a:pos x="45" y="0"/>
                </a:cxn>
                <a:cxn ang="0">
                  <a:pos x="38" y="16"/>
                </a:cxn>
                <a:cxn ang="0">
                  <a:pos x="35" y="19"/>
                </a:cxn>
                <a:cxn ang="0">
                  <a:pos x="26" y="18"/>
                </a:cxn>
                <a:cxn ang="0">
                  <a:pos x="18" y="22"/>
                </a:cxn>
                <a:cxn ang="0">
                  <a:pos x="8" y="20"/>
                </a:cxn>
                <a:cxn ang="0">
                  <a:pos x="5" y="15"/>
                </a:cxn>
                <a:cxn ang="0">
                  <a:pos x="5" y="15"/>
                </a:cxn>
                <a:cxn ang="0">
                  <a:pos x="5" y="15"/>
                </a:cxn>
                <a:cxn ang="0">
                  <a:pos x="5" y="15"/>
                </a:cxn>
                <a:cxn ang="0">
                  <a:pos x="4" y="15"/>
                </a:cxn>
                <a:cxn ang="0">
                  <a:pos x="0" y="25"/>
                </a:cxn>
              </a:cxnLst>
              <a:rect l="0" t="0" r="r" b="b"/>
              <a:pathLst>
                <a:path w="66" h="56">
                  <a:moveTo>
                    <a:pt x="0" y="25"/>
                  </a:move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8"/>
                    <a:pt x="10" y="48"/>
                    <a:pt x="10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5" y="51"/>
                    <a:pt x="35" y="51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6"/>
                    <a:pt x="38" y="56"/>
                    <a:pt x="39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2" y="23"/>
                    <a:pt x="62" y="24"/>
                    <a:pt x="62" y="24"/>
                  </a:cubicBezTo>
                  <a:cubicBezTo>
                    <a:pt x="62" y="24"/>
                    <a:pt x="66" y="23"/>
                    <a:pt x="66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6" y="23"/>
                    <a:pt x="66" y="23"/>
                    <a:pt x="66" y="23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0" y="14"/>
                    <a:pt x="60" y="13"/>
                    <a:pt x="60" y="13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9" y="4"/>
                    <a:pt x="59" y="4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7" y="1"/>
                    <a:pt x="57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8"/>
                    <a:pt x="2" y="18"/>
                    <a:pt x="2" y="18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14">
              <a:extLst>
                <a:ext uri="{FF2B5EF4-FFF2-40B4-BE49-F238E27FC236}">
                  <a16:creationId xmlns:a16="http://schemas.microsoft.com/office/drawing/2014/main" id="{F1881E19-CE1E-F635-2E96-B388A73A9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3622" y="4906724"/>
              <a:ext cx="19787" cy="1484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4" y="4"/>
                </a:cxn>
              </a:cxnLst>
              <a:rect l="0" t="0" r="r" b="b"/>
              <a:pathLst>
                <a:path w="5" h="4">
                  <a:moveTo>
                    <a:pt x="4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4" y="4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15">
              <a:extLst>
                <a:ext uri="{FF2B5EF4-FFF2-40B4-BE49-F238E27FC236}">
                  <a16:creationId xmlns:a16="http://schemas.microsoft.com/office/drawing/2014/main" id="{455680CA-3E96-E3FB-8EB6-D6F883053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1177" y="4847364"/>
              <a:ext cx="8244" cy="824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1" y="0"/>
                </a:cxn>
                <a:cxn ang="0">
                  <a:pos x="1" y="0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16">
              <a:extLst>
                <a:ext uri="{FF2B5EF4-FFF2-40B4-BE49-F238E27FC236}">
                  <a16:creationId xmlns:a16="http://schemas.microsoft.com/office/drawing/2014/main" id="{BC74FF25-8095-9589-F131-9ED5BE31B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4515" y="4980924"/>
              <a:ext cx="1649" cy="16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17">
              <a:extLst>
                <a:ext uri="{FF2B5EF4-FFF2-40B4-BE49-F238E27FC236}">
                  <a16:creationId xmlns:a16="http://schemas.microsoft.com/office/drawing/2014/main" id="{156E7401-C971-32C4-DE21-7C426ABC5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4515" y="4975977"/>
              <a:ext cx="1649" cy="4947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18">
              <a:extLst>
                <a:ext uri="{FF2B5EF4-FFF2-40B4-BE49-F238E27FC236}">
                  <a16:creationId xmlns:a16="http://schemas.microsoft.com/office/drawing/2014/main" id="{F7C1E9AB-13CC-AB08-8001-064D711A0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2973" y="4961137"/>
              <a:ext cx="11542" cy="19787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3" y="4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2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4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19">
              <a:extLst>
                <a:ext uri="{FF2B5EF4-FFF2-40B4-BE49-F238E27FC236}">
                  <a16:creationId xmlns:a16="http://schemas.microsoft.com/office/drawing/2014/main" id="{BE1DBA9F-D49F-1010-2C40-73335145D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9110" y="4652795"/>
              <a:ext cx="3298" cy="16489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1" y="0"/>
                </a:cxn>
              </a:cxnLst>
              <a:rect l="0" t="0" r="r" b="b"/>
              <a:pathLst>
                <a:path w="1" h="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20">
              <a:extLst>
                <a:ext uri="{FF2B5EF4-FFF2-40B4-BE49-F238E27FC236}">
                  <a16:creationId xmlns:a16="http://schemas.microsoft.com/office/drawing/2014/main" id="{533B2FAC-0505-2D9C-27FE-2801798D5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0481" y="3520006"/>
              <a:ext cx="11542" cy="659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2" y="0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21">
              <a:extLst>
                <a:ext uri="{FF2B5EF4-FFF2-40B4-BE49-F238E27FC236}">
                  <a16:creationId xmlns:a16="http://schemas.microsoft.com/office/drawing/2014/main" id="{09BF5337-5C57-8DD7-18D3-12108BCC0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2548" y="3740958"/>
              <a:ext cx="39573" cy="31329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5" y="1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9" y="8"/>
                </a:cxn>
                <a:cxn ang="0">
                  <a:pos x="10" y="8"/>
                </a:cxn>
                <a:cxn ang="0">
                  <a:pos x="10" y="7"/>
                </a:cxn>
              </a:cxnLst>
              <a:rect l="0" t="0" r="r" b="b"/>
              <a:pathLst>
                <a:path w="10" h="8">
                  <a:moveTo>
                    <a:pt x="10" y="7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10" y="8"/>
                  </a:cubicBezTo>
                  <a:cubicBezTo>
                    <a:pt x="10" y="8"/>
                    <a:pt x="10" y="8"/>
                    <a:pt x="10" y="7"/>
                  </a:cubicBez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22">
              <a:extLst>
                <a:ext uri="{FF2B5EF4-FFF2-40B4-BE49-F238E27FC236}">
                  <a16:creationId xmlns:a16="http://schemas.microsoft.com/office/drawing/2014/main" id="{B161AE40-D3F8-F978-6159-4C4F7CADB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104" y="3539793"/>
              <a:ext cx="440254" cy="283609"/>
            </a:xfrm>
            <a:custGeom>
              <a:avLst/>
              <a:gdLst/>
              <a:ahLst/>
              <a:cxnLst>
                <a:cxn ang="0">
                  <a:pos x="81" y="65"/>
                </a:cxn>
                <a:cxn ang="0">
                  <a:pos x="80" y="58"/>
                </a:cxn>
                <a:cxn ang="0">
                  <a:pos x="75" y="55"/>
                </a:cxn>
                <a:cxn ang="0">
                  <a:pos x="82" y="53"/>
                </a:cxn>
                <a:cxn ang="0">
                  <a:pos x="87" y="48"/>
                </a:cxn>
                <a:cxn ang="0">
                  <a:pos x="88" y="44"/>
                </a:cxn>
                <a:cxn ang="0">
                  <a:pos x="95" y="41"/>
                </a:cxn>
                <a:cxn ang="0">
                  <a:pos x="97" y="43"/>
                </a:cxn>
                <a:cxn ang="0">
                  <a:pos x="96" y="48"/>
                </a:cxn>
                <a:cxn ang="0">
                  <a:pos x="98" y="48"/>
                </a:cxn>
                <a:cxn ang="0">
                  <a:pos x="98" y="48"/>
                </a:cxn>
                <a:cxn ang="0">
                  <a:pos x="113" y="43"/>
                </a:cxn>
                <a:cxn ang="0">
                  <a:pos x="103" y="37"/>
                </a:cxn>
                <a:cxn ang="0">
                  <a:pos x="97" y="39"/>
                </a:cxn>
                <a:cxn ang="0">
                  <a:pos x="94" y="37"/>
                </a:cxn>
                <a:cxn ang="0">
                  <a:pos x="100" y="31"/>
                </a:cxn>
                <a:cxn ang="0">
                  <a:pos x="98" y="30"/>
                </a:cxn>
                <a:cxn ang="0">
                  <a:pos x="94" y="32"/>
                </a:cxn>
                <a:cxn ang="0">
                  <a:pos x="88" y="36"/>
                </a:cxn>
                <a:cxn ang="0">
                  <a:pos x="78" y="39"/>
                </a:cxn>
                <a:cxn ang="0">
                  <a:pos x="71" y="34"/>
                </a:cxn>
                <a:cxn ang="0">
                  <a:pos x="67" y="24"/>
                </a:cxn>
                <a:cxn ang="0">
                  <a:pos x="64" y="21"/>
                </a:cxn>
                <a:cxn ang="0">
                  <a:pos x="40" y="19"/>
                </a:cxn>
                <a:cxn ang="0">
                  <a:pos x="21" y="2"/>
                </a:cxn>
                <a:cxn ang="0">
                  <a:pos x="0" y="6"/>
                </a:cxn>
                <a:cxn ang="0">
                  <a:pos x="7" y="39"/>
                </a:cxn>
                <a:cxn ang="0">
                  <a:pos x="7" y="33"/>
                </a:cxn>
                <a:cxn ang="0">
                  <a:pos x="13" y="30"/>
                </a:cxn>
                <a:cxn ang="0">
                  <a:pos x="17" y="29"/>
                </a:cxn>
                <a:cxn ang="0">
                  <a:pos x="17" y="27"/>
                </a:cxn>
                <a:cxn ang="0">
                  <a:pos x="22" y="30"/>
                </a:cxn>
                <a:cxn ang="0">
                  <a:pos x="27" y="33"/>
                </a:cxn>
                <a:cxn ang="0">
                  <a:pos x="27" y="34"/>
                </a:cxn>
                <a:cxn ang="0">
                  <a:pos x="35" y="40"/>
                </a:cxn>
                <a:cxn ang="0">
                  <a:pos x="39" y="40"/>
                </a:cxn>
                <a:cxn ang="0">
                  <a:pos x="50" y="55"/>
                </a:cxn>
                <a:cxn ang="0">
                  <a:pos x="57" y="59"/>
                </a:cxn>
                <a:cxn ang="0">
                  <a:pos x="65" y="64"/>
                </a:cxn>
                <a:cxn ang="0">
                  <a:pos x="69" y="68"/>
                </a:cxn>
                <a:cxn ang="0">
                  <a:pos x="76" y="73"/>
                </a:cxn>
              </a:cxnLst>
              <a:rect l="0" t="0" r="r" b="b"/>
              <a:pathLst>
                <a:path w="113" h="73">
                  <a:moveTo>
                    <a:pt x="78" y="70"/>
                  </a:moveTo>
                  <a:cubicBezTo>
                    <a:pt x="81" y="65"/>
                    <a:pt x="81" y="65"/>
                    <a:pt x="81" y="65"/>
                  </a:cubicBezTo>
                  <a:cubicBezTo>
                    <a:pt x="79" y="61"/>
                    <a:pt x="79" y="61"/>
                    <a:pt x="79" y="61"/>
                  </a:cubicBezTo>
                  <a:cubicBezTo>
                    <a:pt x="80" y="58"/>
                    <a:pt x="80" y="58"/>
                    <a:pt x="80" y="58"/>
                  </a:cubicBezTo>
                  <a:cubicBezTo>
                    <a:pt x="77" y="58"/>
                    <a:pt x="77" y="58"/>
                    <a:pt x="77" y="58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6" y="53"/>
                    <a:pt x="76" y="53"/>
                    <a:pt x="76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7" y="43"/>
                    <a:pt x="97" y="43"/>
                    <a:pt x="97" y="43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06" y="41"/>
                    <a:pt x="106" y="41"/>
                    <a:pt x="106" y="41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4" y="32"/>
                    <a:pt x="94" y="32"/>
                    <a:pt x="94" y="32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78" y="39"/>
                    <a:pt x="78" y="39"/>
                    <a:pt x="78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69" y="68"/>
                    <a:pt x="69" y="68"/>
                    <a:pt x="69" y="68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76" y="73"/>
                    <a:pt x="76" y="73"/>
                    <a:pt x="76" y="73"/>
                  </a:cubicBezTo>
                  <a:lnTo>
                    <a:pt x="78" y="70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23">
              <a:extLst>
                <a:ext uri="{FF2B5EF4-FFF2-40B4-BE49-F238E27FC236}">
                  <a16:creationId xmlns:a16="http://schemas.microsoft.com/office/drawing/2014/main" id="{BF77094C-9921-EE68-D4EB-0ACFE5B3E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0536" y="2557054"/>
              <a:ext cx="6596" cy="8244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2" y="1"/>
                </a:cxn>
                <a:cxn ang="0">
                  <a:pos x="0" y="0"/>
                </a:cxn>
                <a:cxn ang="0">
                  <a:pos x="2" y="1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" y="1"/>
                  </a:lnTo>
                  <a:close/>
                </a:path>
              </a:pathLst>
            </a:custGeom>
            <a:noFill/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24">
              <a:extLst>
                <a:ext uri="{FF2B5EF4-FFF2-40B4-BE49-F238E27FC236}">
                  <a16:creationId xmlns:a16="http://schemas.microsoft.com/office/drawing/2014/main" id="{DFBC8E1E-CE9A-FA23-9F86-8C3F0A740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8276" y="4532426"/>
              <a:ext cx="23084" cy="26382"/>
            </a:xfrm>
            <a:custGeom>
              <a:avLst/>
              <a:gdLst/>
              <a:ahLst/>
              <a:cxnLst>
                <a:cxn ang="0">
                  <a:pos x="14" y="16"/>
                </a:cxn>
                <a:cxn ang="0">
                  <a:pos x="11" y="7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2" y="12"/>
                </a:cxn>
                <a:cxn ang="0">
                  <a:pos x="14" y="16"/>
                </a:cxn>
              </a:cxnLst>
              <a:rect l="0" t="0" r="r" b="b"/>
              <a:pathLst>
                <a:path w="14" h="16">
                  <a:moveTo>
                    <a:pt x="14" y="16"/>
                  </a:moveTo>
                  <a:lnTo>
                    <a:pt x="11" y="7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12"/>
                  </a:lnTo>
                  <a:lnTo>
                    <a:pt x="14" y="16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25">
              <a:extLst>
                <a:ext uri="{FF2B5EF4-FFF2-40B4-BE49-F238E27FC236}">
                  <a16:creationId xmlns:a16="http://schemas.microsoft.com/office/drawing/2014/main" id="{CFD2C98C-575A-E113-4932-966200E8C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3156" y="3328735"/>
              <a:ext cx="178080" cy="97285"/>
            </a:xfrm>
            <a:custGeom>
              <a:avLst/>
              <a:gdLst/>
              <a:ahLst/>
              <a:cxnLst>
                <a:cxn ang="0">
                  <a:pos x="20" y="22"/>
                </a:cxn>
                <a:cxn ang="0">
                  <a:pos x="31" y="24"/>
                </a:cxn>
                <a:cxn ang="0">
                  <a:pos x="31" y="24"/>
                </a:cxn>
                <a:cxn ang="0">
                  <a:pos x="31" y="24"/>
                </a:cxn>
                <a:cxn ang="0">
                  <a:pos x="41" y="23"/>
                </a:cxn>
                <a:cxn ang="0">
                  <a:pos x="42" y="19"/>
                </a:cxn>
                <a:cxn ang="0">
                  <a:pos x="46" y="17"/>
                </a:cxn>
                <a:cxn ang="0">
                  <a:pos x="46" y="17"/>
                </a:cxn>
                <a:cxn ang="0">
                  <a:pos x="42" y="15"/>
                </a:cxn>
                <a:cxn ang="0">
                  <a:pos x="37" y="11"/>
                </a:cxn>
                <a:cxn ang="0">
                  <a:pos x="37" y="9"/>
                </a:cxn>
                <a:cxn ang="0">
                  <a:pos x="32" y="8"/>
                </a:cxn>
                <a:cxn ang="0">
                  <a:pos x="31" y="10"/>
                </a:cxn>
                <a:cxn ang="0">
                  <a:pos x="25" y="4"/>
                </a:cxn>
                <a:cxn ang="0">
                  <a:pos x="20" y="1"/>
                </a:cxn>
                <a:cxn ang="0">
                  <a:pos x="18" y="3"/>
                </a:cxn>
                <a:cxn ang="0">
                  <a:pos x="18" y="3"/>
                </a:cxn>
                <a:cxn ang="0">
                  <a:pos x="18" y="3"/>
                </a:cxn>
                <a:cxn ang="0">
                  <a:pos x="17" y="3"/>
                </a:cxn>
                <a:cxn ang="0">
                  <a:pos x="14" y="0"/>
                </a:cxn>
                <a:cxn ang="0">
                  <a:pos x="14" y="3"/>
                </a:cxn>
                <a:cxn ang="0">
                  <a:pos x="2" y="10"/>
                </a:cxn>
                <a:cxn ang="0">
                  <a:pos x="0" y="8"/>
                </a:cxn>
                <a:cxn ang="0">
                  <a:pos x="4" y="17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7" y="25"/>
                </a:cxn>
                <a:cxn ang="0">
                  <a:pos x="20" y="22"/>
                </a:cxn>
              </a:cxnLst>
              <a:rect l="0" t="0" r="r" b="b"/>
              <a:pathLst>
                <a:path w="46" h="25">
                  <a:moveTo>
                    <a:pt x="20" y="22"/>
                  </a:move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1" y="23"/>
                    <a:pt x="41" y="23"/>
                    <a:pt x="41" y="2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6" y="17"/>
                    <a:pt x="46" y="17"/>
                    <a:pt x="46" y="17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7" y="25"/>
                    <a:pt x="17" y="25"/>
                    <a:pt x="17" y="25"/>
                  </a:cubicBezTo>
                  <a:lnTo>
                    <a:pt x="20" y="22"/>
                  </a:lnTo>
                  <a:close/>
                </a:path>
              </a:pathLst>
            </a:custGeom>
            <a:solidFill>
              <a:schemeClr val="accent1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26">
              <a:extLst>
                <a:ext uri="{FF2B5EF4-FFF2-40B4-BE49-F238E27FC236}">
                  <a16:creationId xmlns:a16="http://schemas.microsoft.com/office/drawing/2014/main" id="{66F679C4-8089-A00F-051C-D96F480EE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437" y="4375781"/>
              <a:ext cx="166538" cy="153347"/>
            </a:xfrm>
            <a:custGeom>
              <a:avLst/>
              <a:gdLst/>
              <a:ahLst/>
              <a:cxnLst>
                <a:cxn ang="0">
                  <a:pos x="28" y="7"/>
                </a:cxn>
                <a:cxn ang="0">
                  <a:pos x="7" y="17"/>
                </a:cxn>
                <a:cxn ang="0">
                  <a:pos x="0" y="52"/>
                </a:cxn>
                <a:cxn ang="0">
                  <a:pos x="0" y="67"/>
                </a:cxn>
                <a:cxn ang="0">
                  <a:pos x="16" y="64"/>
                </a:cxn>
                <a:cxn ang="0">
                  <a:pos x="21" y="69"/>
                </a:cxn>
                <a:cxn ang="0">
                  <a:pos x="26" y="59"/>
                </a:cxn>
                <a:cxn ang="0">
                  <a:pos x="26" y="59"/>
                </a:cxn>
                <a:cxn ang="0">
                  <a:pos x="26" y="59"/>
                </a:cxn>
                <a:cxn ang="0">
                  <a:pos x="40" y="62"/>
                </a:cxn>
                <a:cxn ang="0">
                  <a:pos x="56" y="62"/>
                </a:cxn>
                <a:cxn ang="0">
                  <a:pos x="71" y="69"/>
                </a:cxn>
                <a:cxn ang="0">
                  <a:pos x="87" y="93"/>
                </a:cxn>
                <a:cxn ang="0">
                  <a:pos x="101" y="85"/>
                </a:cxn>
                <a:cxn ang="0">
                  <a:pos x="92" y="78"/>
                </a:cxn>
                <a:cxn ang="0">
                  <a:pos x="73" y="57"/>
                </a:cxn>
                <a:cxn ang="0">
                  <a:pos x="61" y="52"/>
                </a:cxn>
                <a:cxn ang="0">
                  <a:pos x="56" y="52"/>
                </a:cxn>
                <a:cxn ang="0">
                  <a:pos x="52" y="43"/>
                </a:cxn>
                <a:cxn ang="0">
                  <a:pos x="52" y="48"/>
                </a:cxn>
                <a:cxn ang="0">
                  <a:pos x="49" y="48"/>
                </a:cxn>
                <a:cxn ang="0">
                  <a:pos x="42" y="33"/>
                </a:cxn>
                <a:cxn ang="0">
                  <a:pos x="35" y="10"/>
                </a:cxn>
                <a:cxn ang="0">
                  <a:pos x="30" y="3"/>
                </a:cxn>
                <a:cxn ang="0">
                  <a:pos x="30" y="3"/>
                </a:cxn>
                <a:cxn ang="0">
                  <a:pos x="30" y="0"/>
                </a:cxn>
                <a:cxn ang="0">
                  <a:pos x="28" y="7"/>
                </a:cxn>
              </a:cxnLst>
              <a:rect l="0" t="0" r="r" b="b"/>
              <a:pathLst>
                <a:path w="101" h="93">
                  <a:moveTo>
                    <a:pt x="28" y="7"/>
                  </a:moveTo>
                  <a:lnTo>
                    <a:pt x="7" y="17"/>
                  </a:lnTo>
                  <a:lnTo>
                    <a:pt x="0" y="52"/>
                  </a:lnTo>
                  <a:lnTo>
                    <a:pt x="0" y="67"/>
                  </a:lnTo>
                  <a:lnTo>
                    <a:pt x="16" y="64"/>
                  </a:lnTo>
                  <a:lnTo>
                    <a:pt x="21" y="69"/>
                  </a:lnTo>
                  <a:lnTo>
                    <a:pt x="26" y="59"/>
                  </a:lnTo>
                  <a:lnTo>
                    <a:pt x="26" y="59"/>
                  </a:lnTo>
                  <a:lnTo>
                    <a:pt x="26" y="59"/>
                  </a:lnTo>
                  <a:lnTo>
                    <a:pt x="40" y="62"/>
                  </a:lnTo>
                  <a:lnTo>
                    <a:pt x="56" y="62"/>
                  </a:lnTo>
                  <a:lnTo>
                    <a:pt x="71" y="69"/>
                  </a:lnTo>
                  <a:lnTo>
                    <a:pt x="87" y="93"/>
                  </a:lnTo>
                  <a:lnTo>
                    <a:pt x="101" y="85"/>
                  </a:lnTo>
                  <a:lnTo>
                    <a:pt x="92" y="78"/>
                  </a:lnTo>
                  <a:lnTo>
                    <a:pt x="73" y="57"/>
                  </a:lnTo>
                  <a:lnTo>
                    <a:pt x="61" y="52"/>
                  </a:lnTo>
                  <a:lnTo>
                    <a:pt x="56" y="52"/>
                  </a:lnTo>
                  <a:lnTo>
                    <a:pt x="52" y="43"/>
                  </a:lnTo>
                  <a:lnTo>
                    <a:pt x="52" y="48"/>
                  </a:lnTo>
                  <a:lnTo>
                    <a:pt x="49" y="48"/>
                  </a:lnTo>
                  <a:lnTo>
                    <a:pt x="42" y="33"/>
                  </a:lnTo>
                  <a:lnTo>
                    <a:pt x="35" y="10"/>
                  </a:lnTo>
                  <a:lnTo>
                    <a:pt x="30" y="3"/>
                  </a:lnTo>
                  <a:lnTo>
                    <a:pt x="30" y="3"/>
                  </a:lnTo>
                  <a:lnTo>
                    <a:pt x="30" y="0"/>
                  </a:lnTo>
                  <a:lnTo>
                    <a:pt x="28" y="7"/>
                  </a:lnTo>
                  <a:close/>
                </a:path>
              </a:pathLst>
            </a:custGeom>
            <a:solidFill>
              <a:srgbClr val="FFFFFF"/>
            </a:solidFill>
            <a:ln w="3175" cap="rnd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27">
              <a:extLst>
                <a:ext uri="{FF2B5EF4-FFF2-40B4-BE49-F238E27FC236}">
                  <a16:creationId xmlns:a16="http://schemas.microsoft.com/office/drawing/2014/main" id="{0BEEBE39-C2F8-9DCC-5F65-17BD20438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917" y="5007306"/>
              <a:ext cx="11542" cy="3298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2"/>
                </a:cxn>
                <a:cxn ang="0">
                  <a:pos x="7" y="0"/>
                </a:cxn>
                <a:cxn ang="0">
                  <a:pos x="7" y="0"/>
                </a:cxn>
              </a:cxnLst>
              <a:rect l="0" t="0" r="r" b="b"/>
              <a:pathLst>
                <a:path w="7" h="2">
                  <a:moveTo>
                    <a:pt x="7" y="0"/>
                  </a:moveTo>
                  <a:lnTo>
                    <a:pt x="0" y="2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6E689"/>
            </a:solidFill>
            <a:ln w="3175" cap="flat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228">
              <a:extLst>
                <a:ext uri="{FF2B5EF4-FFF2-40B4-BE49-F238E27FC236}">
                  <a16:creationId xmlns:a16="http://schemas.microsoft.com/office/drawing/2014/main" id="{F955D250-9D27-BDC9-D73B-CFA09C231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112" y="4524181"/>
              <a:ext cx="311640" cy="420467"/>
            </a:xfrm>
            <a:custGeom>
              <a:avLst/>
              <a:gdLst/>
              <a:ahLst/>
              <a:cxnLst>
                <a:cxn ang="0">
                  <a:pos x="58" y="83"/>
                </a:cxn>
                <a:cxn ang="0">
                  <a:pos x="64" y="77"/>
                </a:cxn>
                <a:cxn ang="0">
                  <a:pos x="60" y="75"/>
                </a:cxn>
                <a:cxn ang="0">
                  <a:pos x="60" y="70"/>
                </a:cxn>
                <a:cxn ang="0">
                  <a:pos x="71" y="68"/>
                </a:cxn>
                <a:cxn ang="0">
                  <a:pos x="72" y="69"/>
                </a:cxn>
                <a:cxn ang="0">
                  <a:pos x="76" y="68"/>
                </a:cxn>
                <a:cxn ang="0">
                  <a:pos x="74" y="64"/>
                </a:cxn>
                <a:cxn ang="0">
                  <a:pos x="74" y="55"/>
                </a:cxn>
                <a:cxn ang="0">
                  <a:pos x="76" y="41"/>
                </a:cxn>
                <a:cxn ang="0">
                  <a:pos x="59" y="36"/>
                </a:cxn>
                <a:cxn ang="0">
                  <a:pos x="47" y="35"/>
                </a:cxn>
                <a:cxn ang="0">
                  <a:pos x="41" y="22"/>
                </a:cxn>
                <a:cxn ang="0">
                  <a:pos x="42" y="11"/>
                </a:cxn>
                <a:cxn ang="0">
                  <a:pos x="51" y="4"/>
                </a:cxn>
                <a:cxn ang="0">
                  <a:pos x="51" y="4"/>
                </a:cxn>
                <a:cxn ang="0">
                  <a:pos x="52" y="2"/>
                </a:cxn>
                <a:cxn ang="0">
                  <a:pos x="48" y="0"/>
                </a:cxn>
                <a:cxn ang="0">
                  <a:pos x="44" y="4"/>
                </a:cxn>
                <a:cxn ang="0">
                  <a:pos x="32" y="8"/>
                </a:cxn>
                <a:cxn ang="0">
                  <a:pos x="29" y="10"/>
                </a:cxn>
                <a:cxn ang="0">
                  <a:pos x="22" y="13"/>
                </a:cxn>
                <a:cxn ang="0">
                  <a:pos x="14" y="25"/>
                </a:cxn>
                <a:cxn ang="0">
                  <a:pos x="11" y="25"/>
                </a:cxn>
                <a:cxn ang="0">
                  <a:pos x="12" y="29"/>
                </a:cxn>
                <a:cxn ang="0">
                  <a:pos x="10" y="32"/>
                </a:cxn>
                <a:cxn ang="0">
                  <a:pos x="8" y="34"/>
                </a:cxn>
                <a:cxn ang="0">
                  <a:pos x="7" y="34"/>
                </a:cxn>
                <a:cxn ang="0">
                  <a:pos x="10" y="56"/>
                </a:cxn>
                <a:cxn ang="0">
                  <a:pos x="9" y="61"/>
                </a:cxn>
                <a:cxn ang="0">
                  <a:pos x="3" y="65"/>
                </a:cxn>
                <a:cxn ang="0">
                  <a:pos x="0" y="71"/>
                </a:cxn>
                <a:cxn ang="0">
                  <a:pos x="0" y="73"/>
                </a:cxn>
                <a:cxn ang="0">
                  <a:pos x="1" y="73"/>
                </a:cxn>
                <a:cxn ang="0">
                  <a:pos x="9" y="76"/>
                </a:cxn>
                <a:cxn ang="0">
                  <a:pos x="12" y="80"/>
                </a:cxn>
                <a:cxn ang="0">
                  <a:pos x="19" y="79"/>
                </a:cxn>
                <a:cxn ang="0">
                  <a:pos x="24" y="82"/>
                </a:cxn>
                <a:cxn ang="0">
                  <a:pos x="35" y="89"/>
                </a:cxn>
                <a:cxn ang="0">
                  <a:pos x="36" y="93"/>
                </a:cxn>
                <a:cxn ang="0">
                  <a:pos x="39" y="97"/>
                </a:cxn>
                <a:cxn ang="0">
                  <a:pos x="44" y="97"/>
                </a:cxn>
                <a:cxn ang="0">
                  <a:pos x="47" y="96"/>
                </a:cxn>
                <a:cxn ang="0">
                  <a:pos x="51" y="97"/>
                </a:cxn>
                <a:cxn ang="0">
                  <a:pos x="53" y="96"/>
                </a:cxn>
                <a:cxn ang="0">
                  <a:pos x="58" y="100"/>
                </a:cxn>
                <a:cxn ang="0">
                  <a:pos x="59" y="101"/>
                </a:cxn>
                <a:cxn ang="0">
                  <a:pos x="59" y="108"/>
                </a:cxn>
                <a:cxn ang="0">
                  <a:pos x="61" y="85"/>
                </a:cxn>
              </a:cxnLst>
              <a:rect l="0" t="0" r="r" b="b"/>
              <a:pathLst>
                <a:path w="80" h="108">
                  <a:moveTo>
                    <a:pt x="61" y="85"/>
                  </a:moveTo>
                  <a:cubicBezTo>
                    <a:pt x="58" y="83"/>
                    <a:pt x="58" y="83"/>
                    <a:pt x="58" y="83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8"/>
                    <a:pt x="58" y="78"/>
                    <a:pt x="58" y="78"/>
                  </a:cubicBezTo>
                  <a:cubicBezTo>
                    <a:pt x="58" y="78"/>
                    <a:pt x="58" y="78"/>
                    <a:pt x="59" y="78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70" y="70"/>
                    <a:pt x="70" y="70"/>
                    <a:pt x="70" y="70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8"/>
                    <a:pt x="70" y="68"/>
                    <a:pt x="71" y="6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5" y="68"/>
                    <a:pt x="76" y="68"/>
                    <a:pt x="76" y="68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77" y="66"/>
                    <a:pt x="77" y="66"/>
                    <a:pt x="77" y="66"/>
                  </a:cubicBezTo>
                  <a:cubicBezTo>
                    <a:pt x="74" y="64"/>
                    <a:pt x="74" y="64"/>
                    <a:pt x="74" y="64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41"/>
                    <a:pt x="64" y="42"/>
                    <a:pt x="64" y="42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49" y="0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10"/>
                    <a:pt x="29" y="10"/>
                    <a:pt x="29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12" y="30"/>
                    <a:pt x="12" y="30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10" y="56"/>
                    <a:pt x="10" y="57"/>
                    <a:pt x="10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2" y="70"/>
                    <a:pt x="2" y="70"/>
                    <a:pt x="2" y="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1" y="72"/>
                    <a:pt x="1" y="72"/>
                    <a:pt x="1" y="73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9" y="79"/>
                    <a:pt x="20" y="79"/>
                    <a:pt x="20" y="79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5" y="82"/>
                    <a:pt x="28" y="83"/>
                    <a:pt x="28" y="83"/>
                  </a:cubicBezTo>
                  <a:cubicBezTo>
                    <a:pt x="33" y="88"/>
                    <a:pt x="33" y="88"/>
                    <a:pt x="33" y="88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8" y="93"/>
                    <a:pt x="38" y="93"/>
                    <a:pt x="38" y="93"/>
                  </a:cubicBezTo>
                  <a:cubicBezTo>
                    <a:pt x="39" y="97"/>
                    <a:pt x="39" y="97"/>
                    <a:pt x="39" y="97"/>
                  </a:cubicBezTo>
                  <a:cubicBezTo>
                    <a:pt x="39" y="97"/>
                    <a:pt x="39" y="97"/>
                    <a:pt x="39" y="97"/>
                  </a:cubicBezTo>
                  <a:cubicBezTo>
                    <a:pt x="39" y="97"/>
                    <a:pt x="39" y="97"/>
                    <a:pt x="39" y="97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47" y="96"/>
                    <a:pt x="47" y="96"/>
                    <a:pt x="47" y="96"/>
                  </a:cubicBezTo>
                  <a:cubicBezTo>
                    <a:pt x="47" y="96"/>
                    <a:pt x="47" y="96"/>
                    <a:pt x="47" y="96"/>
                  </a:cubicBezTo>
                  <a:cubicBezTo>
                    <a:pt x="47" y="96"/>
                    <a:pt x="47" y="96"/>
                    <a:pt x="47" y="96"/>
                  </a:cubicBezTo>
                  <a:cubicBezTo>
                    <a:pt x="47" y="96"/>
                    <a:pt x="47" y="96"/>
                    <a:pt x="47" y="96"/>
                  </a:cubicBezTo>
                  <a:cubicBezTo>
                    <a:pt x="47" y="96"/>
                    <a:pt x="47" y="96"/>
                    <a:pt x="47" y="96"/>
                  </a:cubicBezTo>
                  <a:cubicBezTo>
                    <a:pt x="51" y="97"/>
                    <a:pt x="51" y="97"/>
                    <a:pt x="51" y="97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2" y="96"/>
                    <a:pt x="53" y="96"/>
                    <a:pt x="53" y="96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100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9" y="108"/>
                    <a:pt x="59" y="108"/>
                    <a:pt x="59" y="108"/>
                  </a:cubicBezTo>
                  <a:cubicBezTo>
                    <a:pt x="59" y="108"/>
                    <a:pt x="59" y="108"/>
                    <a:pt x="59" y="108"/>
                  </a:cubicBezTo>
                  <a:cubicBezTo>
                    <a:pt x="63" y="90"/>
                    <a:pt x="63" y="90"/>
                    <a:pt x="63" y="90"/>
                  </a:cubicBezTo>
                  <a:lnTo>
                    <a:pt x="61" y="85"/>
                  </a:lnTo>
                  <a:close/>
                </a:path>
              </a:pathLst>
            </a:custGeom>
            <a:solidFill>
              <a:schemeClr val="accent3"/>
            </a:solidFill>
            <a:ln w="3175" cap="flat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29">
              <a:extLst>
                <a:ext uri="{FF2B5EF4-FFF2-40B4-BE49-F238E27FC236}">
                  <a16:creationId xmlns:a16="http://schemas.microsoft.com/office/drawing/2014/main" id="{BA2420F8-AE70-9505-F034-3565EACCA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468" y="5081506"/>
              <a:ext cx="1649" cy="395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"/>
                </a:cxn>
                <a:cxn ang="0">
                  <a:pos x="0" y="10"/>
                </a:cxn>
                <a:cxn ang="0">
                  <a:pos x="0" y="0"/>
                </a:cxn>
              </a:cxnLst>
              <a:rect l="0" t="0" r="r" b="b"/>
              <a:pathLst>
                <a:path h="10">
                  <a:moveTo>
                    <a:pt x="0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6E689"/>
            </a:solidFill>
            <a:ln w="3175" cap="flat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30">
              <a:extLst>
                <a:ext uri="{FF2B5EF4-FFF2-40B4-BE49-F238E27FC236}">
                  <a16:creationId xmlns:a16="http://schemas.microsoft.com/office/drawing/2014/main" id="{5B3605C9-CDA7-FDEE-C04E-58ECC823F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2353" y="5358520"/>
              <a:ext cx="3298" cy="1649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6E689"/>
            </a:solidFill>
            <a:ln w="3175" cap="flat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31">
              <a:extLst>
                <a:ext uri="{FF2B5EF4-FFF2-40B4-BE49-F238E27FC236}">
                  <a16:creationId xmlns:a16="http://schemas.microsoft.com/office/drawing/2014/main" id="{EF255733-DD53-DCED-2A20-6FE06F3DB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1672" y="4712155"/>
              <a:ext cx="992633" cy="1038802"/>
            </a:xfrm>
            <a:custGeom>
              <a:avLst/>
              <a:gdLst/>
              <a:ahLst/>
              <a:cxnLst>
                <a:cxn ang="0">
                  <a:pos x="225" y="53"/>
                </a:cxn>
                <a:cxn ang="0">
                  <a:pos x="198" y="48"/>
                </a:cxn>
                <a:cxn ang="0">
                  <a:pos x="191" y="47"/>
                </a:cxn>
                <a:cxn ang="0">
                  <a:pos x="189" y="43"/>
                </a:cxn>
                <a:cxn ang="0">
                  <a:pos x="169" y="38"/>
                </a:cxn>
                <a:cxn ang="0">
                  <a:pos x="160" y="45"/>
                </a:cxn>
                <a:cxn ang="0">
                  <a:pos x="166" y="39"/>
                </a:cxn>
                <a:cxn ang="0">
                  <a:pos x="160" y="34"/>
                </a:cxn>
                <a:cxn ang="0">
                  <a:pos x="159" y="32"/>
                </a:cxn>
                <a:cxn ang="0">
                  <a:pos x="152" y="36"/>
                </a:cxn>
                <a:cxn ang="0">
                  <a:pos x="152" y="34"/>
                </a:cxn>
                <a:cxn ang="0">
                  <a:pos x="148" y="37"/>
                </a:cxn>
                <a:cxn ang="0">
                  <a:pos x="149" y="39"/>
                </a:cxn>
                <a:cxn ang="0">
                  <a:pos x="152" y="41"/>
                </a:cxn>
                <a:cxn ang="0">
                  <a:pos x="151" y="38"/>
                </a:cxn>
                <a:cxn ang="0">
                  <a:pos x="157" y="23"/>
                </a:cxn>
                <a:cxn ang="0">
                  <a:pos x="147" y="6"/>
                </a:cxn>
                <a:cxn ang="0">
                  <a:pos x="136" y="20"/>
                </a:cxn>
                <a:cxn ang="0">
                  <a:pos x="124" y="17"/>
                </a:cxn>
                <a:cxn ang="0">
                  <a:pos x="114" y="21"/>
                </a:cxn>
                <a:cxn ang="0">
                  <a:pos x="93" y="19"/>
                </a:cxn>
                <a:cxn ang="0">
                  <a:pos x="94" y="8"/>
                </a:cxn>
                <a:cxn ang="0">
                  <a:pos x="90" y="0"/>
                </a:cxn>
                <a:cxn ang="0">
                  <a:pos x="84" y="3"/>
                </a:cxn>
                <a:cxn ang="0">
                  <a:pos x="59" y="6"/>
                </a:cxn>
                <a:cxn ang="0">
                  <a:pos x="63" y="18"/>
                </a:cxn>
                <a:cxn ang="0">
                  <a:pos x="62" y="24"/>
                </a:cxn>
                <a:cxn ang="0">
                  <a:pos x="42" y="20"/>
                </a:cxn>
                <a:cxn ang="0">
                  <a:pos x="37" y="20"/>
                </a:cxn>
                <a:cxn ang="0">
                  <a:pos x="26" y="22"/>
                </a:cxn>
                <a:cxn ang="0">
                  <a:pos x="25" y="30"/>
                </a:cxn>
                <a:cxn ang="0">
                  <a:pos x="29" y="42"/>
                </a:cxn>
                <a:cxn ang="0">
                  <a:pos x="5" y="76"/>
                </a:cxn>
                <a:cxn ang="0">
                  <a:pos x="2" y="88"/>
                </a:cxn>
                <a:cxn ang="0">
                  <a:pos x="6" y="95"/>
                </a:cxn>
                <a:cxn ang="0">
                  <a:pos x="11" y="98"/>
                </a:cxn>
                <a:cxn ang="0">
                  <a:pos x="21" y="95"/>
                </a:cxn>
                <a:cxn ang="0">
                  <a:pos x="23" y="106"/>
                </a:cxn>
                <a:cxn ang="0">
                  <a:pos x="41" y="103"/>
                </a:cxn>
                <a:cxn ang="0">
                  <a:pos x="56" y="111"/>
                </a:cxn>
                <a:cxn ang="0">
                  <a:pos x="76" y="119"/>
                </a:cxn>
                <a:cxn ang="0">
                  <a:pos x="88" y="129"/>
                </a:cxn>
                <a:cxn ang="0">
                  <a:pos x="101" y="147"/>
                </a:cxn>
                <a:cxn ang="0">
                  <a:pos x="104" y="166"/>
                </a:cxn>
                <a:cxn ang="0">
                  <a:pos x="103" y="167"/>
                </a:cxn>
                <a:cxn ang="0">
                  <a:pos x="118" y="182"/>
                </a:cxn>
                <a:cxn ang="0">
                  <a:pos x="126" y="205"/>
                </a:cxn>
                <a:cxn ang="0">
                  <a:pos x="131" y="216"/>
                </a:cxn>
                <a:cxn ang="0">
                  <a:pos x="109" y="239"/>
                </a:cxn>
                <a:cxn ang="0">
                  <a:pos x="116" y="245"/>
                </a:cxn>
                <a:cxn ang="0">
                  <a:pos x="130" y="253"/>
                </a:cxn>
                <a:cxn ang="0">
                  <a:pos x="133" y="266"/>
                </a:cxn>
                <a:cxn ang="0">
                  <a:pos x="140" y="260"/>
                </a:cxn>
                <a:cxn ang="0">
                  <a:pos x="164" y="225"/>
                </a:cxn>
                <a:cxn ang="0">
                  <a:pos x="164" y="209"/>
                </a:cxn>
                <a:cxn ang="0">
                  <a:pos x="192" y="187"/>
                </a:cxn>
                <a:cxn ang="0">
                  <a:pos x="215" y="175"/>
                </a:cxn>
                <a:cxn ang="0">
                  <a:pos x="227" y="128"/>
                </a:cxn>
                <a:cxn ang="0">
                  <a:pos x="252" y="92"/>
                </a:cxn>
              </a:cxnLst>
              <a:rect l="0" t="0" r="r" b="b"/>
              <a:pathLst>
                <a:path w="255" h="267">
                  <a:moveTo>
                    <a:pt x="253" y="71"/>
                  </a:moveTo>
                  <a:cubicBezTo>
                    <a:pt x="251" y="67"/>
                    <a:pt x="251" y="67"/>
                    <a:pt x="251" y="67"/>
                  </a:cubicBezTo>
                  <a:cubicBezTo>
                    <a:pt x="251" y="67"/>
                    <a:pt x="250" y="67"/>
                    <a:pt x="250" y="67"/>
                  </a:cubicBezTo>
                  <a:cubicBezTo>
                    <a:pt x="240" y="66"/>
                    <a:pt x="240" y="66"/>
                    <a:pt x="240" y="66"/>
                  </a:cubicBezTo>
                  <a:cubicBezTo>
                    <a:pt x="225" y="53"/>
                    <a:pt x="225" y="53"/>
                    <a:pt x="225" y="53"/>
                  </a:cubicBezTo>
                  <a:cubicBezTo>
                    <a:pt x="222" y="52"/>
                    <a:pt x="222" y="52"/>
                    <a:pt x="222" y="52"/>
                  </a:cubicBezTo>
                  <a:cubicBezTo>
                    <a:pt x="209" y="52"/>
                    <a:pt x="209" y="52"/>
                    <a:pt x="209" y="52"/>
                  </a:cubicBezTo>
                  <a:cubicBezTo>
                    <a:pt x="198" y="48"/>
                    <a:pt x="198" y="48"/>
                    <a:pt x="198" y="48"/>
                  </a:cubicBezTo>
                  <a:cubicBezTo>
                    <a:pt x="198" y="48"/>
                    <a:pt x="198" y="48"/>
                    <a:pt x="198" y="48"/>
                  </a:cubicBezTo>
                  <a:cubicBezTo>
                    <a:pt x="198" y="48"/>
                    <a:pt x="198" y="48"/>
                    <a:pt x="198" y="48"/>
                  </a:cubicBezTo>
                  <a:cubicBezTo>
                    <a:pt x="193" y="51"/>
                    <a:pt x="193" y="51"/>
                    <a:pt x="193" y="51"/>
                  </a:cubicBezTo>
                  <a:cubicBezTo>
                    <a:pt x="193" y="48"/>
                    <a:pt x="193" y="48"/>
                    <a:pt x="193" y="48"/>
                  </a:cubicBezTo>
                  <a:cubicBezTo>
                    <a:pt x="193" y="48"/>
                    <a:pt x="193" y="48"/>
                    <a:pt x="193" y="48"/>
                  </a:cubicBezTo>
                  <a:cubicBezTo>
                    <a:pt x="193" y="48"/>
                    <a:pt x="193" y="48"/>
                    <a:pt x="193" y="48"/>
                  </a:cubicBezTo>
                  <a:cubicBezTo>
                    <a:pt x="191" y="47"/>
                    <a:pt x="191" y="47"/>
                    <a:pt x="191" y="47"/>
                  </a:cubicBezTo>
                  <a:cubicBezTo>
                    <a:pt x="192" y="46"/>
                    <a:pt x="192" y="46"/>
                    <a:pt x="192" y="46"/>
                  </a:cubicBezTo>
                  <a:cubicBezTo>
                    <a:pt x="192" y="46"/>
                    <a:pt x="192" y="46"/>
                    <a:pt x="192" y="46"/>
                  </a:cubicBezTo>
                  <a:cubicBezTo>
                    <a:pt x="190" y="43"/>
                    <a:pt x="190" y="43"/>
                    <a:pt x="190" y="43"/>
                  </a:cubicBezTo>
                  <a:cubicBezTo>
                    <a:pt x="190" y="43"/>
                    <a:pt x="190" y="43"/>
                    <a:pt x="189" y="43"/>
                  </a:cubicBezTo>
                  <a:cubicBezTo>
                    <a:pt x="189" y="43"/>
                    <a:pt x="189" y="43"/>
                    <a:pt x="189" y="43"/>
                  </a:cubicBezTo>
                  <a:cubicBezTo>
                    <a:pt x="187" y="44"/>
                    <a:pt x="187" y="44"/>
                    <a:pt x="187" y="44"/>
                  </a:cubicBezTo>
                  <a:cubicBezTo>
                    <a:pt x="186" y="42"/>
                    <a:pt x="186" y="42"/>
                    <a:pt x="186" y="42"/>
                  </a:cubicBezTo>
                  <a:cubicBezTo>
                    <a:pt x="186" y="42"/>
                    <a:pt x="186" y="42"/>
                    <a:pt x="186" y="42"/>
                  </a:cubicBezTo>
                  <a:cubicBezTo>
                    <a:pt x="175" y="38"/>
                    <a:pt x="175" y="38"/>
                    <a:pt x="175" y="38"/>
                  </a:cubicBezTo>
                  <a:cubicBezTo>
                    <a:pt x="169" y="38"/>
                    <a:pt x="169" y="38"/>
                    <a:pt x="169" y="38"/>
                  </a:cubicBezTo>
                  <a:cubicBezTo>
                    <a:pt x="168" y="38"/>
                    <a:pt x="168" y="38"/>
                    <a:pt x="168" y="38"/>
                  </a:cubicBezTo>
                  <a:cubicBezTo>
                    <a:pt x="166" y="43"/>
                    <a:pt x="166" y="43"/>
                    <a:pt x="166" y="43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0" y="45"/>
                    <a:pt x="160" y="45"/>
                    <a:pt x="160" y="45"/>
                  </a:cubicBezTo>
                  <a:cubicBezTo>
                    <a:pt x="160" y="45"/>
                    <a:pt x="160" y="45"/>
                    <a:pt x="160" y="45"/>
                  </a:cubicBezTo>
                  <a:cubicBezTo>
                    <a:pt x="160" y="45"/>
                    <a:pt x="160" y="45"/>
                    <a:pt x="160" y="45"/>
                  </a:cubicBezTo>
                  <a:cubicBezTo>
                    <a:pt x="159" y="45"/>
                    <a:pt x="159" y="45"/>
                    <a:pt x="158" y="45"/>
                  </a:cubicBezTo>
                  <a:cubicBezTo>
                    <a:pt x="162" y="44"/>
                    <a:pt x="162" y="44"/>
                    <a:pt x="162" y="44"/>
                  </a:cubicBezTo>
                  <a:cubicBezTo>
                    <a:pt x="166" y="39"/>
                    <a:pt x="166" y="39"/>
                    <a:pt x="166" y="39"/>
                  </a:cubicBezTo>
                  <a:cubicBezTo>
                    <a:pt x="167" y="35"/>
                    <a:pt x="167" y="35"/>
                    <a:pt x="167" y="35"/>
                  </a:cubicBezTo>
                  <a:cubicBezTo>
                    <a:pt x="167" y="35"/>
                    <a:pt x="167" y="35"/>
                    <a:pt x="166" y="35"/>
                  </a:cubicBezTo>
                  <a:cubicBezTo>
                    <a:pt x="163" y="34"/>
                    <a:pt x="163" y="34"/>
                    <a:pt x="163" y="34"/>
                  </a:cubicBezTo>
                  <a:cubicBezTo>
                    <a:pt x="159" y="34"/>
                    <a:pt x="159" y="34"/>
                    <a:pt x="159" y="34"/>
                  </a:cubicBezTo>
                  <a:cubicBezTo>
                    <a:pt x="160" y="34"/>
                    <a:pt x="160" y="34"/>
                    <a:pt x="160" y="34"/>
                  </a:cubicBezTo>
                  <a:cubicBezTo>
                    <a:pt x="160" y="34"/>
                    <a:pt x="160" y="34"/>
                    <a:pt x="160" y="34"/>
                  </a:cubicBezTo>
                  <a:cubicBezTo>
                    <a:pt x="160" y="34"/>
                    <a:pt x="160" y="34"/>
                    <a:pt x="160" y="3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59" y="32"/>
                    <a:pt x="159" y="32"/>
                    <a:pt x="159" y="32"/>
                  </a:cubicBezTo>
                  <a:cubicBezTo>
                    <a:pt x="159" y="32"/>
                    <a:pt x="159" y="32"/>
                    <a:pt x="159" y="32"/>
                  </a:cubicBezTo>
                  <a:cubicBezTo>
                    <a:pt x="159" y="32"/>
                    <a:pt x="159" y="32"/>
                    <a:pt x="159" y="33"/>
                  </a:cubicBezTo>
                  <a:cubicBezTo>
                    <a:pt x="158" y="34"/>
                    <a:pt x="158" y="34"/>
                    <a:pt x="158" y="34"/>
                  </a:cubicBezTo>
                  <a:cubicBezTo>
                    <a:pt x="158" y="34"/>
                    <a:pt x="158" y="34"/>
                    <a:pt x="158" y="34"/>
                  </a:cubicBezTo>
                  <a:cubicBezTo>
                    <a:pt x="154" y="35"/>
                    <a:pt x="154" y="35"/>
                    <a:pt x="154" y="35"/>
                  </a:cubicBezTo>
                  <a:cubicBezTo>
                    <a:pt x="152" y="36"/>
                    <a:pt x="152" y="36"/>
                    <a:pt x="152" y="36"/>
                  </a:cubicBezTo>
                  <a:cubicBezTo>
                    <a:pt x="152" y="36"/>
                    <a:pt x="152" y="36"/>
                    <a:pt x="152" y="36"/>
                  </a:cubicBezTo>
                  <a:cubicBezTo>
                    <a:pt x="152" y="36"/>
                    <a:pt x="152" y="35"/>
                    <a:pt x="152" y="35"/>
                  </a:cubicBezTo>
                  <a:cubicBezTo>
                    <a:pt x="152" y="35"/>
                    <a:pt x="152" y="35"/>
                    <a:pt x="152" y="35"/>
                  </a:cubicBezTo>
                  <a:cubicBezTo>
                    <a:pt x="151" y="35"/>
                    <a:pt x="151" y="35"/>
                    <a:pt x="151" y="35"/>
                  </a:cubicBezTo>
                  <a:cubicBezTo>
                    <a:pt x="152" y="34"/>
                    <a:pt x="152" y="34"/>
                    <a:pt x="152" y="34"/>
                  </a:cubicBezTo>
                  <a:cubicBezTo>
                    <a:pt x="152" y="34"/>
                    <a:pt x="152" y="34"/>
                    <a:pt x="152" y="34"/>
                  </a:cubicBezTo>
                  <a:cubicBezTo>
                    <a:pt x="152" y="33"/>
                    <a:pt x="152" y="33"/>
                    <a:pt x="152" y="33"/>
                  </a:cubicBezTo>
                  <a:cubicBezTo>
                    <a:pt x="152" y="33"/>
                    <a:pt x="152" y="33"/>
                    <a:pt x="152" y="33"/>
                  </a:cubicBezTo>
                  <a:cubicBezTo>
                    <a:pt x="150" y="35"/>
                    <a:pt x="150" y="35"/>
                    <a:pt x="150" y="35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9" y="39"/>
                    <a:pt x="149" y="39"/>
                    <a:pt x="149" y="39"/>
                  </a:cubicBezTo>
                  <a:cubicBezTo>
                    <a:pt x="149" y="39"/>
                    <a:pt x="149" y="39"/>
                    <a:pt x="149" y="39"/>
                  </a:cubicBezTo>
                  <a:cubicBezTo>
                    <a:pt x="149" y="39"/>
                    <a:pt x="149" y="39"/>
                    <a:pt x="149" y="39"/>
                  </a:cubicBezTo>
                  <a:cubicBezTo>
                    <a:pt x="149" y="39"/>
                    <a:pt x="149" y="39"/>
                    <a:pt x="149" y="39"/>
                  </a:cubicBezTo>
                  <a:cubicBezTo>
                    <a:pt x="152" y="36"/>
                    <a:pt x="152" y="36"/>
                    <a:pt x="152" y="36"/>
                  </a:cubicBezTo>
                  <a:cubicBezTo>
                    <a:pt x="152" y="36"/>
                    <a:pt x="152" y="36"/>
                    <a:pt x="152" y="36"/>
                  </a:cubicBezTo>
                  <a:cubicBezTo>
                    <a:pt x="152" y="41"/>
                    <a:pt x="152" y="41"/>
                    <a:pt x="152" y="41"/>
                  </a:cubicBezTo>
                  <a:cubicBezTo>
                    <a:pt x="152" y="41"/>
                    <a:pt x="152" y="41"/>
                    <a:pt x="152" y="41"/>
                  </a:cubicBezTo>
                  <a:cubicBezTo>
                    <a:pt x="152" y="41"/>
                    <a:pt x="152" y="41"/>
                    <a:pt x="152" y="41"/>
                  </a:cubicBezTo>
                  <a:cubicBezTo>
                    <a:pt x="152" y="41"/>
                    <a:pt x="152" y="41"/>
                    <a:pt x="152" y="41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2" y="39"/>
                    <a:pt x="152" y="39"/>
                    <a:pt x="152" y="39"/>
                  </a:cubicBezTo>
                  <a:cubicBezTo>
                    <a:pt x="152" y="39"/>
                    <a:pt x="152" y="39"/>
                    <a:pt x="152" y="38"/>
                  </a:cubicBezTo>
                  <a:cubicBezTo>
                    <a:pt x="152" y="38"/>
                    <a:pt x="152" y="38"/>
                    <a:pt x="151" y="38"/>
                  </a:cubicBezTo>
                  <a:cubicBezTo>
                    <a:pt x="151" y="38"/>
                    <a:pt x="151" y="38"/>
                    <a:pt x="151" y="38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7" y="37"/>
                    <a:pt x="147" y="37"/>
                    <a:pt x="147" y="37"/>
                  </a:cubicBezTo>
                  <a:cubicBezTo>
                    <a:pt x="156" y="27"/>
                    <a:pt x="156" y="27"/>
                    <a:pt x="156" y="27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7" y="23"/>
                    <a:pt x="157" y="23"/>
                    <a:pt x="157" y="23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49" y="8"/>
                    <a:pt x="149" y="8"/>
                    <a:pt x="149" y="8"/>
                  </a:cubicBezTo>
                  <a:cubicBezTo>
                    <a:pt x="147" y="6"/>
                    <a:pt x="147" y="6"/>
                    <a:pt x="147" y="6"/>
                  </a:cubicBezTo>
                  <a:cubicBezTo>
                    <a:pt x="147" y="6"/>
                    <a:pt x="147" y="6"/>
                    <a:pt x="147" y="6"/>
                  </a:cubicBezTo>
                  <a:cubicBezTo>
                    <a:pt x="147" y="6"/>
                    <a:pt x="147" y="6"/>
                    <a:pt x="147" y="6"/>
                  </a:cubicBezTo>
                  <a:cubicBezTo>
                    <a:pt x="146" y="7"/>
                    <a:pt x="146" y="7"/>
                    <a:pt x="146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40" y="17"/>
                    <a:pt x="140" y="17"/>
                    <a:pt x="140" y="17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0" y="20"/>
                    <a:pt x="130" y="20"/>
                    <a:pt x="130" y="20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99" y="25"/>
                    <a:pt x="99" y="25"/>
                    <a:pt x="99" y="25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1" y="4"/>
                    <a:pt x="91" y="4"/>
                    <a:pt x="91" y="4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0" y="0"/>
                    <a:pt x="9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5"/>
                    <a:pt x="59" y="6"/>
                    <a:pt x="59" y="6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59" y="8"/>
                    <a:pt x="60" y="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20"/>
                    <a:pt x="41" y="20"/>
                    <a:pt x="41" y="20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5" y="95"/>
                    <a:pt x="6" y="95"/>
                    <a:pt x="6" y="95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9" y="95"/>
                    <a:pt x="9" y="95"/>
                    <a:pt x="9" y="95"/>
                  </a:cubicBezTo>
                  <a:cubicBezTo>
                    <a:pt x="9" y="95"/>
                    <a:pt x="9" y="95"/>
                    <a:pt x="9" y="95"/>
                  </a:cubicBezTo>
                  <a:cubicBezTo>
                    <a:pt x="9" y="95"/>
                    <a:pt x="9" y="95"/>
                    <a:pt x="9" y="95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2" y="106"/>
                    <a:pt x="22" y="106"/>
                    <a:pt x="22" y="106"/>
                  </a:cubicBezTo>
                  <a:cubicBezTo>
                    <a:pt x="22" y="106"/>
                    <a:pt x="23" y="106"/>
                    <a:pt x="23" y="106"/>
                  </a:cubicBezTo>
                  <a:cubicBezTo>
                    <a:pt x="23" y="106"/>
                    <a:pt x="23" y="106"/>
                    <a:pt x="23" y="106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8" y="105"/>
                    <a:pt x="28" y="105"/>
                    <a:pt x="28" y="105"/>
                  </a:cubicBezTo>
                  <a:cubicBezTo>
                    <a:pt x="36" y="106"/>
                    <a:pt x="36" y="106"/>
                    <a:pt x="36" y="106"/>
                  </a:cubicBezTo>
                  <a:cubicBezTo>
                    <a:pt x="41" y="103"/>
                    <a:pt x="41" y="103"/>
                    <a:pt x="41" y="103"/>
                  </a:cubicBezTo>
                  <a:cubicBezTo>
                    <a:pt x="47" y="97"/>
                    <a:pt x="47" y="97"/>
                    <a:pt x="47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5" y="107"/>
                    <a:pt x="55" y="107"/>
                    <a:pt x="55" y="107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61" y="114"/>
                    <a:pt x="61" y="114"/>
                    <a:pt x="61" y="114"/>
                  </a:cubicBezTo>
                  <a:cubicBezTo>
                    <a:pt x="69" y="116"/>
                    <a:pt x="69" y="116"/>
                    <a:pt x="69" y="116"/>
                  </a:cubicBezTo>
                  <a:cubicBezTo>
                    <a:pt x="70" y="118"/>
                    <a:pt x="70" y="118"/>
                    <a:pt x="70" y="118"/>
                  </a:cubicBezTo>
                  <a:cubicBezTo>
                    <a:pt x="70" y="118"/>
                    <a:pt x="70" y="118"/>
                    <a:pt x="70" y="118"/>
                  </a:cubicBezTo>
                  <a:cubicBezTo>
                    <a:pt x="76" y="119"/>
                    <a:pt x="76" y="119"/>
                    <a:pt x="76" y="119"/>
                  </a:cubicBezTo>
                  <a:cubicBezTo>
                    <a:pt x="79" y="121"/>
                    <a:pt x="79" y="121"/>
                    <a:pt x="79" y="121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3" y="122"/>
                    <a:pt x="83" y="122"/>
                    <a:pt x="83" y="122"/>
                  </a:cubicBezTo>
                  <a:cubicBezTo>
                    <a:pt x="85" y="123"/>
                    <a:pt x="85" y="123"/>
                    <a:pt x="85" y="123"/>
                  </a:cubicBezTo>
                  <a:cubicBezTo>
                    <a:pt x="88" y="129"/>
                    <a:pt x="88" y="129"/>
                    <a:pt x="88" y="129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9" y="140"/>
                    <a:pt x="89" y="140"/>
                    <a:pt x="89" y="140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101" y="141"/>
                    <a:pt x="101" y="141"/>
                    <a:pt x="101" y="141"/>
                  </a:cubicBezTo>
                  <a:cubicBezTo>
                    <a:pt x="101" y="147"/>
                    <a:pt x="101" y="147"/>
                    <a:pt x="101" y="147"/>
                  </a:cubicBezTo>
                  <a:cubicBezTo>
                    <a:pt x="101" y="147"/>
                    <a:pt x="101" y="147"/>
                    <a:pt x="101" y="147"/>
                  </a:cubicBezTo>
                  <a:cubicBezTo>
                    <a:pt x="104" y="148"/>
                    <a:pt x="104" y="148"/>
                    <a:pt x="104" y="148"/>
                  </a:cubicBezTo>
                  <a:cubicBezTo>
                    <a:pt x="105" y="153"/>
                    <a:pt x="105" y="153"/>
                    <a:pt x="105" y="153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7"/>
                  </a:cubicBezTo>
                  <a:cubicBezTo>
                    <a:pt x="104" y="180"/>
                    <a:pt x="104" y="180"/>
                    <a:pt x="104" y="180"/>
                  </a:cubicBezTo>
                  <a:cubicBezTo>
                    <a:pt x="104" y="180"/>
                    <a:pt x="104" y="180"/>
                    <a:pt x="104" y="180"/>
                  </a:cubicBezTo>
                  <a:cubicBezTo>
                    <a:pt x="110" y="182"/>
                    <a:pt x="110" y="182"/>
                    <a:pt x="110" y="182"/>
                  </a:cubicBezTo>
                  <a:cubicBezTo>
                    <a:pt x="114" y="181"/>
                    <a:pt x="114" y="181"/>
                    <a:pt x="114" y="181"/>
                  </a:cubicBezTo>
                  <a:cubicBezTo>
                    <a:pt x="118" y="182"/>
                    <a:pt x="118" y="182"/>
                    <a:pt x="118" y="18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20" y="193"/>
                    <a:pt x="120" y="193"/>
                    <a:pt x="120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27" y="197"/>
                    <a:pt x="127" y="197"/>
                    <a:pt x="127" y="197"/>
                  </a:cubicBezTo>
                  <a:cubicBezTo>
                    <a:pt x="126" y="205"/>
                    <a:pt x="126" y="205"/>
                    <a:pt x="126" y="205"/>
                  </a:cubicBezTo>
                  <a:cubicBezTo>
                    <a:pt x="127" y="205"/>
                    <a:pt x="130" y="205"/>
                    <a:pt x="130" y="205"/>
                  </a:cubicBezTo>
                  <a:cubicBezTo>
                    <a:pt x="130" y="205"/>
                    <a:pt x="131" y="206"/>
                    <a:pt x="131" y="206"/>
                  </a:cubicBezTo>
                  <a:cubicBezTo>
                    <a:pt x="132" y="210"/>
                    <a:pt x="132" y="210"/>
                    <a:pt x="132" y="210"/>
                  </a:cubicBezTo>
                  <a:cubicBezTo>
                    <a:pt x="131" y="216"/>
                    <a:pt x="131" y="216"/>
                    <a:pt x="131" y="216"/>
                  </a:cubicBezTo>
                  <a:cubicBezTo>
                    <a:pt x="131" y="216"/>
                    <a:pt x="131" y="216"/>
                    <a:pt x="131" y="216"/>
                  </a:cubicBezTo>
                  <a:cubicBezTo>
                    <a:pt x="125" y="219"/>
                    <a:pt x="125" y="219"/>
                    <a:pt x="125" y="219"/>
                  </a:cubicBezTo>
                  <a:cubicBezTo>
                    <a:pt x="106" y="239"/>
                    <a:pt x="106" y="239"/>
                    <a:pt x="106" y="239"/>
                  </a:cubicBezTo>
                  <a:cubicBezTo>
                    <a:pt x="106" y="240"/>
                    <a:pt x="106" y="240"/>
                    <a:pt x="106" y="240"/>
                  </a:cubicBezTo>
                  <a:cubicBezTo>
                    <a:pt x="106" y="239"/>
                    <a:pt x="108" y="239"/>
                    <a:pt x="109" y="239"/>
                  </a:cubicBezTo>
                  <a:cubicBezTo>
                    <a:pt x="109" y="239"/>
                    <a:pt x="109" y="239"/>
                    <a:pt x="109" y="239"/>
                  </a:cubicBezTo>
                  <a:cubicBezTo>
                    <a:pt x="110" y="239"/>
                    <a:pt x="110" y="239"/>
                    <a:pt x="110" y="239"/>
                  </a:cubicBezTo>
                  <a:cubicBezTo>
                    <a:pt x="111" y="239"/>
                    <a:pt x="111" y="239"/>
                    <a:pt x="111" y="239"/>
                  </a:cubicBezTo>
                  <a:cubicBezTo>
                    <a:pt x="115" y="242"/>
                    <a:pt x="115" y="242"/>
                    <a:pt x="115" y="242"/>
                  </a:cubicBezTo>
                  <a:cubicBezTo>
                    <a:pt x="116" y="245"/>
                    <a:pt x="116" y="245"/>
                    <a:pt x="116" y="245"/>
                  </a:cubicBezTo>
                  <a:cubicBezTo>
                    <a:pt x="116" y="245"/>
                    <a:pt x="116" y="245"/>
                    <a:pt x="116" y="245"/>
                  </a:cubicBezTo>
                  <a:cubicBezTo>
                    <a:pt x="116" y="246"/>
                    <a:pt x="116" y="246"/>
                    <a:pt x="116" y="246"/>
                  </a:cubicBezTo>
                  <a:cubicBezTo>
                    <a:pt x="116" y="246"/>
                    <a:pt x="116" y="246"/>
                    <a:pt x="116" y="245"/>
                  </a:cubicBezTo>
                  <a:cubicBezTo>
                    <a:pt x="119" y="244"/>
                    <a:pt x="119" y="244"/>
                    <a:pt x="119" y="244"/>
                  </a:cubicBezTo>
                  <a:cubicBezTo>
                    <a:pt x="122" y="247"/>
                    <a:pt x="122" y="247"/>
                    <a:pt x="122" y="247"/>
                  </a:cubicBezTo>
                  <a:cubicBezTo>
                    <a:pt x="130" y="253"/>
                    <a:pt x="130" y="253"/>
                    <a:pt x="130" y="253"/>
                  </a:cubicBezTo>
                  <a:cubicBezTo>
                    <a:pt x="132" y="256"/>
                    <a:pt x="132" y="256"/>
                    <a:pt x="132" y="256"/>
                  </a:cubicBezTo>
                  <a:cubicBezTo>
                    <a:pt x="135" y="258"/>
                    <a:pt x="135" y="258"/>
                    <a:pt x="135" y="258"/>
                  </a:cubicBezTo>
                  <a:cubicBezTo>
                    <a:pt x="132" y="261"/>
                    <a:pt x="132" y="261"/>
                    <a:pt x="132" y="261"/>
                  </a:cubicBezTo>
                  <a:cubicBezTo>
                    <a:pt x="132" y="262"/>
                    <a:pt x="132" y="262"/>
                    <a:pt x="132" y="262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7"/>
                    <a:pt x="133" y="267"/>
                    <a:pt x="133" y="267"/>
                  </a:cubicBezTo>
                  <a:cubicBezTo>
                    <a:pt x="133" y="267"/>
                    <a:pt x="133" y="267"/>
                    <a:pt x="133" y="267"/>
                  </a:cubicBezTo>
                  <a:cubicBezTo>
                    <a:pt x="133" y="267"/>
                    <a:pt x="133" y="267"/>
                    <a:pt x="133" y="267"/>
                  </a:cubicBezTo>
                  <a:cubicBezTo>
                    <a:pt x="134" y="267"/>
                    <a:pt x="134" y="267"/>
                    <a:pt x="134" y="267"/>
                  </a:cubicBezTo>
                  <a:cubicBezTo>
                    <a:pt x="140" y="260"/>
                    <a:pt x="140" y="260"/>
                    <a:pt x="140" y="260"/>
                  </a:cubicBezTo>
                  <a:cubicBezTo>
                    <a:pt x="141" y="255"/>
                    <a:pt x="141" y="255"/>
                    <a:pt x="141" y="255"/>
                  </a:cubicBezTo>
                  <a:cubicBezTo>
                    <a:pt x="149" y="249"/>
                    <a:pt x="149" y="249"/>
                    <a:pt x="149" y="249"/>
                  </a:cubicBezTo>
                  <a:cubicBezTo>
                    <a:pt x="154" y="242"/>
                    <a:pt x="154" y="242"/>
                    <a:pt x="154" y="242"/>
                  </a:cubicBezTo>
                  <a:cubicBezTo>
                    <a:pt x="157" y="233"/>
                    <a:pt x="157" y="233"/>
                    <a:pt x="157" y="233"/>
                  </a:cubicBezTo>
                  <a:cubicBezTo>
                    <a:pt x="164" y="225"/>
                    <a:pt x="164" y="225"/>
                    <a:pt x="164" y="225"/>
                  </a:cubicBezTo>
                  <a:cubicBezTo>
                    <a:pt x="165" y="218"/>
                    <a:pt x="165" y="218"/>
                    <a:pt x="165" y="218"/>
                  </a:cubicBezTo>
                  <a:cubicBezTo>
                    <a:pt x="166" y="217"/>
                    <a:pt x="166" y="217"/>
                    <a:pt x="166" y="217"/>
                  </a:cubicBezTo>
                  <a:cubicBezTo>
                    <a:pt x="166" y="217"/>
                    <a:pt x="166" y="217"/>
                    <a:pt x="166" y="217"/>
                  </a:cubicBezTo>
                  <a:cubicBezTo>
                    <a:pt x="165" y="215"/>
                    <a:pt x="165" y="215"/>
                    <a:pt x="165" y="215"/>
                  </a:cubicBezTo>
                  <a:cubicBezTo>
                    <a:pt x="164" y="209"/>
                    <a:pt x="164" y="209"/>
                    <a:pt x="164" y="209"/>
                  </a:cubicBezTo>
                  <a:cubicBezTo>
                    <a:pt x="167" y="204"/>
                    <a:pt x="167" y="204"/>
                    <a:pt x="167" y="204"/>
                  </a:cubicBezTo>
                  <a:cubicBezTo>
                    <a:pt x="177" y="195"/>
                    <a:pt x="177" y="195"/>
                    <a:pt x="177" y="195"/>
                  </a:cubicBezTo>
                  <a:cubicBezTo>
                    <a:pt x="191" y="189"/>
                    <a:pt x="191" y="189"/>
                    <a:pt x="191" y="189"/>
                  </a:cubicBezTo>
                  <a:cubicBezTo>
                    <a:pt x="191" y="189"/>
                    <a:pt x="191" y="189"/>
                    <a:pt x="191" y="189"/>
                  </a:cubicBezTo>
                  <a:cubicBezTo>
                    <a:pt x="192" y="187"/>
                    <a:pt x="192" y="187"/>
                    <a:pt x="192" y="187"/>
                  </a:cubicBezTo>
                  <a:cubicBezTo>
                    <a:pt x="206" y="186"/>
                    <a:pt x="206" y="186"/>
                    <a:pt x="206" y="186"/>
                  </a:cubicBezTo>
                  <a:cubicBezTo>
                    <a:pt x="206" y="186"/>
                    <a:pt x="207" y="186"/>
                    <a:pt x="207" y="186"/>
                  </a:cubicBezTo>
                  <a:cubicBezTo>
                    <a:pt x="208" y="184"/>
                    <a:pt x="208" y="184"/>
                    <a:pt x="208" y="184"/>
                  </a:cubicBezTo>
                  <a:cubicBezTo>
                    <a:pt x="213" y="179"/>
                    <a:pt x="213" y="179"/>
                    <a:pt x="213" y="179"/>
                  </a:cubicBezTo>
                  <a:cubicBezTo>
                    <a:pt x="215" y="175"/>
                    <a:pt x="215" y="175"/>
                    <a:pt x="215" y="175"/>
                  </a:cubicBezTo>
                  <a:cubicBezTo>
                    <a:pt x="222" y="162"/>
                    <a:pt x="222" y="162"/>
                    <a:pt x="222" y="162"/>
                  </a:cubicBezTo>
                  <a:cubicBezTo>
                    <a:pt x="224" y="154"/>
                    <a:pt x="224" y="154"/>
                    <a:pt x="224" y="154"/>
                  </a:cubicBezTo>
                  <a:cubicBezTo>
                    <a:pt x="226" y="150"/>
                    <a:pt x="226" y="150"/>
                    <a:pt x="226" y="150"/>
                  </a:cubicBezTo>
                  <a:cubicBezTo>
                    <a:pt x="228" y="137"/>
                    <a:pt x="228" y="137"/>
                    <a:pt x="228" y="137"/>
                  </a:cubicBezTo>
                  <a:cubicBezTo>
                    <a:pt x="227" y="128"/>
                    <a:pt x="227" y="128"/>
                    <a:pt x="227" y="128"/>
                  </a:cubicBezTo>
                  <a:cubicBezTo>
                    <a:pt x="228" y="120"/>
                    <a:pt x="228" y="120"/>
                    <a:pt x="228" y="120"/>
                  </a:cubicBezTo>
                  <a:cubicBezTo>
                    <a:pt x="233" y="117"/>
                    <a:pt x="233" y="117"/>
                    <a:pt x="233" y="117"/>
                  </a:cubicBezTo>
                  <a:cubicBezTo>
                    <a:pt x="238" y="107"/>
                    <a:pt x="238" y="107"/>
                    <a:pt x="238" y="107"/>
                  </a:cubicBezTo>
                  <a:cubicBezTo>
                    <a:pt x="245" y="101"/>
                    <a:pt x="245" y="101"/>
                    <a:pt x="245" y="101"/>
                  </a:cubicBezTo>
                  <a:cubicBezTo>
                    <a:pt x="252" y="92"/>
                    <a:pt x="252" y="92"/>
                    <a:pt x="252" y="92"/>
                  </a:cubicBezTo>
                  <a:cubicBezTo>
                    <a:pt x="255" y="80"/>
                    <a:pt x="255" y="80"/>
                    <a:pt x="255" y="80"/>
                  </a:cubicBezTo>
                  <a:lnTo>
                    <a:pt x="253" y="71"/>
                  </a:lnTo>
                  <a:close/>
                </a:path>
              </a:pathLst>
            </a:custGeom>
            <a:solidFill>
              <a:schemeClr val="accent3"/>
            </a:solidFill>
            <a:ln w="3175" cap="flat">
              <a:solidFill>
                <a:srgbClr val="B0B0B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36" name="ZoneTexte 1235">
            <a:extLst>
              <a:ext uri="{FF2B5EF4-FFF2-40B4-BE49-F238E27FC236}">
                <a16:creationId xmlns:a16="http://schemas.microsoft.com/office/drawing/2014/main" id="{A1BD21E0-CCFA-18B3-55B6-9A58F4A11429}"/>
              </a:ext>
            </a:extLst>
          </p:cNvPr>
          <p:cNvSpPr txBox="1"/>
          <p:nvPr userDrawn="1"/>
        </p:nvSpPr>
        <p:spPr>
          <a:xfrm>
            <a:off x="4558063" y="1760079"/>
            <a:ext cx="1209335" cy="223917"/>
          </a:xfrm>
          <a:prstGeom prst="rect">
            <a:avLst/>
          </a:prstGeom>
          <a:noFill/>
        </p:spPr>
        <p:txBody>
          <a:bodyPr wrap="square" lIns="27454" tIns="34866" rIns="27454" bIns="34866">
            <a:spAutoFit/>
          </a:bodyPr>
          <a:lstStyle/>
          <a:p>
            <a:pPr algn="r" defTabSz="816284" eaLnBrk="1" fontAlgn="auto" hangingPunct="1">
              <a:lnSpc>
                <a:spcPct val="95000"/>
              </a:lnSpc>
              <a:spcBef>
                <a:spcPts val="536"/>
              </a:spcBef>
              <a:spcAft>
                <a:spcPts val="0"/>
              </a:spcAft>
              <a:buClr>
                <a:srgbClr val="339966"/>
              </a:buClr>
              <a:buSzPct val="120000"/>
              <a:tabLst>
                <a:tab pos="804947" algn="l"/>
              </a:tabLst>
              <a:defRPr/>
            </a:pPr>
            <a:r>
              <a:rPr lang="en-US" sz="1050" b="1" kern="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Arial" pitchFamily="34" charset="0"/>
              </a:rPr>
              <a:t>Europe</a:t>
            </a:r>
            <a:endParaRPr lang="en-US" sz="1050" kern="0">
              <a:solidFill>
                <a:schemeClr val="accent6"/>
              </a:solidFill>
              <a:latin typeface="+mj-lt"/>
              <a:ea typeface="Source Sans Pro" panose="020B0503030403020204" pitchFamily="34" charset="0"/>
              <a:cs typeface="Arial" pitchFamily="34" charset="0"/>
            </a:endParaRPr>
          </a:p>
        </p:txBody>
      </p:sp>
      <p:sp>
        <p:nvSpPr>
          <p:cNvPr id="1237" name="ZoneTexte 1236">
            <a:extLst>
              <a:ext uri="{FF2B5EF4-FFF2-40B4-BE49-F238E27FC236}">
                <a16:creationId xmlns:a16="http://schemas.microsoft.com/office/drawing/2014/main" id="{002D96DB-4699-0D33-8E4A-970C47BEC172}"/>
              </a:ext>
            </a:extLst>
          </p:cNvPr>
          <p:cNvSpPr txBox="1"/>
          <p:nvPr userDrawn="1"/>
        </p:nvSpPr>
        <p:spPr>
          <a:xfrm>
            <a:off x="403932" y="2572751"/>
            <a:ext cx="1115459" cy="223917"/>
          </a:xfrm>
          <a:prstGeom prst="rect">
            <a:avLst/>
          </a:prstGeom>
          <a:noFill/>
        </p:spPr>
        <p:txBody>
          <a:bodyPr lIns="27454" tIns="34866" rIns="27454" bIns="34866">
            <a:spAutoFit/>
          </a:bodyPr>
          <a:lstStyle/>
          <a:p>
            <a:pPr algn="r" defTabSz="816284" eaLnBrk="1" fontAlgn="auto" hangingPunct="1">
              <a:lnSpc>
                <a:spcPct val="95000"/>
              </a:lnSpc>
              <a:spcBef>
                <a:spcPts val="536"/>
              </a:spcBef>
              <a:spcAft>
                <a:spcPts val="0"/>
              </a:spcAft>
              <a:buClr>
                <a:srgbClr val="339966"/>
              </a:buClr>
              <a:buSzPct val="120000"/>
              <a:tabLst>
                <a:tab pos="804947" algn="l"/>
              </a:tabLst>
              <a:defRPr/>
            </a:pPr>
            <a:r>
              <a:rPr lang="en-US" sz="1050" b="1" kern="0" dirty="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Arial" pitchFamily="34" charset="0"/>
              </a:rPr>
              <a:t>Americas</a:t>
            </a:r>
            <a:endParaRPr lang="en-US" sz="1050" kern="0" dirty="0">
              <a:solidFill>
                <a:schemeClr val="accent3"/>
              </a:solidFill>
              <a:latin typeface="+mj-lt"/>
              <a:ea typeface="Source Sans Pro" panose="020B0503030403020204" pitchFamily="34" charset="0"/>
              <a:cs typeface="Arial" pitchFamily="34" charset="0"/>
            </a:endParaRPr>
          </a:p>
        </p:txBody>
      </p:sp>
      <p:sp>
        <p:nvSpPr>
          <p:cNvPr id="1238" name="Forme libre 12">
            <a:extLst>
              <a:ext uri="{FF2B5EF4-FFF2-40B4-BE49-F238E27FC236}">
                <a16:creationId xmlns:a16="http://schemas.microsoft.com/office/drawing/2014/main" id="{7009042B-0EB6-FCE1-69EF-22FAF114508B}"/>
              </a:ext>
            </a:extLst>
          </p:cNvPr>
          <p:cNvSpPr>
            <a:spLocks/>
          </p:cNvSpPr>
          <p:nvPr userDrawn="1"/>
        </p:nvSpPr>
        <p:spPr bwMode="auto">
          <a:xfrm>
            <a:off x="1540279" y="2621317"/>
            <a:ext cx="428219" cy="92432"/>
          </a:xfrm>
          <a:custGeom>
            <a:avLst/>
            <a:gdLst>
              <a:gd name="T0" fmla="*/ 0 w 517236"/>
              <a:gd name="T1" fmla="*/ 45228 h 193964"/>
              <a:gd name="T2" fmla="*/ 146257 w 517236"/>
              <a:gd name="T3" fmla="*/ 45228 h 193964"/>
              <a:gd name="T4" fmla="*/ 204760 w 517236"/>
              <a:gd name="T5" fmla="*/ 0 h 1939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17236" h="193964">
                <a:moveTo>
                  <a:pt x="0" y="193964"/>
                </a:moveTo>
                <a:lnTo>
                  <a:pt x="369454" y="193964"/>
                </a:lnTo>
                <a:lnTo>
                  <a:pt x="517236" y="0"/>
                </a:lnTo>
              </a:path>
            </a:pathLst>
          </a:custGeom>
          <a:noFill/>
          <a:ln w="19050" cap="flat" cmpd="sng">
            <a:solidFill>
              <a:srgbClr val="00008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34866" rIns="0" bIns="34866" anchor="ctr"/>
          <a:lstStyle/>
          <a:p>
            <a:pPr defTabSz="81628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40" name="ZoneTexte 1239">
            <a:extLst>
              <a:ext uri="{FF2B5EF4-FFF2-40B4-BE49-F238E27FC236}">
                <a16:creationId xmlns:a16="http://schemas.microsoft.com/office/drawing/2014/main" id="{2AED6801-7D2F-16A7-CDA7-861CDBCD4B2A}"/>
              </a:ext>
            </a:extLst>
          </p:cNvPr>
          <p:cNvSpPr txBox="1"/>
          <p:nvPr userDrawn="1"/>
        </p:nvSpPr>
        <p:spPr>
          <a:xfrm>
            <a:off x="5815705" y="5867400"/>
            <a:ext cx="1939207" cy="223917"/>
          </a:xfrm>
          <a:prstGeom prst="rect">
            <a:avLst/>
          </a:prstGeom>
          <a:noFill/>
        </p:spPr>
        <p:txBody>
          <a:bodyPr wrap="square" lIns="27454" tIns="34866" rIns="27454" bIns="34866">
            <a:spAutoFit/>
          </a:bodyPr>
          <a:lstStyle/>
          <a:p>
            <a:pPr defTabSz="816284" eaLnBrk="1" fontAlgn="auto" hangingPunct="1">
              <a:lnSpc>
                <a:spcPct val="95000"/>
              </a:lnSpc>
              <a:spcBef>
                <a:spcPts val="536"/>
              </a:spcBef>
              <a:spcAft>
                <a:spcPts val="0"/>
              </a:spcAft>
              <a:buClr>
                <a:srgbClr val="339966"/>
              </a:buClr>
              <a:buSzPct val="120000"/>
              <a:tabLst>
                <a:tab pos="804947" algn="l"/>
              </a:tabLst>
              <a:defRPr/>
            </a:pPr>
            <a:r>
              <a:rPr lang="en-US" sz="1050" b="0" kern="0" dirty="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Arial" pitchFamily="34" charset="0"/>
              </a:rPr>
              <a:t>Africa</a:t>
            </a:r>
            <a:endParaRPr lang="en-US" sz="1050" b="0" kern="0" dirty="0">
              <a:solidFill>
                <a:schemeClr val="accent4"/>
              </a:solidFill>
              <a:latin typeface="+mj-lt"/>
              <a:cs typeface="Arial" pitchFamily="34" charset="0"/>
            </a:endParaRPr>
          </a:p>
        </p:txBody>
      </p:sp>
      <p:sp>
        <p:nvSpPr>
          <p:cNvPr id="1241" name="Forme libre 10">
            <a:extLst>
              <a:ext uri="{FF2B5EF4-FFF2-40B4-BE49-F238E27FC236}">
                <a16:creationId xmlns:a16="http://schemas.microsoft.com/office/drawing/2014/main" id="{8634D5AE-077B-3632-678B-72F02E0A799C}"/>
              </a:ext>
            </a:extLst>
          </p:cNvPr>
          <p:cNvSpPr>
            <a:spLocks/>
          </p:cNvSpPr>
          <p:nvPr userDrawn="1"/>
        </p:nvSpPr>
        <p:spPr bwMode="auto">
          <a:xfrm>
            <a:off x="5832035" y="1842291"/>
            <a:ext cx="139585" cy="1657941"/>
          </a:xfrm>
          <a:custGeom>
            <a:avLst/>
            <a:gdLst>
              <a:gd name="T0" fmla="*/ 0 w 104107"/>
              <a:gd name="T1" fmla="*/ 0 h 2637668"/>
              <a:gd name="T2" fmla="*/ 0 w 104107"/>
              <a:gd name="T3" fmla="*/ 429883 h 2637668"/>
              <a:gd name="T4" fmla="*/ 12805 w 104107"/>
              <a:gd name="T5" fmla="*/ 472191 h 26376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4107" h="2637668">
                <a:moveTo>
                  <a:pt x="0" y="0"/>
                </a:moveTo>
                <a:lnTo>
                  <a:pt x="0" y="2401336"/>
                </a:lnTo>
                <a:lnTo>
                  <a:pt x="104107" y="2637668"/>
                </a:lnTo>
              </a:path>
            </a:pathLst>
          </a:custGeom>
          <a:noFill/>
          <a:ln w="19050" cap="flat" cmpd="sng">
            <a:solidFill>
              <a:srgbClr val="00008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34866" rIns="0" bIns="34866" anchor="ctr"/>
          <a:lstStyle/>
          <a:p>
            <a:pPr defTabSz="81628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42" name="Forme libre 11">
            <a:extLst>
              <a:ext uri="{FF2B5EF4-FFF2-40B4-BE49-F238E27FC236}">
                <a16:creationId xmlns:a16="http://schemas.microsoft.com/office/drawing/2014/main" id="{FCD27DB3-5328-C39D-CF28-8E3152D5DE55}"/>
              </a:ext>
            </a:extLst>
          </p:cNvPr>
          <p:cNvSpPr>
            <a:spLocks/>
          </p:cNvSpPr>
          <p:nvPr userDrawn="1"/>
        </p:nvSpPr>
        <p:spPr bwMode="auto">
          <a:xfrm>
            <a:off x="5740547" y="4146763"/>
            <a:ext cx="153346" cy="2084269"/>
          </a:xfrm>
          <a:custGeom>
            <a:avLst/>
            <a:gdLst>
              <a:gd name="T0" fmla="*/ 5933 w 83127"/>
              <a:gd name="T1" fmla="*/ 1306796 h 1551687"/>
              <a:gd name="T2" fmla="*/ 0 w 83127"/>
              <a:gd name="T3" fmla="*/ 85566 h 1551687"/>
              <a:gd name="T4" fmla="*/ 85159 w 83127"/>
              <a:gd name="T5" fmla="*/ 0 h 15516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3127" h="1551687">
                <a:moveTo>
                  <a:pt x="5792" y="1551687"/>
                </a:moveTo>
                <a:cubicBezTo>
                  <a:pt x="3861" y="1068325"/>
                  <a:pt x="1931" y="584962"/>
                  <a:pt x="0" y="101600"/>
                </a:cubicBezTo>
                <a:lnTo>
                  <a:pt x="83127" y="0"/>
                </a:lnTo>
              </a:path>
            </a:pathLst>
          </a:custGeom>
          <a:noFill/>
          <a:ln w="19050" cap="flat" cmpd="sng">
            <a:solidFill>
              <a:srgbClr val="00008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34866" rIns="0" bIns="34866" anchor="ctr"/>
          <a:lstStyle/>
          <a:p>
            <a:pPr defTabSz="81628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43" name="ZoneTexte 1242">
            <a:extLst>
              <a:ext uri="{FF2B5EF4-FFF2-40B4-BE49-F238E27FC236}">
                <a16:creationId xmlns:a16="http://schemas.microsoft.com/office/drawing/2014/main" id="{7D8820B7-E7FD-86F8-83A1-4EB4285AB065}"/>
              </a:ext>
            </a:extLst>
          </p:cNvPr>
          <p:cNvSpPr txBox="1"/>
          <p:nvPr userDrawn="1"/>
        </p:nvSpPr>
        <p:spPr>
          <a:xfrm>
            <a:off x="10161900" y="3324329"/>
            <a:ext cx="1574151" cy="377420"/>
          </a:xfrm>
          <a:prstGeom prst="rect">
            <a:avLst/>
          </a:prstGeom>
          <a:noFill/>
        </p:spPr>
        <p:txBody>
          <a:bodyPr wrap="square" lIns="27454" tIns="34866" rIns="27454" bIns="34866">
            <a:spAutoFit/>
          </a:bodyPr>
          <a:lstStyle/>
          <a:p>
            <a:pPr defTabSz="816284" eaLnBrk="1" fontAlgn="auto" hangingPunct="1">
              <a:lnSpc>
                <a:spcPct val="95000"/>
              </a:lnSpc>
              <a:spcBef>
                <a:spcPts val="536"/>
              </a:spcBef>
              <a:spcAft>
                <a:spcPts val="0"/>
              </a:spcAft>
              <a:buClr>
                <a:srgbClr val="339966"/>
              </a:buClr>
              <a:buSzPct val="120000"/>
              <a:tabLst>
                <a:tab pos="804947" algn="l"/>
              </a:tabLst>
              <a:defRPr/>
            </a:pPr>
            <a:r>
              <a:rPr lang="en-US" sz="1050" b="1" kern="0" dirty="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Arial" pitchFamily="34" charset="0"/>
              </a:rPr>
              <a:t>Asia-Pacific</a:t>
            </a:r>
            <a:br>
              <a:rPr lang="en-US" sz="1050" b="1" kern="0" dirty="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Arial" pitchFamily="34" charset="0"/>
              </a:rPr>
            </a:br>
            <a:r>
              <a:rPr lang="en-US" sz="1050" b="1" kern="0" dirty="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Arial" pitchFamily="34" charset="0"/>
              </a:rPr>
              <a:t>&amp; </a:t>
            </a:r>
            <a:r>
              <a:rPr lang="en-US" sz="1050" b="1" kern="0" dirty="0" err="1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Arial" pitchFamily="34" charset="0"/>
              </a:rPr>
              <a:t>Middlpe</a:t>
            </a:r>
            <a:r>
              <a:rPr lang="en-US" sz="1050" b="1" kern="0" dirty="0">
                <a:solidFill>
                  <a:schemeClr val="tx1"/>
                </a:solidFill>
                <a:latin typeface="+mj-lt"/>
                <a:ea typeface="Source Sans Pro" panose="020B0503030403020204" pitchFamily="34" charset="0"/>
                <a:cs typeface="Arial" pitchFamily="34" charset="0"/>
              </a:rPr>
              <a:t> East</a:t>
            </a:r>
            <a:endParaRPr lang="en-US" sz="1050" kern="0" dirty="0">
              <a:solidFill>
                <a:srgbClr val="A0DAB4"/>
              </a:solidFill>
              <a:latin typeface="+mj-lt"/>
              <a:ea typeface="Source Sans Pro" panose="020B0503030403020204" pitchFamily="34" charset="0"/>
              <a:cs typeface="Arial" pitchFamily="34" charset="0"/>
            </a:endParaRPr>
          </a:p>
        </p:txBody>
      </p:sp>
      <p:sp>
        <p:nvSpPr>
          <p:cNvPr id="1244" name="Forme libre 13">
            <a:extLst>
              <a:ext uri="{FF2B5EF4-FFF2-40B4-BE49-F238E27FC236}">
                <a16:creationId xmlns:a16="http://schemas.microsoft.com/office/drawing/2014/main" id="{EA11A4B2-80FD-F928-9159-0EEEF23814A4}"/>
              </a:ext>
            </a:extLst>
          </p:cNvPr>
          <p:cNvSpPr>
            <a:spLocks/>
          </p:cNvSpPr>
          <p:nvPr userDrawn="1"/>
        </p:nvSpPr>
        <p:spPr bwMode="auto">
          <a:xfrm>
            <a:off x="8785655" y="3695422"/>
            <a:ext cx="1283348" cy="217875"/>
          </a:xfrm>
          <a:custGeom>
            <a:avLst/>
            <a:gdLst>
              <a:gd name="T0" fmla="*/ 268160 w 3566108"/>
              <a:gd name="T1" fmla="*/ 1700 h 709313"/>
              <a:gd name="T2" fmla="*/ 23301 w 3566108"/>
              <a:gd name="T3" fmla="*/ 0 h 709313"/>
              <a:gd name="T4" fmla="*/ 0 w 3566108"/>
              <a:gd name="T5" fmla="*/ 116399 h 7093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66108" h="709313">
                <a:moveTo>
                  <a:pt x="3566108" y="10359"/>
                </a:moveTo>
                <a:lnTo>
                  <a:pt x="309863" y="0"/>
                </a:lnTo>
                <a:cubicBezTo>
                  <a:pt x="242130" y="157018"/>
                  <a:pt x="67733" y="552295"/>
                  <a:pt x="0" y="709313"/>
                </a:cubicBezTo>
              </a:path>
            </a:pathLst>
          </a:custGeom>
          <a:noFill/>
          <a:ln w="19050" cap="flat" cmpd="sng">
            <a:solidFill>
              <a:srgbClr val="00008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34866" rIns="0" bIns="34866" anchor="ctr"/>
          <a:lstStyle/>
          <a:p>
            <a:pPr defTabSz="81628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51" name="Espace réservé du texte 1250">
            <a:extLst>
              <a:ext uri="{FF2B5EF4-FFF2-40B4-BE49-F238E27FC236}">
                <a16:creationId xmlns:a16="http://schemas.microsoft.com/office/drawing/2014/main" id="{737C8E70-621F-05B2-04C3-0FFB407F9C58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28600" y="2746920"/>
            <a:ext cx="1338262" cy="223917"/>
          </a:xfrm>
        </p:spPr>
        <p:txBody>
          <a:bodyPr>
            <a:normAutofit/>
          </a:bodyPr>
          <a:lstStyle>
            <a:lvl1pPr algn="r">
              <a:defRPr sz="105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15,267 </a:t>
            </a:r>
            <a:r>
              <a:rPr lang="fr-FR" err="1"/>
              <a:t>employees</a:t>
            </a:r>
            <a:endParaRPr lang="fr-FR"/>
          </a:p>
        </p:txBody>
      </p:sp>
      <p:sp>
        <p:nvSpPr>
          <p:cNvPr id="1253" name="Espace réservé du texte 1250">
            <a:extLst>
              <a:ext uri="{FF2B5EF4-FFF2-40B4-BE49-F238E27FC236}">
                <a16:creationId xmlns:a16="http://schemas.microsoft.com/office/drawing/2014/main" id="{66BB851D-8402-2BE5-D8A2-6F31829D7A5B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776245" y="6048405"/>
            <a:ext cx="1338262" cy="272716"/>
          </a:xfrm>
        </p:spPr>
        <p:txBody>
          <a:bodyPr>
            <a:normAutofit/>
          </a:bodyPr>
          <a:lstStyle>
            <a:lvl1pPr algn="l">
              <a:defRPr sz="105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3,464 </a:t>
            </a:r>
            <a:r>
              <a:rPr lang="fr-FR" dirty="0" err="1"/>
              <a:t>employees</a:t>
            </a:r>
            <a:endParaRPr lang="fr-FR" dirty="0"/>
          </a:p>
        </p:txBody>
      </p:sp>
      <p:sp>
        <p:nvSpPr>
          <p:cNvPr id="1254" name="Espace réservé du texte 1250">
            <a:extLst>
              <a:ext uri="{FF2B5EF4-FFF2-40B4-BE49-F238E27FC236}">
                <a16:creationId xmlns:a16="http://schemas.microsoft.com/office/drawing/2014/main" id="{F48DBBCE-14BA-4964-0BD5-04E1610D4BF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91738" y="3657600"/>
            <a:ext cx="1338262" cy="217875"/>
          </a:xfrm>
        </p:spPr>
        <p:txBody>
          <a:bodyPr>
            <a:normAutofit/>
          </a:bodyPr>
          <a:lstStyle>
            <a:lvl1pPr algn="l">
              <a:defRPr sz="105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37,458 </a:t>
            </a:r>
            <a:r>
              <a:rPr lang="fr-FR" dirty="0" err="1"/>
              <a:t>employees</a:t>
            </a:r>
            <a:endParaRPr lang="fr-FR" dirty="0"/>
          </a:p>
        </p:txBody>
      </p:sp>
      <p:sp>
        <p:nvSpPr>
          <p:cNvPr id="1255" name="Espace réservé du texte 1250">
            <a:extLst>
              <a:ext uri="{FF2B5EF4-FFF2-40B4-BE49-F238E27FC236}">
                <a16:creationId xmlns:a16="http://schemas.microsoft.com/office/drawing/2014/main" id="{ABEC40D7-612E-12E8-1CBC-6D5758D781B1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471737" y="1944804"/>
            <a:ext cx="1338262" cy="223917"/>
          </a:xfrm>
        </p:spPr>
        <p:txBody>
          <a:bodyPr>
            <a:normAutofit/>
          </a:bodyPr>
          <a:lstStyle>
            <a:lvl1pPr algn="r">
              <a:defRPr sz="105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100,693 </a:t>
            </a:r>
            <a:r>
              <a:rPr lang="fr-FR" err="1"/>
              <a:t>employees</a:t>
            </a:r>
            <a:endParaRPr lang="fr-FR"/>
          </a:p>
        </p:txBody>
      </p:sp>
      <p:sp>
        <p:nvSpPr>
          <p:cNvPr id="1256" name="Espace réservé du texte 1250">
            <a:extLst>
              <a:ext uri="{FF2B5EF4-FFF2-40B4-BE49-F238E27FC236}">
                <a16:creationId xmlns:a16="http://schemas.microsoft.com/office/drawing/2014/main" id="{B79AEE01-129F-442D-4F8D-9AA02DF70FA9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360266" y="4364153"/>
            <a:ext cx="2217432" cy="1405131"/>
          </a:xfrm>
          <a:noFill/>
          <a:ln>
            <a:solidFill>
              <a:schemeClr val="tx2"/>
            </a:solidFill>
            <a:prstDash val="sysDash"/>
          </a:ln>
        </p:spPr>
        <p:txBody>
          <a:bodyPr anchor="ctr">
            <a:noAutofit/>
          </a:bodyPr>
          <a:lstStyle>
            <a:lvl1pPr algn="ctr">
              <a:defRPr sz="1600" b="0" i="0">
                <a:solidFill>
                  <a:schemeClr val="tx1"/>
                </a:solidFill>
                <a:latin typeface="+mn-lt"/>
              </a:defRPr>
            </a:lvl1pPr>
          </a:lstStyle>
          <a:p>
            <a:pPr algn="ctr" defTabSz="816284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120000"/>
              <a:tabLst>
                <a:tab pos="804947" algn="l"/>
              </a:tabLst>
              <a:defRPr/>
            </a:pPr>
            <a:r>
              <a:rPr lang="en-US" b="1" kern="0" dirty="0">
                <a:solidFill>
                  <a:srgbClr val="40404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itchFamily="34" charset="0"/>
              </a:rPr>
              <a:t>160,000</a:t>
            </a:r>
            <a:r>
              <a:rPr lang="en-US" kern="0" dirty="0">
                <a:solidFill>
                  <a:srgbClr val="40404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itchFamily="34" charset="0"/>
              </a:rPr>
              <a:t> employees</a:t>
            </a:r>
          </a:p>
          <a:p>
            <a:pPr algn="ctr" defTabSz="816284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120000"/>
              <a:tabLst>
                <a:tab pos="804947" algn="l"/>
              </a:tabLst>
              <a:defRPr/>
            </a:pPr>
            <a:r>
              <a:rPr lang="en-US" kern="0" dirty="0">
                <a:solidFill>
                  <a:srgbClr val="40404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itchFamily="34" charset="0"/>
              </a:rPr>
              <a:t>in </a:t>
            </a:r>
            <a:r>
              <a:rPr lang="en-US" b="1" kern="0" dirty="0">
                <a:solidFill>
                  <a:srgbClr val="40404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itchFamily="34" charset="0"/>
              </a:rPr>
              <a:t>57</a:t>
            </a:r>
            <a:r>
              <a:rPr lang="en-US" kern="0" dirty="0">
                <a:solidFill>
                  <a:srgbClr val="40404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itchFamily="34" charset="0"/>
              </a:rPr>
              <a:t> countries</a:t>
            </a:r>
          </a:p>
          <a:p>
            <a:pPr algn="ctr" defTabSz="816284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9966"/>
              </a:buClr>
              <a:buSzPct val="120000"/>
              <a:tabLst>
                <a:tab pos="804947" algn="l"/>
              </a:tabLst>
              <a:defRPr/>
            </a:pPr>
            <a:r>
              <a:rPr lang="en-US" kern="0" dirty="0">
                <a:solidFill>
                  <a:srgbClr val="40404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itchFamily="34" charset="0"/>
              </a:rPr>
              <a:t>serving </a:t>
            </a:r>
            <a:r>
              <a:rPr lang="en-US" b="1" kern="0" dirty="0">
                <a:solidFill>
                  <a:srgbClr val="40404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itchFamily="34" charset="0"/>
              </a:rPr>
              <a:t>102</a:t>
            </a:r>
            <a:r>
              <a:rPr lang="en-US" kern="0" dirty="0">
                <a:solidFill>
                  <a:srgbClr val="40404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itchFamily="34" charset="0"/>
              </a:rPr>
              <a:t> million customers every day, around the world</a:t>
            </a:r>
          </a:p>
        </p:txBody>
      </p:sp>
    </p:spTree>
    <p:extLst>
      <p:ext uri="{BB962C8B-B14F-4D97-AF65-F5344CB8AC3E}">
        <p14:creationId xmlns:p14="http://schemas.microsoft.com/office/powerpoint/2010/main" val="904989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E547DAAF-7DCF-9BCB-1FDB-D30A2CC66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6800" y="159212"/>
            <a:ext cx="475200" cy="365125"/>
          </a:xfrm>
          <a:prstGeom prst="rect">
            <a:avLst/>
          </a:prstGeom>
        </p:spPr>
        <p:txBody>
          <a:bodyPr anchor="t"/>
          <a:lstStyle>
            <a:lvl1pPr algn="ctr">
              <a:defRPr sz="1100">
                <a:solidFill>
                  <a:srgbClr val="00008F"/>
                </a:solidFill>
              </a:defRPr>
            </a:lvl1pPr>
          </a:lstStyle>
          <a:p>
            <a:fld id="{6A9DB386-8FAF-DB45-A59B-3FA7E9645697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115CB22-C6AF-5FB7-9516-7EE412B70D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35742" y="6501742"/>
            <a:ext cx="237316" cy="237316"/>
          </a:xfrm>
          <a:prstGeom prst="rect">
            <a:avLst/>
          </a:prstGeom>
        </p:spPr>
      </p:pic>
      <p:sp>
        <p:nvSpPr>
          <p:cNvPr id="40" name="Titre 1">
            <a:extLst>
              <a:ext uri="{FF2B5EF4-FFF2-40B4-BE49-F238E27FC236}">
                <a16:creationId xmlns:a16="http://schemas.microsoft.com/office/drawing/2014/main" id="{4B25503E-4DD1-A15D-EFC1-5A49AAD11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346" y="168970"/>
            <a:ext cx="11514454" cy="827553"/>
          </a:xfrm>
        </p:spPr>
        <p:txBody>
          <a:bodyPr anchor="b">
            <a:normAutofit/>
          </a:bodyPr>
          <a:lstStyle>
            <a:lvl1pPr>
              <a:defRPr sz="2800" b="0" i="0">
                <a:solidFill>
                  <a:srgbClr val="00008F"/>
                </a:solidFill>
                <a:latin typeface="+mj-lt"/>
                <a:ea typeface="Source Sans Pro Bold" panose="020B0703030403020204" pitchFamily="34" charset="0"/>
              </a:defRPr>
            </a:lvl1pPr>
          </a:lstStyle>
          <a:p>
            <a:r>
              <a:rPr lang="en-US" noProof="0"/>
              <a:t>Pictogram page</a:t>
            </a:r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63477F7-020C-8E21-299A-9C6473192BDD}"/>
              </a:ext>
            </a:extLst>
          </p:cNvPr>
          <p:cNvSpPr txBox="1">
            <a:spLocks/>
          </p:cNvSpPr>
          <p:nvPr userDrawn="1"/>
        </p:nvSpPr>
        <p:spPr>
          <a:xfrm>
            <a:off x="6518422" y="4209439"/>
            <a:ext cx="3513636" cy="132807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lIns="81628" tIns="40814" rIns="81628" bIns="40814" anchor="ctr"/>
          <a:lstStyle/>
          <a:p>
            <a:pPr algn="ctr" eaLnBrk="1" hangingPunct="1"/>
            <a:r>
              <a:rPr lang="en-US" dirty="0">
                <a:solidFill>
                  <a:schemeClr val="tx1"/>
                </a:solidFill>
                <a:latin typeface="+mj-lt"/>
                <a:cs typeface="Arial" pitchFamily="34" charset="0"/>
              </a:rPr>
              <a:t>More pictograms available</a:t>
            </a:r>
          </a:p>
          <a:p>
            <a:pPr algn="ctr" eaLnBrk="1" hangingPunct="1"/>
            <a:r>
              <a:rPr lang="en-US" dirty="0">
                <a:solidFill>
                  <a:schemeClr val="tx1"/>
                </a:solidFill>
                <a:latin typeface="+mj-lt"/>
                <a:cs typeface="Arial" pitchFamily="34" charset="0"/>
              </a:rPr>
              <a:t>on the Brand Hub</a:t>
            </a:r>
          </a:p>
          <a:p>
            <a:pPr algn="ctr" eaLnBrk="1" hangingPunct="1"/>
            <a:r>
              <a:rPr lang="en-US" u="sng" dirty="0">
                <a:solidFill>
                  <a:schemeClr val="tx1"/>
                </a:solidFill>
                <a:latin typeface="+mj-lt"/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https://brandhub.axa.com</a:t>
            </a:r>
            <a:endParaRPr lang="en-US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3" name="Groupe 87">
            <a:extLst>
              <a:ext uri="{FF2B5EF4-FFF2-40B4-BE49-F238E27FC236}">
                <a16:creationId xmlns:a16="http://schemas.microsoft.com/office/drawing/2014/main" id="{618771AB-17E1-D0D8-4533-F7839E75AEBC}"/>
              </a:ext>
            </a:extLst>
          </p:cNvPr>
          <p:cNvGrpSpPr/>
          <p:nvPr userDrawn="1"/>
        </p:nvGrpSpPr>
        <p:grpSpPr>
          <a:xfrm>
            <a:off x="284613" y="2926781"/>
            <a:ext cx="4966021" cy="779565"/>
            <a:chOff x="190800" y="1617663"/>
            <a:chExt cx="3582079" cy="562314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4CA01AD1-19A2-A944-414F-7794BCFBD67B}"/>
                </a:ext>
              </a:extLst>
            </p:cNvPr>
            <p:cNvSpPr txBox="1"/>
            <p:nvPr/>
          </p:nvSpPr>
          <p:spPr bwMode="auto">
            <a:xfrm>
              <a:off x="190800" y="1617663"/>
              <a:ext cx="809625" cy="193144"/>
            </a:xfrm>
            <a:prstGeom prst="rect">
              <a:avLst/>
            </a:prstGeom>
            <a:noFill/>
          </p:spPr>
          <p:txBody>
            <a:bodyPr lIns="36000" rIns="36000">
              <a:spAutoFit/>
            </a:bodyPr>
            <a:lstStyle/>
            <a:p>
              <a:pPr>
                <a:lnSpc>
                  <a:spcPct val="95000"/>
                </a:lnSpc>
                <a:spcBef>
                  <a:spcPts val="600"/>
                </a:spcBef>
                <a:buClr>
                  <a:srgbClr val="339966"/>
                </a:buClr>
                <a:buSzPct val="120000"/>
                <a:tabLst>
                  <a:tab pos="901700" algn="l"/>
                </a:tabLst>
                <a:defRPr/>
              </a:pPr>
              <a:r>
                <a:rPr lang="en-US" sz="1200" b="1">
                  <a:solidFill>
                    <a:schemeClr val="tx2"/>
                  </a:solidFill>
                  <a:latin typeface="+mj-lt"/>
                  <a:ea typeface="Source Sans Pro" panose="020B0503030403020204" pitchFamily="34" charset="0"/>
                  <a:cs typeface="Arial" pitchFamily="34" charset="0"/>
                </a:rPr>
                <a:t>Health</a:t>
              </a:r>
            </a:p>
          </p:txBody>
        </p:sp>
        <p:pic>
          <p:nvPicPr>
            <p:cNvPr id="7" name="Picture 24" descr="\\psf\Host\Volumes\DOSSIERS EN COURS\17_1134 AXA rdd_crea_ppt\elements\png\HEALTH\critical_illness_x4.png">
              <a:extLst>
                <a:ext uri="{FF2B5EF4-FFF2-40B4-BE49-F238E27FC236}">
                  <a16:creationId xmlns:a16="http://schemas.microsoft.com/office/drawing/2014/main" id="{34F2A43C-76A1-D37E-3FD1-136D2AD4AC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83" y="1857258"/>
              <a:ext cx="317008" cy="317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5" descr="\\psf\Host\Volumes\DOSSIERS EN COURS\17_1134 AXA rdd_crea_ppt\elements\png\HEALTH\emergency_x4.png">
              <a:extLst>
                <a:ext uri="{FF2B5EF4-FFF2-40B4-BE49-F238E27FC236}">
                  <a16:creationId xmlns:a16="http://schemas.microsoft.com/office/drawing/2014/main" id="{F140CCC1-3AA4-7E49-BF9E-224241E3F0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5871" y="1862969"/>
              <a:ext cx="317008" cy="317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6" descr="\\psf\Host\Volumes\DOSSIERS EN COURS\17_1134 AXA rdd_crea_ppt\elements\png\HEALTH\hand_cross_x4.png">
              <a:extLst>
                <a:ext uri="{FF2B5EF4-FFF2-40B4-BE49-F238E27FC236}">
                  <a16:creationId xmlns:a16="http://schemas.microsoft.com/office/drawing/2014/main" id="{47905A47-097C-6F19-B19B-35771516F8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3447" y="1857258"/>
              <a:ext cx="317008" cy="317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7" descr="\\psf\Host\Volumes\DOSSIERS EN COURS\17_1134 AXA rdd_crea_ppt\elements\png\HEALTH\hand_heart_x4.png">
              <a:extLst>
                <a:ext uri="{FF2B5EF4-FFF2-40B4-BE49-F238E27FC236}">
                  <a16:creationId xmlns:a16="http://schemas.microsoft.com/office/drawing/2014/main" id="{6908D0AE-7C7C-2E98-A26B-8189D2F539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521" y="1857258"/>
              <a:ext cx="317008" cy="317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8" descr="\\psf\Host\Volumes\DOSSIERS EN COURS\17_1134 AXA rdd_crea_ppt\elements\png\HEALTH\health_kit_x4.png">
              <a:extLst>
                <a:ext uri="{FF2B5EF4-FFF2-40B4-BE49-F238E27FC236}">
                  <a16:creationId xmlns:a16="http://schemas.microsoft.com/office/drawing/2014/main" id="{3A1BA755-2E11-205D-D88B-A16B3E7F70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7595" y="1857258"/>
              <a:ext cx="317008" cy="317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30" descr="\\psf\Host\Volumes\DOSSIERS EN COURS\17_1134 AXA rdd_crea_ppt\elements\png\HEALTH\hospital_bed_x4.png">
              <a:extLst>
                <a:ext uri="{FF2B5EF4-FFF2-40B4-BE49-F238E27FC236}">
                  <a16:creationId xmlns:a16="http://schemas.microsoft.com/office/drawing/2014/main" id="{65692DB6-3BF1-9C75-2AB3-518F24159A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5815" y="1857258"/>
              <a:ext cx="317008" cy="317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9" name="Picture 31" descr="\\psf\Host\Volumes\DOSSIERS EN COURS\17_1134 AXA rdd_crea_ppt\elements\png\HEALTH\hospital_x4.png">
              <a:extLst>
                <a:ext uri="{FF2B5EF4-FFF2-40B4-BE49-F238E27FC236}">
                  <a16:creationId xmlns:a16="http://schemas.microsoft.com/office/drawing/2014/main" id="{49FA5E1B-A795-2EDE-319E-986660682D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119" y="1857258"/>
              <a:ext cx="317008" cy="317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5" name="Picture 32" descr="\\psf\Host\Volumes\DOSSIERS EN COURS\17_1134 AXA rdd_crea_ppt\elements\png\HEALTH\plaster_crutch_x4.png">
              <a:extLst>
                <a:ext uri="{FF2B5EF4-FFF2-40B4-BE49-F238E27FC236}">
                  <a16:creationId xmlns:a16="http://schemas.microsoft.com/office/drawing/2014/main" id="{888478A2-10B9-B9C5-D543-D07929BB17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0423" y="1857258"/>
              <a:ext cx="317008" cy="317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6" name="Picture 33" descr="\\psf\Host\Volumes\DOSSIERS EN COURS\17_1134 AXA rdd_crea_ppt\elements\png\HEALTH\stethoscope_x4.png">
              <a:extLst>
                <a:ext uri="{FF2B5EF4-FFF2-40B4-BE49-F238E27FC236}">
                  <a16:creationId xmlns:a16="http://schemas.microsoft.com/office/drawing/2014/main" id="{61E23736-5383-3C6F-DCCA-72453EA983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727" y="1857258"/>
              <a:ext cx="317008" cy="317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8" name="Picture 34" descr="\\psf\Host\Volumes\DOSSIERS EN COURS\17_1134 AXA rdd_crea_ppt\elements\png\HEALTH\wheelchair_x4.png">
              <a:extLst>
                <a:ext uri="{FF2B5EF4-FFF2-40B4-BE49-F238E27FC236}">
                  <a16:creationId xmlns:a16="http://schemas.microsoft.com/office/drawing/2014/main" id="{742BD68C-7484-DC98-093D-D7D7FA8CBA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031" y="1857258"/>
              <a:ext cx="317008" cy="317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49" name="Groupe 99">
            <a:extLst>
              <a:ext uri="{FF2B5EF4-FFF2-40B4-BE49-F238E27FC236}">
                <a16:creationId xmlns:a16="http://schemas.microsoft.com/office/drawing/2014/main" id="{0675CFAD-A199-DA8D-F442-14D5233926F4}"/>
              </a:ext>
            </a:extLst>
          </p:cNvPr>
          <p:cNvGrpSpPr/>
          <p:nvPr userDrawn="1"/>
        </p:nvGrpSpPr>
        <p:grpSpPr>
          <a:xfrm>
            <a:off x="284614" y="5173822"/>
            <a:ext cx="3947879" cy="781424"/>
            <a:chOff x="190800" y="3308067"/>
            <a:chExt cx="2847675" cy="563655"/>
          </a:xfrm>
        </p:grpSpPr>
        <p:sp>
          <p:nvSpPr>
            <p:cNvPr id="1250" name="ZoneTexte 1249">
              <a:extLst>
                <a:ext uri="{FF2B5EF4-FFF2-40B4-BE49-F238E27FC236}">
                  <a16:creationId xmlns:a16="http://schemas.microsoft.com/office/drawing/2014/main" id="{CCA70C27-C161-0273-8C76-66F127CC155E}"/>
                </a:ext>
              </a:extLst>
            </p:cNvPr>
            <p:cNvSpPr txBox="1"/>
            <p:nvPr/>
          </p:nvSpPr>
          <p:spPr bwMode="auto">
            <a:xfrm>
              <a:off x="190800" y="3308067"/>
              <a:ext cx="2847675" cy="193144"/>
            </a:xfrm>
            <a:prstGeom prst="rect">
              <a:avLst/>
            </a:prstGeom>
            <a:noFill/>
          </p:spPr>
          <p:txBody>
            <a:bodyPr wrap="square" lIns="36000" rIns="36000">
              <a:spAutoFit/>
            </a:bodyPr>
            <a:lstStyle/>
            <a:p>
              <a:pPr>
                <a:lnSpc>
                  <a:spcPct val="95000"/>
                </a:lnSpc>
                <a:spcBef>
                  <a:spcPts val="600"/>
                </a:spcBef>
                <a:buClr>
                  <a:srgbClr val="339966"/>
                </a:buClr>
                <a:buSzPct val="120000"/>
                <a:tabLst>
                  <a:tab pos="901700" algn="l"/>
                </a:tabLst>
                <a:defRPr/>
              </a:pPr>
              <a:r>
                <a:rPr lang="en-US" sz="1200" b="1">
                  <a:solidFill>
                    <a:schemeClr val="tx2"/>
                  </a:solidFill>
                  <a:latin typeface="+mj-lt"/>
                  <a:ea typeface="Source Sans Pro" panose="020B0503030403020204" pitchFamily="34" charset="0"/>
                  <a:cs typeface="Arial" pitchFamily="34" charset="0"/>
                </a:rPr>
                <a:t>Property &amp; Casualty</a:t>
              </a:r>
            </a:p>
          </p:txBody>
        </p:sp>
        <p:pic>
          <p:nvPicPr>
            <p:cNvPr id="1252" name="Picture 47" descr="\\psf\Host\Volumes\DOSSIERS EN COURS\17_1134 AXA rdd_crea_ppt\elements\png\P&amp;C\car_x4.png">
              <a:extLst>
                <a:ext uri="{FF2B5EF4-FFF2-40B4-BE49-F238E27FC236}">
                  <a16:creationId xmlns:a16="http://schemas.microsoft.com/office/drawing/2014/main" id="{B6D93FDD-E3A6-3C09-78DB-09F713698D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83" y="3554714"/>
              <a:ext cx="317008" cy="317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7" name="Picture 49" descr="\\psf\Host\Volumes\DOSSIERS EN COURS\17_1134 AXA rdd_crea_ppt\elements\png\P&amp;C\house_x4.png">
              <a:extLst>
                <a:ext uri="{FF2B5EF4-FFF2-40B4-BE49-F238E27FC236}">
                  <a16:creationId xmlns:a16="http://schemas.microsoft.com/office/drawing/2014/main" id="{E9D1BE1E-5CF2-7963-C509-91749B1469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305" y="3554714"/>
              <a:ext cx="317008" cy="317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8" name="Picture 50" descr="\\psf\Host\Volumes\DOSSIERS EN COURS\17_1134 AXA rdd_crea_ppt\elements\png\P&amp;C\keys_x4.png">
              <a:extLst>
                <a:ext uri="{FF2B5EF4-FFF2-40B4-BE49-F238E27FC236}">
                  <a16:creationId xmlns:a16="http://schemas.microsoft.com/office/drawing/2014/main" id="{35858C67-E23A-6217-EC6C-0B0874EC95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127" y="3554714"/>
              <a:ext cx="317008" cy="317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9" name="Picture 51" descr="\\psf\Host\Volumes\DOSSIERS EN COURS\17_1134 AXA rdd_crea_ppt\elements\png\P&amp;C\motorcycle_x4.png">
              <a:extLst>
                <a:ext uri="{FF2B5EF4-FFF2-40B4-BE49-F238E27FC236}">
                  <a16:creationId xmlns:a16="http://schemas.microsoft.com/office/drawing/2014/main" id="{5378C9C2-6B15-08CD-2DB4-3C3030AE07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949" y="3554714"/>
              <a:ext cx="317008" cy="317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0" name="Picture 54" descr="\\psf\Host\Volumes\DOSSIERS EN COURS\17_1134 AXA rdd_crea_ppt\elements\png\P&amp;C\security_camera_x4.png">
              <a:extLst>
                <a:ext uri="{FF2B5EF4-FFF2-40B4-BE49-F238E27FC236}">
                  <a16:creationId xmlns:a16="http://schemas.microsoft.com/office/drawing/2014/main" id="{9FC7A97C-36CB-91E1-EF0C-456936B91F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771" y="3554714"/>
              <a:ext cx="317008" cy="317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1" name="Picture 56" descr="\\psf\Host\Volumes\DOSSIERS EN COURS\17_1134 AXA rdd_crea_ppt\elements\png\P&amp;C\wind_turbine_x4.png">
              <a:extLst>
                <a:ext uri="{FF2B5EF4-FFF2-40B4-BE49-F238E27FC236}">
                  <a16:creationId xmlns:a16="http://schemas.microsoft.com/office/drawing/2014/main" id="{AAC34801-6AA5-09DC-C5CF-38E3B435B6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7593" y="3554714"/>
              <a:ext cx="317008" cy="317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62" name="Groupe 1261">
            <a:extLst>
              <a:ext uri="{FF2B5EF4-FFF2-40B4-BE49-F238E27FC236}">
                <a16:creationId xmlns:a16="http://schemas.microsoft.com/office/drawing/2014/main" id="{15FEFCCE-E591-A66B-CBEB-7F224B435AFE}"/>
              </a:ext>
            </a:extLst>
          </p:cNvPr>
          <p:cNvGrpSpPr/>
          <p:nvPr userDrawn="1"/>
        </p:nvGrpSpPr>
        <p:grpSpPr>
          <a:xfrm>
            <a:off x="6504390" y="1295400"/>
            <a:ext cx="3005301" cy="1271458"/>
            <a:chOff x="5594998" y="725195"/>
            <a:chExt cx="2421790" cy="1024591"/>
          </a:xfrm>
        </p:grpSpPr>
        <p:pic>
          <p:nvPicPr>
            <p:cNvPr id="1263" name="Picture 7" descr="\\psf\Host\Volumes\DOSSIERS EN COURS\17_1134 AXA rdd_crea_ppt\elements\png\FUNCTIONAL\chat_man_x4.png">
              <a:extLst>
                <a:ext uri="{FF2B5EF4-FFF2-40B4-BE49-F238E27FC236}">
                  <a16:creationId xmlns:a16="http://schemas.microsoft.com/office/drawing/2014/main" id="{37FF4453-8326-F6FA-C005-2A39201F1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7504" y="1012325"/>
              <a:ext cx="359284" cy="359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4" name="Picture 8" descr="\\psf\Host\Volumes\DOSSIERS EN COURS\17_1134 AXA rdd_crea_ppt\elements\png\FUNCTIONAL\chat_x4.png">
              <a:extLst>
                <a:ext uri="{FF2B5EF4-FFF2-40B4-BE49-F238E27FC236}">
                  <a16:creationId xmlns:a16="http://schemas.microsoft.com/office/drawing/2014/main" id="{D77AA3A3-6ACD-3798-5331-978BDE7118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6141" y="1390502"/>
              <a:ext cx="359284" cy="359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5" name="Picture 15" descr="\\psf\Host\Volumes\DOSSIERS EN COURS\17_1134 AXA rdd_crea_ppt\elements\png\FUNCTIONAL\help_x4.png">
              <a:extLst>
                <a:ext uri="{FF2B5EF4-FFF2-40B4-BE49-F238E27FC236}">
                  <a16:creationId xmlns:a16="http://schemas.microsoft.com/office/drawing/2014/main" id="{2380339C-2509-5AB6-C5BC-81D678AB29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5766" y="1390502"/>
              <a:ext cx="359284" cy="359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6" name="Picture 22" descr="\\psf\Host\Volumes\DOSSIERS EN COURS\17_1134 AXA rdd_crea_ppt\elements\png\FUNCTIONAL\service_x4.png">
              <a:extLst>
                <a:ext uri="{FF2B5EF4-FFF2-40B4-BE49-F238E27FC236}">
                  <a16:creationId xmlns:a16="http://schemas.microsoft.com/office/drawing/2014/main" id="{24CFC7BA-D5F3-6426-2A5F-00930C02C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8113" y="1388305"/>
              <a:ext cx="359284" cy="359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7" name="ZoneTexte 1266">
              <a:extLst>
                <a:ext uri="{FF2B5EF4-FFF2-40B4-BE49-F238E27FC236}">
                  <a16:creationId xmlns:a16="http://schemas.microsoft.com/office/drawing/2014/main" id="{3C941C29-95F1-624E-0B32-31B76D000660}"/>
                </a:ext>
              </a:extLst>
            </p:cNvPr>
            <p:cNvSpPr txBox="1"/>
            <p:nvPr/>
          </p:nvSpPr>
          <p:spPr bwMode="auto">
            <a:xfrm>
              <a:off x="5594998" y="725195"/>
              <a:ext cx="1652629" cy="215776"/>
            </a:xfrm>
            <a:prstGeom prst="rect">
              <a:avLst/>
            </a:prstGeom>
            <a:noFill/>
          </p:spPr>
          <p:txBody>
            <a:bodyPr wrap="square" lIns="36000" rIns="36000">
              <a:spAutoFit/>
            </a:bodyPr>
            <a:lstStyle/>
            <a:p>
              <a:pPr>
                <a:lnSpc>
                  <a:spcPct val="95000"/>
                </a:lnSpc>
                <a:spcBef>
                  <a:spcPts val="600"/>
                </a:spcBef>
                <a:buClr>
                  <a:srgbClr val="339966"/>
                </a:buClr>
                <a:buSzPct val="120000"/>
                <a:tabLst>
                  <a:tab pos="901700" algn="l"/>
                </a:tabLst>
                <a:defRPr/>
              </a:pPr>
              <a:r>
                <a:rPr lang="en-US" sz="1200" b="1">
                  <a:solidFill>
                    <a:schemeClr val="tx2"/>
                  </a:solidFill>
                  <a:latin typeface="+mj-lt"/>
                  <a:ea typeface="Source Sans Pro" panose="020B0503030403020204" pitchFamily="34" charset="0"/>
                  <a:cs typeface="Arial" pitchFamily="34" charset="0"/>
                </a:rPr>
                <a:t>People</a:t>
              </a:r>
            </a:p>
          </p:txBody>
        </p:sp>
        <p:pic>
          <p:nvPicPr>
            <p:cNvPr id="1268" name="Picture 2" descr="\\psf\Host\Volumes\DOSSIERS EN COURS\17_1134 AXA rdd_crea_ppt\elements\png\PEOPLE\agent_man_x4.png">
              <a:extLst>
                <a:ext uri="{FF2B5EF4-FFF2-40B4-BE49-F238E27FC236}">
                  <a16:creationId xmlns:a16="http://schemas.microsoft.com/office/drawing/2014/main" id="{43BAEDA9-34E3-98BF-3174-EBEB5F57A2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543" y="1012325"/>
              <a:ext cx="354154" cy="354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9" name="Picture 4" descr="\\psf\Host\Volumes\DOSSIERS EN COURS\17_1134 AXA rdd_crea_ppt\elements\png\PEOPLE\briefcase_x4.png">
              <a:extLst>
                <a:ext uri="{FF2B5EF4-FFF2-40B4-BE49-F238E27FC236}">
                  <a16:creationId xmlns:a16="http://schemas.microsoft.com/office/drawing/2014/main" id="{2446197E-ADBE-F74A-81CB-94EAA2DEFC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4872" y="1388305"/>
              <a:ext cx="354154" cy="354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0" name="Picture 3" descr="\\psf\Host\Volumes\DOSSIERS EN COURS\17_1134 AXA rdd_crea_ppt\elements\png\PEOPLE\agent_woman_x4.png">
              <a:extLst>
                <a:ext uri="{FF2B5EF4-FFF2-40B4-BE49-F238E27FC236}">
                  <a16:creationId xmlns:a16="http://schemas.microsoft.com/office/drawing/2014/main" id="{FBF72994-319F-2C61-24AB-EB717CCE60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784" y="1012325"/>
              <a:ext cx="354154" cy="354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1" name="Picture 5" descr="\\psf\Host\Volumes\DOSSIERS EN COURS\17_1134 AXA rdd_crea_ppt\elements\png\PEOPLE\elderly_man_x4.png">
              <a:extLst>
                <a:ext uri="{FF2B5EF4-FFF2-40B4-BE49-F238E27FC236}">
                  <a16:creationId xmlns:a16="http://schemas.microsoft.com/office/drawing/2014/main" id="{2379179E-B8D2-E721-3F2E-EC8D49FE70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4264" y="1012325"/>
              <a:ext cx="354154" cy="354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2" name="Picture 6" descr="\\psf\Host\Volumes\DOSSIERS EN COURS\17_1134 AXA rdd_crea_ppt\elements\png\PEOPLE\elderly_woman_x4.png">
              <a:extLst>
                <a:ext uri="{FF2B5EF4-FFF2-40B4-BE49-F238E27FC236}">
                  <a16:creationId xmlns:a16="http://schemas.microsoft.com/office/drawing/2014/main" id="{AF61C7CD-0821-2C99-BD93-F949EA7EDD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1024" y="1012325"/>
              <a:ext cx="354154" cy="354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3" name="Picture 7" descr="\\psf\Host\Volumes\DOSSIERS EN COURS\17_1134 AXA rdd_crea_ppt\elements\png\PEOPLE\family_1_x4.png">
              <a:extLst>
                <a:ext uri="{FF2B5EF4-FFF2-40B4-BE49-F238E27FC236}">
                  <a16:creationId xmlns:a16="http://schemas.microsoft.com/office/drawing/2014/main" id="{AC244E19-04DD-1F1A-945A-83986D5588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1303" y="1012325"/>
              <a:ext cx="354154" cy="354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4" name="Picture 8" descr="\\psf\Host\Volumes\DOSSIERS EN COURS\17_1134 AXA rdd_crea_ppt\elements\png\PEOPLE\graduation_hat_x4.png">
              <a:extLst>
                <a:ext uri="{FF2B5EF4-FFF2-40B4-BE49-F238E27FC236}">
                  <a16:creationId xmlns:a16="http://schemas.microsoft.com/office/drawing/2014/main" id="{14368C3B-DC78-F528-F89F-F8551436BF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1632" y="1388305"/>
              <a:ext cx="354154" cy="354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75" name="Groupe 121">
            <a:extLst>
              <a:ext uri="{FF2B5EF4-FFF2-40B4-BE49-F238E27FC236}">
                <a16:creationId xmlns:a16="http://schemas.microsoft.com/office/drawing/2014/main" id="{8340F57F-932E-384F-0E2C-640AD1881115}"/>
              </a:ext>
            </a:extLst>
          </p:cNvPr>
          <p:cNvGrpSpPr/>
          <p:nvPr userDrawn="1"/>
        </p:nvGrpSpPr>
        <p:grpSpPr>
          <a:xfrm>
            <a:off x="285705" y="1295401"/>
            <a:ext cx="4972095" cy="1271514"/>
            <a:chOff x="192088" y="646113"/>
            <a:chExt cx="3586464" cy="917165"/>
          </a:xfrm>
        </p:grpSpPr>
        <p:sp>
          <p:nvSpPr>
            <p:cNvPr id="1276" name="ZoneTexte 1275">
              <a:extLst>
                <a:ext uri="{FF2B5EF4-FFF2-40B4-BE49-F238E27FC236}">
                  <a16:creationId xmlns:a16="http://schemas.microsoft.com/office/drawing/2014/main" id="{25D8CA01-96C5-762E-87AB-989B46B7CD10}"/>
                </a:ext>
              </a:extLst>
            </p:cNvPr>
            <p:cNvSpPr txBox="1"/>
            <p:nvPr/>
          </p:nvSpPr>
          <p:spPr bwMode="auto">
            <a:xfrm>
              <a:off x="192088" y="646113"/>
              <a:ext cx="1223962" cy="193145"/>
            </a:xfrm>
            <a:prstGeom prst="rect">
              <a:avLst/>
            </a:prstGeom>
            <a:noFill/>
          </p:spPr>
          <p:txBody>
            <a:bodyPr wrap="square" lIns="36000" rIns="36000">
              <a:spAutoFit/>
            </a:bodyPr>
            <a:lstStyle/>
            <a:p>
              <a:pPr>
                <a:lnSpc>
                  <a:spcPct val="95000"/>
                </a:lnSpc>
                <a:spcBef>
                  <a:spcPts val="600"/>
                </a:spcBef>
                <a:buClr>
                  <a:srgbClr val="339966"/>
                </a:buClr>
                <a:buSzPct val="120000"/>
                <a:tabLst>
                  <a:tab pos="901700" algn="l"/>
                </a:tabLst>
                <a:defRPr/>
              </a:pPr>
              <a:r>
                <a:rPr lang="en-US" sz="1200" b="1" dirty="0">
                  <a:solidFill>
                    <a:schemeClr val="tx2"/>
                  </a:solidFill>
                  <a:latin typeface="+mj-lt"/>
                  <a:ea typeface="Source Sans Pro" panose="020B0503030403020204" pitchFamily="34" charset="0"/>
                  <a:cs typeface="Arial" pitchFamily="34" charset="0"/>
                </a:rPr>
                <a:t>Functional</a:t>
              </a:r>
            </a:p>
          </p:txBody>
        </p:sp>
        <p:pic>
          <p:nvPicPr>
            <p:cNvPr id="1277" name="Picture 3" descr="\\psf\Host\Volumes\DOSSIERS EN COURS\17_1134 AXA rdd_crea_ppt\elements\png\FUNCTIONAL\24_7_x4.png">
              <a:extLst>
                <a:ext uri="{FF2B5EF4-FFF2-40B4-BE49-F238E27FC236}">
                  <a16:creationId xmlns:a16="http://schemas.microsoft.com/office/drawing/2014/main" id="{15E4ECED-6D2A-B07D-1855-F30478C2E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3447" y="1239672"/>
              <a:ext cx="321600" cy="3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8" name="Picture 4" descr="\\psf\Host\Volumes\DOSSIERS EN COURS\17_1134 AXA rdd_crea_ppt\elements\png\FUNCTIONAL\breakpoints_x4.png">
              <a:extLst>
                <a:ext uri="{FF2B5EF4-FFF2-40B4-BE49-F238E27FC236}">
                  <a16:creationId xmlns:a16="http://schemas.microsoft.com/office/drawing/2014/main" id="{B30B0FC7-B12E-BE21-D16F-34E34CB19F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4669" y="1239672"/>
              <a:ext cx="321600" cy="3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9" name="Picture 5" descr="\\psf\Host\Volumes\DOSSIERS EN COURS\17_1134 AXA rdd_crea_ppt\elements\png\FUNCTIONAL\calculator_x4.png">
              <a:extLst>
                <a:ext uri="{FF2B5EF4-FFF2-40B4-BE49-F238E27FC236}">
                  <a16:creationId xmlns:a16="http://schemas.microsoft.com/office/drawing/2014/main" id="{3FDA6C9B-F739-594B-3ECB-DF33A181B2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7595" y="887247"/>
              <a:ext cx="321600" cy="3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0" name="Picture 6" descr="\\psf\Host\Volumes\DOSSIERS EN COURS\17_1134 AXA rdd_crea_ppt\elements\png\FUNCTIONAL\calendar_x4.png">
              <a:extLst>
                <a:ext uri="{FF2B5EF4-FFF2-40B4-BE49-F238E27FC236}">
                  <a16:creationId xmlns:a16="http://schemas.microsoft.com/office/drawing/2014/main" id="{A31B46D4-2A3A-EF3A-2F25-BF89366121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4669" y="887247"/>
              <a:ext cx="321600" cy="3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1" name="Picture 9" descr="\\psf\Host\Volumes\DOSSIERS EN COURS\17_1134 AXA rdd_crea_ppt\elements\png\FUNCTIONAL\check_x4.png">
              <a:extLst>
                <a:ext uri="{FF2B5EF4-FFF2-40B4-BE49-F238E27FC236}">
                  <a16:creationId xmlns:a16="http://schemas.microsoft.com/office/drawing/2014/main" id="{A1A77407-00C0-39DF-F103-6BDA82DA2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1743" y="887247"/>
              <a:ext cx="321600" cy="3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2" name="Picture 10" descr="\\psf\Host\Volumes\DOSSIERS EN COURS\17_1134 AXA rdd_crea_ppt\elements\png\FUNCTIONAL\clock_x4.png">
              <a:extLst>
                <a:ext uri="{FF2B5EF4-FFF2-40B4-BE49-F238E27FC236}">
                  <a16:creationId xmlns:a16="http://schemas.microsoft.com/office/drawing/2014/main" id="{1171A448-637C-89C0-1604-5EB1C0A95E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7595" y="1239672"/>
              <a:ext cx="321600" cy="321600"/>
            </a:xfrm>
            <a:prstGeom prst="rect">
              <a:avLst/>
            </a:prstGeom>
            <a:noFill/>
          </p:spPr>
        </p:pic>
        <p:pic>
          <p:nvPicPr>
            <p:cNvPr id="1283" name="Picture 11" descr="\\psf\Host\Volumes\DOSSIERS EN COURS\17_1134 AXA rdd_crea_ppt\elements\png\FUNCTIONAL\document_x4.png">
              <a:extLst>
                <a:ext uri="{FF2B5EF4-FFF2-40B4-BE49-F238E27FC236}">
                  <a16:creationId xmlns:a16="http://schemas.microsoft.com/office/drawing/2014/main" id="{76CF29A4-F5A3-C5CD-2F37-198CD88F53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891" y="887247"/>
              <a:ext cx="321600" cy="3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4" name="Picture 12" descr="\\psf\Host\Volumes\DOSSIERS EN COURS\17_1134 AXA rdd_crea_ppt\elements\png\FUNCTIONAL\download_x4.png">
              <a:extLst>
                <a:ext uri="{FF2B5EF4-FFF2-40B4-BE49-F238E27FC236}">
                  <a16:creationId xmlns:a16="http://schemas.microsoft.com/office/drawing/2014/main" id="{471C024F-88FA-E8E3-6DAD-B51E093146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965" y="887247"/>
              <a:ext cx="321600" cy="3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5" name="Picture 13" descr="\\psf\Host\Volumes\DOSSIERS EN COURS\17_1134 AXA rdd_crea_ppt\elements\png\FUNCTIONAL\email_x4.png">
              <a:extLst>
                <a:ext uri="{FF2B5EF4-FFF2-40B4-BE49-F238E27FC236}">
                  <a16:creationId xmlns:a16="http://schemas.microsoft.com/office/drawing/2014/main" id="{3489E4B4-263B-934A-2A76-54D7B1B126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039" y="887247"/>
              <a:ext cx="321600" cy="3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6" name="Picture 14" descr="\\psf\Host\Volumes\DOSSIERS EN COURS\17_1134 AXA rdd_crea_ppt\elements\png\FUNCTIONAL\gear_x4.png">
              <a:extLst>
                <a:ext uri="{FF2B5EF4-FFF2-40B4-BE49-F238E27FC236}">
                  <a16:creationId xmlns:a16="http://schemas.microsoft.com/office/drawing/2014/main" id="{F3E65A6D-D2C7-5BE5-56B8-0779DB8865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1743" y="1239672"/>
              <a:ext cx="321600" cy="3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7" name="Picture 16" descr="\\psf\Host\Volumes\DOSSIERS EN COURS\17_1134 AXA rdd_crea_ppt\elements\png\FUNCTIONAL\magnifier_glass_x4.png">
              <a:extLst>
                <a:ext uri="{FF2B5EF4-FFF2-40B4-BE49-F238E27FC236}">
                  <a16:creationId xmlns:a16="http://schemas.microsoft.com/office/drawing/2014/main" id="{8AC67268-587D-4D27-110B-D5A0063019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039" y="1239672"/>
              <a:ext cx="321600" cy="3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8" name="Picture 17" descr="\\psf\Host\Volumes\DOSSIERS EN COURS\17_1134 AXA rdd_crea_ppt\elements\png\FUNCTIONAL\medal_1st_x4.png">
              <a:extLst>
                <a:ext uri="{FF2B5EF4-FFF2-40B4-BE49-F238E27FC236}">
                  <a16:creationId xmlns:a16="http://schemas.microsoft.com/office/drawing/2014/main" id="{F1EF9511-2EB1-45B1-1241-A97D9259E8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521" y="887247"/>
              <a:ext cx="321600" cy="3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9" name="Picture 18" descr="\\psf\Host\Volumes\DOSSIERS EN COURS\17_1134 AXA rdd_crea_ppt\elements\png\FUNCTIONAL\padlock_x4.png">
              <a:extLst>
                <a:ext uri="{FF2B5EF4-FFF2-40B4-BE49-F238E27FC236}">
                  <a16:creationId xmlns:a16="http://schemas.microsoft.com/office/drawing/2014/main" id="{301490E5-C05B-A014-3518-1AE061FFAB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3447" y="887247"/>
              <a:ext cx="321600" cy="3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0" name="Picture 19" descr="\\psf\Host\Volumes\DOSSIERS EN COURS\17_1134 AXA rdd_crea_ppt\elements\png\FUNCTIONAL\pin_locator_x4.png">
              <a:extLst>
                <a:ext uri="{FF2B5EF4-FFF2-40B4-BE49-F238E27FC236}">
                  <a16:creationId xmlns:a16="http://schemas.microsoft.com/office/drawing/2014/main" id="{09B0B03E-8954-6FEE-47C7-DC3A53BACA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891" y="1239672"/>
              <a:ext cx="321600" cy="3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1" name="Picture 20" descr="\\psf\Host\Volumes\DOSSIERS EN COURS\17_1134 AXA rdd_crea_ppt\elements\png\FUNCTIONAL\play_x4.png">
              <a:extLst>
                <a:ext uri="{FF2B5EF4-FFF2-40B4-BE49-F238E27FC236}">
                  <a16:creationId xmlns:a16="http://schemas.microsoft.com/office/drawing/2014/main" id="{0EC0BB01-F638-0B59-4C6B-E83963116E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8817" y="1239672"/>
              <a:ext cx="321600" cy="3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2" name="Picture 23" descr="\\psf\Host\Volumes\DOSSIERS EN COURS\17_1134 AXA rdd_crea_ppt\elements\png\FUNCTIONAL\tools_x4.png">
              <a:extLst>
                <a:ext uri="{FF2B5EF4-FFF2-40B4-BE49-F238E27FC236}">
                  <a16:creationId xmlns:a16="http://schemas.microsoft.com/office/drawing/2014/main" id="{7C6975E2-E081-20A5-5F96-55C8A7A302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952" y="885738"/>
              <a:ext cx="321600" cy="32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3" name="Picture 57" descr="\\psf\Host\Volumes\DOSSIERS EN COURS\17_1134 AXA rdd_crea_ppt\elements\png\P&amp;C\within_1h_x4.png">
              <a:extLst>
                <a:ext uri="{FF2B5EF4-FFF2-40B4-BE49-F238E27FC236}">
                  <a16:creationId xmlns:a16="http://schemas.microsoft.com/office/drawing/2014/main" id="{EAC7CDF7-6218-744E-0DA3-18D85BE273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521" y="1239672"/>
              <a:ext cx="317008" cy="317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4" name="Picture 35" descr="\\psf\Host\Volumes\DOSSIERS EN COURS\17_1134 AXA rdd_crea_ppt\elements\png\LIFE&amp;SAVINGS\accident_x4.png">
              <a:extLst>
                <a:ext uri="{FF2B5EF4-FFF2-40B4-BE49-F238E27FC236}">
                  <a16:creationId xmlns:a16="http://schemas.microsoft.com/office/drawing/2014/main" id="{5B4E3011-87C9-1647-61BA-553648EC59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8817" y="887247"/>
              <a:ext cx="317008" cy="317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5" name="Picture 42" descr="\\psf\Host\Volumes\DOSSIERS EN COURS\17_1134 AXA rdd_crea_ppt\elements\png\LIFE&amp;SAVINGS\legal_x4.png">
              <a:extLst>
                <a:ext uri="{FF2B5EF4-FFF2-40B4-BE49-F238E27FC236}">
                  <a16:creationId xmlns:a16="http://schemas.microsoft.com/office/drawing/2014/main" id="{C2DD20AA-FD0D-3E00-37B8-7B5033E3B4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965" y="1239672"/>
              <a:ext cx="317008" cy="317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6" name="Picture 45" descr="\\psf\Host\Volumes\DOSSIERS EN COURS\17_1134 AXA rdd_crea_ppt\elements\png\LIFE&amp;SAVINGS\shield_x4.png">
              <a:extLst>
                <a:ext uri="{FF2B5EF4-FFF2-40B4-BE49-F238E27FC236}">
                  <a16:creationId xmlns:a16="http://schemas.microsoft.com/office/drawing/2014/main" id="{F6CED7F3-23BC-BB72-74E0-6E64212258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9384" y="1246273"/>
              <a:ext cx="317008" cy="317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97" name="Groupe 143">
            <a:extLst>
              <a:ext uri="{FF2B5EF4-FFF2-40B4-BE49-F238E27FC236}">
                <a16:creationId xmlns:a16="http://schemas.microsoft.com/office/drawing/2014/main" id="{F9B096B1-097C-8CC8-BE96-4A16F56A4664}"/>
              </a:ext>
            </a:extLst>
          </p:cNvPr>
          <p:cNvGrpSpPr/>
          <p:nvPr userDrawn="1"/>
        </p:nvGrpSpPr>
        <p:grpSpPr>
          <a:xfrm>
            <a:off x="282699" y="4048455"/>
            <a:ext cx="4455262" cy="795796"/>
            <a:chOff x="199403" y="2646137"/>
            <a:chExt cx="3213660" cy="574022"/>
          </a:xfrm>
        </p:grpSpPr>
        <p:sp>
          <p:nvSpPr>
            <p:cNvPr id="1298" name="ZoneTexte 1297">
              <a:extLst>
                <a:ext uri="{FF2B5EF4-FFF2-40B4-BE49-F238E27FC236}">
                  <a16:creationId xmlns:a16="http://schemas.microsoft.com/office/drawing/2014/main" id="{E8EB850A-1911-E78B-7B3B-6F198000BA2A}"/>
                </a:ext>
              </a:extLst>
            </p:cNvPr>
            <p:cNvSpPr txBox="1"/>
            <p:nvPr/>
          </p:nvSpPr>
          <p:spPr bwMode="auto">
            <a:xfrm>
              <a:off x="199403" y="2646137"/>
              <a:ext cx="1479292" cy="193144"/>
            </a:xfrm>
            <a:prstGeom prst="rect">
              <a:avLst/>
            </a:prstGeom>
            <a:noFill/>
          </p:spPr>
          <p:txBody>
            <a:bodyPr wrap="square" lIns="36000" rIns="36000">
              <a:spAutoFit/>
            </a:bodyPr>
            <a:lstStyle/>
            <a:p>
              <a:pPr>
                <a:lnSpc>
                  <a:spcPct val="95000"/>
                </a:lnSpc>
                <a:spcBef>
                  <a:spcPts val="600"/>
                </a:spcBef>
                <a:buClr>
                  <a:srgbClr val="339966"/>
                </a:buClr>
                <a:buSzPct val="120000"/>
                <a:tabLst>
                  <a:tab pos="901700" algn="l"/>
                </a:tabLst>
                <a:defRPr/>
              </a:pPr>
              <a:r>
                <a:rPr lang="en-US" sz="1200" b="1">
                  <a:solidFill>
                    <a:schemeClr val="tx2"/>
                  </a:solidFill>
                  <a:latin typeface="+mj-lt"/>
                  <a:ea typeface="Source Sans Pro" panose="020B0503030403020204" pitchFamily="34" charset="0"/>
                  <a:cs typeface="Arial" pitchFamily="34" charset="0"/>
                </a:rPr>
                <a:t>Life &amp; Savings</a:t>
              </a:r>
            </a:p>
          </p:txBody>
        </p:sp>
        <p:pic>
          <p:nvPicPr>
            <p:cNvPr id="1299" name="Picture 36" descr="\\psf\Host\Volumes\DOSSIERS EN COURS\17_1134 AXA rdd_crea_ppt\elements\png\LIFE&amp;SAVINGS\bank_x4.png">
              <a:extLst>
                <a:ext uri="{FF2B5EF4-FFF2-40B4-BE49-F238E27FC236}">
                  <a16:creationId xmlns:a16="http://schemas.microsoft.com/office/drawing/2014/main" id="{F3049DE3-4250-8894-6F38-387A0075A2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6055" y="2903151"/>
              <a:ext cx="317008" cy="317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0" name="Picture 37" descr="\\psf\Host\Volumes\DOSSIERS EN COURS\17_1134 AXA rdd_crea_ppt\elements\png\LIFE&amp;SAVINGS\bills_euro_x4.png">
              <a:extLst>
                <a:ext uri="{FF2B5EF4-FFF2-40B4-BE49-F238E27FC236}">
                  <a16:creationId xmlns:a16="http://schemas.microsoft.com/office/drawing/2014/main" id="{7D6A6928-E65E-0578-2A3A-F057FF45B5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37" y="2903151"/>
              <a:ext cx="317008" cy="317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1" name="Picture 38" descr="\\psf\Host\Volumes\DOSSIERS EN COURS\17_1134 AXA rdd_crea_ppt\elements\png\LIFE&amp;SAVINGS\coins_euro_x4.png">
              <a:extLst>
                <a:ext uri="{FF2B5EF4-FFF2-40B4-BE49-F238E27FC236}">
                  <a16:creationId xmlns:a16="http://schemas.microsoft.com/office/drawing/2014/main" id="{9309D744-F99A-433F-F71C-7CB10DA14B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0415" y="2903151"/>
              <a:ext cx="317008" cy="317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2" name="Picture 39" descr="\\psf\Host\Volumes\DOSSIERS EN COURS\17_1134 AXA rdd_crea_ppt\elements\png\LIFE&amp;SAVINGS\credit_card_x4.png">
              <a:extLst>
                <a:ext uri="{FF2B5EF4-FFF2-40B4-BE49-F238E27FC236}">
                  <a16:creationId xmlns:a16="http://schemas.microsoft.com/office/drawing/2014/main" id="{DF9C5141-9FC3-B76A-5D4A-A11A926029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7593" y="2903151"/>
              <a:ext cx="317008" cy="317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3" name="Picture 40" descr="\\psf\Host\Volumes\DOSSIERS EN COURS\17_1134 AXA rdd_crea_ppt\elements\png\LIFE&amp;SAVINGS\deckchair_x4.png">
              <a:extLst>
                <a:ext uri="{FF2B5EF4-FFF2-40B4-BE49-F238E27FC236}">
                  <a16:creationId xmlns:a16="http://schemas.microsoft.com/office/drawing/2014/main" id="{9972243D-68D2-ECCA-95D4-42607C2F47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771" y="2903151"/>
              <a:ext cx="317008" cy="317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4" name="Picture 41" descr="\\psf\Host\Volumes\DOSSIERS EN COURS\17_1134 AXA rdd_crea_ppt\elements\png\LIFE&amp;SAVINGS\growth_euro_x4.png">
              <a:extLst>
                <a:ext uri="{FF2B5EF4-FFF2-40B4-BE49-F238E27FC236}">
                  <a16:creationId xmlns:a16="http://schemas.microsoft.com/office/drawing/2014/main" id="{0D07F5BA-07E5-33BE-C135-1C57CC9074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949" y="2903151"/>
              <a:ext cx="317008" cy="317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5" name="Picture 43" descr="\\psf\Host\Volumes\DOSSIERS EN COURS\17_1134 AXA rdd_crea_ppt\elements\png\LIFE&amp;SAVINGS\piggy_bank_x4.png">
              <a:extLst>
                <a:ext uri="{FF2B5EF4-FFF2-40B4-BE49-F238E27FC236}">
                  <a16:creationId xmlns:a16="http://schemas.microsoft.com/office/drawing/2014/main" id="{B40894D7-41B0-57FB-4A29-B18F76C850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305" y="2903151"/>
              <a:ext cx="317008" cy="317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6" name="Picture 44" descr="\\psf\Host\Volumes\DOSSIERS EN COURS\17_1134 AXA rdd_crea_ppt\elements\png\LIFE&amp;SAVINGS\savings_x4.png">
              <a:extLst>
                <a:ext uri="{FF2B5EF4-FFF2-40B4-BE49-F238E27FC236}">
                  <a16:creationId xmlns:a16="http://schemas.microsoft.com/office/drawing/2014/main" id="{5FA1119A-58BA-8CB9-424D-DCF9007F3C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127" y="2903151"/>
              <a:ext cx="317008" cy="317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7" name="Picture 46" descr="\\psf\Host\Volumes\DOSSIERS EN COURS\17_1134 AXA rdd_crea_ppt\elements\png\LIFE&amp;SAVINGS\umbrella_x4.png">
              <a:extLst>
                <a:ext uri="{FF2B5EF4-FFF2-40B4-BE49-F238E27FC236}">
                  <a16:creationId xmlns:a16="http://schemas.microsoft.com/office/drawing/2014/main" id="{0C85C4B4-DE8E-4EDC-376B-2C52B60184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83" y="2903151"/>
              <a:ext cx="317008" cy="317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08" name="Groupe 154">
            <a:extLst>
              <a:ext uri="{FF2B5EF4-FFF2-40B4-BE49-F238E27FC236}">
                <a16:creationId xmlns:a16="http://schemas.microsoft.com/office/drawing/2014/main" id="{B7768B99-0A5D-2F8E-6DC3-CCB9958D18E3}"/>
              </a:ext>
            </a:extLst>
          </p:cNvPr>
          <p:cNvGrpSpPr/>
          <p:nvPr userDrawn="1"/>
        </p:nvGrpSpPr>
        <p:grpSpPr>
          <a:xfrm>
            <a:off x="6502555" y="2920242"/>
            <a:ext cx="2050817" cy="795796"/>
            <a:chOff x="4804959" y="1617663"/>
            <a:chExt cx="1479292" cy="574022"/>
          </a:xfrm>
        </p:grpSpPr>
        <p:grpSp>
          <p:nvGrpSpPr>
            <p:cNvPr id="1309" name="Groupe 21">
              <a:extLst>
                <a:ext uri="{FF2B5EF4-FFF2-40B4-BE49-F238E27FC236}">
                  <a16:creationId xmlns:a16="http://schemas.microsoft.com/office/drawing/2014/main" id="{F0B1961D-816D-9846-7A2B-10F879325A24}"/>
                </a:ext>
              </a:extLst>
            </p:cNvPr>
            <p:cNvGrpSpPr/>
            <p:nvPr/>
          </p:nvGrpSpPr>
          <p:grpSpPr>
            <a:xfrm>
              <a:off x="4877579" y="1874677"/>
              <a:ext cx="1372993" cy="317008"/>
              <a:chOff x="4067954" y="2363788"/>
              <a:chExt cx="1372993" cy="317008"/>
            </a:xfrm>
          </p:grpSpPr>
          <p:pic>
            <p:nvPicPr>
              <p:cNvPr id="1311" name="Picture 48" descr="\\psf\Host\Volumes\DOSSIERS EN COURS\17_1134 AXA rdd_crea_ppt\elements\png\P&amp;C\earth_x4.png">
                <a:extLst>
                  <a:ext uri="{FF2B5EF4-FFF2-40B4-BE49-F238E27FC236}">
                    <a16:creationId xmlns:a16="http://schemas.microsoft.com/office/drawing/2014/main" id="{CD06E46C-50B4-D154-3369-78446510D6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0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7954" y="2363788"/>
                <a:ext cx="317008" cy="3170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12" name="Picture 52" descr="\\psf\Host\Volumes\DOSSIERS EN COURS\17_1134 AXA rdd_crea_ppt\elements\png\P&amp;C\plane_x4.png">
                <a:extLst>
                  <a:ext uri="{FF2B5EF4-FFF2-40B4-BE49-F238E27FC236}">
                    <a16:creationId xmlns:a16="http://schemas.microsoft.com/office/drawing/2014/main" id="{FEFF456F-06C8-7686-C748-608419CAB5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1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9949" y="2363788"/>
                <a:ext cx="317008" cy="3170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13" name="Picture 53" descr="\\psf\Host\Volumes\DOSSIERS EN COURS\17_1134 AXA rdd_crea_ppt\elements\png\P&amp;C\sail_boat_x4.png">
                <a:extLst>
                  <a:ext uri="{FF2B5EF4-FFF2-40B4-BE49-F238E27FC236}">
                    <a16:creationId xmlns:a16="http://schemas.microsoft.com/office/drawing/2014/main" id="{9A4E331C-535D-AF90-B8AA-04305CB035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1944" y="2363788"/>
                <a:ext cx="317008" cy="3170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14" name="Picture 55" descr="\\psf\Host\Volumes\DOSSIERS EN COURS\17_1134 AXA rdd_crea_ppt\elements\png\P&amp;C\suitcase_x4.png">
                <a:extLst>
                  <a:ext uri="{FF2B5EF4-FFF2-40B4-BE49-F238E27FC236}">
                    <a16:creationId xmlns:a16="http://schemas.microsoft.com/office/drawing/2014/main" id="{CBA59659-A566-AFBD-CA7B-C6A3CC5981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3939" y="2363788"/>
                <a:ext cx="317008" cy="3170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10" name="ZoneTexte 1309">
              <a:extLst>
                <a:ext uri="{FF2B5EF4-FFF2-40B4-BE49-F238E27FC236}">
                  <a16:creationId xmlns:a16="http://schemas.microsoft.com/office/drawing/2014/main" id="{4889F537-39BD-DF85-3F5A-4358FECB1296}"/>
                </a:ext>
              </a:extLst>
            </p:cNvPr>
            <p:cNvSpPr txBox="1"/>
            <p:nvPr/>
          </p:nvSpPr>
          <p:spPr bwMode="auto">
            <a:xfrm>
              <a:off x="4804959" y="1617663"/>
              <a:ext cx="1479292" cy="193144"/>
            </a:xfrm>
            <a:prstGeom prst="rect">
              <a:avLst/>
            </a:prstGeom>
            <a:noFill/>
          </p:spPr>
          <p:txBody>
            <a:bodyPr wrap="square" lIns="36000" rIns="36000">
              <a:spAutoFit/>
            </a:bodyPr>
            <a:lstStyle/>
            <a:p>
              <a:pPr>
                <a:lnSpc>
                  <a:spcPct val="95000"/>
                </a:lnSpc>
                <a:spcBef>
                  <a:spcPts val="600"/>
                </a:spcBef>
                <a:buClr>
                  <a:srgbClr val="339966"/>
                </a:buClr>
                <a:buSzPct val="120000"/>
                <a:tabLst>
                  <a:tab pos="901700" algn="l"/>
                </a:tabLst>
                <a:defRPr/>
              </a:pPr>
              <a:r>
                <a:rPr lang="en-US" sz="1200" b="1">
                  <a:solidFill>
                    <a:schemeClr val="tx2"/>
                  </a:solidFill>
                  <a:latin typeface="+mj-lt"/>
                  <a:ea typeface="Source Sans Pro" panose="020B0503030403020204" pitchFamily="34" charset="0"/>
                  <a:cs typeface="Arial" pitchFamily="34" charset="0"/>
                </a:rPr>
                <a:t>Travel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8898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en L 4">
            <a:extLst>
              <a:ext uri="{FF2B5EF4-FFF2-40B4-BE49-F238E27FC236}">
                <a16:creationId xmlns:a16="http://schemas.microsoft.com/office/drawing/2014/main" id="{FB31B2D5-4972-4192-7F90-166F63E7CA27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corner">
            <a:avLst>
              <a:gd name="adj1" fmla="val 6855"/>
              <a:gd name="adj2" fmla="val 6730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numéro de diapositive 5">
            <a:extLst>
              <a:ext uri="{FF2B5EF4-FFF2-40B4-BE49-F238E27FC236}">
                <a16:creationId xmlns:a16="http://schemas.microsoft.com/office/drawing/2014/main" id="{27E63734-0E78-6165-456B-2F9E85C20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1924" y="159212"/>
            <a:ext cx="460075" cy="365125"/>
          </a:xfrm>
          <a:prstGeom prst="rect">
            <a:avLst/>
          </a:prstGeom>
        </p:spPr>
        <p:txBody>
          <a:bodyPr anchor="t"/>
          <a:lstStyle>
            <a:lvl1pPr algn="ctr">
              <a:defRPr sz="1100">
                <a:solidFill>
                  <a:srgbClr val="00008F"/>
                </a:solidFill>
              </a:defRPr>
            </a:lvl1pPr>
          </a:lstStyle>
          <a:p>
            <a:fld id="{6A9DB386-8FAF-DB45-A59B-3FA7E964569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D435447-EAB4-55C3-62C8-F91CE52FEA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35742" y="6501742"/>
            <a:ext cx="237316" cy="237316"/>
          </a:xfrm>
          <a:prstGeom prst="rect">
            <a:avLst/>
          </a:prstGeom>
        </p:spPr>
      </p:pic>
      <p:sp>
        <p:nvSpPr>
          <p:cNvPr id="6" name="Espace réservé du texte 29">
            <a:extLst>
              <a:ext uri="{FF2B5EF4-FFF2-40B4-BE49-F238E27FC236}">
                <a16:creationId xmlns:a16="http://schemas.microsoft.com/office/drawing/2014/main" id="{87287286-226B-D2BF-0268-C06AA55F4DC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02344" y="6565141"/>
            <a:ext cx="3739735" cy="197980"/>
          </a:xfrm>
        </p:spPr>
        <p:txBody>
          <a:bodyPr>
            <a:noAutofit/>
          </a:bodyPr>
          <a:lstStyle>
            <a:lvl1pPr>
              <a:defRPr sz="1050"/>
            </a:lvl1pPr>
          </a:lstStyle>
          <a:p>
            <a:pPr lvl="0"/>
            <a:r>
              <a:rPr lang="fr-FR" dirty="0"/>
              <a:t>Sources:</a:t>
            </a:r>
          </a:p>
        </p:txBody>
      </p:sp>
      <p:cxnSp>
        <p:nvCxnSpPr>
          <p:cNvPr id="7" name="Connecteur : en angle 2">
            <a:extLst>
              <a:ext uri="{FF2B5EF4-FFF2-40B4-BE49-F238E27FC236}">
                <a16:creationId xmlns:a16="http://schemas.microsoft.com/office/drawing/2014/main" id="{423FFE50-C752-AE78-A00A-96CF967AC74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-5030"/>
            <a:ext cx="11782153" cy="6501742"/>
          </a:xfrm>
          <a:prstGeom prst="bentConnector3">
            <a:avLst>
              <a:gd name="adj1" fmla="val 99971"/>
            </a:avLst>
          </a:prstGeom>
          <a:noFill/>
          <a:ln w="19050" cap="flat" cmpd="sng" algn="ctr">
            <a:solidFill>
              <a:srgbClr val="00008F">
                <a:alpha val="20000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45864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uverture_fonds sombres_plein">
    <p:bg>
      <p:bgPr>
        <a:solidFill>
          <a:srgbClr val="B5D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5691FA-7AE4-34FE-B6EA-8E46E8103C47}"/>
              </a:ext>
            </a:extLst>
          </p:cNvPr>
          <p:cNvSpPr/>
          <p:nvPr userDrawn="1"/>
        </p:nvSpPr>
        <p:spPr>
          <a:xfrm>
            <a:off x="1" y="0"/>
            <a:ext cx="11810999" cy="6477000"/>
          </a:xfrm>
          <a:prstGeom prst="rect">
            <a:avLst/>
          </a:prstGeom>
          <a:solidFill>
            <a:srgbClr val="1E1E1E">
              <a:alpha val="50196"/>
            </a:srgbClr>
          </a:solidFill>
          <a:ln>
            <a:solidFill>
              <a:srgbClr val="6977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4E820CEC-E206-EA0C-69BC-4E1E72A5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3173" y="6553199"/>
            <a:ext cx="9609798" cy="3048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AXA PowerPoint presentation</a:t>
            </a:r>
            <a:endParaRPr lang="en-GB"/>
          </a:p>
        </p:txBody>
      </p:sp>
      <p:sp>
        <p:nvSpPr>
          <p:cNvPr id="5" name="Forme en L 4">
            <a:extLst>
              <a:ext uri="{FF2B5EF4-FFF2-40B4-BE49-F238E27FC236}">
                <a16:creationId xmlns:a16="http://schemas.microsoft.com/office/drawing/2014/main" id="{63FB5BAE-A9A1-2428-C4B6-5F96623B030E}"/>
              </a:ext>
            </a:extLst>
          </p:cNvPr>
          <p:cNvSpPr/>
          <p:nvPr userDrawn="1"/>
        </p:nvSpPr>
        <p:spPr>
          <a:xfrm flipH="1">
            <a:off x="0" y="1"/>
            <a:ext cx="12192000" cy="6858000"/>
          </a:xfrm>
          <a:prstGeom prst="corner">
            <a:avLst>
              <a:gd name="adj1" fmla="val 5462"/>
              <a:gd name="adj2" fmla="val 549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222737-1260-6EBA-FF9E-B0688EB322B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0600" y="2079046"/>
            <a:ext cx="9144000" cy="1434877"/>
          </a:xfrm>
          <a:prstGeom prst="rect">
            <a:avLst/>
          </a:prstGeom>
        </p:spPr>
        <p:txBody>
          <a:bodyPr wrap="square" lIns="72000" tIns="36000" rIns="72000" bIns="36000" anchor="ctr">
            <a:normAutofit/>
          </a:bodyPr>
          <a:lstStyle>
            <a:lvl1pPr algn="l">
              <a:defRPr sz="4400" b="0" i="0" baseline="0">
                <a:solidFill>
                  <a:schemeClr val="bg1"/>
                </a:solidFill>
                <a:latin typeface="+mj-lt"/>
                <a:ea typeface="Source Sans Pro SemiBold" panose="020B0503030403020204" pitchFamily="34" charset="0"/>
              </a:defRPr>
            </a:lvl1pPr>
          </a:lstStyle>
          <a:p>
            <a:r>
              <a:rPr lang="en-US" noProof="0" dirty="0"/>
              <a:t>Add the title of your slide on two lines </a:t>
            </a:r>
            <a:endParaRPr lang="fr-FR" noProof="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CE3FE2C-6CCF-F8B2-3C2B-939D01A3D8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30600" y="3598954"/>
            <a:ext cx="9144000" cy="535259"/>
          </a:xfrm>
          <a:prstGeom prst="rect">
            <a:avLst/>
          </a:prstGeom>
        </p:spPr>
        <p:txBody>
          <a:bodyPr wrap="square" lIns="72000" tIns="36000" rIns="72000" bIns="36000" anchor="ctr">
            <a:normAutofit/>
          </a:bodyPr>
          <a:lstStyle>
            <a:lvl1pPr marL="0" indent="0" algn="l">
              <a:buNone/>
              <a:defRPr sz="2400" cap="all" baseline="0">
                <a:solidFill>
                  <a:schemeClr val="bg1"/>
                </a:solidFill>
                <a:latin typeface="+mn-lt"/>
                <a:ea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Add a subtitle to specify your title </a:t>
            </a:r>
          </a:p>
        </p:txBody>
      </p:sp>
      <p:sp>
        <p:nvSpPr>
          <p:cNvPr id="10" name="Espace réservé du texte 16">
            <a:extLst>
              <a:ext uri="{FF2B5EF4-FFF2-40B4-BE49-F238E27FC236}">
                <a16:creationId xmlns:a16="http://schemas.microsoft.com/office/drawing/2014/main" id="{14A04873-A160-7F56-90D2-46BC8FD529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0600" y="4830293"/>
            <a:ext cx="4754563" cy="357188"/>
          </a:xfrm>
        </p:spPr>
        <p:txBody>
          <a:bodyPr wrap="square" lIns="72000" tIns="36000" rIns="72000" bIns="36000" anchor="ctr">
            <a:normAutofit/>
          </a:bodyPr>
          <a:lstStyle>
            <a:lvl1pPr>
              <a:defRPr sz="18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Team name</a:t>
            </a:r>
          </a:p>
        </p:txBody>
      </p:sp>
      <p:sp>
        <p:nvSpPr>
          <p:cNvPr id="11" name="Espace réservé du texte 19">
            <a:extLst>
              <a:ext uri="{FF2B5EF4-FFF2-40B4-BE49-F238E27FC236}">
                <a16:creationId xmlns:a16="http://schemas.microsoft.com/office/drawing/2014/main" id="{953429E8-ECA5-8871-29E1-E4CE4AC24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30600" y="5315345"/>
            <a:ext cx="4754563" cy="381000"/>
          </a:xfrm>
        </p:spPr>
        <p:txBody>
          <a:bodyPr vert="horz" wrap="square" lIns="72000" tIns="36000" rIns="72000" bIns="36000" rtlCol="0" anchor="ctr">
            <a:normAutofit/>
          </a:bodyPr>
          <a:lstStyle>
            <a:lvl1pPr>
              <a:defRPr lang="fr-FR" sz="1800" smtClean="0">
                <a:solidFill>
                  <a:schemeClr val="bg1"/>
                </a:solidFill>
                <a:latin typeface="+mn-lt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fr-FR"/>
            </a:lvl5pPr>
          </a:lstStyle>
          <a:p>
            <a:pPr lvl="0"/>
            <a:r>
              <a:rPr lang="en-US" noProof="0" dirty="0"/>
              <a:t>Date / Presentation location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0C11CCC3-1D8B-A375-AC03-DAE7BB602BC2}"/>
              </a:ext>
            </a:extLst>
          </p:cNvPr>
          <p:cNvSpPr txBox="1">
            <a:spLocks/>
          </p:cNvSpPr>
          <p:nvPr userDrawn="1"/>
        </p:nvSpPr>
        <p:spPr>
          <a:xfrm>
            <a:off x="1066800" y="6542242"/>
            <a:ext cx="9609798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F7F7F"/>
                </a:solidFill>
              </a:rPr>
              <a:t>axamansard.com</a:t>
            </a:r>
          </a:p>
        </p:txBody>
      </p:sp>
    </p:spTree>
    <p:extLst>
      <p:ext uri="{BB962C8B-B14F-4D97-AF65-F5344CB8AC3E}">
        <p14:creationId xmlns:p14="http://schemas.microsoft.com/office/powerpoint/2010/main" val="20387140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uverture_fonds clairs_image">
    <p:bg>
      <p:bgPr>
        <a:solidFill>
          <a:srgbClr val="B5D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9C599039-1767-CAD1-1CB2-3E62B08DB050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8182385" y="-43654"/>
            <a:ext cx="3640613" cy="6534318"/>
          </a:xfrm>
          <a:blipFill dpi="0" rotWithShape="0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 w="177800" cap="sq">
            <a:noFill/>
          </a:ln>
        </p:spPr>
        <p:txBody>
          <a:bodyPr tIns="1800000" rIns="180000" anchor="t"/>
          <a:lstStyle>
            <a:lvl1pPr marL="177800" indent="0" algn="ctr">
              <a:tabLst>
                <a:tab pos="3411538" algn="l"/>
              </a:tabLst>
              <a:defRPr>
                <a:solidFill>
                  <a:schemeClr val="tx1"/>
                </a:solidFill>
                <a:latin typeface="+mn-lt"/>
                <a:ea typeface="Source Sans Pro Light" panose="020B0403030403020204" pitchFamily="34" charset="0"/>
              </a:defRPr>
            </a:lvl1pPr>
          </a:lstStyle>
          <a:p>
            <a:pPr lvl="0"/>
            <a:r>
              <a:rPr lang="en-US" noProof="0" dirty="0"/>
              <a:t>Click in this area to embed an image, object, table, or graphics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B931B-E5F9-DB50-B324-58DCBDBE4C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6846" y="2079046"/>
            <a:ext cx="6624320" cy="143487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 b="0" i="0" baseline="0">
                <a:solidFill>
                  <a:schemeClr val="tx1"/>
                </a:solidFill>
                <a:latin typeface="+mj-lt"/>
                <a:ea typeface="Source Sans Pro SemiBold" panose="020B0503030403020204" pitchFamily="34" charset="0"/>
              </a:defRPr>
            </a:lvl1pPr>
          </a:lstStyle>
          <a:p>
            <a:r>
              <a:rPr lang="en-US" noProof="0" dirty="0"/>
              <a:t>Add the title of your slide in two lines </a:t>
            </a:r>
            <a:endParaRPr lang="fr-FR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933B4-506C-7967-BEB7-114AC43E69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36846" y="3565501"/>
            <a:ext cx="6624320" cy="53525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400" cap="all" baseline="0">
                <a:solidFill>
                  <a:schemeClr val="tx1"/>
                </a:solidFill>
                <a:latin typeface="+mn-lt"/>
                <a:ea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Add a subtitle to specify your title 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1057DBC0-0E69-07A3-24B9-57A7FDE3A5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6846" y="4824814"/>
            <a:ext cx="4754563" cy="357188"/>
          </a:xfrm>
        </p:spPr>
        <p:txBody>
          <a:bodyPr anchor="ctr">
            <a:normAutofit/>
          </a:bodyPr>
          <a:lstStyle>
            <a:lvl1pPr>
              <a:defRPr sz="18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Team name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4E17D180-525B-ACB8-E784-E9C741A54E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36846" y="5285652"/>
            <a:ext cx="4754563" cy="381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fr-FR" sz="1800" smtClean="0">
                <a:solidFill>
                  <a:schemeClr val="tx1"/>
                </a:solidFill>
                <a:latin typeface="+mn-lt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fr-FR"/>
            </a:lvl5pPr>
          </a:lstStyle>
          <a:p>
            <a:pPr lvl="0"/>
            <a:r>
              <a:rPr lang="en-US" noProof="0" dirty="0"/>
              <a:t>Date / Presentation location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9B2F70-AFA8-17A7-1249-D7536D0B8069}"/>
              </a:ext>
            </a:extLst>
          </p:cNvPr>
          <p:cNvSpPr/>
          <p:nvPr userDrawn="1"/>
        </p:nvSpPr>
        <p:spPr>
          <a:xfrm>
            <a:off x="8009446" y="-43652"/>
            <a:ext cx="172939" cy="6651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4E820CEC-E206-EA0C-69BC-4E1E72A5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3173" y="6553199"/>
            <a:ext cx="9609798" cy="3048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AXA PowerPoint presentation</a:t>
            </a:r>
            <a:endParaRPr lang="en-GB"/>
          </a:p>
        </p:txBody>
      </p:sp>
      <p:sp>
        <p:nvSpPr>
          <p:cNvPr id="4" name="Forme en L 3">
            <a:extLst>
              <a:ext uri="{FF2B5EF4-FFF2-40B4-BE49-F238E27FC236}">
                <a16:creationId xmlns:a16="http://schemas.microsoft.com/office/drawing/2014/main" id="{1A917F02-DF0F-A6A6-D1C9-1C22569B4EF9}"/>
              </a:ext>
            </a:extLst>
          </p:cNvPr>
          <p:cNvSpPr/>
          <p:nvPr userDrawn="1"/>
        </p:nvSpPr>
        <p:spPr>
          <a:xfrm flipH="1">
            <a:off x="0" y="1"/>
            <a:ext cx="12192000" cy="6858000"/>
          </a:xfrm>
          <a:prstGeom prst="corner">
            <a:avLst>
              <a:gd name="adj1" fmla="val 5462"/>
              <a:gd name="adj2" fmla="val 549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849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0">
          <p15:clr>
            <a:srgbClr val="FBAE40"/>
          </p15:clr>
        </p15:guide>
        <p15:guide id="2" pos="3840">
          <p15:clr>
            <a:srgbClr val="FBAE40"/>
          </p15:clr>
        </p15:guide>
        <p15:guide id="3" pos="7440">
          <p15:clr>
            <a:srgbClr val="FBAE40"/>
          </p15:clr>
        </p15:guide>
        <p15:guide id="4" pos="240">
          <p15:clr>
            <a:srgbClr val="FBAE40"/>
          </p15:clr>
        </p15:guide>
        <p15:guide id="5" pos="768">
          <p15:clr>
            <a:srgbClr val="FBAE40"/>
          </p15:clr>
        </p15:guide>
        <p15:guide id="6" orient="horz" pos="2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uverture_fonds sombres_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en L 4">
            <a:extLst>
              <a:ext uri="{FF2B5EF4-FFF2-40B4-BE49-F238E27FC236}">
                <a16:creationId xmlns:a16="http://schemas.microsoft.com/office/drawing/2014/main" id="{4D5D6C10-88C6-3521-09EE-7EEC48B4D964}"/>
              </a:ext>
            </a:extLst>
          </p:cNvPr>
          <p:cNvSpPr/>
          <p:nvPr userDrawn="1"/>
        </p:nvSpPr>
        <p:spPr>
          <a:xfrm flipH="1">
            <a:off x="-76200" y="-43654"/>
            <a:ext cx="12268200" cy="6901655"/>
          </a:xfrm>
          <a:prstGeom prst="corner">
            <a:avLst>
              <a:gd name="adj1" fmla="val 5462"/>
              <a:gd name="adj2" fmla="val 549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B931B-E5F9-DB50-B324-58DCBDBE4C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6539" y="2098096"/>
            <a:ext cx="6624320" cy="143487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 b="0" i="0" baseline="0">
                <a:solidFill>
                  <a:schemeClr val="bg2"/>
                </a:solidFill>
                <a:latin typeface="+mj-lt"/>
                <a:ea typeface="Source Sans Pro SemiBold" panose="020B0503030403020204" pitchFamily="34" charset="0"/>
              </a:defRPr>
            </a:lvl1pPr>
          </a:lstStyle>
          <a:p>
            <a:r>
              <a:rPr lang="en-US" noProof="0" dirty="0"/>
              <a:t>Add the title of your slide on two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933B4-506C-7967-BEB7-114AC43E69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36539" y="3584551"/>
            <a:ext cx="6624320" cy="53525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400" cap="all" baseline="0">
                <a:solidFill>
                  <a:schemeClr val="bg2"/>
                </a:solidFill>
                <a:latin typeface="+mn-lt"/>
                <a:ea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Add a subtitle to specify your title 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1057DBC0-0E69-07A3-24B9-57A7FDE3A5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6539" y="4819336"/>
            <a:ext cx="4754563" cy="357188"/>
          </a:xfrm>
        </p:spPr>
        <p:txBody>
          <a:bodyPr anchor="ctr">
            <a:normAutofit/>
          </a:bodyPr>
          <a:lstStyle>
            <a:lvl1pPr>
              <a:defRPr sz="180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Team name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4E17D180-525B-ACB8-E784-E9C741A54E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36539" y="5280174"/>
            <a:ext cx="4754563" cy="381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fr-FR" sz="1800" baseline="0" smtClean="0">
                <a:solidFill>
                  <a:schemeClr val="bg2"/>
                </a:solidFill>
                <a:latin typeface="+mn-lt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fr-FR"/>
            </a:lvl5pPr>
          </a:lstStyle>
          <a:p>
            <a:pPr lvl="0"/>
            <a:r>
              <a:rPr lang="en-US" noProof="0" dirty="0"/>
              <a:t>Date / Presentation location</a:t>
            </a:r>
          </a:p>
        </p:txBody>
      </p:sp>
      <p:sp>
        <p:nvSpPr>
          <p:cNvPr id="4" name="Espace réservé pour une image  8">
            <a:extLst>
              <a:ext uri="{FF2B5EF4-FFF2-40B4-BE49-F238E27FC236}">
                <a16:creationId xmlns:a16="http://schemas.microsoft.com/office/drawing/2014/main" id="{6E68E5EA-C5D6-F3DD-4637-05F62FDFE6EA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8182385" y="-43654"/>
            <a:ext cx="3640613" cy="6534318"/>
          </a:xfrm>
          <a:blipFill dpi="0" rotWithShape="0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 w="177800" cap="sq">
            <a:noFill/>
          </a:ln>
        </p:spPr>
        <p:txBody>
          <a:bodyPr tIns="1800000" rIns="180000" anchor="t"/>
          <a:lstStyle>
            <a:lvl1pPr marL="177800" indent="0" algn="ctr">
              <a:tabLst>
                <a:tab pos="3411538" algn="l"/>
              </a:tabLst>
              <a:defRPr>
                <a:solidFill>
                  <a:schemeClr val="tx1"/>
                </a:solidFill>
                <a:latin typeface="+mn-lt"/>
                <a:ea typeface="Source Sans Pro Light" panose="020B0403030403020204" pitchFamily="34" charset="0"/>
              </a:defRPr>
            </a:lvl1pPr>
          </a:lstStyle>
          <a:p>
            <a:pPr lvl="0"/>
            <a:r>
              <a:rPr lang="en-US" noProof="0" dirty="0"/>
              <a:t>Click in this area to embed an image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F0448-6FA7-67F0-855E-2FF415285921}"/>
              </a:ext>
            </a:extLst>
          </p:cNvPr>
          <p:cNvSpPr/>
          <p:nvPr userDrawn="1"/>
        </p:nvSpPr>
        <p:spPr>
          <a:xfrm>
            <a:off x="8009446" y="-43652"/>
            <a:ext cx="172939" cy="6651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36047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68" userDrawn="1">
          <p15:clr>
            <a:srgbClr val="FBAE40"/>
          </p15:clr>
        </p15:guide>
        <p15:guide id="4" pos="2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_Titre sur 2 lig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931B-E5F9-DB50-B324-58DCBDBE4C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0999" y="202346"/>
            <a:ext cx="11277599" cy="59721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 i="0" baseline="0">
                <a:solidFill>
                  <a:schemeClr val="tx1"/>
                </a:solidFill>
                <a:latin typeface="+mj-lt"/>
                <a:ea typeface="Source Sans Pro SemiBold" panose="020B0503030403020204" pitchFamily="34" charset="0"/>
              </a:defRPr>
            </a:lvl1pPr>
          </a:lstStyle>
          <a:p>
            <a:r>
              <a:rPr lang="en-US" noProof="0" dirty="0"/>
              <a:t>Add the title of your slide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933B4-506C-7967-BEB7-114AC43E69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0999" y="876425"/>
            <a:ext cx="11277600" cy="340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2000" b="0" i="0" baseline="0">
                <a:solidFill>
                  <a:schemeClr val="tx1"/>
                </a:solidFill>
                <a:latin typeface="+mn-lt"/>
                <a:ea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Add a subtitle to specify your title 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4D58FD6-A989-D269-DD3F-69E9F728A1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811001" y="196052"/>
            <a:ext cx="380999" cy="328284"/>
          </a:xfrm>
        </p:spPr>
        <p:txBody>
          <a:bodyPr/>
          <a:lstStyle>
            <a:lvl1pPr>
              <a:defRPr sz="1200"/>
            </a:lvl1pPr>
          </a:lstStyle>
          <a:p>
            <a:fld id="{ED308AB1-13E3-C947-9D1A-69F4A6601A5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4E30F099-9EAE-4B7E-BB6E-1F25FE0F7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1439863"/>
            <a:ext cx="11277600" cy="4884738"/>
          </a:xfrm>
        </p:spPr>
        <p:txBody>
          <a:bodyPr/>
          <a:lstStyle>
            <a:lvl1pPr>
              <a:defRPr sz="2400" baseline="0">
                <a:solidFill>
                  <a:schemeClr val="tx1"/>
                </a:solidFill>
                <a:latin typeface="+mn-lt"/>
              </a:defRPr>
            </a:lvl1pPr>
            <a:lvl2pPr>
              <a:defRPr sz="2200" baseline="0">
                <a:solidFill>
                  <a:schemeClr val="tx1"/>
                </a:solidFill>
                <a:latin typeface="+mn-lt"/>
              </a:defRPr>
            </a:lvl2pPr>
            <a:lvl3pPr>
              <a:defRPr sz="1800" baseline="0">
                <a:solidFill>
                  <a:schemeClr val="tx1"/>
                </a:solidFill>
                <a:latin typeface="+mn-lt"/>
              </a:defRPr>
            </a:lvl3pPr>
            <a:lvl4pPr>
              <a:defRPr sz="1600" baseline="0">
                <a:solidFill>
                  <a:schemeClr val="tx1"/>
                </a:solidFill>
                <a:latin typeface="+mn-lt"/>
              </a:defRPr>
            </a:lvl4pPr>
            <a:lvl5pPr>
              <a:defRPr sz="14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noProof="0" dirty="0"/>
              <a:t>Click here to modify the text of the masks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347E86F-B017-1B0A-E350-3BA2002EDF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82842" y="6548842"/>
            <a:ext cx="237316" cy="23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189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_Titre sur 2 lignes avec séparateu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931B-E5F9-DB50-B324-58DCBDBE4C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732" y="202346"/>
            <a:ext cx="11330013" cy="59721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 i="0" baseline="0">
                <a:solidFill>
                  <a:schemeClr val="tx1"/>
                </a:solidFill>
                <a:latin typeface="+mj-lt"/>
                <a:ea typeface="Source Sans Pro SemiBold" panose="020B0503030403020204" pitchFamily="34" charset="0"/>
              </a:defRPr>
            </a:lvl1pPr>
          </a:lstStyle>
          <a:p>
            <a:r>
              <a:rPr lang="fr-FR" noProof="0" dirty="0" err="1"/>
              <a:t>Add</a:t>
            </a:r>
            <a:r>
              <a:rPr lang="fr-FR" noProof="0" dirty="0"/>
              <a:t> the </a:t>
            </a:r>
            <a:r>
              <a:rPr lang="fr-FR" noProof="0" dirty="0" err="1"/>
              <a:t>title</a:t>
            </a:r>
            <a:r>
              <a:rPr lang="fr-FR" noProof="0" dirty="0"/>
              <a:t> of </a:t>
            </a:r>
            <a:r>
              <a:rPr lang="fr-FR" noProof="0" dirty="0" err="1"/>
              <a:t>your</a:t>
            </a:r>
            <a:r>
              <a:rPr lang="fr-FR" noProof="0" dirty="0"/>
              <a:t> slide </a:t>
            </a:r>
            <a:r>
              <a:rPr lang="fr-FR" noProof="0" dirty="0" err="1"/>
              <a:t>here</a:t>
            </a:r>
            <a:endParaRPr lang="fr-FR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933B4-506C-7967-BEB7-114AC43E69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731" y="876425"/>
            <a:ext cx="11330013" cy="340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2000" b="0" i="0" baseline="0">
                <a:solidFill>
                  <a:schemeClr val="tx1"/>
                </a:solidFill>
                <a:latin typeface="+mn-lt"/>
                <a:ea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noProof="0" dirty="0" err="1"/>
              <a:t>Add</a:t>
            </a:r>
            <a:r>
              <a:rPr lang="fr-FR" noProof="0" dirty="0"/>
              <a:t> a </a:t>
            </a:r>
            <a:r>
              <a:rPr lang="fr-FR" noProof="0" dirty="0" err="1"/>
              <a:t>subtitle</a:t>
            </a:r>
            <a:r>
              <a:rPr lang="fr-FR" noProof="0" dirty="0"/>
              <a:t> to </a:t>
            </a:r>
            <a:r>
              <a:rPr lang="fr-FR" noProof="0" dirty="0" err="1"/>
              <a:t>specify</a:t>
            </a:r>
            <a:r>
              <a:rPr lang="fr-FR" noProof="0" dirty="0"/>
              <a:t> </a:t>
            </a:r>
            <a:r>
              <a:rPr lang="fr-FR" noProof="0" dirty="0" err="1"/>
              <a:t>your</a:t>
            </a:r>
            <a:r>
              <a:rPr lang="fr-FR" noProof="0" dirty="0"/>
              <a:t> </a:t>
            </a:r>
            <a:r>
              <a:rPr lang="fr-FR" noProof="0" dirty="0" err="1"/>
              <a:t>title</a:t>
            </a:r>
            <a:r>
              <a:rPr lang="fr-FR" noProof="0" dirty="0"/>
              <a:t> 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D986936-AC2E-3961-C0EA-0EFB44A9B023}"/>
              </a:ext>
            </a:extLst>
          </p:cNvPr>
          <p:cNvCxnSpPr>
            <a:cxnSpLocks/>
          </p:cNvCxnSpPr>
          <p:nvPr userDrawn="1"/>
        </p:nvCxnSpPr>
        <p:spPr>
          <a:xfrm>
            <a:off x="381732" y="1293482"/>
            <a:ext cx="5563757" cy="0"/>
          </a:xfrm>
          <a:prstGeom prst="line">
            <a:avLst/>
          </a:prstGeom>
          <a:noFill/>
          <a:ln w="19050" cap="flat" cmpd="sng" algn="ctr">
            <a:solidFill>
              <a:srgbClr val="B5D0EE">
                <a:alpha val="80000"/>
              </a:srgbClr>
            </a:solidFill>
            <a:prstDash val="solid"/>
            <a:miter lim="800000"/>
          </a:ln>
          <a:effectLst/>
        </p:spPr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4D58FD6-A989-D269-DD3F-69E9F728A1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832000" y="196052"/>
            <a:ext cx="360000" cy="328284"/>
          </a:xfrm>
        </p:spPr>
        <p:txBody>
          <a:bodyPr/>
          <a:lstStyle>
            <a:lvl1pPr>
              <a:defRPr sz="1200"/>
            </a:lvl1pPr>
          </a:lstStyle>
          <a:p>
            <a:fld id="{ED308AB1-13E3-C947-9D1A-69F4A6601A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4E30F099-9EAE-4B7E-BB6E-1F25FE0F7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1439862"/>
            <a:ext cx="11330013" cy="4960933"/>
          </a:xfrm>
        </p:spPr>
        <p:txBody>
          <a:bodyPr/>
          <a:lstStyle>
            <a:lvl1pPr>
              <a:buClr>
                <a:schemeClr val="tx1"/>
              </a:buClr>
              <a:defRPr sz="2400" baseline="0">
                <a:solidFill>
                  <a:schemeClr val="tx1"/>
                </a:solidFill>
                <a:latin typeface="+mn-lt"/>
              </a:defRPr>
            </a:lvl1pPr>
            <a:lvl2pPr>
              <a:buClr>
                <a:schemeClr val="tx1"/>
              </a:buClr>
              <a:defRPr sz="2200" baseline="0">
                <a:solidFill>
                  <a:schemeClr val="tx1"/>
                </a:solidFill>
                <a:latin typeface="+mn-lt"/>
              </a:defRPr>
            </a:lvl2pPr>
            <a:lvl3pPr>
              <a:buClr>
                <a:schemeClr val="tx1"/>
              </a:buClr>
              <a:defRPr sz="1800" baseline="0"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1"/>
              </a:buClr>
              <a:defRPr sz="1600" baseline="0">
                <a:solidFill>
                  <a:schemeClr val="tx1"/>
                </a:solidFill>
                <a:latin typeface="+mn-lt"/>
              </a:defRPr>
            </a:lvl4pPr>
            <a:lvl5pPr>
              <a:buClr>
                <a:schemeClr val="tx1"/>
              </a:buClr>
              <a:defRPr sz="14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noProof="0" dirty="0"/>
              <a:t>Click here to modify the text of the masks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6003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_Titre sur 1 lig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931B-E5F9-DB50-B324-58DCBDBE4C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721" y="202346"/>
            <a:ext cx="11305453" cy="1014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 i="0" baseline="0">
                <a:solidFill>
                  <a:schemeClr val="tx1"/>
                </a:solidFill>
                <a:latin typeface="+mj-lt"/>
                <a:ea typeface="Source Sans Pro SemiBold" panose="020B0503030403020204" pitchFamily="34" charset="0"/>
              </a:defRPr>
            </a:lvl1pPr>
          </a:lstStyle>
          <a:p>
            <a:r>
              <a:rPr lang="fr-FR" noProof="0" dirty="0" err="1"/>
              <a:t>Add</a:t>
            </a:r>
            <a:r>
              <a:rPr lang="fr-FR" noProof="0" dirty="0"/>
              <a:t> the </a:t>
            </a:r>
            <a:r>
              <a:rPr lang="fr-FR" noProof="0" dirty="0" err="1"/>
              <a:t>title</a:t>
            </a:r>
            <a:r>
              <a:rPr lang="fr-FR" noProof="0" dirty="0"/>
              <a:t> of </a:t>
            </a:r>
            <a:r>
              <a:rPr lang="fr-FR" noProof="0" dirty="0" err="1"/>
              <a:t>your</a:t>
            </a:r>
            <a:r>
              <a:rPr lang="fr-FR" noProof="0" dirty="0"/>
              <a:t> slide in one line 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D986936-AC2E-3961-C0EA-0EFB44A9B023}"/>
              </a:ext>
            </a:extLst>
          </p:cNvPr>
          <p:cNvCxnSpPr>
            <a:cxnSpLocks/>
          </p:cNvCxnSpPr>
          <p:nvPr userDrawn="1"/>
        </p:nvCxnSpPr>
        <p:spPr>
          <a:xfrm>
            <a:off x="381000" y="1293482"/>
            <a:ext cx="5476860" cy="0"/>
          </a:xfrm>
          <a:prstGeom prst="line">
            <a:avLst/>
          </a:prstGeom>
          <a:noFill/>
          <a:ln w="19050" cap="flat" cmpd="sng" algn="ctr">
            <a:solidFill>
              <a:srgbClr val="B5D0EE">
                <a:alpha val="80000"/>
              </a:srgbClr>
            </a:solidFill>
            <a:prstDash val="solid"/>
            <a:miter lim="800000"/>
          </a:ln>
          <a:effectLst/>
        </p:spPr>
      </p:cxn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4D58FD6-A989-D269-DD3F-69E9F728A1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832000" y="196052"/>
            <a:ext cx="360000" cy="328284"/>
          </a:xfrm>
        </p:spPr>
        <p:txBody>
          <a:bodyPr/>
          <a:lstStyle>
            <a:lvl1pPr>
              <a:defRPr sz="1200"/>
            </a:lvl1pPr>
          </a:lstStyle>
          <a:p>
            <a:fld id="{ED308AB1-13E3-C947-9D1A-69F4A6601A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4E30F099-9EAE-4B7E-BB6E-1F25FE0F7B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0999" y="1439863"/>
            <a:ext cx="11306175" cy="4903788"/>
          </a:xfrm>
        </p:spPr>
        <p:txBody>
          <a:bodyPr/>
          <a:lstStyle>
            <a:lvl1pPr>
              <a:buClr>
                <a:schemeClr val="tx1"/>
              </a:buClr>
              <a:defRPr sz="2400" baseline="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200" baseline="0">
                <a:solidFill>
                  <a:schemeClr val="tx1"/>
                </a:solidFill>
                <a:latin typeface="+mn-lt"/>
              </a:defRPr>
            </a:lvl2pPr>
            <a:lvl3pPr>
              <a:buClr>
                <a:schemeClr val="tx1"/>
              </a:buClr>
              <a:defRPr sz="1800" baseline="0"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1"/>
              </a:buClr>
              <a:defRPr sz="1600" baseline="0">
                <a:solidFill>
                  <a:schemeClr val="tx1"/>
                </a:solidFill>
                <a:latin typeface="+mn-lt"/>
              </a:defRPr>
            </a:lvl4pPr>
            <a:lvl5pPr>
              <a:buClr>
                <a:schemeClr val="tx1"/>
              </a:buClr>
              <a:defRPr sz="140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noProof="0" dirty="0"/>
              <a:t>Click here to modify the text of the masks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676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uverture_fonds clairs_ple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7CCF7D7-3F26-F040-BEC7-8A216C97A07B}"/>
              </a:ext>
            </a:extLst>
          </p:cNvPr>
          <p:cNvSpPr/>
          <p:nvPr userDrawn="1"/>
        </p:nvSpPr>
        <p:spPr>
          <a:xfrm>
            <a:off x="0" y="0"/>
            <a:ext cx="11811000" cy="6477000"/>
          </a:xfrm>
          <a:prstGeom prst="rect">
            <a:avLst/>
          </a:prstGeom>
          <a:solidFill>
            <a:srgbClr val="B5D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63730-7770-8F90-70CC-ED87B02142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0600" y="2079046"/>
            <a:ext cx="9144000" cy="1434877"/>
          </a:xfrm>
          <a:prstGeom prst="rect">
            <a:avLst/>
          </a:prstGeom>
        </p:spPr>
        <p:txBody>
          <a:bodyPr wrap="square" lIns="72000" tIns="36000" rIns="72000" bIns="36000" anchor="ctr">
            <a:normAutofit/>
          </a:bodyPr>
          <a:lstStyle>
            <a:lvl1pPr algn="ctr">
              <a:defRPr sz="4400" b="0" i="0" baseline="0">
                <a:solidFill>
                  <a:schemeClr val="tx1"/>
                </a:solidFill>
                <a:latin typeface="+mj-lt"/>
                <a:ea typeface="Source Sans Pro SemiBold" panose="020B0503030403020204" pitchFamily="34" charset="0"/>
              </a:defRPr>
            </a:lvl1pPr>
          </a:lstStyle>
          <a:p>
            <a:r>
              <a:rPr lang="en-US" noProof="0" dirty="0"/>
              <a:t>Add the title of your slide on two lines 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96337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ACD51-05B2-CA87-E127-A07E1309D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98" y="159211"/>
            <a:ext cx="11413401" cy="733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Complete this area with the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2D1E2-7C9A-1D6C-8471-1E9F5BEF7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02701" y="159211"/>
            <a:ext cx="389299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ED308AB1-13E3-C947-9D1A-69F4A6601A52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483F89DB-3065-AC6E-E5DB-1BBC3EA3C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299" y="1111946"/>
            <a:ext cx="11413402" cy="5345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here to modify text styles of the mask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596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49" r:id="rId2"/>
    <p:sldLayoutId id="2147483666" r:id="rId3"/>
    <p:sldLayoutId id="2147483667" r:id="rId4"/>
    <p:sldLayoutId id="2147483668" r:id="rId5"/>
    <p:sldLayoutId id="2147483677" r:id="rId6"/>
    <p:sldLayoutId id="2147483661" r:id="rId7"/>
    <p:sldLayoutId id="2147483676" r:id="rId8"/>
    <p:sldLayoutId id="2147483678" r:id="rId9"/>
    <p:sldLayoutId id="2147483679" r:id="rId10"/>
    <p:sldLayoutId id="2147483675" r:id="rId11"/>
    <p:sldLayoutId id="2147483670" r:id="rId12"/>
    <p:sldLayoutId id="2147483671" r:id="rId13"/>
    <p:sldLayoutId id="2147483672" r:id="rId14"/>
    <p:sldLayoutId id="2147483674" r:id="rId15"/>
    <p:sldLayoutId id="2147483673" r:id="rId16"/>
    <p:sldLayoutId id="2147483669" r:id="rId17"/>
    <p:sldLayoutId id="2147483662" r:id="rId18"/>
    <p:sldLayoutId id="2147483651" r:id="rId19"/>
    <p:sldLayoutId id="2147483650" r:id="rId20"/>
    <p:sldLayoutId id="2147483680" r:id="rId21"/>
    <p:sldLayoutId id="2147483665" r:id="rId22"/>
    <p:sldLayoutId id="2147483687" r:id="rId23"/>
    <p:sldLayoutId id="2147483688" r:id="rId24"/>
    <p:sldLayoutId id="2147483689" r:id="rId25"/>
    <p:sldLayoutId id="2147483690" r:id="rId26"/>
    <p:sldLayoutId id="2147483691" r:id="rId2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rgbClr val="00008F"/>
          </a:solidFill>
          <a:latin typeface="+mj-lt"/>
          <a:ea typeface="Source Sans Pro Bold" panose="020B070303040302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20000"/>
        <a:buFontTx/>
        <a:buNone/>
        <a:defRPr sz="2800" b="0" i="0" kern="1200" baseline="0">
          <a:solidFill>
            <a:schemeClr val="tx1"/>
          </a:solidFill>
          <a:latin typeface="+mn-lt"/>
          <a:ea typeface="Source Sans Pro" panose="020B0503030403020204" pitchFamily="34" charset="0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120000"/>
        <a:buFont typeface="Source Sans Pro Bold" panose="020B0703030403020204" pitchFamily="34" charset="0"/>
        <a:buChar char="→"/>
        <a:defRPr sz="2400" b="0" i="0" kern="1200" baseline="0">
          <a:solidFill>
            <a:schemeClr val="tx1"/>
          </a:solidFill>
          <a:latin typeface="+mn-lt"/>
          <a:ea typeface="Source Sans Pro" panose="020B0503030403020204" pitchFamily="34" charset="0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120000"/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Source Sans Pro" panose="020B0503030403020204" pitchFamily="34" charset="0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120000"/>
        <a:buFont typeface="Source Sans Pro" panose="020B0503030403020204" pitchFamily="34" charset="0"/>
        <a:buChar char="−"/>
        <a:defRPr sz="1800" b="0" i="0" kern="1200" baseline="0">
          <a:solidFill>
            <a:schemeClr val="tx1"/>
          </a:solidFill>
          <a:latin typeface="+mn-lt"/>
          <a:ea typeface="Source Sans Pro" panose="020B0503030403020204" pitchFamily="34" charset="0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120000"/>
        <a:buFont typeface="Source Sans Pro" panose="020B0503030403020204" pitchFamily="34" charset="0"/>
        <a:buChar char="›"/>
        <a:defRPr sz="1600" b="0" i="0" kern="1200" baseline="0">
          <a:solidFill>
            <a:schemeClr val="tx1"/>
          </a:solidFill>
          <a:latin typeface="+mn-lt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6882C-A56C-0107-29C5-87298F6EE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001" y="2711561"/>
            <a:ext cx="6624320" cy="1434877"/>
          </a:xfrm>
        </p:spPr>
        <p:txBody>
          <a:bodyPr>
            <a:normAutofit/>
          </a:bodyPr>
          <a:lstStyle/>
          <a:p>
            <a:r>
              <a:rPr lang="en-US" sz="4400" b="1" dirty="0" err="1"/>
              <a:t>EvolveCon</a:t>
            </a:r>
            <a:r>
              <a:rPr lang="en-US" sz="4400" b="1" dirty="0"/>
              <a:t> 2024</a:t>
            </a:r>
            <a:endParaRPr 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ADD15D-B34D-10E3-B5D5-923C4B41B9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018838"/>
            <a:ext cx="4754563" cy="381000"/>
          </a:xfrm>
        </p:spPr>
        <p:txBody>
          <a:bodyPr/>
          <a:lstStyle/>
          <a:p>
            <a:r>
              <a:rPr lang="en-US" dirty="0"/>
              <a:t>Saturday, 26th October 2024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83DF8-6BB8-07F9-87D9-829D4247F45B}"/>
              </a:ext>
            </a:extLst>
          </p:cNvPr>
          <p:cNvSpPr txBox="1"/>
          <p:nvPr/>
        </p:nvSpPr>
        <p:spPr>
          <a:xfrm>
            <a:off x="5991102" y="5727162"/>
            <a:ext cx="1821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Mariam </a:t>
            </a:r>
            <a:r>
              <a:rPr lang="en-US" sz="2000" b="1" dirty="0" err="1">
                <a:solidFill>
                  <a:schemeClr val="bg1"/>
                </a:solidFill>
              </a:rPr>
              <a:t>Isedu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1C6E4-306D-6E2C-4A8C-48AC4F1A79ED}"/>
              </a:ext>
            </a:extLst>
          </p:cNvPr>
          <p:cNvSpPr txBox="1"/>
          <p:nvPr/>
        </p:nvSpPr>
        <p:spPr>
          <a:xfrm>
            <a:off x="5756163" y="603050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Planning Committee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5" name="Picture Placeholder 14" descr="A logo for a company&#10;&#10;Description automatically generated">
            <a:extLst>
              <a:ext uri="{FF2B5EF4-FFF2-40B4-BE49-F238E27FC236}">
                <a16:creationId xmlns:a16="http://schemas.microsoft.com/office/drawing/2014/main" id="{1ADB7057-CA14-4A6F-1EE4-7219F13FA19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tretch>
            <a:fillRect/>
          </a:stretch>
        </p:blipFill>
        <p:spPr>
          <a:xfrm>
            <a:off x="8174784" y="2059140"/>
            <a:ext cx="3652960" cy="273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06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24459-A14A-7457-505B-483C9A21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2DBD4A-F660-0DD9-0640-728772FBF71E}"/>
              </a:ext>
            </a:extLst>
          </p:cNvPr>
          <p:cNvCxnSpPr>
            <a:cxnSpLocks/>
          </p:cNvCxnSpPr>
          <p:nvPr/>
        </p:nvCxnSpPr>
        <p:spPr>
          <a:xfrm>
            <a:off x="6096000" y="1538923"/>
            <a:ext cx="0" cy="3780149"/>
          </a:xfrm>
          <a:prstGeom prst="line">
            <a:avLst/>
          </a:prstGeom>
          <a:ln w="57150">
            <a:solidFill>
              <a:srgbClr val="0200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F6EE7BD-7E80-4F64-CBBF-CA8B7CF78BC8}"/>
              </a:ext>
            </a:extLst>
          </p:cNvPr>
          <p:cNvSpPr txBox="1"/>
          <p:nvPr/>
        </p:nvSpPr>
        <p:spPr>
          <a:xfrm>
            <a:off x="4924525" y="3198160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HP</a:t>
            </a:r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067C7-59FB-6869-5061-0879EC60F08C}"/>
              </a:ext>
            </a:extLst>
          </p:cNvPr>
          <p:cNvSpPr txBox="1"/>
          <p:nvPr/>
        </p:nvSpPr>
        <p:spPr>
          <a:xfrm>
            <a:off x="6654808" y="3198161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Dell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2583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01"/>
    </mc:Choice>
    <mc:Fallback xmlns="">
      <p:transition spd="slow" advTm="1360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939A4-91AD-D572-1490-D9ED1618A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C1FB66-E2A3-C364-17C9-B106805E7179}"/>
              </a:ext>
            </a:extLst>
          </p:cNvPr>
          <p:cNvCxnSpPr>
            <a:cxnSpLocks/>
          </p:cNvCxnSpPr>
          <p:nvPr/>
        </p:nvCxnSpPr>
        <p:spPr>
          <a:xfrm>
            <a:off x="6096000" y="1538923"/>
            <a:ext cx="0" cy="3780149"/>
          </a:xfrm>
          <a:prstGeom prst="line">
            <a:avLst/>
          </a:prstGeom>
          <a:ln w="57150">
            <a:solidFill>
              <a:srgbClr val="0200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2961F3-5263-9D31-EDCC-33728170F52A}"/>
              </a:ext>
            </a:extLst>
          </p:cNvPr>
          <p:cNvSpPr txBox="1"/>
          <p:nvPr/>
        </p:nvSpPr>
        <p:spPr>
          <a:xfrm>
            <a:off x="4445676" y="3198161"/>
            <a:ext cx="1091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Toyota</a:t>
            </a:r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8AC630-15C1-B22E-2754-D1B3331CBFCD}"/>
              </a:ext>
            </a:extLst>
          </p:cNvPr>
          <p:cNvSpPr txBox="1"/>
          <p:nvPr/>
        </p:nvSpPr>
        <p:spPr>
          <a:xfrm>
            <a:off x="6654808" y="3198161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Honda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7259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01"/>
    </mc:Choice>
    <mc:Fallback xmlns="">
      <p:transition spd="slow" advTm="1360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E19BB-A91B-4AA1-F88A-ECBCFC21D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B933F1-52B0-F0BE-4CD6-F9D38C6A5E90}"/>
              </a:ext>
            </a:extLst>
          </p:cNvPr>
          <p:cNvCxnSpPr>
            <a:cxnSpLocks/>
          </p:cNvCxnSpPr>
          <p:nvPr/>
        </p:nvCxnSpPr>
        <p:spPr>
          <a:xfrm>
            <a:off x="6096000" y="1538923"/>
            <a:ext cx="0" cy="3780149"/>
          </a:xfrm>
          <a:prstGeom prst="line">
            <a:avLst/>
          </a:prstGeom>
          <a:ln w="57150">
            <a:solidFill>
              <a:srgbClr val="0200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4ACDA3-D367-42A2-D599-7A18B11B121C}"/>
              </a:ext>
            </a:extLst>
          </p:cNvPr>
          <p:cNvSpPr txBox="1"/>
          <p:nvPr/>
        </p:nvSpPr>
        <p:spPr>
          <a:xfrm>
            <a:off x="4256073" y="3198160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Meatpie</a:t>
            </a:r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D31D48-740F-6DBD-7ED3-63B03F45010B}"/>
              </a:ext>
            </a:extLst>
          </p:cNvPr>
          <p:cNvSpPr txBox="1"/>
          <p:nvPr/>
        </p:nvSpPr>
        <p:spPr>
          <a:xfrm>
            <a:off x="6654808" y="3198161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Eggroll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0410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01"/>
    </mc:Choice>
    <mc:Fallback xmlns="">
      <p:transition spd="slow" advTm="1360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2C3D7-9D3A-74B5-AFEB-0A221627A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7AE699-700E-9FBC-BF3C-4C368F36D15C}"/>
              </a:ext>
            </a:extLst>
          </p:cNvPr>
          <p:cNvCxnSpPr>
            <a:cxnSpLocks/>
          </p:cNvCxnSpPr>
          <p:nvPr/>
        </p:nvCxnSpPr>
        <p:spPr>
          <a:xfrm>
            <a:off x="6096000" y="1538923"/>
            <a:ext cx="0" cy="3780149"/>
          </a:xfrm>
          <a:prstGeom prst="line">
            <a:avLst/>
          </a:prstGeom>
          <a:ln w="57150">
            <a:solidFill>
              <a:srgbClr val="0200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3978F3C-876E-6316-E439-A4A411D286D3}"/>
              </a:ext>
            </a:extLst>
          </p:cNvPr>
          <p:cNvSpPr txBox="1"/>
          <p:nvPr/>
        </p:nvSpPr>
        <p:spPr>
          <a:xfrm>
            <a:off x="4256073" y="3198160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Meatpie</a:t>
            </a:r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4C2FA7-2871-48BA-E170-48BB277E15C5}"/>
              </a:ext>
            </a:extLst>
          </p:cNvPr>
          <p:cNvSpPr txBox="1"/>
          <p:nvPr/>
        </p:nvSpPr>
        <p:spPr>
          <a:xfrm>
            <a:off x="6654808" y="3198161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Eggroll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7435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01"/>
    </mc:Choice>
    <mc:Fallback xmlns="">
      <p:transition spd="slow" advTm="1360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8867C5-D859-5B75-F2D0-FC3DB9659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1562"/>
            <a:ext cx="9144000" cy="1434877"/>
          </a:xfrm>
        </p:spPr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33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6"/>
    </mc:Choice>
    <mc:Fallback xmlns="">
      <p:transition spd="slow" advTm="94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9952E-2CAD-4037-06DD-0692A229F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6AD019-F53A-E024-7667-E49931A3FB1D}"/>
              </a:ext>
            </a:extLst>
          </p:cNvPr>
          <p:cNvCxnSpPr>
            <a:cxnSpLocks/>
          </p:cNvCxnSpPr>
          <p:nvPr/>
        </p:nvCxnSpPr>
        <p:spPr>
          <a:xfrm>
            <a:off x="6096000" y="1538923"/>
            <a:ext cx="0" cy="3780149"/>
          </a:xfrm>
          <a:prstGeom prst="line">
            <a:avLst/>
          </a:prstGeom>
          <a:ln w="57150">
            <a:solidFill>
              <a:srgbClr val="0200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1F2C365-1E09-87F5-91AA-FD82526F678C}"/>
              </a:ext>
            </a:extLst>
          </p:cNvPr>
          <p:cNvSpPr txBox="1"/>
          <p:nvPr/>
        </p:nvSpPr>
        <p:spPr>
          <a:xfrm>
            <a:off x="4051528" y="3198163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Google</a:t>
            </a:r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81D485-E7B6-C378-0C35-6116D1664E34}"/>
              </a:ext>
            </a:extLst>
          </p:cNvPr>
          <p:cNvSpPr txBox="1"/>
          <p:nvPr/>
        </p:nvSpPr>
        <p:spPr>
          <a:xfrm>
            <a:off x="6825689" y="3198163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Amazon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2815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01"/>
    </mc:Choice>
    <mc:Fallback xmlns="">
      <p:transition spd="slow" advTm="1360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773E5-7CC9-0F3A-CA4A-2F8240878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BEB8E5-9B86-08AE-4983-B77C1CAD32F8}"/>
              </a:ext>
            </a:extLst>
          </p:cNvPr>
          <p:cNvCxnSpPr>
            <a:cxnSpLocks/>
          </p:cNvCxnSpPr>
          <p:nvPr/>
        </p:nvCxnSpPr>
        <p:spPr>
          <a:xfrm>
            <a:off x="6096000" y="1538923"/>
            <a:ext cx="0" cy="3780149"/>
          </a:xfrm>
          <a:prstGeom prst="line">
            <a:avLst/>
          </a:prstGeom>
          <a:ln w="57150">
            <a:solidFill>
              <a:srgbClr val="0200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AB367C-5D6C-E64B-27D5-DF0FC972502B}"/>
              </a:ext>
            </a:extLst>
          </p:cNvPr>
          <p:cNvSpPr txBox="1"/>
          <p:nvPr/>
        </p:nvSpPr>
        <p:spPr>
          <a:xfrm>
            <a:off x="4051528" y="3198163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Samsung</a:t>
            </a:r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5BA14-F0D0-DB6D-0102-EC2661DE4F27}"/>
              </a:ext>
            </a:extLst>
          </p:cNvPr>
          <p:cNvSpPr txBox="1"/>
          <p:nvPr/>
        </p:nvSpPr>
        <p:spPr>
          <a:xfrm>
            <a:off x="6825689" y="3198163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Apple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4327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01"/>
    </mc:Choice>
    <mc:Fallback xmlns="">
      <p:transition spd="slow" advTm="1360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9DD8B-599D-C488-B8F0-36EE8A7C4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DF234B-2417-675A-3C53-92F1E995031C}"/>
              </a:ext>
            </a:extLst>
          </p:cNvPr>
          <p:cNvCxnSpPr>
            <a:cxnSpLocks/>
          </p:cNvCxnSpPr>
          <p:nvPr/>
        </p:nvCxnSpPr>
        <p:spPr>
          <a:xfrm>
            <a:off x="6096000" y="1538923"/>
            <a:ext cx="0" cy="3780149"/>
          </a:xfrm>
          <a:prstGeom prst="line">
            <a:avLst/>
          </a:prstGeom>
          <a:ln w="57150">
            <a:solidFill>
              <a:srgbClr val="0200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F4682D-115A-EBD2-3190-F82517CDF1E9}"/>
              </a:ext>
            </a:extLst>
          </p:cNvPr>
          <p:cNvSpPr txBox="1"/>
          <p:nvPr/>
        </p:nvSpPr>
        <p:spPr>
          <a:xfrm>
            <a:off x="3777415" y="3198162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Fried Rice</a:t>
            </a:r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01B1BB-2534-5130-1AE8-E277BD1C6E80}"/>
              </a:ext>
            </a:extLst>
          </p:cNvPr>
          <p:cNvSpPr txBox="1"/>
          <p:nvPr/>
        </p:nvSpPr>
        <p:spPr>
          <a:xfrm>
            <a:off x="6825689" y="3198163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Jollof Rice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7313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01"/>
    </mc:Choice>
    <mc:Fallback xmlns="">
      <p:transition spd="slow" advTm="1360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41408-6BF3-EE66-D91D-B2069FA33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61C6ED-DD29-056E-C87E-B04968320454}"/>
              </a:ext>
            </a:extLst>
          </p:cNvPr>
          <p:cNvCxnSpPr>
            <a:cxnSpLocks/>
          </p:cNvCxnSpPr>
          <p:nvPr/>
        </p:nvCxnSpPr>
        <p:spPr>
          <a:xfrm>
            <a:off x="6096000" y="1538923"/>
            <a:ext cx="0" cy="3780149"/>
          </a:xfrm>
          <a:prstGeom prst="line">
            <a:avLst/>
          </a:prstGeom>
          <a:ln w="57150">
            <a:solidFill>
              <a:srgbClr val="0200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EACA5EC-06A0-F1DA-FB79-7532D07C7467}"/>
              </a:ext>
            </a:extLst>
          </p:cNvPr>
          <p:cNvSpPr txBox="1"/>
          <p:nvPr/>
        </p:nvSpPr>
        <p:spPr>
          <a:xfrm>
            <a:off x="3777415" y="3198162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Raincoat</a:t>
            </a:r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68B0EB-7C6E-B1E7-222C-2BC57C6B05DA}"/>
              </a:ext>
            </a:extLst>
          </p:cNvPr>
          <p:cNvSpPr txBox="1"/>
          <p:nvPr/>
        </p:nvSpPr>
        <p:spPr>
          <a:xfrm>
            <a:off x="7013240" y="3198162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Umbrella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3867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01"/>
    </mc:Choice>
    <mc:Fallback xmlns="">
      <p:transition spd="slow" advTm="1360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D895C-9D68-A9DA-4E8C-417937D3F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A62917-859B-4C5A-73A8-6020BBCF144E}"/>
              </a:ext>
            </a:extLst>
          </p:cNvPr>
          <p:cNvCxnSpPr>
            <a:cxnSpLocks/>
          </p:cNvCxnSpPr>
          <p:nvPr/>
        </p:nvCxnSpPr>
        <p:spPr>
          <a:xfrm>
            <a:off x="6096000" y="1538923"/>
            <a:ext cx="0" cy="3780149"/>
          </a:xfrm>
          <a:prstGeom prst="line">
            <a:avLst/>
          </a:prstGeom>
          <a:ln w="57150">
            <a:solidFill>
              <a:srgbClr val="0200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46998BF-8327-8675-3ADE-FE0481AF4AA3}"/>
              </a:ext>
            </a:extLst>
          </p:cNvPr>
          <p:cNvSpPr txBox="1"/>
          <p:nvPr/>
        </p:nvSpPr>
        <p:spPr>
          <a:xfrm>
            <a:off x="3607497" y="3198161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Whatsapp</a:t>
            </a:r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C81FB4-1472-A95F-3AE6-1909B1D791FE}"/>
              </a:ext>
            </a:extLst>
          </p:cNvPr>
          <p:cNvSpPr txBox="1"/>
          <p:nvPr/>
        </p:nvSpPr>
        <p:spPr>
          <a:xfrm>
            <a:off x="7013240" y="3198162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Instagram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3345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01"/>
    </mc:Choice>
    <mc:Fallback xmlns="">
      <p:transition spd="slow" advTm="1360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B46FD-CE00-4769-39CD-DD6223FB0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BBEA62-EF3D-67D9-1A29-6E7824155181}"/>
              </a:ext>
            </a:extLst>
          </p:cNvPr>
          <p:cNvCxnSpPr>
            <a:cxnSpLocks/>
          </p:cNvCxnSpPr>
          <p:nvPr/>
        </p:nvCxnSpPr>
        <p:spPr>
          <a:xfrm>
            <a:off x="6096000" y="1538923"/>
            <a:ext cx="0" cy="3780149"/>
          </a:xfrm>
          <a:prstGeom prst="line">
            <a:avLst/>
          </a:prstGeom>
          <a:ln w="57150">
            <a:solidFill>
              <a:srgbClr val="0200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69F06F4-C6AF-B5E2-6CAA-619BF38DCD74}"/>
              </a:ext>
            </a:extLst>
          </p:cNvPr>
          <p:cNvSpPr txBox="1"/>
          <p:nvPr/>
        </p:nvSpPr>
        <p:spPr>
          <a:xfrm>
            <a:off x="3896038" y="3198161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Udemy</a:t>
            </a:r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FFFFD6-9F0A-0D52-CEAD-80D3F888BA84}"/>
              </a:ext>
            </a:extLst>
          </p:cNvPr>
          <p:cNvSpPr txBox="1"/>
          <p:nvPr/>
        </p:nvSpPr>
        <p:spPr>
          <a:xfrm>
            <a:off x="7013240" y="3198162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Coursera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033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01"/>
    </mc:Choice>
    <mc:Fallback xmlns="">
      <p:transition spd="slow" advTm="1360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E5886-921E-4FD3-2EBD-1B8537DCC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281515-7DD1-6FB8-AACC-0353F7CB1B1F}"/>
              </a:ext>
            </a:extLst>
          </p:cNvPr>
          <p:cNvCxnSpPr>
            <a:cxnSpLocks/>
          </p:cNvCxnSpPr>
          <p:nvPr/>
        </p:nvCxnSpPr>
        <p:spPr>
          <a:xfrm>
            <a:off x="6096000" y="1538923"/>
            <a:ext cx="0" cy="3780149"/>
          </a:xfrm>
          <a:prstGeom prst="line">
            <a:avLst/>
          </a:prstGeom>
          <a:ln w="57150">
            <a:solidFill>
              <a:srgbClr val="0200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4F5484F-B110-3DB2-CD99-3CA8B232D7D4}"/>
              </a:ext>
            </a:extLst>
          </p:cNvPr>
          <p:cNvSpPr txBox="1"/>
          <p:nvPr/>
        </p:nvSpPr>
        <p:spPr>
          <a:xfrm>
            <a:off x="4428235" y="3198161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Milo</a:t>
            </a:r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4772BD-1291-CD91-12BB-84C4EF2D6FC4}"/>
              </a:ext>
            </a:extLst>
          </p:cNvPr>
          <p:cNvSpPr txBox="1"/>
          <p:nvPr/>
        </p:nvSpPr>
        <p:spPr>
          <a:xfrm>
            <a:off x="7013240" y="3198162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Bournvita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0868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01"/>
    </mc:Choice>
    <mc:Fallback xmlns="">
      <p:transition spd="slow" advTm="1360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E9E71-1614-F9BB-BE6F-D3893A59D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29B7AB-B29C-4A0D-8DAB-0F9686B9020B}"/>
              </a:ext>
            </a:extLst>
          </p:cNvPr>
          <p:cNvCxnSpPr>
            <a:cxnSpLocks/>
          </p:cNvCxnSpPr>
          <p:nvPr/>
        </p:nvCxnSpPr>
        <p:spPr>
          <a:xfrm>
            <a:off x="6096000" y="1538923"/>
            <a:ext cx="0" cy="3780149"/>
          </a:xfrm>
          <a:prstGeom prst="line">
            <a:avLst/>
          </a:prstGeom>
          <a:ln w="57150">
            <a:solidFill>
              <a:srgbClr val="0200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925B97-0BBE-A66E-085A-1AB7F62FEE0B}"/>
              </a:ext>
            </a:extLst>
          </p:cNvPr>
          <p:cNvSpPr txBox="1"/>
          <p:nvPr/>
        </p:nvSpPr>
        <p:spPr>
          <a:xfrm>
            <a:off x="3844741" y="3198161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Ronaldo</a:t>
            </a:r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17619D-B862-7441-1631-FF92A79B87FE}"/>
              </a:ext>
            </a:extLst>
          </p:cNvPr>
          <p:cNvSpPr txBox="1"/>
          <p:nvPr/>
        </p:nvSpPr>
        <p:spPr>
          <a:xfrm>
            <a:off x="7013240" y="3198162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Messi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6894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01"/>
    </mc:Choice>
    <mc:Fallback xmlns="">
      <p:transition spd="slow" advTm="13601"/>
    </mc:Fallback>
  </mc:AlternateContent>
</p:sld>
</file>

<file path=ppt/theme/theme1.xml><?xml version="1.0" encoding="utf-8"?>
<a:theme xmlns:a="http://schemas.openxmlformats.org/drawingml/2006/main" name="Office Theme">
  <a:themeElements>
    <a:clrScheme name="AXA Colors">
      <a:dk1>
        <a:srgbClr val="00008D"/>
      </a:dk1>
      <a:lt1>
        <a:srgbClr val="FFFFFF"/>
      </a:lt1>
      <a:dk2>
        <a:srgbClr val="00008F"/>
      </a:dk2>
      <a:lt2>
        <a:srgbClr val="F0F0F0"/>
      </a:lt2>
      <a:accent1>
        <a:srgbClr val="4FAAC3"/>
      </a:accent1>
      <a:accent2>
        <a:srgbClr val="B9CFEB"/>
      </a:accent2>
      <a:accent3>
        <a:srgbClr val="AAD6B5"/>
      </a:accent3>
      <a:accent4>
        <a:srgbClr val="D599A9"/>
      </a:accent4>
      <a:accent5>
        <a:srgbClr val="F4D48F"/>
      </a:accent5>
      <a:accent6>
        <a:srgbClr val="908FAA"/>
      </a:accent6>
      <a:hlink>
        <a:srgbClr val="4976BA"/>
      </a:hlink>
      <a:folHlink>
        <a:srgbClr val="62A1FF"/>
      </a:folHlink>
    </a:clrScheme>
    <a:fontScheme name="Polices AXA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B1C773F-5D39-4175-96FA-0332A50FBF57}">
  <we:reference id="wa104379279" version="2.1.0.0" store="en-US" storeType="OMEX"/>
  <we:alternateReferences>
    <we:reference id="WA104379279" version="2.1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gs xmlns="8ec50818-0fa9-4415-ac0e-c67cf0f2a002" xsi:nil="true"/>
    <FileType xmlns="8ec50818-0fa9-4415-ac0e-c67cf0f2a002" xsi:nil="true"/>
    <FeaturedDocument xmlns="8ec50818-0fa9-4415-ac0e-c67cf0f2a00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BC1CB2DEAA2147964F0A2E2C2728EC" ma:contentTypeVersion="18" ma:contentTypeDescription="Create a new document." ma:contentTypeScope="" ma:versionID="0a1f9fdcd202203b97d9526869be7453">
  <xsd:schema xmlns:xsd="http://www.w3.org/2001/XMLSchema" xmlns:xs="http://www.w3.org/2001/XMLSchema" xmlns:p="http://schemas.microsoft.com/office/2006/metadata/properties" xmlns:ns2="8ec50818-0fa9-4415-ac0e-c67cf0f2a002" xmlns:ns3="e038c16e-a15a-4424-a45a-d1d097f71d40" targetNamespace="http://schemas.microsoft.com/office/2006/metadata/properties" ma:root="true" ma:fieldsID="5c0af992aa3ad001e826e01b638b23a8" ns2:_="" ns3:_="">
    <xsd:import namespace="8ec50818-0fa9-4415-ac0e-c67cf0f2a002"/>
    <xsd:import namespace="e038c16e-a15a-4424-a45a-d1d097f71d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FileType" minOccurs="0"/>
                <xsd:element ref="ns2:Tags" minOccurs="0"/>
                <xsd:element ref="ns2:FeaturedDocument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c50818-0fa9-4415-ac0e-c67cf0f2a0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FileType" ma:index="10" nillable="true" ma:displayName="FileType" ma:format="Dropdown" ma:internalName="FileType">
      <xsd:simpleType>
        <xsd:restriction base="dms:Choice">
          <xsd:enumeration value="Docx"/>
          <xsd:enumeration value="Dotx"/>
          <xsd:enumeration value="xlsx"/>
          <xsd:enumeration value="pdf"/>
          <xsd:enumeration value="jpeg"/>
          <xsd:enumeration value="png"/>
          <xsd:enumeration value="svg"/>
          <xsd:enumeration value="pptx"/>
        </xsd:restriction>
      </xsd:simpleType>
    </xsd:element>
    <xsd:element name="Tags" ma:index="11" nillable="true" ma:displayName="Tags" ma:format="Dropdown" ma:internalName="Tags">
      <xsd:simpleType>
        <xsd:restriction base="dms:Choice">
          <xsd:enumeration value="Policy"/>
        </xsd:restriction>
      </xsd:simpleType>
    </xsd:element>
    <xsd:element name="FeaturedDocument" ma:index="12" nillable="true" ma:displayName="FeaturedDocument" ma:format="Dropdown" ma:internalName="FeaturedDocument">
      <xsd:simpleType>
        <xsd:restriction base="dms:Choice">
          <xsd:enumeration value="Policy"/>
          <xsd:enumeration value="Project"/>
          <xsd:enumeration value="Contract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38c16e-a15a-4424-a45a-d1d097f71d4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ADBE9E-D525-45F0-9BC5-9FBD855F2E90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openxmlformats.org/package/2006/metadata/core-properties"/>
    <ds:schemaRef ds:uri="deeffb6c-edb3-4475-9e26-e1563f45895b"/>
    <ds:schemaRef ds:uri="985f8d78-8a83-4d78-8ada-29674635c0e7"/>
    <ds:schemaRef ds:uri="8ec50818-0fa9-4415-ac0e-c67cf0f2a002"/>
  </ds:schemaRefs>
</ds:datastoreItem>
</file>

<file path=customXml/itemProps2.xml><?xml version="1.0" encoding="utf-8"?>
<ds:datastoreItem xmlns:ds="http://schemas.openxmlformats.org/officeDocument/2006/customXml" ds:itemID="{470AE313-76FD-43D7-B865-8CA98F78D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c50818-0fa9-4415-ac0e-c67cf0f2a002"/>
    <ds:schemaRef ds:uri="e038c16e-a15a-4424-a45a-d1d097f71d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96006D9-235E-45B3-AD4C-D3A88E475C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7542</TotalTime>
  <Words>40</Words>
  <Application>Microsoft Office PowerPoint</Application>
  <PresentationFormat>Widescreen</PresentationFormat>
  <Paragraphs>30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Arial</vt:lpstr>
      <vt:lpstr>Calibri</vt:lpstr>
      <vt:lpstr>MAIF</vt:lpstr>
      <vt:lpstr>Source Sans Pro</vt:lpstr>
      <vt:lpstr>Source Sans Pro Bold</vt:lpstr>
      <vt:lpstr>Source Sans Pro Semibold</vt:lpstr>
      <vt:lpstr>Office Theme</vt:lpstr>
      <vt:lpstr>EvolveCon 2024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MELANITOU Katerina</dc:creator>
  <cp:lastModifiedBy>Oladimeji WILLIAMS</cp:lastModifiedBy>
  <cp:revision>66</cp:revision>
  <dcterms:created xsi:type="dcterms:W3CDTF">2023-03-14T09:15:33Z</dcterms:created>
  <dcterms:modified xsi:type="dcterms:W3CDTF">2024-10-24T09:07:54Z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0x01010019BC1CB2DEAA2147964F0A2E2C2728EC</vt:lpwstr>
  </property>
  <property fmtid="{D5CDD505-2E9C-101B-9397-08002B2CF9AE}" pid="3" name="MediaServiceImageTags">
    <vt:lpwstr/>
  </property>
  <property fmtid="{D5CDD505-2E9C-101B-9397-08002B2CF9AE}" pid="4" name="MSIP_Label_5bc13abc-8f57-4c44-8081-587e4cbc7992_Enabled">
    <vt:lpwstr>true</vt:lpwstr>
  </property>
  <property fmtid="{D5CDD505-2E9C-101B-9397-08002B2CF9AE}" pid="5" name="MSIP_Label_5bc13abc-8f57-4c44-8081-587e4cbc7992_SetDate">
    <vt:lpwstr>2024-02-29T09:35:06Z</vt:lpwstr>
  </property>
  <property fmtid="{D5CDD505-2E9C-101B-9397-08002B2CF9AE}" pid="6" name="MSIP_Label_5bc13abc-8f57-4c44-8081-587e4cbc7992_Method">
    <vt:lpwstr>Privileged</vt:lpwstr>
  </property>
  <property fmtid="{D5CDD505-2E9C-101B-9397-08002B2CF9AE}" pid="7" name="MSIP_Label_5bc13abc-8f57-4c44-8081-587e4cbc7992_Name">
    <vt:lpwstr>AFA Personnel</vt:lpwstr>
  </property>
  <property fmtid="{D5CDD505-2E9C-101B-9397-08002B2CF9AE}" pid="8" name="MSIP_Label_5bc13abc-8f57-4c44-8081-587e4cbc7992_SiteId">
    <vt:lpwstr>396b38cc-aa65-492b-bb0e-3d94ed25a97b</vt:lpwstr>
  </property>
  <property fmtid="{D5CDD505-2E9C-101B-9397-08002B2CF9AE}" pid="9" name="MSIP_Label_5bc13abc-8f57-4c44-8081-587e4cbc7992_ActionId">
    <vt:lpwstr>91fd699b-7eb9-4cb6-bdb1-e55a40cd5174</vt:lpwstr>
  </property>
  <property fmtid="{D5CDD505-2E9C-101B-9397-08002B2CF9AE}" pid="10" name="MSIP_Label_5bc13abc-8f57-4c44-8081-587e4cbc7992_ContentBits">
    <vt:lpwstr>3</vt:lpwstr>
  </property>
  <property fmtid="{D5CDD505-2E9C-101B-9397-08002B2CF9AE}" pid="11" name="ClassificationContentMarkingFooterLocations">
    <vt:lpwstr>Office Theme:8</vt:lpwstr>
  </property>
  <property fmtid="{D5CDD505-2E9C-101B-9397-08002B2CF9AE}" pid="12" name="ClassificationContentMarkingFooterText">
    <vt:lpwstr>
 Classification : Privé </vt:lpwstr>
  </property>
  <property fmtid="{D5CDD505-2E9C-101B-9397-08002B2CF9AE}" pid="13" name="MSIP_Label_c9572258-dd99-4c59-bc8c-49fa07df04ff_Enabled">
    <vt:lpwstr>true</vt:lpwstr>
  </property>
  <property fmtid="{D5CDD505-2E9C-101B-9397-08002B2CF9AE}" pid="14" name="MSIP_Label_c9572258-dd99-4c59-bc8c-49fa07df04ff_SetDate">
    <vt:lpwstr>2024-05-31T08:46:07Z</vt:lpwstr>
  </property>
  <property fmtid="{D5CDD505-2E9C-101B-9397-08002B2CF9AE}" pid="15" name="MSIP_Label_c9572258-dd99-4c59-bc8c-49fa07df04ff_Method">
    <vt:lpwstr>Privileged</vt:lpwstr>
  </property>
  <property fmtid="{D5CDD505-2E9C-101B-9397-08002B2CF9AE}" pid="16" name="MSIP_Label_c9572258-dd99-4c59-bc8c-49fa07df04ff_Name">
    <vt:lpwstr>AXA Public</vt:lpwstr>
  </property>
  <property fmtid="{D5CDD505-2E9C-101B-9397-08002B2CF9AE}" pid="17" name="MSIP_Label_c9572258-dd99-4c59-bc8c-49fa07df04ff_SiteId">
    <vt:lpwstr>1392883e-8dfa-4041-b5c2-6eefcffd202d</vt:lpwstr>
  </property>
  <property fmtid="{D5CDD505-2E9C-101B-9397-08002B2CF9AE}" pid="18" name="MSIP_Label_c9572258-dd99-4c59-bc8c-49fa07df04ff_ActionId">
    <vt:lpwstr>95feb6a4-67bb-414c-9205-a1f69b11e05f</vt:lpwstr>
  </property>
  <property fmtid="{D5CDD505-2E9C-101B-9397-08002B2CF9AE}" pid="19" name="MSIP_Label_c9572258-dd99-4c59-bc8c-49fa07df04ff_ContentBits">
    <vt:lpwstr>0</vt:lpwstr>
  </property>
</Properties>
</file>