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2212B9-1CAC-4F9A-BA7E-823BEA5C3FC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Group 10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2962F1-16A2-48D0-925A-3172469D6E3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08/05/2022 22:45:52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2" name="slide2">
            <a:extLst>
              <a:ext uri="{FF2B5EF4-FFF2-40B4-BE49-F238E27FC236}">
                <a16:creationId xmlns:a16="http://schemas.microsoft.com/office/drawing/2014/main" id="{3E73F806-9C85-4994-87C2-91DF7164C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3" name="slide3">
            <a:extLst>
              <a:ext uri="{FF2B5EF4-FFF2-40B4-BE49-F238E27FC236}">
                <a16:creationId xmlns:a16="http://schemas.microsoft.com/office/drawing/2014/main" id="{C4362244-2AAF-4A77-BC51-AF077A9204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4" name="slide4">
            <a:extLst>
              <a:ext uri="{FF2B5EF4-FFF2-40B4-BE49-F238E27FC236}">
                <a16:creationId xmlns:a16="http://schemas.microsoft.com/office/drawing/2014/main" id="{D0482558-4DD4-441B-B645-2C068BAFD7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5" name="slide5">
            <a:extLst>
              <a:ext uri="{FF2B5EF4-FFF2-40B4-BE49-F238E27FC236}">
                <a16:creationId xmlns:a16="http://schemas.microsoft.com/office/drawing/2014/main" id="{F4EFCDBA-AD02-4D05-A701-3EE2F6D1D7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6" name="slide6">
            <a:extLst>
              <a:ext uri="{FF2B5EF4-FFF2-40B4-BE49-F238E27FC236}">
                <a16:creationId xmlns:a16="http://schemas.microsoft.com/office/drawing/2014/main" id="{8149ED89-A719-4F38-A42D-04C5A05B3F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7" name="slide7">
            <a:extLst>
              <a:ext uri="{FF2B5EF4-FFF2-40B4-BE49-F238E27FC236}">
                <a16:creationId xmlns:a16="http://schemas.microsoft.com/office/drawing/2014/main" id="{66FD7AAB-552E-4218-A0C8-33A91990F1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8" name="slide8">
            <a:extLst>
              <a:ext uri="{FF2B5EF4-FFF2-40B4-BE49-F238E27FC236}">
                <a16:creationId xmlns:a16="http://schemas.microsoft.com/office/drawing/2014/main" id="{639DC89B-DD39-4622-BC74-42D8F982D0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9" name="slide9">
            <a:extLst>
              <a:ext uri="{FF2B5EF4-FFF2-40B4-BE49-F238E27FC236}">
                <a16:creationId xmlns:a16="http://schemas.microsoft.com/office/drawing/2014/main" id="{95C2D659-34C7-4066-9A46-CD14731A36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2022-05-08T21:45:55Z</dcterms:created>
  <dcterms:modified xsi:type="dcterms:W3CDTF">2022-05-08T21:45:55Z</dcterms:modified>
</cp:coreProperties>
</file>