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601200" cy="128016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4" d="100"/>
          <a:sy n="124" d="100"/>
        </p:scale>
        <p:origin x="60" y="-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ffice277 Lumos" userId="1f9e5f1c5888d3d1" providerId="LiveId" clId="{2422C8A8-9988-4BBE-B00B-962061639998}"/>
    <pc:docChg chg="undo custSel delSld modSld">
      <pc:chgData name="Office277 Lumos" userId="1f9e5f1c5888d3d1" providerId="LiveId" clId="{2422C8A8-9988-4BBE-B00B-962061639998}" dt="2024-04-30T10:09:44.646" v="20" actId="207"/>
      <pc:docMkLst>
        <pc:docMk/>
      </pc:docMkLst>
      <pc:sldChg chg="modSp mod">
        <pc:chgData name="Office277 Lumos" userId="1f9e5f1c5888d3d1" providerId="LiveId" clId="{2422C8A8-9988-4BBE-B00B-962061639998}" dt="2024-04-30T10:09:44.646" v="20" actId="207"/>
        <pc:sldMkLst>
          <pc:docMk/>
          <pc:sldMk cId="1501710403" sldId="256"/>
        </pc:sldMkLst>
        <pc:spChg chg="mod">
          <ac:chgData name="Office277 Lumos" userId="1f9e5f1c5888d3d1" providerId="LiveId" clId="{2422C8A8-9988-4BBE-B00B-962061639998}" dt="2024-04-30T10:09:44.646" v="20" actId="207"/>
          <ac:spMkLst>
            <pc:docMk/>
            <pc:sldMk cId="1501710403" sldId="256"/>
            <ac:spMk id="8" creationId="{53F18AD2-7D7C-86A1-617F-5ED4C88C525F}"/>
          </ac:spMkLst>
        </pc:spChg>
        <pc:graphicFrameChg chg="modGraphic">
          <ac:chgData name="Office277 Lumos" userId="1f9e5f1c5888d3d1" providerId="LiveId" clId="{2422C8A8-9988-4BBE-B00B-962061639998}" dt="2024-04-02T10:39:32.569" v="2" actId="33524"/>
          <ac:graphicFrameMkLst>
            <pc:docMk/>
            <pc:sldMk cId="1501710403" sldId="256"/>
            <ac:graphicFrameMk id="4" creationId="{5C505450-C5E0-1B5C-6748-4D78433A1E86}"/>
          </ac:graphicFrameMkLst>
        </pc:graphicFrameChg>
      </pc:sldChg>
      <pc:sldChg chg="del">
        <pc:chgData name="Office277 Lumos" userId="1f9e5f1c5888d3d1" providerId="LiveId" clId="{2422C8A8-9988-4BBE-B00B-962061639998}" dt="2024-04-30T10:08:38.081" v="3" actId="47"/>
        <pc:sldMkLst>
          <pc:docMk/>
          <pc:sldMk cId="16987582" sldId="257"/>
        </pc:sldMkLst>
      </pc:sldChg>
    </pc:docChg>
  </pc:docChgLst>
  <pc:docChgLst>
    <pc:chgData name="Office277 Lumos" userId="1f9e5f1c5888d3d1" providerId="LiveId" clId="{E9D0F5A3-562A-4BC7-931C-A09AAB1D368F}"/>
    <pc:docChg chg="undo custSel modSld">
      <pc:chgData name="Office277 Lumos" userId="1f9e5f1c5888d3d1" providerId="LiveId" clId="{E9D0F5A3-562A-4BC7-931C-A09AAB1D368F}" dt="2024-03-31T10:10:13.819" v="1120" actId="20577"/>
      <pc:docMkLst>
        <pc:docMk/>
      </pc:docMkLst>
      <pc:sldChg chg="addSp delSp modSp mod">
        <pc:chgData name="Office277 Lumos" userId="1f9e5f1c5888d3d1" providerId="LiveId" clId="{E9D0F5A3-562A-4BC7-931C-A09AAB1D368F}" dt="2024-03-31T10:10:13.819" v="1120" actId="20577"/>
        <pc:sldMkLst>
          <pc:docMk/>
          <pc:sldMk cId="1501710403" sldId="256"/>
        </pc:sldMkLst>
        <pc:spChg chg="mod">
          <ac:chgData name="Office277 Lumos" userId="1f9e5f1c5888d3d1" providerId="LiveId" clId="{E9D0F5A3-562A-4BC7-931C-A09AAB1D368F}" dt="2024-03-30T13:40:48.169" v="423" actId="14100"/>
          <ac:spMkLst>
            <pc:docMk/>
            <pc:sldMk cId="1501710403" sldId="256"/>
            <ac:spMk id="6" creationId="{8AF6D823-6DA6-9959-0DCB-CCA6AD2DD76E}"/>
          </ac:spMkLst>
        </pc:spChg>
        <pc:spChg chg="del mod">
          <ac:chgData name="Office277 Lumos" userId="1f9e5f1c5888d3d1" providerId="LiveId" clId="{E9D0F5A3-562A-4BC7-931C-A09AAB1D368F}" dt="2024-03-30T13:23:46.301" v="247" actId="478"/>
          <ac:spMkLst>
            <pc:docMk/>
            <pc:sldMk cId="1501710403" sldId="256"/>
            <ac:spMk id="10" creationId="{61114EC5-034B-1ADA-C1F8-62FDCCE2A9A4}"/>
          </ac:spMkLst>
        </pc:spChg>
        <pc:spChg chg="del mod">
          <ac:chgData name="Office277 Lumos" userId="1f9e5f1c5888d3d1" providerId="LiveId" clId="{E9D0F5A3-562A-4BC7-931C-A09AAB1D368F}" dt="2024-03-30T13:23:48.310" v="248" actId="478"/>
          <ac:spMkLst>
            <pc:docMk/>
            <pc:sldMk cId="1501710403" sldId="256"/>
            <ac:spMk id="12" creationId="{6DA0385D-A5DD-C169-AF26-24FFB0DB2E30}"/>
          </ac:spMkLst>
        </pc:spChg>
        <pc:spChg chg="mod">
          <ac:chgData name="Office277 Lumos" userId="1f9e5f1c5888d3d1" providerId="LiveId" clId="{E9D0F5A3-562A-4BC7-931C-A09AAB1D368F}" dt="2024-03-31T10:09:34.957" v="1114" actId="1036"/>
          <ac:spMkLst>
            <pc:docMk/>
            <pc:sldMk cId="1501710403" sldId="256"/>
            <ac:spMk id="13" creationId="{CA1EAAA5-A1A2-3B0D-12F1-60B2E50A677D}"/>
          </ac:spMkLst>
        </pc:spChg>
        <pc:graphicFrameChg chg="mod modGraphic">
          <ac:chgData name="Office277 Lumos" userId="1f9e5f1c5888d3d1" providerId="LiveId" clId="{E9D0F5A3-562A-4BC7-931C-A09AAB1D368F}" dt="2024-03-30T13:44:40.721" v="476" actId="1076"/>
          <ac:graphicFrameMkLst>
            <pc:docMk/>
            <pc:sldMk cId="1501710403" sldId="256"/>
            <ac:graphicFrameMk id="2" creationId="{50697821-56EE-B522-2650-CAC52B000E80}"/>
          </ac:graphicFrameMkLst>
        </pc:graphicFrameChg>
        <pc:graphicFrameChg chg="mod modGraphic">
          <ac:chgData name="Office277 Lumos" userId="1f9e5f1c5888d3d1" providerId="LiveId" clId="{E9D0F5A3-562A-4BC7-931C-A09AAB1D368F}" dt="2024-03-31T10:10:13.819" v="1120" actId="20577"/>
          <ac:graphicFrameMkLst>
            <pc:docMk/>
            <pc:sldMk cId="1501710403" sldId="256"/>
            <ac:graphicFrameMk id="4" creationId="{5C505450-C5E0-1B5C-6748-4D78433A1E86}"/>
          </ac:graphicFrameMkLst>
        </pc:graphicFrameChg>
        <pc:graphicFrameChg chg="mod modGraphic">
          <ac:chgData name="Office277 Lumos" userId="1f9e5f1c5888d3d1" providerId="LiveId" clId="{E9D0F5A3-562A-4BC7-931C-A09AAB1D368F}" dt="2024-03-31T09:45:52.365" v="734" actId="20577"/>
          <ac:graphicFrameMkLst>
            <pc:docMk/>
            <pc:sldMk cId="1501710403" sldId="256"/>
            <ac:graphicFrameMk id="5" creationId="{D4D093B8-47C2-E43F-6BF0-1D763DE45341}"/>
          </ac:graphicFrameMkLst>
        </pc:graphicFrameChg>
        <pc:graphicFrameChg chg="mod modGraphic">
          <ac:chgData name="Office277 Lumos" userId="1f9e5f1c5888d3d1" providerId="LiveId" clId="{E9D0F5A3-562A-4BC7-931C-A09AAB1D368F}" dt="2024-03-31T10:06:37.908" v="1095" actId="1036"/>
          <ac:graphicFrameMkLst>
            <pc:docMk/>
            <pc:sldMk cId="1501710403" sldId="256"/>
            <ac:graphicFrameMk id="7" creationId="{FBE95B7C-B010-6D30-1BB3-D0BB1817071D}"/>
          </ac:graphicFrameMkLst>
        </pc:graphicFrameChg>
        <pc:picChg chg="add mod">
          <ac:chgData name="Office277 Lumos" userId="1f9e5f1c5888d3d1" providerId="LiveId" clId="{E9D0F5A3-562A-4BC7-931C-A09AAB1D368F}" dt="2024-03-31T10:08:30.367" v="1110" actId="14100"/>
          <ac:picMkLst>
            <pc:docMk/>
            <pc:sldMk cId="1501710403" sldId="256"/>
            <ac:picMk id="3" creationId="{6CC2F1C9-8815-96C4-9A6F-B85423861BA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5957-A6EF-32E7-E3D1-1B003C9F61BD}"/>
              </a:ext>
            </a:extLst>
          </p:cNvPr>
          <p:cNvSpPr>
            <a:spLocks noGrp="1"/>
          </p:cNvSpPr>
          <p:nvPr>
            <p:ph type="ctrTitle"/>
          </p:nvPr>
        </p:nvSpPr>
        <p:spPr>
          <a:xfrm>
            <a:off x="1200150" y="2095078"/>
            <a:ext cx="7200900" cy="4456853"/>
          </a:xfrm>
        </p:spPr>
        <p:txBody>
          <a:bodyPr anchor="b"/>
          <a:lstStyle>
            <a:lvl1pPr algn="ctr">
              <a:defRPr sz="11200"/>
            </a:lvl1pPr>
          </a:lstStyle>
          <a:p>
            <a:r>
              <a:rPr lang="en-US"/>
              <a:t>Click to edit Master title style</a:t>
            </a:r>
            <a:endParaRPr lang="en-GB"/>
          </a:p>
        </p:txBody>
      </p:sp>
      <p:sp>
        <p:nvSpPr>
          <p:cNvPr id="3" name="Subtitle 2">
            <a:extLst>
              <a:ext uri="{FF2B5EF4-FFF2-40B4-BE49-F238E27FC236}">
                <a16:creationId xmlns:a16="http://schemas.microsoft.com/office/drawing/2014/main" id="{E3825EEC-0A7C-154A-78AF-21307B34CF47}"/>
              </a:ext>
            </a:extLst>
          </p:cNvPr>
          <p:cNvSpPr>
            <a:spLocks noGrp="1"/>
          </p:cNvSpPr>
          <p:nvPr>
            <p:ph type="subTitle" idx="1"/>
          </p:nvPr>
        </p:nvSpPr>
        <p:spPr>
          <a:xfrm>
            <a:off x="1200150" y="6723804"/>
            <a:ext cx="7200900" cy="3090756"/>
          </a:xfrm>
        </p:spPr>
        <p:txBody>
          <a:bodyPr/>
          <a:lstStyle>
            <a:lvl1pPr marL="0" indent="0" algn="ctr">
              <a:buNone/>
              <a:defRPr sz="4480"/>
            </a:lvl1pPr>
            <a:lvl2pPr marL="853455" indent="0" algn="ctr">
              <a:buNone/>
              <a:defRPr sz="3733"/>
            </a:lvl2pPr>
            <a:lvl3pPr marL="1706910" indent="0" algn="ctr">
              <a:buNone/>
              <a:defRPr sz="3360"/>
            </a:lvl3pPr>
            <a:lvl4pPr marL="2560366" indent="0" algn="ctr">
              <a:buNone/>
              <a:defRPr sz="2987"/>
            </a:lvl4pPr>
            <a:lvl5pPr marL="3413821" indent="0" algn="ctr">
              <a:buNone/>
              <a:defRPr sz="2987"/>
            </a:lvl5pPr>
            <a:lvl6pPr marL="4267276" indent="0" algn="ctr">
              <a:buNone/>
              <a:defRPr sz="2987"/>
            </a:lvl6pPr>
            <a:lvl7pPr marL="5120731" indent="0" algn="ctr">
              <a:buNone/>
              <a:defRPr sz="2987"/>
            </a:lvl7pPr>
            <a:lvl8pPr marL="5974187" indent="0" algn="ctr">
              <a:buNone/>
              <a:defRPr sz="2987"/>
            </a:lvl8pPr>
            <a:lvl9pPr marL="6827642" indent="0" algn="ctr">
              <a:buNone/>
              <a:defRPr sz="2987"/>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F32E64-FDCA-3477-2C2F-6351F106E4A0}"/>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5" name="Footer Placeholder 4">
            <a:extLst>
              <a:ext uri="{FF2B5EF4-FFF2-40B4-BE49-F238E27FC236}">
                <a16:creationId xmlns:a16="http://schemas.microsoft.com/office/drawing/2014/main" id="{5F0E7E88-14E3-DDE4-83DB-A47D688C31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BC03FC-2D55-6B61-A367-2D593B640668}"/>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420804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B5B2-D5B0-19AC-BEB0-9D73849D3E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6005CA-94BC-E16C-EF84-344BD073F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F94088-AE02-9F42-0711-DB0AF9A0CDB3}"/>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5" name="Footer Placeholder 4">
            <a:extLst>
              <a:ext uri="{FF2B5EF4-FFF2-40B4-BE49-F238E27FC236}">
                <a16:creationId xmlns:a16="http://schemas.microsoft.com/office/drawing/2014/main" id="{7FA0081D-87C2-4B1B-DDE0-CC3F00DF20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445E1E-A0A0-BC08-735D-62C39D971EA0}"/>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65515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DBB0D-0647-BD14-ACDE-3FE29F7DAF94}"/>
              </a:ext>
            </a:extLst>
          </p:cNvPr>
          <p:cNvSpPr>
            <a:spLocks noGrp="1"/>
          </p:cNvSpPr>
          <p:nvPr>
            <p:ph type="title" orient="vert"/>
          </p:nvPr>
        </p:nvSpPr>
        <p:spPr>
          <a:xfrm>
            <a:off x="6870859" y="681567"/>
            <a:ext cx="2070259" cy="10848764"/>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1E2EB1-B200-E53F-4C09-07E4B9A25240}"/>
              </a:ext>
            </a:extLst>
          </p:cNvPr>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5D952A-342F-8455-302E-FD29E5066A15}"/>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5" name="Footer Placeholder 4">
            <a:extLst>
              <a:ext uri="{FF2B5EF4-FFF2-40B4-BE49-F238E27FC236}">
                <a16:creationId xmlns:a16="http://schemas.microsoft.com/office/drawing/2014/main" id="{22F88315-D6D6-B195-E85D-6EE3849FE9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1E61F3-CA3E-E61E-9D5D-F0E721CF0231}"/>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362450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4DFE-1C4E-BAD9-D3B4-913D786F56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9E0584-A067-E8B2-2ADF-8B5A138B5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A90663-C45E-4197-AA0A-34B4FF7EC89A}"/>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5" name="Footer Placeholder 4">
            <a:extLst>
              <a:ext uri="{FF2B5EF4-FFF2-40B4-BE49-F238E27FC236}">
                <a16:creationId xmlns:a16="http://schemas.microsoft.com/office/drawing/2014/main" id="{AA71D409-2079-EBFB-DA3C-969592ECA9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A8983-65A7-BE7A-3ECB-60F797C9CACC}"/>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245200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D998-78BB-45C0-DC77-BFEB31D88B88}"/>
              </a:ext>
            </a:extLst>
          </p:cNvPr>
          <p:cNvSpPr>
            <a:spLocks noGrp="1"/>
          </p:cNvSpPr>
          <p:nvPr>
            <p:ph type="title"/>
          </p:nvPr>
        </p:nvSpPr>
        <p:spPr>
          <a:xfrm>
            <a:off x="655082" y="3191512"/>
            <a:ext cx="8281035" cy="5325109"/>
          </a:xfrm>
        </p:spPr>
        <p:txBody>
          <a:bodyPr anchor="b"/>
          <a:lstStyle>
            <a:lvl1pPr>
              <a:defRPr sz="112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927812D-600D-7B2D-69A4-F680EBB7A2CC}"/>
              </a:ext>
            </a:extLst>
          </p:cNvPr>
          <p:cNvSpPr>
            <a:spLocks noGrp="1"/>
          </p:cNvSpPr>
          <p:nvPr>
            <p:ph type="body" idx="1"/>
          </p:nvPr>
        </p:nvSpPr>
        <p:spPr>
          <a:xfrm>
            <a:off x="655082" y="8566999"/>
            <a:ext cx="8281035" cy="2800349"/>
          </a:xfrm>
        </p:spPr>
        <p:txBody>
          <a:bodyPr/>
          <a:lstStyle>
            <a:lvl1pPr marL="0" indent="0">
              <a:buNone/>
              <a:defRPr sz="4480">
                <a:solidFill>
                  <a:schemeClr val="tx1">
                    <a:tint val="75000"/>
                  </a:schemeClr>
                </a:solidFill>
              </a:defRPr>
            </a:lvl1pPr>
            <a:lvl2pPr marL="853455" indent="0">
              <a:buNone/>
              <a:defRPr sz="3733">
                <a:solidFill>
                  <a:schemeClr val="tx1">
                    <a:tint val="75000"/>
                  </a:schemeClr>
                </a:solidFill>
              </a:defRPr>
            </a:lvl2pPr>
            <a:lvl3pPr marL="1706910" indent="0">
              <a:buNone/>
              <a:defRPr sz="3360">
                <a:solidFill>
                  <a:schemeClr val="tx1">
                    <a:tint val="75000"/>
                  </a:schemeClr>
                </a:solidFill>
              </a:defRPr>
            </a:lvl3pPr>
            <a:lvl4pPr marL="2560366" indent="0">
              <a:buNone/>
              <a:defRPr sz="2987">
                <a:solidFill>
                  <a:schemeClr val="tx1">
                    <a:tint val="75000"/>
                  </a:schemeClr>
                </a:solidFill>
              </a:defRPr>
            </a:lvl4pPr>
            <a:lvl5pPr marL="3413821" indent="0">
              <a:buNone/>
              <a:defRPr sz="2987">
                <a:solidFill>
                  <a:schemeClr val="tx1">
                    <a:tint val="75000"/>
                  </a:schemeClr>
                </a:solidFill>
              </a:defRPr>
            </a:lvl5pPr>
            <a:lvl6pPr marL="4267276" indent="0">
              <a:buNone/>
              <a:defRPr sz="2987">
                <a:solidFill>
                  <a:schemeClr val="tx1">
                    <a:tint val="75000"/>
                  </a:schemeClr>
                </a:solidFill>
              </a:defRPr>
            </a:lvl6pPr>
            <a:lvl7pPr marL="5120731" indent="0">
              <a:buNone/>
              <a:defRPr sz="2987">
                <a:solidFill>
                  <a:schemeClr val="tx1">
                    <a:tint val="75000"/>
                  </a:schemeClr>
                </a:solidFill>
              </a:defRPr>
            </a:lvl7pPr>
            <a:lvl8pPr marL="5974187" indent="0">
              <a:buNone/>
              <a:defRPr sz="2987">
                <a:solidFill>
                  <a:schemeClr val="tx1">
                    <a:tint val="75000"/>
                  </a:schemeClr>
                </a:solidFill>
              </a:defRPr>
            </a:lvl8pPr>
            <a:lvl9pPr marL="6827642" indent="0">
              <a:buNone/>
              <a:defRPr sz="298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42C1A-1D43-FD79-27DC-0F688D9BEE95}"/>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5" name="Footer Placeholder 4">
            <a:extLst>
              <a:ext uri="{FF2B5EF4-FFF2-40B4-BE49-F238E27FC236}">
                <a16:creationId xmlns:a16="http://schemas.microsoft.com/office/drawing/2014/main" id="{C5003866-6470-3D4A-38A7-21AF758C6C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6F41C7-6E95-5BAF-A838-B73FC74B464A}"/>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105851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5D1E-3E39-8C74-2CFE-E9F426D6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384DC3-52C3-DA95-4ED9-F089E646D969}"/>
              </a:ext>
            </a:extLst>
          </p:cNvPr>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33F7AE-7948-6C06-5E53-C0B84A456129}"/>
              </a:ext>
            </a:extLst>
          </p:cNvPr>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1209914-CFA9-9D6C-9AD7-64D2B8C22830}"/>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6" name="Footer Placeholder 5">
            <a:extLst>
              <a:ext uri="{FF2B5EF4-FFF2-40B4-BE49-F238E27FC236}">
                <a16:creationId xmlns:a16="http://schemas.microsoft.com/office/drawing/2014/main" id="{FAA3A4E8-A471-C661-4D2B-1C50B9803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EED025-15FD-E1A6-D3D1-DAB417877C77}"/>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402092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9F92-4706-3DDC-7BA6-907307250544}"/>
              </a:ext>
            </a:extLst>
          </p:cNvPr>
          <p:cNvSpPr>
            <a:spLocks noGrp="1"/>
          </p:cNvSpPr>
          <p:nvPr>
            <p:ph type="title"/>
          </p:nvPr>
        </p:nvSpPr>
        <p:spPr>
          <a:xfrm>
            <a:off x="661333" y="681568"/>
            <a:ext cx="8281035" cy="2474384"/>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2E1805-710E-6EE8-72D2-7E35549937A1}"/>
              </a:ext>
            </a:extLst>
          </p:cNvPr>
          <p:cNvSpPr>
            <a:spLocks noGrp="1"/>
          </p:cNvSpPr>
          <p:nvPr>
            <p:ph type="body" idx="1"/>
          </p:nvPr>
        </p:nvSpPr>
        <p:spPr>
          <a:xfrm>
            <a:off x="661334" y="3138171"/>
            <a:ext cx="4061757" cy="1537969"/>
          </a:xfrm>
        </p:spPr>
        <p:txBody>
          <a:bodyPr anchor="b"/>
          <a:lstStyle>
            <a:lvl1pPr marL="0" indent="0">
              <a:buNone/>
              <a:defRPr sz="4480" b="1"/>
            </a:lvl1pPr>
            <a:lvl2pPr marL="853455" indent="0">
              <a:buNone/>
              <a:defRPr sz="3733" b="1"/>
            </a:lvl2pPr>
            <a:lvl3pPr marL="1706910" indent="0">
              <a:buNone/>
              <a:defRPr sz="3360" b="1"/>
            </a:lvl3pPr>
            <a:lvl4pPr marL="2560366" indent="0">
              <a:buNone/>
              <a:defRPr sz="2987" b="1"/>
            </a:lvl4pPr>
            <a:lvl5pPr marL="3413821" indent="0">
              <a:buNone/>
              <a:defRPr sz="2987" b="1"/>
            </a:lvl5pPr>
            <a:lvl6pPr marL="4267276" indent="0">
              <a:buNone/>
              <a:defRPr sz="2987" b="1"/>
            </a:lvl6pPr>
            <a:lvl7pPr marL="5120731" indent="0">
              <a:buNone/>
              <a:defRPr sz="2987" b="1"/>
            </a:lvl7pPr>
            <a:lvl8pPr marL="5974187" indent="0">
              <a:buNone/>
              <a:defRPr sz="2987" b="1"/>
            </a:lvl8pPr>
            <a:lvl9pPr marL="6827642" indent="0">
              <a:buNone/>
              <a:defRPr sz="2987" b="1"/>
            </a:lvl9pPr>
          </a:lstStyle>
          <a:p>
            <a:pPr lvl="0"/>
            <a:r>
              <a:rPr lang="en-US"/>
              <a:t>Click to edit Master text styles</a:t>
            </a:r>
          </a:p>
        </p:txBody>
      </p:sp>
      <p:sp>
        <p:nvSpPr>
          <p:cNvPr id="4" name="Content Placeholder 3">
            <a:extLst>
              <a:ext uri="{FF2B5EF4-FFF2-40B4-BE49-F238E27FC236}">
                <a16:creationId xmlns:a16="http://schemas.microsoft.com/office/drawing/2014/main" id="{3074222E-79C4-C13E-F7DA-7A265BA5D986}"/>
              </a:ext>
            </a:extLst>
          </p:cNvPr>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1C5D034-B89B-CCDE-6FB7-F6E8EA64E10C}"/>
              </a:ext>
            </a:extLst>
          </p:cNvPr>
          <p:cNvSpPr>
            <a:spLocks noGrp="1"/>
          </p:cNvSpPr>
          <p:nvPr>
            <p:ph type="body" sz="quarter" idx="3"/>
          </p:nvPr>
        </p:nvSpPr>
        <p:spPr>
          <a:xfrm>
            <a:off x="4860607" y="3138171"/>
            <a:ext cx="4081761" cy="1537969"/>
          </a:xfrm>
        </p:spPr>
        <p:txBody>
          <a:bodyPr anchor="b"/>
          <a:lstStyle>
            <a:lvl1pPr marL="0" indent="0">
              <a:buNone/>
              <a:defRPr sz="4480" b="1"/>
            </a:lvl1pPr>
            <a:lvl2pPr marL="853455" indent="0">
              <a:buNone/>
              <a:defRPr sz="3733" b="1"/>
            </a:lvl2pPr>
            <a:lvl3pPr marL="1706910" indent="0">
              <a:buNone/>
              <a:defRPr sz="3360" b="1"/>
            </a:lvl3pPr>
            <a:lvl4pPr marL="2560366" indent="0">
              <a:buNone/>
              <a:defRPr sz="2987" b="1"/>
            </a:lvl4pPr>
            <a:lvl5pPr marL="3413821" indent="0">
              <a:buNone/>
              <a:defRPr sz="2987" b="1"/>
            </a:lvl5pPr>
            <a:lvl6pPr marL="4267276" indent="0">
              <a:buNone/>
              <a:defRPr sz="2987" b="1"/>
            </a:lvl6pPr>
            <a:lvl7pPr marL="5120731" indent="0">
              <a:buNone/>
              <a:defRPr sz="2987" b="1"/>
            </a:lvl7pPr>
            <a:lvl8pPr marL="5974187" indent="0">
              <a:buNone/>
              <a:defRPr sz="2987" b="1"/>
            </a:lvl8pPr>
            <a:lvl9pPr marL="6827642" indent="0">
              <a:buNone/>
              <a:defRPr sz="2987" b="1"/>
            </a:lvl9pPr>
          </a:lstStyle>
          <a:p>
            <a:pPr lvl="0"/>
            <a:r>
              <a:rPr lang="en-US"/>
              <a:t>Click to edit Master text styles</a:t>
            </a:r>
          </a:p>
        </p:txBody>
      </p:sp>
      <p:sp>
        <p:nvSpPr>
          <p:cNvPr id="6" name="Content Placeholder 5">
            <a:extLst>
              <a:ext uri="{FF2B5EF4-FFF2-40B4-BE49-F238E27FC236}">
                <a16:creationId xmlns:a16="http://schemas.microsoft.com/office/drawing/2014/main" id="{CB137708-0F32-5EAE-16E3-5CEC2C48DDEC}"/>
              </a:ext>
            </a:extLst>
          </p:cNvPr>
          <p:cNvSpPr>
            <a:spLocks noGrp="1"/>
          </p:cNvSpPr>
          <p:nvPr>
            <p:ph sz="quarter" idx="4"/>
          </p:nvPr>
        </p:nvSpPr>
        <p:spPr>
          <a:xfrm>
            <a:off x="4860607"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3509398-9208-6CE7-B5D8-922184E484D3}"/>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8" name="Footer Placeholder 7">
            <a:extLst>
              <a:ext uri="{FF2B5EF4-FFF2-40B4-BE49-F238E27FC236}">
                <a16:creationId xmlns:a16="http://schemas.microsoft.com/office/drawing/2014/main" id="{17FCADD5-DD6F-640A-A2AC-6FCEB41455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06E592-D0B8-9C85-06A0-398F62216259}"/>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344791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9798-5B85-A4F2-E101-1121C3F9495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F1F383-63DE-D0B8-8856-624481017098}"/>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4" name="Footer Placeholder 3">
            <a:extLst>
              <a:ext uri="{FF2B5EF4-FFF2-40B4-BE49-F238E27FC236}">
                <a16:creationId xmlns:a16="http://schemas.microsoft.com/office/drawing/2014/main" id="{F514E45E-B824-F49A-D550-DFBBC2360D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DA846F-17E7-5BAF-65E8-E18B1D8235C5}"/>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386722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A2AD3-BC1E-9021-B75C-7BB7BBA930D4}"/>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3" name="Footer Placeholder 2">
            <a:extLst>
              <a:ext uri="{FF2B5EF4-FFF2-40B4-BE49-F238E27FC236}">
                <a16:creationId xmlns:a16="http://schemas.microsoft.com/office/drawing/2014/main" id="{3D601FD4-959E-CE8B-CAD5-C29DF791AB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CE5199D-9EFE-4D3A-F830-FDE667B914E3}"/>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120070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A318-38E3-4775-8C91-13BCC817BF4A}"/>
              </a:ext>
            </a:extLst>
          </p:cNvPr>
          <p:cNvSpPr>
            <a:spLocks noGrp="1"/>
          </p:cNvSpPr>
          <p:nvPr>
            <p:ph type="title"/>
          </p:nvPr>
        </p:nvSpPr>
        <p:spPr>
          <a:xfrm>
            <a:off x="661333" y="853440"/>
            <a:ext cx="3096637" cy="2987040"/>
          </a:xfrm>
        </p:spPr>
        <p:txBody>
          <a:bodyPr anchor="b"/>
          <a:lstStyle>
            <a:lvl1pPr>
              <a:defRPr sz="5973"/>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E83DCD-037A-8390-B751-90536D891278}"/>
              </a:ext>
            </a:extLst>
          </p:cNvPr>
          <p:cNvSpPr>
            <a:spLocks noGrp="1"/>
          </p:cNvSpPr>
          <p:nvPr>
            <p:ph idx="1"/>
          </p:nvPr>
        </p:nvSpPr>
        <p:spPr>
          <a:xfrm>
            <a:off x="4081760" y="1843194"/>
            <a:ext cx="4860608" cy="9097433"/>
          </a:xfrm>
        </p:spPr>
        <p:txBody>
          <a:bodyPr/>
          <a:lstStyle>
            <a:lvl1pPr>
              <a:defRPr sz="5973"/>
            </a:lvl1pPr>
            <a:lvl2pPr>
              <a:defRPr sz="5227"/>
            </a:lvl2pPr>
            <a:lvl3pPr>
              <a:defRPr sz="4480"/>
            </a:lvl3pPr>
            <a:lvl4pPr>
              <a:defRPr sz="3733"/>
            </a:lvl4pPr>
            <a:lvl5pPr>
              <a:defRPr sz="3733"/>
            </a:lvl5pPr>
            <a:lvl6pPr>
              <a:defRPr sz="3733"/>
            </a:lvl6pPr>
            <a:lvl7pPr>
              <a:defRPr sz="3733"/>
            </a:lvl7pPr>
            <a:lvl8pPr>
              <a:defRPr sz="3733"/>
            </a:lvl8pPr>
            <a:lvl9pPr>
              <a:defRPr sz="3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575D34-C1AA-27C9-3C46-0D6DD3484AF7}"/>
              </a:ext>
            </a:extLst>
          </p:cNvPr>
          <p:cNvSpPr>
            <a:spLocks noGrp="1"/>
          </p:cNvSpPr>
          <p:nvPr>
            <p:ph type="body" sz="half" idx="2"/>
          </p:nvPr>
        </p:nvSpPr>
        <p:spPr>
          <a:xfrm>
            <a:off x="661333" y="3840480"/>
            <a:ext cx="3096637" cy="7114964"/>
          </a:xfrm>
        </p:spPr>
        <p:txBody>
          <a:bodyPr/>
          <a:lstStyle>
            <a:lvl1pPr marL="0" indent="0">
              <a:buNone/>
              <a:defRPr sz="2987"/>
            </a:lvl1pPr>
            <a:lvl2pPr marL="853455" indent="0">
              <a:buNone/>
              <a:defRPr sz="2613"/>
            </a:lvl2pPr>
            <a:lvl3pPr marL="1706910" indent="0">
              <a:buNone/>
              <a:defRPr sz="2240"/>
            </a:lvl3pPr>
            <a:lvl4pPr marL="2560366" indent="0">
              <a:buNone/>
              <a:defRPr sz="1867"/>
            </a:lvl4pPr>
            <a:lvl5pPr marL="3413821" indent="0">
              <a:buNone/>
              <a:defRPr sz="1867"/>
            </a:lvl5pPr>
            <a:lvl6pPr marL="4267276" indent="0">
              <a:buNone/>
              <a:defRPr sz="1867"/>
            </a:lvl6pPr>
            <a:lvl7pPr marL="5120731" indent="0">
              <a:buNone/>
              <a:defRPr sz="1867"/>
            </a:lvl7pPr>
            <a:lvl8pPr marL="5974187" indent="0">
              <a:buNone/>
              <a:defRPr sz="1867"/>
            </a:lvl8pPr>
            <a:lvl9pPr marL="6827642" indent="0">
              <a:buNone/>
              <a:defRPr sz="1867"/>
            </a:lvl9pPr>
          </a:lstStyle>
          <a:p>
            <a:pPr lvl="0"/>
            <a:r>
              <a:rPr lang="en-US"/>
              <a:t>Click to edit Master text styles</a:t>
            </a:r>
          </a:p>
        </p:txBody>
      </p:sp>
      <p:sp>
        <p:nvSpPr>
          <p:cNvPr id="5" name="Date Placeholder 4">
            <a:extLst>
              <a:ext uri="{FF2B5EF4-FFF2-40B4-BE49-F238E27FC236}">
                <a16:creationId xmlns:a16="http://schemas.microsoft.com/office/drawing/2014/main" id="{52E1DB74-5801-1CA3-51E5-D0BCBA37E577}"/>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6" name="Footer Placeholder 5">
            <a:extLst>
              <a:ext uri="{FF2B5EF4-FFF2-40B4-BE49-F238E27FC236}">
                <a16:creationId xmlns:a16="http://schemas.microsoft.com/office/drawing/2014/main" id="{010D4AE3-42FF-B0A6-1279-C81F30D198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399B40-3CC6-20CD-8709-BABE62158F0D}"/>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133413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8D11-6676-AD97-54F8-77FB651B737E}"/>
              </a:ext>
            </a:extLst>
          </p:cNvPr>
          <p:cNvSpPr>
            <a:spLocks noGrp="1"/>
          </p:cNvSpPr>
          <p:nvPr>
            <p:ph type="title"/>
          </p:nvPr>
        </p:nvSpPr>
        <p:spPr>
          <a:xfrm>
            <a:off x="661333" y="853440"/>
            <a:ext cx="3096637" cy="2987040"/>
          </a:xfrm>
        </p:spPr>
        <p:txBody>
          <a:bodyPr anchor="b"/>
          <a:lstStyle>
            <a:lvl1pPr>
              <a:defRPr sz="5973"/>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77260A-7003-5D76-4AD8-81E5B66EBC21}"/>
              </a:ext>
            </a:extLst>
          </p:cNvPr>
          <p:cNvSpPr>
            <a:spLocks noGrp="1"/>
          </p:cNvSpPr>
          <p:nvPr>
            <p:ph type="pic" idx="1"/>
          </p:nvPr>
        </p:nvSpPr>
        <p:spPr>
          <a:xfrm>
            <a:off x="4081760" y="1843194"/>
            <a:ext cx="4860608" cy="9097433"/>
          </a:xfrm>
        </p:spPr>
        <p:txBody>
          <a:bodyPr/>
          <a:lstStyle>
            <a:lvl1pPr marL="0" indent="0">
              <a:buNone/>
              <a:defRPr sz="5973"/>
            </a:lvl1pPr>
            <a:lvl2pPr marL="853455" indent="0">
              <a:buNone/>
              <a:defRPr sz="5227"/>
            </a:lvl2pPr>
            <a:lvl3pPr marL="1706910" indent="0">
              <a:buNone/>
              <a:defRPr sz="4480"/>
            </a:lvl3pPr>
            <a:lvl4pPr marL="2560366" indent="0">
              <a:buNone/>
              <a:defRPr sz="3733"/>
            </a:lvl4pPr>
            <a:lvl5pPr marL="3413821" indent="0">
              <a:buNone/>
              <a:defRPr sz="3733"/>
            </a:lvl5pPr>
            <a:lvl6pPr marL="4267276" indent="0">
              <a:buNone/>
              <a:defRPr sz="3733"/>
            </a:lvl6pPr>
            <a:lvl7pPr marL="5120731" indent="0">
              <a:buNone/>
              <a:defRPr sz="3733"/>
            </a:lvl7pPr>
            <a:lvl8pPr marL="5974187" indent="0">
              <a:buNone/>
              <a:defRPr sz="3733"/>
            </a:lvl8pPr>
            <a:lvl9pPr marL="6827642" indent="0">
              <a:buNone/>
              <a:defRPr sz="3733"/>
            </a:lvl9pPr>
          </a:lstStyle>
          <a:p>
            <a:endParaRPr lang="en-GB"/>
          </a:p>
        </p:txBody>
      </p:sp>
      <p:sp>
        <p:nvSpPr>
          <p:cNvPr id="4" name="Text Placeholder 3">
            <a:extLst>
              <a:ext uri="{FF2B5EF4-FFF2-40B4-BE49-F238E27FC236}">
                <a16:creationId xmlns:a16="http://schemas.microsoft.com/office/drawing/2014/main" id="{72E64FAF-1B0B-C0E4-BB4A-C8771E4BD8B7}"/>
              </a:ext>
            </a:extLst>
          </p:cNvPr>
          <p:cNvSpPr>
            <a:spLocks noGrp="1"/>
          </p:cNvSpPr>
          <p:nvPr>
            <p:ph type="body" sz="half" idx="2"/>
          </p:nvPr>
        </p:nvSpPr>
        <p:spPr>
          <a:xfrm>
            <a:off x="661333" y="3840480"/>
            <a:ext cx="3096637" cy="7114964"/>
          </a:xfrm>
        </p:spPr>
        <p:txBody>
          <a:bodyPr/>
          <a:lstStyle>
            <a:lvl1pPr marL="0" indent="0">
              <a:buNone/>
              <a:defRPr sz="2987"/>
            </a:lvl1pPr>
            <a:lvl2pPr marL="853455" indent="0">
              <a:buNone/>
              <a:defRPr sz="2613"/>
            </a:lvl2pPr>
            <a:lvl3pPr marL="1706910" indent="0">
              <a:buNone/>
              <a:defRPr sz="2240"/>
            </a:lvl3pPr>
            <a:lvl4pPr marL="2560366" indent="0">
              <a:buNone/>
              <a:defRPr sz="1867"/>
            </a:lvl4pPr>
            <a:lvl5pPr marL="3413821" indent="0">
              <a:buNone/>
              <a:defRPr sz="1867"/>
            </a:lvl5pPr>
            <a:lvl6pPr marL="4267276" indent="0">
              <a:buNone/>
              <a:defRPr sz="1867"/>
            </a:lvl6pPr>
            <a:lvl7pPr marL="5120731" indent="0">
              <a:buNone/>
              <a:defRPr sz="1867"/>
            </a:lvl7pPr>
            <a:lvl8pPr marL="5974187" indent="0">
              <a:buNone/>
              <a:defRPr sz="1867"/>
            </a:lvl8pPr>
            <a:lvl9pPr marL="6827642" indent="0">
              <a:buNone/>
              <a:defRPr sz="1867"/>
            </a:lvl9pPr>
          </a:lstStyle>
          <a:p>
            <a:pPr lvl="0"/>
            <a:r>
              <a:rPr lang="en-US"/>
              <a:t>Click to edit Master text styles</a:t>
            </a:r>
          </a:p>
        </p:txBody>
      </p:sp>
      <p:sp>
        <p:nvSpPr>
          <p:cNvPr id="5" name="Date Placeholder 4">
            <a:extLst>
              <a:ext uri="{FF2B5EF4-FFF2-40B4-BE49-F238E27FC236}">
                <a16:creationId xmlns:a16="http://schemas.microsoft.com/office/drawing/2014/main" id="{84781043-F4E0-B6B2-9B02-A39D0C61B15F}"/>
              </a:ext>
            </a:extLst>
          </p:cNvPr>
          <p:cNvSpPr>
            <a:spLocks noGrp="1"/>
          </p:cNvSpPr>
          <p:nvPr>
            <p:ph type="dt" sz="half" idx="10"/>
          </p:nvPr>
        </p:nvSpPr>
        <p:spPr/>
        <p:txBody>
          <a:bodyPr/>
          <a:lstStyle/>
          <a:p>
            <a:fld id="{47641A74-98BD-4B3C-827E-E8E43FD96C93}" type="datetimeFigureOut">
              <a:rPr lang="en-GB" smtClean="0"/>
              <a:t>30/04/2024</a:t>
            </a:fld>
            <a:endParaRPr lang="en-GB"/>
          </a:p>
        </p:txBody>
      </p:sp>
      <p:sp>
        <p:nvSpPr>
          <p:cNvPr id="6" name="Footer Placeholder 5">
            <a:extLst>
              <a:ext uri="{FF2B5EF4-FFF2-40B4-BE49-F238E27FC236}">
                <a16:creationId xmlns:a16="http://schemas.microsoft.com/office/drawing/2014/main" id="{D24F4448-4867-29B0-B381-ABD2324B4E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FACF4C-402B-97E5-D6F8-6282619D925D}"/>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277873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BBE65-6769-7B1F-8E17-8E4DEE0F5E6F}"/>
              </a:ext>
            </a:extLst>
          </p:cNvPr>
          <p:cNvSpPr>
            <a:spLocks noGrp="1"/>
          </p:cNvSpPr>
          <p:nvPr>
            <p:ph type="title"/>
          </p:nvPr>
        </p:nvSpPr>
        <p:spPr>
          <a:xfrm>
            <a:off x="660083" y="681568"/>
            <a:ext cx="8281035" cy="2474384"/>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9B3C84-1ABC-9785-51AA-DEFE5FD58DE4}"/>
              </a:ext>
            </a:extLst>
          </p:cNvPr>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4952F6-A5E3-AE07-1374-AB3E6483774A}"/>
              </a:ext>
            </a:extLst>
          </p:cNvPr>
          <p:cNvSpPr>
            <a:spLocks noGrp="1"/>
          </p:cNvSpPr>
          <p:nvPr>
            <p:ph type="dt" sz="half" idx="2"/>
          </p:nvPr>
        </p:nvSpPr>
        <p:spPr>
          <a:xfrm>
            <a:off x="660083" y="11865187"/>
            <a:ext cx="2160270" cy="681567"/>
          </a:xfrm>
          <a:prstGeom prst="rect">
            <a:avLst/>
          </a:prstGeom>
        </p:spPr>
        <p:txBody>
          <a:bodyPr vert="horz" lIns="91440" tIns="45720" rIns="91440" bIns="45720" rtlCol="0" anchor="ctr"/>
          <a:lstStyle>
            <a:lvl1pPr algn="l">
              <a:defRPr sz="2240">
                <a:solidFill>
                  <a:schemeClr val="tx1">
                    <a:tint val="75000"/>
                  </a:schemeClr>
                </a:solidFill>
              </a:defRPr>
            </a:lvl1pPr>
          </a:lstStyle>
          <a:p>
            <a:fld id="{47641A74-98BD-4B3C-827E-E8E43FD96C93}" type="datetimeFigureOut">
              <a:rPr lang="en-GB" smtClean="0"/>
              <a:t>30/04/2024</a:t>
            </a:fld>
            <a:endParaRPr lang="en-GB"/>
          </a:p>
        </p:txBody>
      </p:sp>
      <p:sp>
        <p:nvSpPr>
          <p:cNvPr id="5" name="Footer Placeholder 4">
            <a:extLst>
              <a:ext uri="{FF2B5EF4-FFF2-40B4-BE49-F238E27FC236}">
                <a16:creationId xmlns:a16="http://schemas.microsoft.com/office/drawing/2014/main" id="{2DD11E92-5A95-C483-050F-E7CB60E47E38}"/>
              </a:ext>
            </a:extLst>
          </p:cNvPr>
          <p:cNvSpPr>
            <a:spLocks noGrp="1"/>
          </p:cNvSpPr>
          <p:nvPr>
            <p:ph type="ftr" sz="quarter" idx="3"/>
          </p:nvPr>
        </p:nvSpPr>
        <p:spPr>
          <a:xfrm>
            <a:off x="3180398" y="11865187"/>
            <a:ext cx="3240405" cy="681567"/>
          </a:xfrm>
          <a:prstGeom prst="rect">
            <a:avLst/>
          </a:prstGeom>
        </p:spPr>
        <p:txBody>
          <a:bodyPr vert="horz" lIns="91440" tIns="45720" rIns="91440" bIns="45720" rtlCol="0" anchor="ctr"/>
          <a:lstStyle>
            <a:lvl1pPr algn="ctr">
              <a:defRPr sz="224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3E2AB0-37CA-182D-9940-8EDF9D524C17}"/>
              </a:ext>
            </a:extLst>
          </p:cNvPr>
          <p:cNvSpPr>
            <a:spLocks noGrp="1"/>
          </p:cNvSpPr>
          <p:nvPr>
            <p:ph type="sldNum" sz="quarter" idx="4"/>
          </p:nvPr>
        </p:nvSpPr>
        <p:spPr>
          <a:xfrm>
            <a:off x="6780848" y="11865187"/>
            <a:ext cx="2160270" cy="681567"/>
          </a:xfrm>
          <a:prstGeom prst="rect">
            <a:avLst/>
          </a:prstGeom>
        </p:spPr>
        <p:txBody>
          <a:bodyPr vert="horz" lIns="91440" tIns="45720" rIns="91440" bIns="45720" rtlCol="0" anchor="ctr"/>
          <a:lstStyle>
            <a:lvl1pPr algn="r">
              <a:defRPr sz="2240">
                <a:solidFill>
                  <a:schemeClr val="tx1">
                    <a:tint val="75000"/>
                  </a:schemeClr>
                </a:solidFill>
              </a:defRPr>
            </a:lvl1pPr>
          </a:lstStyle>
          <a:p>
            <a:fld id="{F88AA56C-1734-4119-BA56-AE67025E1ADC}" type="slidenum">
              <a:rPr lang="en-GB" smtClean="0"/>
              <a:t>‹#›</a:t>
            </a:fld>
            <a:endParaRPr lang="en-GB"/>
          </a:p>
        </p:txBody>
      </p:sp>
    </p:spTree>
    <p:extLst>
      <p:ext uri="{BB962C8B-B14F-4D97-AF65-F5344CB8AC3E}">
        <p14:creationId xmlns:p14="http://schemas.microsoft.com/office/powerpoint/2010/main" val="1527400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706910" rtl="0" eaLnBrk="1" latinLnBrk="0" hangingPunct="1">
        <a:lnSpc>
          <a:spcPct val="90000"/>
        </a:lnSpc>
        <a:spcBef>
          <a:spcPct val="0"/>
        </a:spcBef>
        <a:buNone/>
        <a:defRPr sz="8213" kern="1200">
          <a:solidFill>
            <a:schemeClr val="tx1"/>
          </a:solidFill>
          <a:latin typeface="+mj-lt"/>
          <a:ea typeface="+mj-ea"/>
          <a:cs typeface="+mj-cs"/>
        </a:defRPr>
      </a:lvl1pPr>
    </p:titleStyle>
    <p:bodyStyle>
      <a:lvl1pPr marL="426728" indent="-426728" algn="l" defTabSz="1706910" rtl="0" eaLnBrk="1" latinLnBrk="0" hangingPunct="1">
        <a:lnSpc>
          <a:spcPct val="90000"/>
        </a:lnSpc>
        <a:spcBef>
          <a:spcPts val="1867"/>
        </a:spcBef>
        <a:buFont typeface="Arial" panose="020B0604020202020204" pitchFamily="34" charset="0"/>
        <a:buChar char="•"/>
        <a:defRPr sz="5227" kern="1200">
          <a:solidFill>
            <a:schemeClr val="tx1"/>
          </a:solidFill>
          <a:latin typeface="+mn-lt"/>
          <a:ea typeface="+mn-ea"/>
          <a:cs typeface="+mn-cs"/>
        </a:defRPr>
      </a:lvl1pPr>
      <a:lvl2pPr marL="1280183" indent="-426728" algn="l" defTabSz="1706910" rtl="0" eaLnBrk="1" latinLnBrk="0" hangingPunct="1">
        <a:lnSpc>
          <a:spcPct val="90000"/>
        </a:lnSpc>
        <a:spcBef>
          <a:spcPts val="933"/>
        </a:spcBef>
        <a:buFont typeface="Arial" panose="020B0604020202020204" pitchFamily="34" charset="0"/>
        <a:buChar char="•"/>
        <a:defRPr sz="4480" kern="1200">
          <a:solidFill>
            <a:schemeClr val="tx1"/>
          </a:solidFill>
          <a:latin typeface="+mn-lt"/>
          <a:ea typeface="+mn-ea"/>
          <a:cs typeface="+mn-cs"/>
        </a:defRPr>
      </a:lvl2pPr>
      <a:lvl3pPr marL="2133638" indent="-426728" algn="l" defTabSz="1706910" rtl="0" eaLnBrk="1" latinLnBrk="0" hangingPunct="1">
        <a:lnSpc>
          <a:spcPct val="90000"/>
        </a:lnSpc>
        <a:spcBef>
          <a:spcPts val="933"/>
        </a:spcBef>
        <a:buFont typeface="Arial" panose="020B0604020202020204" pitchFamily="34" charset="0"/>
        <a:buChar char="•"/>
        <a:defRPr sz="3733" kern="1200">
          <a:solidFill>
            <a:schemeClr val="tx1"/>
          </a:solidFill>
          <a:latin typeface="+mn-lt"/>
          <a:ea typeface="+mn-ea"/>
          <a:cs typeface="+mn-cs"/>
        </a:defRPr>
      </a:lvl3pPr>
      <a:lvl4pPr marL="2987093"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4pPr>
      <a:lvl5pPr marL="384054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5pPr>
      <a:lvl6pPr marL="469400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6pPr>
      <a:lvl7pPr marL="554745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7pPr>
      <a:lvl8pPr marL="640091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8pPr>
      <a:lvl9pPr marL="7254370"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910" rtl="0" eaLnBrk="1" latinLnBrk="0" hangingPunct="1">
        <a:defRPr sz="3360" kern="1200">
          <a:solidFill>
            <a:schemeClr val="tx1"/>
          </a:solidFill>
          <a:latin typeface="+mn-lt"/>
          <a:ea typeface="+mn-ea"/>
          <a:cs typeface="+mn-cs"/>
        </a:defRPr>
      </a:lvl1pPr>
      <a:lvl2pPr marL="853455" algn="l" defTabSz="1706910" rtl="0" eaLnBrk="1" latinLnBrk="0" hangingPunct="1">
        <a:defRPr sz="3360" kern="1200">
          <a:solidFill>
            <a:schemeClr val="tx1"/>
          </a:solidFill>
          <a:latin typeface="+mn-lt"/>
          <a:ea typeface="+mn-ea"/>
          <a:cs typeface="+mn-cs"/>
        </a:defRPr>
      </a:lvl2pPr>
      <a:lvl3pPr marL="1706910" algn="l" defTabSz="1706910" rtl="0" eaLnBrk="1" latinLnBrk="0" hangingPunct="1">
        <a:defRPr sz="3360" kern="1200">
          <a:solidFill>
            <a:schemeClr val="tx1"/>
          </a:solidFill>
          <a:latin typeface="+mn-lt"/>
          <a:ea typeface="+mn-ea"/>
          <a:cs typeface="+mn-cs"/>
        </a:defRPr>
      </a:lvl3pPr>
      <a:lvl4pPr marL="2560366" algn="l" defTabSz="1706910" rtl="0" eaLnBrk="1" latinLnBrk="0" hangingPunct="1">
        <a:defRPr sz="3360" kern="1200">
          <a:solidFill>
            <a:schemeClr val="tx1"/>
          </a:solidFill>
          <a:latin typeface="+mn-lt"/>
          <a:ea typeface="+mn-ea"/>
          <a:cs typeface="+mn-cs"/>
        </a:defRPr>
      </a:lvl4pPr>
      <a:lvl5pPr marL="3413821" algn="l" defTabSz="1706910" rtl="0" eaLnBrk="1" latinLnBrk="0" hangingPunct="1">
        <a:defRPr sz="3360" kern="1200">
          <a:solidFill>
            <a:schemeClr val="tx1"/>
          </a:solidFill>
          <a:latin typeface="+mn-lt"/>
          <a:ea typeface="+mn-ea"/>
          <a:cs typeface="+mn-cs"/>
        </a:defRPr>
      </a:lvl5pPr>
      <a:lvl6pPr marL="4267276" algn="l" defTabSz="1706910" rtl="0" eaLnBrk="1" latinLnBrk="0" hangingPunct="1">
        <a:defRPr sz="3360" kern="1200">
          <a:solidFill>
            <a:schemeClr val="tx1"/>
          </a:solidFill>
          <a:latin typeface="+mn-lt"/>
          <a:ea typeface="+mn-ea"/>
          <a:cs typeface="+mn-cs"/>
        </a:defRPr>
      </a:lvl6pPr>
      <a:lvl7pPr marL="5120731" algn="l" defTabSz="1706910" rtl="0" eaLnBrk="1" latinLnBrk="0" hangingPunct="1">
        <a:defRPr sz="3360" kern="1200">
          <a:solidFill>
            <a:schemeClr val="tx1"/>
          </a:solidFill>
          <a:latin typeface="+mn-lt"/>
          <a:ea typeface="+mn-ea"/>
          <a:cs typeface="+mn-cs"/>
        </a:defRPr>
      </a:lvl7pPr>
      <a:lvl8pPr marL="5974187" algn="l" defTabSz="1706910" rtl="0" eaLnBrk="1" latinLnBrk="0" hangingPunct="1">
        <a:defRPr sz="3360" kern="1200">
          <a:solidFill>
            <a:schemeClr val="tx1"/>
          </a:solidFill>
          <a:latin typeface="+mn-lt"/>
          <a:ea typeface="+mn-ea"/>
          <a:cs typeface="+mn-cs"/>
        </a:defRPr>
      </a:lvl8pPr>
      <a:lvl9pPr marL="6827642" algn="l" defTabSz="1706910" rtl="0" eaLnBrk="1" latinLnBrk="0" hangingPunct="1">
        <a:defRPr sz="3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C505450-C5E0-1B5C-6748-4D78433A1E86}"/>
              </a:ext>
            </a:extLst>
          </p:cNvPr>
          <p:cNvGraphicFramePr>
            <a:graphicFrameLocks noGrp="1"/>
          </p:cNvGraphicFramePr>
          <p:nvPr>
            <p:extLst>
              <p:ext uri="{D42A27DB-BD31-4B8C-83A1-F6EECF244321}">
                <p14:modId xmlns:p14="http://schemas.microsoft.com/office/powerpoint/2010/main" val="253539218"/>
              </p:ext>
            </p:extLst>
          </p:nvPr>
        </p:nvGraphicFramePr>
        <p:xfrm>
          <a:off x="184150" y="2260905"/>
          <a:ext cx="9232900" cy="10433200"/>
        </p:xfrm>
        <a:graphic>
          <a:graphicData uri="http://schemas.openxmlformats.org/drawingml/2006/table">
            <a:tbl>
              <a:tblPr firstRow="1" bandRow="1">
                <a:tableStyleId>{5940675A-B579-460E-94D1-54222C63F5DA}</a:tableStyleId>
              </a:tblPr>
              <a:tblGrid>
                <a:gridCol w="4616450">
                  <a:extLst>
                    <a:ext uri="{9D8B030D-6E8A-4147-A177-3AD203B41FA5}">
                      <a16:colId xmlns:a16="http://schemas.microsoft.com/office/drawing/2014/main" val="2764526960"/>
                    </a:ext>
                  </a:extLst>
                </a:gridCol>
                <a:gridCol w="4616450">
                  <a:extLst>
                    <a:ext uri="{9D8B030D-6E8A-4147-A177-3AD203B41FA5}">
                      <a16:colId xmlns:a16="http://schemas.microsoft.com/office/drawing/2014/main" val="4046254876"/>
                    </a:ext>
                  </a:extLst>
                </a:gridCol>
              </a:tblGrid>
              <a:tr h="3874912">
                <a:tc>
                  <a:txBody>
                    <a:bodyPr/>
                    <a:lstStyle/>
                    <a:p>
                      <a:r>
                        <a:rPr lang="en-GB" sz="2000" dirty="0"/>
                        <a:t>2. Project Methodology</a:t>
                      </a:r>
                    </a:p>
                    <a:p>
                      <a:pPr marL="228600" indent="-228600">
                        <a:buAutoNum type="arabicPeriod"/>
                      </a:pPr>
                      <a:r>
                        <a:rPr lang="en-GB" sz="1200" dirty="0"/>
                        <a:t>Data collection</a:t>
                      </a:r>
                    </a:p>
                    <a:p>
                      <a:pPr marL="228600" indent="-228600">
                        <a:buAutoNum type="arabicPeriod"/>
                      </a:pPr>
                      <a:r>
                        <a:rPr lang="en-GB" sz="1200" dirty="0"/>
                        <a:t>Data Exploration and Preprocessing (Data Cleaning)</a:t>
                      </a:r>
                    </a:p>
                    <a:p>
                      <a:pPr marL="228600" indent="-228600">
                        <a:buAutoNum type="arabicPeriod"/>
                      </a:pPr>
                      <a:r>
                        <a:rPr lang="en-GB" sz="1200" dirty="0"/>
                        <a:t>Split Dataset into Train(80%), Validate(10%), and Test(10%) (</a:t>
                      </a:r>
                      <a:r>
                        <a:rPr lang="en-US" sz="1200" dirty="0"/>
                        <a:t>'Logistic Regression', 'Decision Tree', 'Neural Network’)</a:t>
                      </a:r>
                    </a:p>
                    <a:p>
                      <a:pPr marL="228600" indent="-228600">
                        <a:buAutoNum type="arabicPeriod"/>
                      </a:pPr>
                      <a:r>
                        <a:rPr lang="en-GB" sz="1200" dirty="0"/>
                        <a:t>Model Building (Define Model Train and Hyper Parameters Tuning)</a:t>
                      </a:r>
                    </a:p>
                    <a:p>
                      <a:pPr marL="228600" marR="0" lvl="0" indent="-228600" algn="l" defTabSz="1706910" rtl="0" eaLnBrk="1" fontAlgn="auto" latinLnBrk="0" hangingPunct="1">
                        <a:lnSpc>
                          <a:spcPct val="100000"/>
                        </a:lnSpc>
                        <a:spcBef>
                          <a:spcPts val="0"/>
                        </a:spcBef>
                        <a:spcAft>
                          <a:spcPts val="0"/>
                        </a:spcAft>
                        <a:buClrTx/>
                        <a:buSzTx/>
                        <a:buFontTx/>
                        <a:buAutoNum type="arabicPeriod"/>
                        <a:tabLst/>
                        <a:defRPr/>
                      </a:pPr>
                      <a:r>
                        <a:rPr lang="en-GB" sz="1200" dirty="0"/>
                        <a:t>Model Evaluation &amp; Confusion Matrix (final model chosen and evaluate performance metrics and Analyse Result)</a:t>
                      </a:r>
                    </a:p>
                    <a:p>
                      <a:pPr marL="228600" indent="-228600">
                        <a:buAutoNum type="arabicPeriod"/>
                      </a:pPr>
                      <a:r>
                        <a:rPr lang="en-GB" sz="1200" dirty="0"/>
                        <a:t>Conclusion and Reference</a:t>
                      </a:r>
                    </a:p>
                    <a:p>
                      <a:pPr marL="0" marR="0" lvl="0" indent="0" algn="l" defTabSz="1706910" rtl="0" eaLnBrk="1" fontAlgn="auto" latinLnBrk="0" hangingPunct="1">
                        <a:lnSpc>
                          <a:spcPct val="100000"/>
                        </a:lnSpc>
                        <a:spcBef>
                          <a:spcPts val="0"/>
                        </a:spcBef>
                        <a:spcAft>
                          <a:spcPts val="0"/>
                        </a:spcAft>
                        <a:buClrTx/>
                        <a:buSzTx/>
                        <a:buFontTx/>
                        <a:buNone/>
                        <a:tabLst/>
                        <a:defRPr/>
                      </a:pPr>
                      <a:r>
                        <a:rPr lang="en-GB" sz="2000" kern="1200" dirty="0">
                          <a:solidFill>
                            <a:schemeClr val="tx1"/>
                          </a:solidFill>
                          <a:latin typeface="+mn-lt"/>
                          <a:ea typeface="+mn-ea"/>
                          <a:cs typeface="+mn-cs"/>
                        </a:rPr>
                        <a:t>4. Data Preparation</a:t>
                      </a:r>
                    </a:p>
                    <a:p>
                      <a:pPr marL="0" indent="0">
                        <a:buNone/>
                      </a:pPr>
                      <a:r>
                        <a:rPr lang="en-GB" sz="1200" dirty="0"/>
                        <a:t>The variable chosen to clean is the </a:t>
                      </a:r>
                      <a:r>
                        <a:rPr lang="en-GB" sz="1200" b="1" dirty="0"/>
                        <a:t>Tree Age</a:t>
                      </a:r>
                      <a:r>
                        <a:rPr lang="en-GB" sz="1200" dirty="0"/>
                        <a:t>. Outlier and missing value noticed. See below </a:t>
                      </a:r>
                      <a:r>
                        <a:rPr lang="en-GB" sz="1200"/>
                        <a:t>the two-histogram </a:t>
                      </a:r>
                      <a:r>
                        <a:rPr lang="en-GB" sz="1200" dirty="0"/>
                        <a:t>used for cleaning after/before.</a:t>
                      </a:r>
                    </a:p>
                    <a:p>
                      <a:pPr marL="0" indent="0">
                        <a:buNone/>
                      </a:pPr>
                      <a:r>
                        <a:rPr lang="en-US" sz="1200" b="1" dirty="0"/>
                        <a:t>Data cleaning operations carried out:</a:t>
                      </a:r>
                      <a:r>
                        <a:rPr lang="en-US" sz="1200" dirty="0"/>
                        <a:t> Replaced negative Tree age values (&lt;0) and (&gt;150) with </a:t>
                      </a:r>
                      <a:r>
                        <a:rPr lang="en-US" sz="1200" dirty="0" err="1"/>
                        <a:t>NaN</a:t>
                      </a:r>
                      <a:r>
                        <a:rPr lang="en-US" sz="1200" dirty="0"/>
                        <a:t> (assumed to be errors).</a:t>
                      </a:r>
                      <a:endParaRPr lang="en-GB" sz="1200" dirty="0"/>
                    </a:p>
                  </a:txBody>
                  <a:tcPr/>
                </a:tc>
                <a:tc>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GB" sz="2000" kern="1200" dirty="0">
                          <a:solidFill>
                            <a:schemeClr val="tx1"/>
                          </a:solidFill>
                          <a:latin typeface="+mn-lt"/>
                          <a:ea typeface="+mn-ea"/>
                          <a:cs typeface="+mn-cs"/>
                        </a:rPr>
                        <a:t>3 Variables</a:t>
                      </a:r>
                      <a:endParaRPr lang="en-GB" dirty="0"/>
                    </a:p>
                    <a:p>
                      <a:r>
                        <a:rPr lang="en-GB" sz="1200" dirty="0"/>
                        <a:t>Say which variables you used in your model, and whether you treated then as numeric or categorical. Explain the impact your choices will have on the models you build. You can use a table:</a:t>
                      </a:r>
                    </a:p>
                    <a:p>
                      <a:r>
                        <a:rPr lang="en-GB" sz="1200" b="1" dirty="0"/>
                        <a:t>Humidity</a:t>
                      </a:r>
                      <a:r>
                        <a:rPr lang="en-GB" sz="1200" dirty="0"/>
                        <a:t> consequence: </a:t>
                      </a:r>
                      <a:r>
                        <a:rPr lang="en-US" sz="1200" dirty="0"/>
                        <a:t>Treating humidity as numeric enables the model to embrace the continuous nature of humidity levels, potentially enhancing its ability to generalize across different humidity ranges. </a:t>
                      </a:r>
                      <a:endParaRPr lang="en-GB" sz="1200" b="1" dirty="0"/>
                    </a:p>
                    <a:p>
                      <a:r>
                        <a:rPr lang="en-GB" sz="1200" b="1" dirty="0"/>
                        <a:t>Fire</a:t>
                      </a:r>
                      <a:r>
                        <a:rPr lang="en-GB" sz="1200" dirty="0"/>
                        <a:t> consequence on the model: </a:t>
                      </a:r>
                      <a:r>
                        <a:rPr lang="en-US" sz="1200" dirty="0"/>
                        <a:t>Treating fire as categorical indicates the binary outcome of fire occurrence, which is crucial for classification tasks.</a:t>
                      </a:r>
                      <a:endParaRPr lang="en-GB" sz="1200" dirty="0"/>
                    </a:p>
                    <a:p>
                      <a:endParaRPr lang="en-GB" sz="1200" dirty="0"/>
                    </a:p>
                  </a:txBody>
                  <a:tcPr/>
                </a:tc>
                <a:extLst>
                  <a:ext uri="{0D108BD9-81ED-4DB2-BD59-A6C34878D82A}">
                    <a16:rowId xmlns:a16="http://schemas.microsoft.com/office/drawing/2014/main" val="4220087450"/>
                  </a:ext>
                </a:extLst>
              </a:tr>
              <a:tr h="2687328">
                <a:tc gridSpan="2">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GB" sz="2000" kern="1200" dirty="0">
                          <a:solidFill>
                            <a:schemeClr val="tx1"/>
                          </a:solidFill>
                          <a:latin typeface="+mn-lt"/>
                          <a:ea typeface="+mn-ea"/>
                          <a:cs typeface="+mn-cs"/>
                        </a:rPr>
                        <a:t>5. Model Training and Hyper Parameters</a:t>
                      </a:r>
                    </a:p>
                    <a:p>
                      <a:pPr marL="0" marR="0" lvl="0" indent="0" algn="l" defTabSz="1706910" rtl="0" eaLnBrk="1" fontAlgn="auto" latinLnBrk="0" hangingPunct="1">
                        <a:lnSpc>
                          <a:spcPct val="100000"/>
                        </a:lnSpc>
                        <a:spcBef>
                          <a:spcPts val="0"/>
                        </a:spcBef>
                        <a:spcAft>
                          <a:spcPts val="0"/>
                        </a:spcAft>
                        <a:buClrTx/>
                        <a:buSzTx/>
                        <a:buFontTx/>
                        <a:buNone/>
                        <a:tabLst/>
                        <a:defRPr/>
                      </a:pPr>
                      <a:r>
                        <a:rPr lang="en-US" sz="1200" dirty="0"/>
                        <a:t>A table showing the different models and hyper parameters you trained, along with the correct metric for each; Add a sentence on how you chose the hyper parameter values. Make sure you name the metric correctly.</a:t>
                      </a:r>
                      <a:endParaRPr lang="en-GB" sz="1200" kern="1200" dirty="0">
                        <a:solidFill>
                          <a:schemeClr val="tx1"/>
                        </a:solidFill>
                        <a:latin typeface="+mn-lt"/>
                        <a:ea typeface="+mn-ea"/>
                        <a:cs typeface="+mn-cs"/>
                      </a:endParaRPr>
                    </a:p>
                  </a:txBody>
                  <a:tcPr/>
                </a:tc>
                <a:tc hMerge="1">
                  <a:txBody>
                    <a:bodyPr/>
                    <a:lstStyle/>
                    <a:p>
                      <a:r>
                        <a:rPr lang="en-GB" dirty="0"/>
                        <a:t>Model Hyper Parameters</a:t>
                      </a:r>
                    </a:p>
                  </a:txBody>
                  <a:tcPr/>
                </a:tc>
                <a:extLst>
                  <a:ext uri="{0D108BD9-81ED-4DB2-BD59-A6C34878D82A}">
                    <a16:rowId xmlns:a16="http://schemas.microsoft.com/office/drawing/2014/main" val="2896326707"/>
                  </a:ext>
                </a:extLst>
              </a:tr>
              <a:tr h="3756594">
                <a:tc>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mn-lt"/>
                          <a:ea typeface="+mn-ea"/>
                          <a:cs typeface="+mn-cs"/>
                        </a:rPr>
                        <a:t>6. Final Model and Results</a:t>
                      </a: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Say how you chose the final model to test, and how you trained that model.</a:t>
                      </a: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mn-lt"/>
                          <a:ea typeface="+mn-ea"/>
                          <a:cs typeface="+mn-cs"/>
                        </a:rPr>
                        <a:t>Param: used </a:t>
                      </a:r>
                      <a:r>
                        <a:rPr kumimoji="0" lang="en-GB" sz="1200" b="0" i="0" u="none" strike="noStrike" kern="1200" cap="none" spc="0" normalizeH="0" baseline="0" noProof="0" dirty="0" err="1">
                          <a:ln>
                            <a:noFill/>
                          </a:ln>
                          <a:solidFill>
                            <a:prstClr val="black"/>
                          </a:solidFill>
                          <a:effectLst/>
                          <a:uLnTx/>
                          <a:uFillTx/>
                          <a:latin typeface="+mn-lt"/>
                          <a:ea typeface="+mn-ea"/>
                          <a:cs typeface="+mn-cs"/>
                        </a:rPr>
                        <a:t>RandomForestClassifier</a:t>
                      </a:r>
                      <a:r>
                        <a:rPr kumimoji="0" lang="en-GB" sz="1200" b="0" i="0" u="none" strike="noStrike" kern="1200" cap="none" spc="0" normalizeH="0" baseline="0" noProof="0" dirty="0">
                          <a:ln>
                            <a:noFill/>
                          </a:ln>
                          <a:solidFill>
                            <a:prstClr val="black"/>
                          </a:solidFill>
                          <a:effectLst/>
                          <a:uLnTx/>
                          <a:uFillTx/>
                          <a:latin typeface="+mn-lt"/>
                          <a:ea typeface="+mn-ea"/>
                          <a:cs typeface="+mn-cs"/>
                        </a:rPr>
                        <a:t>(</a:t>
                      </a:r>
                      <a:r>
                        <a:rPr kumimoji="0" lang="en-GB" sz="1200" b="0" i="0" u="none" strike="noStrike" kern="1200" cap="none" spc="0" normalizeH="0" baseline="0" noProof="0" dirty="0" err="1">
                          <a:ln>
                            <a:noFill/>
                          </a:ln>
                          <a:solidFill>
                            <a:prstClr val="black"/>
                          </a:solidFill>
                          <a:effectLst/>
                          <a:uLnTx/>
                          <a:uFillTx/>
                          <a:latin typeface="+mn-lt"/>
                          <a:ea typeface="+mn-ea"/>
                          <a:cs typeface="+mn-cs"/>
                        </a:rPr>
                        <a:t>max_depth</a:t>
                      </a:r>
                      <a:r>
                        <a:rPr kumimoji="0" lang="en-GB" sz="1200" b="0" i="0" u="none" strike="noStrike" kern="1200" cap="none" spc="0" normalizeH="0" baseline="0" noProof="0" dirty="0">
                          <a:ln>
                            <a:noFill/>
                          </a:ln>
                          <a:solidFill>
                            <a:prstClr val="black"/>
                          </a:solidFill>
                          <a:effectLst/>
                          <a:uLnTx/>
                          <a:uFillTx/>
                          <a:latin typeface="+mn-lt"/>
                          <a:ea typeface="+mn-ea"/>
                          <a:cs typeface="+mn-cs"/>
                        </a:rPr>
                        <a:t>=5, </a:t>
                      </a:r>
                      <a:r>
                        <a:rPr kumimoji="0" lang="en-GB" sz="1200" b="0" i="0" u="none" strike="noStrike" kern="1200" cap="none" spc="0" normalizeH="0" baseline="0" noProof="0" dirty="0" err="1">
                          <a:ln>
                            <a:noFill/>
                          </a:ln>
                          <a:solidFill>
                            <a:prstClr val="black"/>
                          </a:solidFill>
                          <a:effectLst/>
                          <a:uLnTx/>
                          <a:uFillTx/>
                          <a:latin typeface="+mn-lt"/>
                          <a:ea typeface="+mn-ea"/>
                          <a:cs typeface="+mn-cs"/>
                        </a:rPr>
                        <a:t>n_estimators</a:t>
                      </a:r>
                      <a:r>
                        <a:rPr kumimoji="0" lang="en-GB" sz="1200" b="0" i="0" u="none" strike="noStrike" kern="1200" cap="none" spc="0" normalizeH="0" baseline="0" noProof="0" dirty="0">
                          <a:ln>
                            <a:noFill/>
                          </a:ln>
                          <a:solidFill>
                            <a:prstClr val="black"/>
                          </a:solidFill>
                          <a:effectLst/>
                          <a:uLnTx/>
                          <a:uFillTx/>
                          <a:latin typeface="+mn-lt"/>
                          <a:ea typeface="+mn-ea"/>
                          <a:cs typeface="+mn-cs"/>
                        </a:rPr>
                        <a:t>=50)</a:t>
                      </a: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1706910" rtl="0" eaLnBrk="1" fontAlgn="auto" latinLnBrk="0" hangingPunct="1">
                        <a:lnSpc>
                          <a:spcPct val="100000"/>
                        </a:lnSpc>
                        <a:spcBef>
                          <a:spcPts val="0"/>
                        </a:spcBef>
                        <a:spcAft>
                          <a:spcPts val="0"/>
                        </a:spcAft>
                        <a:buClrTx/>
                        <a:buSzTx/>
                        <a:buFontTx/>
                        <a:buNone/>
                        <a:tabLst/>
                        <a:defRPr/>
                      </a:pPr>
                      <a:r>
                        <a:rPr lang="en-GB" sz="1200" dirty="0"/>
                        <a:t>Explain what the confusion matrix tells us.</a:t>
                      </a:r>
                    </a:p>
                    <a:p>
                      <a:r>
                        <a:rPr lang="en-US" sz="1200" b="0" dirty="0"/>
                        <a:t>True Positive (TP): 51 Instances where the model correctly predicts "Good" and actual class is "Good". </a:t>
                      </a:r>
                    </a:p>
                    <a:p>
                      <a:r>
                        <a:rPr lang="en-US" sz="1200" b="0" dirty="0"/>
                        <a:t>False Negative (FN): 3 Instances where the model incorrectly predicts "Bad" and actual class is "Good". </a:t>
                      </a:r>
                    </a:p>
                    <a:p>
                      <a:r>
                        <a:rPr lang="en-US" sz="1200" b="0" dirty="0"/>
                        <a:t>False Positive (FP): 6 Instances where the model incorrectly predicts "Good" when the actual class is "Bad". In this table.</a:t>
                      </a:r>
                    </a:p>
                    <a:p>
                      <a:r>
                        <a:rPr lang="en-US" sz="1200" b="0" dirty="0"/>
                        <a:t>True Negative (TN): 32 Instances where the model correctly predicts "Bad" and actual class is "Bad". From this confusion matrix, we can derive various evaluation metrics such as accuracy, precision, recall, and F1-score</a:t>
                      </a:r>
                      <a:endParaRPr lang="en-GB" sz="1200" b="0" dirty="0"/>
                    </a:p>
                  </a:txBody>
                  <a:tcPr/>
                </a:tc>
                <a:tc>
                  <a:txBody>
                    <a:bodyPr/>
                    <a:lstStyle/>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txBody>
                  <a:tcPr/>
                </a:tc>
                <a:extLst>
                  <a:ext uri="{0D108BD9-81ED-4DB2-BD59-A6C34878D82A}">
                    <a16:rowId xmlns:a16="http://schemas.microsoft.com/office/drawing/2014/main" val="3680923459"/>
                  </a:ext>
                </a:extLst>
              </a:tr>
            </a:tbl>
          </a:graphicData>
        </a:graphic>
      </p:graphicFrame>
      <p:sp>
        <p:nvSpPr>
          <p:cNvPr id="6" name="TextBox 5">
            <a:extLst>
              <a:ext uri="{FF2B5EF4-FFF2-40B4-BE49-F238E27FC236}">
                <a16:creationId xmlns:a16="http://schemas.microsoft.com/office/drawing/2014/main" id="{8AF6D823-6DA6-9959-0DCB-CCA6AD2DD76E}"/>
              </a:ext>
            </a:extLst>
          </p:cNvPr>
          <p:cNvSpPr txBox="1"/>
          <p:nvPr/>
        </p:nvSpPr>
        <p:spPr>
          <a:xfrm>
            <a:off x="5153661" y="8965454"/>
            <a:ext cx="3952186" cy="3830921"/>
          </a:xfrm>
          <a:prstGeom prst="rect">
            <a:avLst/>
          </a:prstGeom>
          <a:noFill/>
        </p:spPr>
        <p:txBody>
          <a:bodyPr wrap="square" rtlCol="0">
            <a:spAutoFit/>
          </a:bodyPr>
          <a:lstStyle/>
          <a:p>
            <a:r>
              <a:rPr lang="en-GB" dirty="0"/>
              <a:t>7. References</a:t>
            </a:r>
          </a:p>
          <a:p>
            <a:pPr marL="0" marR="0" algn="just">
              <a:lnSpc>
                <a:spcPct val="107000"/>
              </a:lnSpc>
              <a:spcBef>
                <a:spcPts val="0"/>
              </a:spcBef>
              <a:spcAft>
                <a:spcPts val="800"/>
              </a:spcAft>
            </a:pPr>
            <a:r>
              <a:rPr lang="en-US" sz="1200" b="1" dirty="0">
                <a:effectLst/>
                <a:latin typeface="Calibri" panose="020F0502020204030204" pitchFamily="34" charset="0"/>
                <a:ea typeface="Aptos" panose="020B0004020202020204" pitchFamily="34" charset="0"/>
                <a:cs typeface="Times New Roman" panose="02020603050405020304" pitchFamily="18" charset="0"/>
              </a:rPr>
              <a:t>Book Research:</a:t>
            </a:r>
            <a:r>
              <a:rPr lang="en-US" sz="1100" b="1" dirty="0">
                <a:latin typeface="Aptos" panose="020B0004020202020204" pitchFamily="34" charset="0"/>
                <a:ea typeface="Aptos" panose="020B0004020202020204" pitchFamily="34" charset="0"/>
                <a:cs typeface="Times New Roman" panose="02020603050405020304" pitchFamily="18" charset="0"/>
              </a:rPr>
              <a:t> </a:t>
            </a:r>
          </a:p>
          <a:p>
            <a:pPr marL="0" marR="0" algn="just">
              <a:lnSpc>
                <a:spcPct val="107000"/>
              </a:lnSpc>
              <a:spcBef>
                <a:spcPts val="0"/>
              </a:spcBef>
              <a:spcAft>
                <a:spcPts val="800"/>
              </a:spcAft>
            </a:pPr>
            <a:r>
              <a:rPr lang="en-US" sz="1200" dirty="0">
                <a:effectLst/>
                <a:latin typeface="Calibri" panose="020F0502020204030204" pitchFamily="34" charset="0"/>
                <a:ea typeface="Aptos" panose="020B0004020202020204" pitchFamily="34" charset="0"/>
                <a:cs typeface="Times New Roman" panose="02020603050405020304" pitchFamily="18" charset="0"/>
              </a:rPr>
              <a:t>Forest Fire Prediction Using Machine Learning Techniques: A Systematic Literature Review" by A. A. </a:t>
            </a:r>
            <a:r>
              <a:rPr lang="en-US" sz="1200" dirty="0" err="1">
                <a:effectLst/>
                <a:latin typeface="Calibri" panose="020F0502020204030204" pitchFamily="34" charset="0"/>
                <a:ea typeface="Aptos" panose="020B0004020202020204" pitchFamily="34" charset="0"/>
                <a:cs typeface="Times New Roman" panose="02020603050405020304" pitchFamily="18" charset="0"/>
              </a:rPr>
              <a:t>Alhussein</a:t>
            </a:r>
            <a:r>
              <a:rPr lang="en-US" sz="1200" dirty="0">
                <a:effectLst/>
                <a:latin typeface="Calibri" panose="020F0502020204030204" pitchFamily="34" charset="0"/>
                <a:ea typeface="Aptos" panose="020B0004020202020204" pitchFamily="34" charset="0"/>
                <a:cs typeface="Times New Roman" panose="02020603050405020304" pitchFamily="18" charset="0"/>
              </a:rPr>
              <a:t>, R. Khare, and M. S. </a:t>
            </a:r>
            <a:r>
              <a:rPr lang="en-US" sz="1200" dirty="0" err="1">
                <a:effectLst/>
                <a:latin typeface="Calibri" panose="020F0502020204030204" pitchFamily="34" charset="0"/>
                <a:ea typeface="Aptos" panose="020B0004020202020204" pitchFamily="34" charset="0"/>
                <a:cs typeface="Times New Roman" panose="02020603050405020304" pitchFamily="18" charset="0"/>
              </a:rPr>
              <a:t>Oliya</a:t>
            </a:r>
            <a:r>
              <a:rPr lang="en-US" sz="1200" dirty="0">
                <a:effectLst/>
                <a:latin typeface="Calibri" panose="020F0502020204030204" pitchFamily="34" charset="0"/>
                <a:ea typeface="Aptos" panose="020B0004020202020204" pitchFamily="34" charset="0"/>
                <a:cs typeface="Times New Roman" panose="02020603050405020304" pitchFamily="18" charset="0"/>
              </a:rPr>
              <a:t>.</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200" b="1" dirty="0">
                <a:effectLst/>
                <a:latin typeface="Calibri" panose="020F0502020204030204" pitchFamily="34" charset="0"/>
                <a:ea typeface="Aptos" panose="020B0004020202020204" pitchFamily="34" charset="0"/>
                <a:cs typeface="Times New Roman" panose="02020603050405020304" pitchFamily="18" charset="0"/>
              </a:rPr>
              <a:t>Online Resources:</a:t>
            </a:r>
            <a:r>
              <a:rPr lang="en-US" sz="1100" b="1" dirty="0">
                <a:latin typeface="Aptos" panose="020B0004020202020204" pitchFamily="34" charset="0"/>
                <a:ea typeface="Aptos" panose="020B0004020202020204" pitchFamily="34" charset="0"/>
                <a:cs typeface="Times New Roman" panose="02020603050405020304" pitchFamily="18" charset="0"/>
              </a:rPr>
              <a:t> </a:t>
            </a:r>
          </a:p>
          <a:p>
            <a:pPr marL="0" marR="0" algn="just">
              <a:lnSpc>
                <a:spcPct val="107000"/>
              </a:lnSpc>
              <a:spcBef>
                <a:spcPts val="0"/>
              </a:spcBef>
              <a:spcAft>
                <a:spcPts val="800"/>
              </a:spcAft>
            </a:pPr>
            <a:r>
              <a:rPr lang="en-US" sz="1200" b="1" dirty="0">
                <a:effectLst/>
                <a:latin typeface="Calibri" panose="020F0502020204030204" pitchFamily="34" charset="0"/>
                <a:ea typeface="Aptos" panose="020B0004020202020204" pitchFamily="34" charset="0"/>
                <a:cs typeface="Times New Roman" panose="02020603050405020304" pitchFamily="18" charset="0"/>
              </a:rPr>
              <a:t>ChatGPT</a:t>
            </a:r>
            <a:r>
              <a:rPr lang="en-US" sz="1200" b="1" dirty="0">
                <a:latin typeface="Calibri" panose="020F0502020204030204" pitchFamily="34" charset="0"/>
                <a:ea typeface="Aptos" panose="020B0004020202020204" pitchFamily="34" charset="0"/>
                <a:cs typeface="Times New Roman" panose="02020603050405020304" pitchFamily="18" charset="0"/>
              </a:rPr>
              <a:t>:</a:t>
            </a:r>
            <a:r>
              <a:rPr lang="en-US" sz="1200" dirty="0">
                <a:effectLst/>
                <a:latin typeface="Calibri" panose="020F0502020204030204" pitchFamily="34" charset="0"/>
                <a:ea typeface="Aptos" panose="020B0004020202020204" pitchFamily="34" charset="0"/>
                <a:cs typeface="Times New Roman" panose="02020603050405020304" pitchFamily="18" charset="0"/>
              </a:rPr>
              <a:t> for correction of code, identifying error on code and for better understanding of code algorithm. </a:t>
            </a:r>
          </a:p>
          <a:p>
            <a:pPr marL="0" marR="0" algn="just">
              <a:lnSpc>
                <a:spcPct val="107000"/>
              </a:lnSpc>
              <a:spcBef>
                <a:spcPts val="0"/>
              </a:spcBef>
              <a:spcAft>
                <a:spcPts val="800"/>
              </a:spcAft>
            </a:pPr>
            <a:r>
              <a:rPr lang="en-US" sz="1200" b="1" dirty="0">
                <a:effectLst/>
                <a:latin typeface="Calibri" panose="020F0502020204030204" pitchFamily="34" charset="0"/>
                <a:ea typeface="Aptos" panose="020B0004020202020204" pitchFamily="34" charset="0"/>
                <a:cs typeface="Times New Roman" panose="02020603050405020304" pitchFamily="18" charset="0"/>
              </a:rPr>
              <a:t>Kaggle Kernels: </a:t>
            </a:r>
            <a:r>
              <a:rPr lang="en-US" sz="1200" dirty="0">
                <a:effectLst/>
                <a:latin typeface="Calibri" panose="020F0502020204030204" pitchFamily="34" charset="0"/>
                <a:ea typeface="Aptos" panose="020B0004020202020204" pitchFamily="34" charset="0"/>
                <a:cs typeface="Times New Roman" panose="02020603050405020304" pitchFamily="18" charset="0"/>
              </a:rPr>
              <a:t>Explore notebooks and code shared by the data science community on various topics, including forest fire prediction.</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200" b="1" dirty="0">
                <a:effectLst/>
                <a:latin typeface="Calibri" panose="020F0502020204030204" pitchFamily="34" charset="0"/>
                <a:ea typeface="Aptos" panose="020B0004020202020204" pitchFamily="34" charset="0"/>
                <a:cs typeface="Times New Roman" panose="02020603050405020304" pitchFamily="18" charset="0"/>
              </a:rPr>
              <a:t>stackoverflow.com: </a:t>
            </a:r>
            <a:r>
              <a:rPr lang="en-US" sz="1200" dirty="0">
                <a:effectLst/>
                <a:latin typeface="Calibri" panose="020F0502020204030204" pitchFamily="34" charset="0"/>
                <a:ea typeface="Aptos" panose="020B0004020202020204" pitchFamily="34" charset="0"/>
                <a:cs typeface="Times New Roman" panose="02020603050405020304" pitchFamily="18" charset="0"/>
              </a:rPr>
              <a:t>for correction of code, identifying error on code and for better understanding of code algorithm. Library installation syntax. </a:t>
            </a:r>
            <a:endParaRPr lang="en-US" sz="1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graphicFrame>
        <p:nvGraphicFramePr>
          <p:cNvPr id="7" name="Table 7">
            <a:extLst>
              <a:ext uri="{FF2B5EF4-FFF2-40B4-BE49-F238E27FC236}">
                <a16:creationId xmlns:a16="http://schemas.microsoft.com/office/drawing/2014/main" id="{FBE95B7C-B010-6D30-1BB3-D0BB1817071D}"/>
              </a:ext>
            </a:extLst>
          </p:cNvPr>
          <p:cNvGraphicFramePr>
            <a:graphicFrameLocks noGrp="1"/>
          </p:cNvGraphicFramePr>
          <p:nvPr>
            <p:extLst>
              <p:ext uri="{D42A27DB-BD31-4B8C-83A1-F6EECF244321}">
                <p14:modId xmlns:p14="http://schemas.microsoft.com/office/powerpoint/2010/main" val="2458355711"/>
              </p:ext>
            </p:extLst>
          </p:nvPr>
        </p:nvGraphicFramePr>
        <p:xfrm>
          <a:off x="204171" y="6922121"/>
          <a:ext cx="5324758" cy="1625144"/>
        </p:xfrm>
        <a:graphic>
          <a:graphicData uri="http://schemas.openxmlformats.org/drawingml/2006/table">
            <a:tbl>
              <a:tblPr firstRow="1" bandRow="1">
                <a:tableStyleId>{5C22544A-7EE6-4342-B048-85BDC9FD1C3A}</a:tableStyleId>
              </a:tblPr>
              <a:tblGrid>
                <a:gridCol w="1458626">
                  <a:extLst>
                    <a:ext uri="{9D8B030D-6E8A-4147-A177-3AD203B41FA5}">
                      <a16:colId xmlns:a16="http://schemas.microsoft.com/office/drawing/2014/main" val="1907166431"/>
                    </a:ext>
                  </a:extLst>
                </a:gridCol>
                <a:gridCol w="1848794">
                  <a:extLst>
                    <a:ext uri="{9D8B030D-6E8A-4147-A177-3AD203B41FA5}">
                      <a16:colId xmlns:a16="http://schemas.microsoft.com/office/drawing/2014/main" val="3484362391"/>
                    </a:ext>
                  </a:extLst>
                </a:gridCol>
                <a:gridCol w="2017338">
                  <a:extLst>
                    <a:ext uri="{9D8B030D-6E8A-4147-A177-3AD203B41FA5}">
                      <a16:colId xmlns:a16="http://schemas.microsoft.com/office/drawing/2014/main" val="326053815"/>
                    </a:ext>
                  </a:extLst>
                </a:gridCol>
              </a:tblGrid>
              <a:tr h="405779">
                <a:tc>
                  <a:txBody>
                    <a:bodyPr/>
                    <a:lstStyle/>
                    <a:p>
                      <a:r>
                        <a:rPr lang="en-GB" sz="1400" dirty="0"/>
                        <a:t>Model</a:t>
                      </a:r>
                    </a:p>
                  </a:txBody>
                  <a:tcPr/>
                </a:tc>
                <a:tc>
                  <a:txBody>
                    <a:bodyPr/>
                    <a:lstStyle/>
                    <a:p>
                      <a:r>
                        <a:rPr lang="en-GB" sz="1400" dirty="0"/>
                        <a:t>Hyper Parameters</a:t>
                      </a:r>
                    </a:p>
                  </a:txBody>
                  <a:tcPr/>
                </a:tc>
                <a:tc>
                  <a:txBody>
                    <a:bodyPr/>
                    <a:lstStyle/>
                    <a:p>
                      <a:r>
                        <a:rPr lang="en-GB" sz="1400" dirty="0"/>
                        <a:t>Validation Metric</a:t>
                      </a:r>
                    </a:p>
                  </a:txBody>
                  <a:tcPr/>
                </a:tc>
                <a:extLst>
                  <a:ext uri="{0D108BD9-81ED-4DB2-BD59-A6C34878D82A}">
                    <a16:rowId xmlns:a16="http://schemas.microsoft.com/office/drawing/2014/main" val="3158663126"/>
                  </a:ext>
                </a:extLst>
              </a:tr>
              <a:tr h="572844">
                <a:tc>
                  <a:txBody>
                    <a:bodyPr/>
                    <a:lstStyle/>
                    <a:p>
                      <a:r>
                        <a:rPr lang="en-US" sz="1200" dirty="0"/>
                        <a:t>Random Forest</a:t>
                      </a:r>
                      <a:endParaRPr lang="en-GB" sz="1200" dirty="0"/>
                    </a:p>
                  </a:txBody>
                  <a:tcPr/>
                </a:tc>
                <a:tc>
                  <a:txBody>
                    <a:bodyPr/>
                    <a:lstStyle/>
                    <a:p>
                      <a:r>
                        <a:rPr lang="pt-BR" sz="1200" dirty="0"/>
                        <a:t>{'max_depth': 5, 'n_estimators': 150} </a:t>
                      </a:r>
                      <a:endParaRPr lang="en-GB" sz="1200" dirty="0"/>
                    </a:p>
                  </a:txBody>
                  <a:tcPr/>
                </a:tc>
                <a:tc>
                  <a:txBody>
                    <a:bodyPr/>
                    <a:lstStyle/>
                    <a:p>
                      <a:r>
                        <a:rPr lang="en-US" sz="1200" dirty="0"/>
                        <a:t>Accuracy-90%, precision-91%, recall-84%, F1-87%</a:t>
                      </a:r>
                      <a:endParaRPr lang="en-GB" sz="1200" dirty="0"/>
                    </a:p>
                  </a:txBody>
                  <a:tcPr/>
                </a:tc>
                <a:extLst>
                  <a:ext uri="{0D108BD9-81ED-4DB2-BD59-A6C34878D82A}">
                    <a16:rowId xmlns:a16="http://schemas.microsoft.com/office/drawing/2014/main" val="391472538"/>
                  </a:ext>
                </a:extLst>
              </a:tr>
              <a:tr h="646521">
                <a:tc>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US" sz="1200" dirty="0"/>
                        <a:t>Gradient Boosting</a:t>
                      </a:r>
                      <a:endParaRPr lang="en-GB" sz="1200" dirty="0"/>
                    </a:p>
                  </a:txBody>
                  <a:tcPr/>
                </a:tc>
                <a:tc>
                  <a:txBody>
                    <a:bodyPr/>
                    <a:lstStyle/>
                    <a:p>
                      <a:r>
                        <a:rPr lang="en-US" sz="1200" dirty="0"/>
                        <a:t>{'</a:t>
                      </a:r>
                      <a:r>
                        <a:rPr lang="en-US" sz="1200" dirty="0" err="1"/>
                        <a:t>learning_rate</a:t>
                      </a:r>
                      <a:r>
                        <a:rPr lang="en-US" sz="1200" dirty="0"/>
                        <a:t>': 0.1, '</a:t>
                      </a:r>
                      <a:r>
                        <a:rPr lang="en-US" sz="1200" dirty="0" err="1"/>
                        <a:t>n_estimators</a:t>
                      </a:r>
                      <a:r>
                        <a:rPr lang="en-US" sz="1200" dirty="0"/>
                        <a:t>': 50}</a:t>
                      </a:r>
                      <a:endParaRPr lang="en-GB" sz="1200" dirty="0"/>
                    </a:p>
                  </a:txBody>
                  <a:tcPr/>
                </a:tc>
                <a:tc>
                  <a:txBody>
                    <a:bodyPr/>
                    <a:lstStyle/>
                    <a:p>
                      <a:r>
                        <a:rPr lang="en-US" sz="1200" dirty="0"/>
                        <a:t>Accuracy-92%, precision-92%, recall-89%, F1-91%</a:t>
                      </a:r>
                      <a:endParaRPr lang="en-GB" sz="1200" dirty="0"/>
                    </a:p>
                  </a:txBody>
                  <a:tcPr/>
                </a:tc>
                <a:extLst>
                  <a:ext uri="{0D108BD9-81ED-4DB2-BD59-A6C34878D82A}">
                    <a16:rowId xmlns:a16="http://schemas.microsoft.com/office/drawing/2014/main" val="3680307176"/>
                  </a:ext>
                </a:extLst>
              </a:tr>
            </a:tbl>
          </a:graphicData>
        </a:graphic>
      </p:graphicFrame>
      <p:graphicFrame>
        <p:nvGraphicFramePr>
          <p:cNvPr id="2" name="Table 2">
            <a:extLst>
              <a:ext uri="{FF2B5EF4-FFF2-40B4-BE49-F238E27FC236}">
                <a16:creationId xmlns:a16="http://schemas.microsoft.com/office/drawing/2014/main" id="{50697821-56EE-B522-2650-CAC52B000E80}"/>
              </a:ext>
            </a:extLst>
          </p:cNvPr>
          <p:cNvGraphicFramePr>
            <a:graphicFrameLocks noGrp="1"/>
          </p:cNvGraphicFramePr>
          <p:nvPr>
            <p:extLst>
              <p:ext uri="{D42A27DB-BD31-4B8C-83A1-F6EECF244321}">
                <p14:modId xmlns:p14="http://schemas.microsoft.com/office/powerpoint/2010/main" val="1162447059"/>
              </p:ext>
            </p:extLst>
          </p:nvPr>
        </p:nvGraphicFramePr>
        <p:xfrm>
          <a:off x="243340" y="9717735"/>
          <a:ext cx="4178298" cy="822960"/>
        </p:xfrm>
        <a:graphic>
          <a:graphicData uri="http://schemas.openxmlformats.org/drawingml/2006/table">
            <a:tbl>
              <a:tblPr firstRow="1" bandRow="1">
                <a:tableStyleId>{5C22544A-7EE6-4342-B048-85BDC9FD1C3A}</a:tableStyleId>
              </a:tblPr>
              <a:tblGrid>
                <a:gridCol w="1392766">
                  <a:extLst>
                    <a:ext uri="{9D8B030D-6E8A-4147-A177-3AD203B41FA5}">
                      <a16:colId xmlns:a16="http://schemas.microsoft.com/office/drawing/2014/main" val="3385219870"/>
                    </a:ext>
                  </a:extLst>
                </a:gridCol>
                <a:gridCol w="1392766">
                  <a:extLst>
                    <a:ext uri="{9D8B030D-6E8A-4147-A177-3AD203B41FA5}">
                      <a16:colId xmlns:a16="http://schemas.microsoft.com/office/drawing/2014/main" val="2134976436"/>
                    </a:ext>
                  </a:extLst>
                </a:gridCol>
                <a:gridCol w="1392766">
                  <a:extLst>
                    <a:ext uri="{9D8B030D-6E8A-4147-A177-3AD203B41FA5}">
                      <a16:colId xmlns:a16="http://schemas.microsoft.com/office/drawing/2014/main" val="629384850"/>
                    </a:ext>
                  </a:extLst>
                </a:gridCol>
              </a:tblGrid>
              <a:tr h="0">
                <a:tc>
                  <a:txBody>
                    <a:bodyPr/>
                    <a:lstStyle/>
                    <a:p>
                      <a:r>
                        <a:rPr lang="en-GB" sz="1200" dirty="0"/>
                        <a:t>Actual / Predicted</a:t>
                      </a:r>
                    </a:p>
                  </a:txBody>
                  <a:tcPr/>
                </a:tc>
                <a:tc>
                  <a:txBody>
                    <a:bodyPr/>
                    <a:lstStyle/>
                    <a:p>
                      <a:r>
                        <a:rPr lang="en-GB" sz="1200" dirty="0"/>
                        <a:t>Good</a:t>
                      </a:r>
                    </a:p>
                  </a:txBody>
                  <a:tcPr/>
                </a:tc>
                <a:tc>
                  <a:txBody>
                    <a:bodyPr/>
                    <a:lstStyle/>
                    <a:p>
                      <a:r>
                        <a:rPr lang="en-GB" sz="1200" dirty="0"/>
                        <a:t>Bad</a:t>
                      </a:r>
                    </a:p>
                  </a:txBody>
                  <a:tcPr/>
                </a:tc>
                <a:extLst>
                  <a:ext uri="{0D108BD9-81ED-4DB2-BD59-A6C34878D82A}">
                    <a16:rowId xmlns:a16="http://schemas.microsoft.com/office/drawing/2014/main" val="2126179801"/>
                  </a:ext>
                </a:extLst>
              </a:tr>
              <a:tr h="207169">
                <a:tc>
                  <a:txBody>
                    <a:bodyPr/>
                    <a:lstStyle/>
                    <a:p>
                      <a:r>
                        <a:rPr lang="en-GB" sz="1200" dirty="0"/>
                        <a:t>Good</a:t>
                      </a:r>
                    </a:p>
                  </a:txBody>
                  <a:tcPr/>
                </a:tc>
                <a:tc>
                  <a:txBody>
                    <a:bodyPr/>
                    <a:lstStyle/>
                    <a:p>
                      <a:r>
                        <a:rPr lang="en-GB" sz="1200" dirty="0"/>
                        <a:t>51</a:t>
                      </a:r>
                    </a:p>
                  </a:txBody>
                  <a:tcPr/>
                </a:tc>
                <a:tc>
                  <a:txBody>
                    <a:bodyPr/>
                    <a:lstStyle/>
                    <a:p>
                      <a:r>
                        <a:rPr lang="en-GB" sz="1200" dirty="0"/>
                        <a:t>3</a:t>
                      </a:r>
                    </a:p>
                  </a:txBody>
                  <a:tcPr/>
                </a:tc>
                <a:extLst>
                  <a:ext uri="{0D108BD9-81ED-4DB2-BD59-A6C34878D82A}">
                    <a16:rowId xmlns:a16="http://schemas.microsoft.com/office/drawing/2014/main" val="1186692526"/>
                  </a:ext>
                </a:extLst>
              </a:tr>
              <a:tr h="207169">
                <a:tc>
                  <a:txBody>
                    <a:bodyPr/>
                    <a:lstStyle/>
                    <a:p>
                      <a:r>
                        <a:rPr lang="en-GB" sz="1200" dirty="0"/>
                        <a:t>Bad</a:t>
                      </a:r>
                    </a:p>
                  </a:txBody>
                  <a:tcPr/>
                </a:tc>
                <a:tc>
                  <a:txBody>
                    <a:bodyPr/>
                    <a:lstStyle/>
                    <a:p>
                      <a:r>
                        <a:rPr lang="en-GB" sz="1200" dirty="0"/>
                        <a:t>6</a:t>
                      </a:r>
                    </a:p>
                  </a:txBody>
                  <a:tcPr/>
                </a:tc>
                <a:tc>
                  <a:txBody>
                    <a:bodyPr/>
                    <a:lstStyle/>
                    <a:p>
                      <a:r>
                        <a:rPr lang="en-GB" sz="1200" dirty="0"/>
                        <a:t>32</a:t>
                      </a:r>
                    </a:p>
                  </a:txBody>
                  <a:tcPr/>
                </a:tc>
                <a:extLst>
                  <a:ext uri="{0D108BD9-81ED-4DB2-BD59-A6C34878D82A}">
                    <a16:rowId xmlns:a16="http://schemas.microsoft.com/office/drawing/2014/main" val="788774926"/>
                  </a:ext>
                </a:extLst>
              </a:tr>
            </a:tbl>
          </a:graphicData>
        </a:graphic>
      </p:graphicFrame>
      <p:sp>
        <p:nvSpPr>
          <p:cNvPr id="8" name="TextBox 7">
            <a:extLst>
              <a:ext uri="{FF2B5EF4-FFF2-40B4-BE49-F238E27FC236}">
                <a16:creationId xmlns:a16="http://schemas.microsoft.com/office/drawing/2014/main" id="{53F18AD2-7D7C-86A1-617F-5ED4C88C525F}"/>
              </a:ext>
            </a:extLst>
          </p:cNvPr>
          <p:cNvSpPr txBox="1"/>
          <p:nvPr/>
        </p:nvSpPr>
        <p:spPr>
          <a:xfrm>
            <a:off x="358007" y="890840"/>
            <a:ext cx="8885186" cy="523220"/>
          </a:xfrm>
          <a:prstGeom prst="rect">
            <a:avLst/>
          </a:prstGeom>
          <a:noFill/>
        </p:spPr>
        <p:txBody>
          <a:bodyPr wrap="square" rtlCol="0">
            <a:spAutoFit/>
          </a:bodyPr>
          <a:lstStyle/>
          <a:p>
            <a:pPr algn="ctr"/>
            <a:r>
              <a:rPr lang="en-US" sz="2800" dirty="0">
                <a:solidFill>
                  <a:srgbClr val="0070C0"/>
                </a:solidFill>
              </a:rPr>
              <a:t>Forest Fire Prediction Using ML</a:t>
            </a:r>
            <a:r>
              <a:rPr lang="en-GB" sz="2800" dirty="0">
                <a:solidFill>
                  <a:srgbClr val="0070C0"/>
                </a:solidFill>
              </a:rPr>
              <a:t>- Result</a:t>
            </a:r>
          </a:p>
        </p:txBody>
      </p:sp>
      <p:graphicFrame>
        <p:nvGraphicFramePr>
          <p:cNvPr id="5" name="Table 9">
            <a:extLst>
              <a:ext uri="{FF2B5EF4-FFF2-40B4-BE49-F238E27FC236}">
                <a16:creationId xmlns:a16="http://schemas.microsoft.com/office/drawing/2014/main" id="{D4D093B8-47C2-E43F-6BF0-1D763DE45341}"/>
              </a:ext>
            </a:extLst>
          </p:cNvPr>
          <p:cNvGraphicFramePr>
            <a:graphicFrameLocks noGrp="1"/>
          </p:cNvGraphicFramePr>
          <p:nvPr>
            <p:extLst>
              <p:ext uri="{D42A27DB-BD31-4B8C-83A1-F6EECF244321}">
                <p14:modId xmlns:p14="http://schemas.microsoft.com/office/powerpoint/2010/main" val="2136156913"/>
              </p:ext>
            </p:extLst>
          </p:nvPr>
        </p:nvGraphicFramePr>
        <p:xfrm>
          <a:off x="4927549" y="4251507"/>
          <a:ext cx="4178298" cy="1771429"/>
        </p:xfrm>
        <a:graphic>
          <a:graphicData uri="http://schemas.openxmlformats.org/drawingml/2006/table">
            <a:tbl>
              <a:tblPr firstRow="1" bandRow="1">
                <a:tableStyleId>{5C22544A-7EE6-4342-B048-85BDC9FD1C3A}</a:tableStyleId>
              </a:tblPr>
              <a:tblGrid>
                <a:gridCol w="2089149">
                  <a:extLst>
                    <a:ext uri="{9D8B030D-6E8A-4147-A177-3AD203B41FA5}">
                      <a16:colId xmlns:a16="http://schemas.microsoft.com/office/drawing/2014/main" val="1922141735"/>
                    </a:ext>
                  </a:extLst>
                </a:gridCol>
                <a:gridCol w="2089149">
                  <a:extLst>
                    <a:ext uri="{9D8B030D-6E8A-4147-A177-3AD203B41FA5}">
                      <a16:colId xmlns:a16="http://schemas.microsoft.com/office/drawing/2014/main" val="2956065983"/>
                    </a:ext>
                  </a:extLst>
                </a:gridCol>
              </a:tblGrid>
              <a:tr h="277909">
                <a:tc>
                  <a:txBody>
                    <a:bodyPr/>
                    <a:lstStyle/>
                    <a:p>
                      <a:r>
                        <a:rPr lang="en-US" sz="1400" dirty="0"/>
                        <a:t>Variable</a:t>
                      </a:r>
                      <a:endParaRPr lang="en-GB" sz="1400" dirty="0"/>
                    </a:p>
                  </a:txBody>
                  <a:tcPr/>
                </a:tc>
                <a:tc>
                  <a:txBody>
                    <a:bodyPr/>
                    <a:lstStyle/>
                    <a:p>
                      <a:r>
                        <a:rPr lang="en-US" sz="1400" dirty="0"/>
                        <a:t>Type</a:t>
                      </a:r>
                      <a:endParaRPr lang="en-GB" sz="1400" dirty="0"/>
                    </a:p>
                  </a:txBody>
                  <a:tcPr/>
                </a:tc>
                <a:extLst>
                  <a:ext uri="{0D108BD9-81ED-4DB2-BD59-A6C34878D82A}">
                    <a16:rowId xmlns:a16="http://schemas.microsoft.com/office/drawing/2014/main" val="2821401175"/>
                  </a:ext>
                </a:extLst>
              </a:tr>
              <a:tr h="277909">
                <a:tc>
                  <a:txBody>
                    <a:bodyPr/>
                    <a:lstStyle/>
                    <a:p>
                      <a:r>
                        <a:rPr lang="en-US" sz="1200" dirty="0"/>
                        <a:t>humidity</a:t>
                      </a:r>
                      <a:endParaRPr lang="en-GB" sz="1200" dirty="0"/>
                    </a:p>
                  </a:txBody>
                  <a:tcPr/>
                </a:tc>
                <a:tc>
                  <a:txBody>
                    <a:bodyPr/>
                    <a:lstStyle/>
                    <a:p>
                      <a:r>
                        <a:rPr lang="en-US" sz="1200" dirty="0"/>
                        <a:t>Numeric</a:t>
                      </a:r>
                      <a:endParaRPr lang="en-GB" sz="1200" dirty="0"/>
                    </a:p>
                  </a:txBody>
                  <a:tcPr/>
                </a:tc>
                <a:extLst>
                  <a:ext uri="{0D108BD9-81ED-4DB2-BD59-A6C34878D82A}">
                    <a16:rowId xmlns:a16="http://schemas.microsoft.com/office/drawing/2014/main" val="3202199352"/>
                  </a:ext>
                </a:extLst>
              </a:tr>
              <a:tr h="890831">
                <a:tc>
                  <a:txBody>
                    <a:bodyPr/>
                    <a:lstStyle/>
                    <a:p>
                      <a:r>
                        <a:rPr lang="en-US" sz="1200" dirty="0"/>
                        <a:t>Fire</a:t>
                      </a:r>
                      <a:endParaRPr lang="en-GB" sz="1200" dirty="0"/>
                    </a:p>
                  </a:txBody>
                  <a:tcPr/>
                </a:tc>
                <a:tc>
                  <a:txBody>
                    <a:bodyPr/>
                    <a:lstStyle/>
                    <a:p>
                      <a:r>
                        <a:rPr lang="en-US" sz="1200" dirty="0"/>
                        <a:t>Categorical (but type on the dataset It’s a binary indicator of fire occurrence.</a:t>
                      </a:r>
                    </a:p>
                    <a:p>
                      <a:r>
                        <a:rPr lang="en-US" sz="1200" dirty="0"/>
                        <a:t>Whether a fire happens (0 = no fire, 1 = fire).</a:t>
                      </a:r>
                    </a:p>
                    <a:p>
                      <a:r>
                        <a:rPr lang="en-US" sz="1200" dirty="0"/>
                        <a:t>)</a:t>
                      </a:r>
                      <a:endParaRPr lang="en-GB" sz="1200" dirty="0"/>
                    </a:p>
                  </a:txBody>
                  <a:tcPr/>
                </a:tc>
                <a:extLst>
                  <a:ext uri="{0D108BD9-81ED-4DB2-BD59-A6C34878D82A}">
                    <a16:rowId xmlns:a16="http://schemas.microsoft.com/office/drawing/2014/main" val="2473242010"/>
                  </a:ext>
                </a:extLst>
              </a:tr>
            </a:tbl>
          </a:graphicData>
        </a:graphic>
      </p:graphicFrame>
      <p:sp>
        <p:nvSpPr>
          <p:cNvPr id="13" name="TextBox 12">
            <a:extLst>
              <a:ext uri="{FF2B5EF4-FFF2-40B4-BE49-F238E27FC236}">
                <a16:creationId xmlns:a16="http://schemas.microsoft.com/office/drawing/2014/main" id="{CA1EAAA5-A1A2-3B0D-12F1-60B2E50A677D}"/>
              </a:ext>
            </a:extLst>
          </p:cNvPr>
          <p:cNvSpPr txBox="1"/>
          <p:nvPr/>
        </p:nvSpPr>
        <p:spPr>
          <a:xfrm>
            <a:off x="5888139" y="6599469"/>
            <a:ext cx="3265715" cy="2677656"/>
          </a:xfrm>
          <a:prstGeom prst="rect">
            <a:avLst/>
          </a:prstGeom>
          <a:noFill/>
        </p:spPr>
        <p:txBody>
          <a:bodyPr wrap="square" rtlCol="0">
            <a:spAutoFit/>
          </a:bodyPr>
          <a:lstStyle/>
          <a:p>
            <a:r>
              <a:rPr lang="en-US" sz="1200" b="1" dirty="0"/>
              <a:t>Accuracy: </a:t>
            </a:r>
            <a:r>
              <a:rPr lang="en-US" sz="1200" dirty="0"/>
              <a:t>Accuracy quantifies the overall correctness of the model's predictions. In this instance, both Random Forest and Gradient Boosting models achieved best accuracies</a:t>
            </a:r>
          </a:p>
          <a:p>
            <a:r>
              <a:rPr lang="en-US" sz="1200" b="1" dirty="0"/>
              <a:t>Precision:</a:t>
            </a:r>
            <a:r>
              <a:rPr lang="en-US" sz="1200" dirty="0"/>
              <a:t> These values signify the reliability of positive predictions made by each model.</a:t>
            </a:r>
          </a:p>
          <a:p>
            <a:r>
              <a:rPr lang="en-US" sz="1200" b="1" dirty="0"/>
              <a:t>Recall: </a:t>
            </a:r>
            <a:r>
              <a:rPr lang="en-US" sz="1200" dirty="0"/>
              <a:t>These values underscore the models' ability to accurately identify positive instances.</a:t>
            </a:r>
          </a:p>
          <a:p>
            <a:r>
              <a:rPr lang="en-US" sz="1200" b="1" dirty="0"/>
              <a:t>F1 Score: </a:t>
            </a:r>
            <a:r>
              <a:rPr lang="en-US" sz="1200" dirty="0"/>
              <a:t>These scores indicate the overall effectiveness of each model in correctly identifying positive instances while minimizing false positives.</a:t>
            </a:r>
          </a:p>
          <a:p>
            <a:endParaRPr lang="en-GB" sz="1200" dirty="0"/>
          </a:p>
          <a:p>
            <a:endParaRPr lang="en-GB" sz="1200" dirty="0"/>
          </a:p>
        </p:txBody>
      </p:sp>
      <p:pic>
        <p:nvPicPr>
          <p:cNvPr id="3" name="Picture 2">
            <a:extLst>
              <a:ext uri="{FF2B5EF4-FFF2-40B4-BE49-F238E27FC236}">
                <a16:creationId xmlns:a16="http://schemas.microsoft.com/office/drawing/2014/main" id="{6CC2F1C9-8815-96C4-9A6F-B85423861B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921" y="5143500"/>
            <a:ext cx="4178298" cy="979523"/>
          </a:xfrm>
          <a:prstGeom prst="rect">
            <a:avLst/>
          </a:prstGeom>
          <a:noFill/>
          <a:ln>
            <a:noFill/>
          </a:ln>
        </p:spPr>
      </p:pic>
    </p:spTree>
    <p:extLst>
      <p:ext uri="{BB962C8B-B14F-4D97-AF65-F5344CB8AC3E}">
        <p14:creationId xmlns:p14="http://schemas.microsoft.com/office/powerpoint/2010/main" val="1501710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2890</TotalTime>
  <Words>720</Words>
  <Application>Microsoft Office PowerPoint</Application>
  <PresentationFormat>A3 Paper (297x420 mm)</PresentationFormat>
  <Paragraphs>73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Swingler</dc:creator>
  <cp:lastModifiedBy>Office277 Lumos</cp:lastModifiedBy>
  <cp:revision>2</cp:revision>
  <dcterms:created xsi:type="dcterms:W3CDTF">2022-12-31T18:26:39Z</dcterms:created>
  <dcterms:modified xsi:type="dcterms:W3CDTF">2024-04-30T10:09:48Z</dcterms:modified>
</cp:coreProperties>
</file>