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F9B68-AAE4-42E3-963C-D0666C5761E8}" v="9" dt="2023-06-25T13:11:49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f Biegański" userId="3248fc2e976671d1" providerId="LiveId" clId="{E3CF9B68-AAE4-42E3-963C-D0666C5761E8}"/>
    <pc:docChg chg="undo redo custSel addSld delSld modSld sldOrd">
      <pc:chgData name="Olaf Biegański" userId="3248fc2e976671d1" providerId="LiveId" clId="{E3CF9B68-AAE4-42E3-963C-D0666C5761E8}" dt="2023-06-25T13:13:08.120" v="682" actId="1440"/>
      <pc:docMkLst>
        <pc:docMk/>
      </pc:docMkLst>
      <pc:sldChg chg="addSp delSp modSp new mod setBg">
        <pc:chgData name="Olaf Biegański" userId="3248fc2e976671d1" providerId="LiveId" clId="{E3CF9B68-AAE4-42E3-963C-D0666C5761E8}" dt="2023-06-25T12:32:54.502" v="135" actId="27636"/>
        <pc:sldMkLst>
          <pc:docMk/>
          <pc:sldMk cId="3163770351" sldId="256"/>
        </pc:sldMkLst>
        <pc:spChg chg="mod">
          <ac:chgData name="Olaf Biegański" userId="3248fc2e976671d1" providerId="LiveId" clId="{E3CF9B68-AAE4-42E3-963C-D0666C5761E8}" dt="2023-06-25T12:31:52.519" v="63" actId="404"/>
          <ac:spMkLst>
            <pc:docMk/>
            <pc:sldMk cId="3163770351" sldId="256"/>
            <ac:spMk id="2" creationId="{1F449427-7038-363F-4099-246C1C913527}"/>
          </ac:spMkLst>
        </pc:spChg>
        <pc:spChg chg="mod">
          <ac:chgData name="Olaf Biegański" userId="3248fc2e976671d1" providerId="LiveId" clId="{E3CF9B68-AAE4-42E3-963C-D0666C5761E8}" dt="2023-06-25T12:32:54.502" v="135" actId="27636"/>
          <ac:spMkLst>
            <pc:docMk/>
            <pc:sldMk cId="3163770351" sldId="256"/>
            <ac:spMk id="3" creationId="{28510819-79D4-62BA-4431-056F701636FF}"/>
          </ac:spMkLst>
        </pc:spChg>
        <pc:spChg chg="add del">
          <ac:chgData name="Olaf Biegański" userId="3248fc2e976671d1" providerId="LiveId" clId="{E3CF9B68-AAE4-42E3-963C-D0666C5761E8}" dt="2023-06-25T12:31:11.761" v="11" actId="26606"/>
          <ac:spMkLst>
            <pc:docMk/>
            <pc:sldMk cId="3163770351" sldId="256"/>
            <ac:spMk id="9" creationId="{EFB0C39A-F8CA-4A79-AFFC-E9780FB1991A}"/>
          </ac:spMkLst>
        </pc:spChg>
        <pc:picChg chg="add del">
          <ac:chgData name="Olaf Biegański" userId="3248fc2e976671d1" providerId="LiveId" clId="{E3CF9B68-AAE4-42E3-963C-D0666C5761E8}" dt="2023-06-25T12:31:11.761" v="11" actId="26606"/>
          <ac:picMkLst>
            <pc:docMk/>
            <pc:sldMk cId="3163770351" sldId="256"/>
            <ac:picMk id="5" creationId="{5F0E7474-11E9-8E8C-9D8D-1E10DD3DC4CD}"/>
          </ac:picMkLst>
        </pc:picChg>
        <pc:cxnChg chg="add">
          <ac:chgData name="Olaf Biegański" userId="3248fc2e976671d1" providerId="LiveId" clId="{E3CF9B68-AAE4-42E3-963C-D0666C5761E8}" dt="2023-06-25T12:31:11.765" v="12" actId="26606"/>
          <ac:cxnSpMkLst>
            <pc:docMk/>
            <pc:sldMk cId="3163770351" sldId="256"/>
            <ac:cxnSpMk id="8" creationId="{D7E8ECA2-60A0-4D39-817D-F1E982ED7F9B}"/>
          </ac:cxnSpMkLst>
        </pc:cxnChg>
      </pc:sldChg>
      <pc:sldChg chg="addSp delSp modSp new mod ord setBg setClrOvrMap delDesignElem">
        <pc:chgData name="Olaf Biegański" userId="3248fc2e976671d1" providerId="LiveId" clId="{E3CF9B68-AAE4-42E3-963C-D0666C5761E8}" dt="2023-06-25T12:43:12.348" v="500"/>
        <pc:sldMkLst>
          <pc:docMk/>
          <pc:sldMk cId="4144849836" sldId="257"/>
        </pc:sldMkLst>
        <pc:spChg chg="mod">
          <ac:chgData name="Olaf Biegański" userId="3248fc2e976671d1" providerId="LiveId" clId="{E3CF9B68-AAE4-42E3-963C-D0666C5761E8}" dt="2023-06-25T12:42:36.273" v="496" actId="1076"/>
          <ac:spMkLst>
            <pc:docMk/>
            <pc:sldMk cId="4144849836" sldId="257"/>
            <ac:spMk id="2" creationId="{9B475828-D9A5-E68E-52EF-8BA3D8A73CA4}"/>
          </ac:spMkLst>
        </pc:spChg>
        <pc:spChg chg="add del">
          <ac:chgData name="Olaf Biegański" userId="3248fc2e976671d1" providerId="LiveId" clId="{E3CF9B68-AAE4-42E3-963C-D0666C5761E8}" dt="2023-06-25T12:30:33.240" v="5" actId="26606"/>
          <ac:spMkLst>
            <pc:docMk/>
            <pc:sldMk cId="4144849836" sldId="257"/>
            <ac:spMk id="3" creationId="{FAC99549-9DCD-04A2-E1F7-F4EFE55E83B3}"/>
          </ac:spMkLst>
        </pc:spChg>
        <pc:spChg chg="add del">
          <ac:chgData name="Olaf Biegański" userId="3248fc2e976671d1" providerId="LiveId" clId="{E3CF9B68-AAE4-42E3-963C-D0666C5761E8}" dt="2023-06-25T12:30:33.236" v="4" actId="26606"/>
          <ac:spMkLst>
            <pc:docMk/>
            <pc:sldMk cId="4144849836" sldId="257"/>
            <ac:spMk id="8" creationId="{A6F05DDE-5F2C-44F5-BACC-DED4737B11B8}"/>
          </ac:spMkLst>
        </pc:spChg>
        <pc:spChg chg="add del">
          <ac:chgData name="Olaf Biegański" userId="3248fc2e976671d1" providerId="LiveId" clId="{E3CF9B68-AAE4-42E3-963C-D0666C5761E8}" dt="2023-06-25T12:30:56.784" v="7"/>
          <ac:spMkLst>
            <pc:docMk/>
            <pc:sldMk cId="4144849836" sldId="257"/>
            <ac:spMk id="12" creationId="{5DB0431E-0B04-44A1-9C51-531E28D18A60}"/>
          </ac:spMkLst>
        </pc:spChg>
        <pc:spChg chg="add del mod">
          <ac:chgData name="Olaf Biegański" userId="3248fc2e976671d1" providerId="LiveId" clId="{E3CF9B68-AAE4-42E3-963C-D0666C5761E8}" dt="2023-06-25T12:33:44.596" v="176" actId="931"/>
          <ac:spMkLst>
            <pc:docMk/>
            <pc:sldMk cId="4144849836" sldId="257"/>
            <ac:spMk id="13" creationId="{FAC99549-9DCD-04A2-E1F7-F4EFE55E83B3}"/>
          </ac:spMkLst>
        </pc:spChg>
        <pc:spChg chg="add del">
          <ac:chgData name="Olaf Biegański" userId="3248fc2e976671d1" providerId="LiveId" clId="{E3CF9B68-AAE4-42E3-963C-D0666C5761E8}" dt="2023-06-25T12:30:56.784" v="7"/>
          <ac:spMkLst>
            <pc:docMk/>
            <pc:sldMk cId="4144849836" sldId="257"/>
            <ac:spMk id="14" creationId="{6B424749-EEE0-49C9-9ABF-97B171A3EA00}"/>
          </ac:spMkLst>
        </pc:spChg>
        <pc:picChg chg="add mod">
          <ac:chgData name="Olaf Biegański" userId="3248fc2e976671d1" providerId="LiveId" clId="{E3CF9B68-AAE4-42E3-963C-D0666C5761E8}" dt="2023-06-25T12:42:38.151" v="497" actId="1076"/>
          <ac:picMkLst>
            <pc:docMk/>
            <pc:sldMk cId="4144849836" sldId="257"/>
            <ac:picMk id="5" creationId="{E8BE920C-6562-E88E-7E62-B77A72E32905}"/>
          </ac:picMkLst>
        </pc:picChg>
        <pc:cxnChg chg="add del">
          <ac:chgData name="Olaf Biegański" userId="3248fc2e976671d1" providerId="LiveId" clId="{E3CF9B68-AAE4-42E3-963C-D0666C5761E8}" dt="2023-06-25T12:30:33.236" v="4" actId="26606"/>
          <ac:cxnSpMkLst>
            <pc:docMk/>
            <pc:sldMk cId="4144849836" sldId="257"/>
            <ac:cxnSpMk id="10" creationId="{D7E8ECA2-60A0-4D39-817D-F1E982ED7F9B}"/>
          </ac:cxnSpMkLst>
        </pc:cxnChg>
      </pc:sldChg>
      <pc:sldChg chg="addSp delSp modSp new mod setBg setClrOvrMap">
        <pc:chgData name="Olaf Biegański" userId="3248fc2e976671d1" providerId="LiveId" clId="{E3CF9B68-AAE4-42E3-963C-D0666C5761E8}" dt="2023-06-25T12:43:00.580" v="498" actId="1076"/>
        <pc:sldMkLst>
          <pc:docMk/>
          <pc:sldMk cId="222799749" sldId="258"/>
        </pc:sldMkLst>
        <pc:spChg chg="mod">
          <ac:chgData name="Olaf Biegański" userId="3248fc2e976671d1" providerId="LiveId" clId="{E3CF9B68-AAE4-42E3-963C-D0666C5761E8}" dt="2023-06-25T12:42:03.459" v="490" actId="313"/>
          <ac:spMkLst>
            <pc:docMk/>
            <pc:sldMk cId="222799749" sldId="258"/>
            <ac:spMk id="2" creationId="{6212E5CC-325D-8341-3841-07C1024085EA}"/>
          </ac:spMkLst>
        </pc:spChg>
        <pc:spChg chg="del mod">
          <ac:chgData name="Olaf Biegański" userId="3248fc2e976671d1" providerId="LiveId" clId="{E3CF9B68-AAE4-42E3-963C-D0666C5761E8}" dt="2023-06-25T12:41:30.083" v="457" actId="931"/>
          <ac:spMkLst>
            <pc:docMk/>
            <pc:sldMk cId="222799749" sldId="258"/>
            <ac:spMk id="3" creationId="{A7F1D889-973B-4E74-A658-AF02A13DC429}"/>
          </ac:spMkLst>
        </pc:spChg>
        <pc:spChg chg="add">
          <ac:chgData name="Olaf Biegański" userId="3248fc2e976671d1" providerId="LiveId" clId="{E3CF9B68-AAE4-42E3-963C-D0666C5761E8}" dt="2023-06-25T12:36:16.845" v="191" actId="26606"/>
          <ac:spMkLst>
            <pc:docMk/>
            <pc:sldMk cId="222799749" sldId="258"/>
            <ac:spMk id="8" creationId="{5DB0431E-0B04-44A1-9C51-531E28D18A60}"/>
          </ac:spMkLst>
        </pc:spChg>
        <pc:spChg chg="add">
          <ac:chgData name="Olaf Biegański" userId="3248fc2e976671d1" providerId="LiveId" clId="{E3CF9B68-AAE4-42E3-963C-D0666C5761E8}" dt="2023-06-25T12:36:16.845" v="191" actId="26606"/>
          <ac:spMkLst>
            <pc:docMk/>
            <pc:sldMk cId="222799749" sldId="258"/>
            <ac:spMk id="10" creationId="{6B424749-EEE0-49C9-9ABF-97B171A3EA00}"/>
          </ac:spMkLst>
        </pc:spChg>
        <pc:picChg chg="add mod">
          <ac:chgData name="Olaf Biegański" userId="3248fc2e976671d1" providerId="LiveId" clId="{E3CF9B68-AAE4-42E3-963C-D0666C5761E8}" dt="2023-06-25T12:43:00.580" v="498" actId="1076"/>
          <ac:picMkLst>
            <pc:docMk/>
            <pc:sldMk cId="222799749" sldId="258"/>
            <ac:picMk id="5" creationId="{6D9BF0E9-1E0E-694A-17FF-ADA6521DB35C}"/>
          </ac:picMkLst>
        </pc:picChg>
      </pc:sldChg>
      <pc:sldChg chg="addSp delSp modSp add mod">
        <pc:chgData name="Olaf Biegański" userId="3248fc2e976671d1" providerId="LiveId" clId="{E3CF9B68-AAE4-42E3-963C-D0666C5761E8}" dt="2023-06-25T12:55:17.672" v="620" actId="2710"/>
        <pc:sldMkLst>
          <pc:docMk/>
          <pc:sldMk cId="209320223" sldId="259"/>
        </pc:sldMkLst>
        <pc:spChg chg="mod">
          <ac:chgData name="Olaf Biegański" userId="3248fc2e976671d1" providerId="LiveId" clId="{E3CF9B68-AAE4-42E3-963C-D0666C5761E8}" dt="2023-06-25T12:36:43.122" v="222" actId="122"/>
          <ac:spMkLst>
            <pc:docMk/>
            <pc:sldMk cId="209320223" sldId="259"/>
            <ac:spMk id="2" creationId="{9B475828-D9A5-E68E-52EF-8BA3D8A73CA4}"/>
          </ac:spMkLst>
        </pc:spChg>
        <pc:spChg chg="add mod">
          <ac:chgData name="Olaf Biegański" userId="3248fc2e976671d1" providerId="LiveId" clId="{E3CF9B68-AAE4-42E3-963C-D0666C5761E8}" dt="2023-06-25T12:55:17.672" v="620" actId="2710"/>
          <ac:spMkLst>
            <pc:docMk/>
            <pc:sldMk cId="209320223" sldId="259"/>
            <ac:spMk id="4" creationId="{302A1EDC-5043-869B-313D-23623E2D152C}"/>
          </ac:spMkLst>
        </pc:spChg>
        <pc:picChg chg="del">
          <ac:chgData name="Olaf Biegański" userId="3248fc2e976671d1" providerId="LiveId" clId="{E3CF9B68-AAE4-42E3-963C-D0666C5761E8}" dt="2023-06-25T12:36:51.178" v="223" actId="478"/>
          <ac:picMkLst>
            <pc:docMk/>
            <pc:sldMk cId="209320223" sldId="259"/>
            <ac:picMk id="5" creationId="{E8BE920C-6562-E88E-7E62-B77A72E32905}"/>
          </ac:picMkLst>
        </pc:picChg>
      </pc:sldChg>
      <pc:sldChg chg="addSp delSp modSp new mod setBg setClrOvrMap">
        <pc:chgData name="Olaf Biegański" userId="3248fc2e976671d1" providerId="LiveId" clId="{E3CF9B68-AAE4-42E3-963C-D0666C5761E8}" dt="2023-06-25T13:05:13.730" v="659" actId="1076"/>
        <pc:sldMkLst>
          <pc:docMk/>
          <pc:sldMk cId="3748812445" sldId="260"/>
        </pc:sldMkLst>
        <pc:spChg chg="mod">
          <ac:chgData name="Olaf Biegański" userId="3248fc2e976671d1" providerId="LiveId" clId="{E3CF9B68-AAE4-42E3-963C-D0666C5761E8}" dt="2023-06-25T13:04:52.180" v="654" actId="1076"/>
          <ac:spMkLst>
            <pc:docMk/>
            <pc:sldMk cId="3748812445" sldId="260"/>
            <ac:spMk id="2" creationId="{7141C290-3AA9-5321-7330-7E527831B140}"/>
          </ac:spMkLst>
        </pc:spChg>
        <pc:spChg chg="del mod">
          <ac:chgData name="Olaf Biegański" userId="3248fc2e976671d1" providerId="LiveId" clId="{E3CF9B68-AAE4-42E3-963C-D0666C5761E8}" dt="2023-06-25T13:05:07.683" v="655" actId="931"/>
          <ac:spMkLst>
            <pc:docMk/>
            <pc:sldMk cId="3748812445" sldId="260"/>
            <ac:spMk id="3" creationId="{8BC93614-6864-8895-8D3F-F8025D12B3AF}"/>
          </ac:spMkLst>
        </pc:spChg>
        <pc:spChg chg="add">
          <ac:chgData name="Olaf Biegański" userId="3248fc2e976671d1" providerId="LiveId" clId="{E3CF9B68-AAE4-42E3-963C-D0666C5761E8}" dt="2023-06-25T13:04:14.318" v="622" actId="26606"/>
          <ac:spMkLst>
            <pc:docMk/>
            <pc:sldMk cId="3748812445" sldId="260"/>
            <ac:spMk id="8" creationId="{5DB0431E-0B04-44A1-9C51-531E28D18A60}"/>
          </ac:spMkLst>
        </pc:spChg>
        <pc:spChg chg="add">
          <ac:chgData name="Olaf Biegański" userId="3248fc2e976671d1" providerId="LiveId" clId="{E3CF9B68-AAE4-42E3-963C-D0666C5761E8}" dt="2023-06-25T13:04:14.318" v="622" actId="26606"/>
          <ac:spMkLst>
            <pc:docMk/>
            <pc:sldMk cId="3748812445" sldId="260"/>
            <ac:spMk id="10" creationId="{6B424749-EEE0-49C9-9ABF-97B171A3EA00}"/>
          </ac:spMkLst>
        </pc:spChg>
        <pc:picChg chg="add mod">
          <ac:chgData name="Olaf Biegański" userId="3248fc2e976671d1" providerId="LiveId" clId="{E3CF9B68-AAE4-42E3-963C-D0666C5761E8}" dt="2023-06-25T13:05:13.730" v="659" actId="1076"/>
          <ac:picMkLst>
            <pc:docMk/>
            <pc:sldMk cId="3748812445" sldId="260"/>
            <ac:picMk id="5" creationId="{44C69CDE-D355-CE78-980A-030709064CA0}"/>
          </ac:picMkLst>
        </pc:picChg>
      </pc:sldChg>
      <pc:sldChg chg="addSp delSp modSp new mod setBg modClrScheme setClrOvrMap delDesignElem chgLayout">
        <pc:chgData name="Olaf Biegański" userId="3248fc2e976671d1" providerId="LiveId" clId="{E3CF9B68-AAE4-42E3-963C-D0666C5761E8}" dt="2023-06-25T13:13:08.120" v="682" actId="1440"/>
        <pc:sldMkLst>
          <pc:docMk/>
          <pc:sldMk cId="180172828" sldId="261"/>
        </pc:sldMkLst>
        <pc:spChg chg="del">
          <ac:chgData name="Olaf Biegański" userId="3248fc2e976671d1" providerId="LiveId" clId="{E3CF9B68-AAE4-42E3-963C-D0666C5761E8}" dt="2023-06-25T13:07:42.488" v="663" actId="700"/>
          <ac:spMkLst>
            <pc:docMk/>
            <pc:sldMk cId="180172828" sldId="261"/>
            <ac:spMk id="2" creationId="{E16E381B-4DEF-E01E-AAC8-9761448E93C7}"/>
          </ac:spMkLst>
        </pc:spChg>
        <pc:spChg chg="del">
          <ac:chgData name="Olaf Biegański" userId="3248fc2e976671d1" providerId="LiveId" clId="{E3CF9B68-AAE4-42E3-963C-D0666C5761E8}" dt="2023-06-25T13:07:42.488" v="663" actId="700"/>
          <ac:spMkLst>
            <pc:docMk/>
            <pc:sldMk cId="180172828" sldId="261"/>
            <ac:spMk id="3" creationId="{81432BBF-EC71-4D83-31A3-B20DEB58E0B2}"/>
          </ac:spMkLst>
        </pc:spChg>
        <pc:spChg chg="add del mod">
          <ac:chgData name="Olaf Biegański" userId="3248fc2e976671d1" providerId="LiveId" clId="{E3CF9B68-AAE4-42E3-963C-D0666C5761E8}" dt="2023-06-25T13:08:02.736" v="666" actId="700"/>
          <ac:spMkLst>
            <pc:docMk/>
            <pc:sldMk cId="180172828" sldId="261"/>
            <ac:spMk id="4" creationId="{7B67016D-EECA-371A-44F5-8F5A3F67E767}"/>
          </ac:spMkLst>
        </pc:spChg>
        <pc:spChg chg="add del mod">
          <ac:chgData name="Olaf Biegański" userId="3248fc2e976671d1" providerId="LiveId" clId="{E3CF9B68-AAE4-42E3-963C-D0666C5761E8}" dt="2023-06-25T13:08:02.736" v="666" actId="700"/>
          <ac:spMkLst>
            <pc:docMk/>
            <pc:sldMk cId="180172828" sldId="261"/>
            <ac:spMk id="5" creationId="{C456D74C-92A7-D1F7-BBAB-EB26A12E4F62}"/>
          </ac:spMkLst>
        </pc:spChg>
        <pc:spChg chg="add del">
          <ac:chgData name="Olaf Biegański" userId="3248fc2e976671d1" providerId="LiveId" clId="{E3CF9B68-AAE4-42E3-963C-D0666C5761E8}" dt="2023-06-25T13:08:02.736" v="666" actId="700"/>
          <ac:spMkLst>
            <pc:docMk/>
            <pc:sldMk cId="180172828" sldId="261"/>
            <ac:spMk id="10" creationId="{5DB0431E-0B04-44A1-9C51-531E28D18A60}"/>
          </ac:spMkLst>
        </pc:spChg>
        <pc:spChg chg="add del">
          <ac:chgData name="Olaf Biegański" userId="3248fc2e976671d1" providerId="LiveId" clId="{E3CF9B68-AAE4-42E3-963C-D0666C5761E8}" dt="2023-06-25T13:08:02.736" v="666" actId="700"/>
          <ac:spMkLst>
            <pc:docMk/>
            <pc:sldMk cId="180172828" sldId="261"/>
            <ac:spMk id="12" creationId="{6B424749-EEE0-49C9-9ABF-97B171A3EA00}"/>
          </ac:spMkLst>
        </pc:spChg>
        <pc:picChg chg="add mod">
          <ac:chgData name="Olaf Biegański" userId="3248fc2e976671d1" providerId="LiveId" clId="{E3CF9B68-AAE4-42E3-963C-D0666C5761E8}" dt="2023-06-25T13:08:26.057" v="671" actId="1076"/>
          <ac:picMkLst>
            <pc:docMk/>
            <pc:sldMk cId="180172828" sldId="261"/>
            <ac:picMk id="7" creationId="{CE25C5F0-747F-7C18-CF78-330E68644E16}"/>
          </ac:picMkLst>
        </pc:picChg>
        <pc:picChg chg="add mod">
          <ac:chgData name="Olaf Biegański" userId="3248fc2e976671d1" providerId="LiveId" clId="{E3CF9B68-AAE4-42E3-963C-D0666C5761E8}" dt="2023-06-25T13:13:08.120" v="682" actId="1440"/>
          <ac:picMkLst>
            <pc:docMk/>
            <pc:sldMk cId="180172828" sldId="261"/>
            <ac:picMk id="9" creationId="{4D785886-63EB-7A96-129B-D2E84746D5F3}"/>
          </ac:picMkLst>
        </pc:picChg>
      </pc:sldChg>
      <pc:sldChg chg="new del">
        <pc:chgData name="Olaf Biegański" userId="3248fc2e976671d1" providerId="LiveId" clId="{E3CF9B68-AAE4-42E3-963C-D0666C5761E8}" dt="2023-06-25T13:06:51.056" v="661" actId="680"/>
        <pc:sldMkLst>
          <pc:docMk/>
          <pc:sldMk cId="993801951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E737C-5DB6-474A-B4A4-5842BE1C60C6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255F2-0920-4FEA-BCDD-48FD3F27E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82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255F2-0920-4FEA-BCDD-48FD3F27E57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72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E385552-5507-4C79-83FD-802D64C1A603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164DD48-333D-40D9-8E1B-F9FEF8A6CF3B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1365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5552-5507-4C79-83FD-802D64C1A603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DD48-333D-40D9-8E1B-F9FEF8A6C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951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5552-5507-4C79-83FD-802D64C1A603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DD48-333D-40D9-8E1B-F9FEF8A6C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5552-5507-4C79-83FD-802D64C1A603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DD48-333D-40D9-8E1B-F9FEF8A6C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214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5552-5507-4C79-83FD-802D64C1A603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DD48-333D-40D9-8E1B-F9FEF8A6CF3B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19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5552-5507-4C79-83FD-802D64C1A603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DD48-333D-40D9-8E1B-F9FEF8A6C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95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5552-5507-4C79-83FD-802D64C1A603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DD48-333D-40D9-8E1B-F9FEF8A6C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316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5552-5507-4C79-83FD-802D64C1A603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DD48-333D-40D9-8E1B-F9FEF8A6C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81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5552-5507-4C79-83FD-802D64C1A603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DD48-333D-40D9-8E1B-F9FEF8A6C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1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5552-5507-4C79-83FD-802D64C1A603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DD48-333D-40D9-8E1B-F9FEF8A6C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13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5552-5507-4C79-83FD-802D64C1A603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DD48-333D-40D9-8E1B-F9FEF8A6C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578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385552-5507-4C79-83FD-802D64C1A603}" type="datetimeFigureOut">
              <a:rPr lang="pl-PL" smtClean="0"/>
              <a:t>25.06.2023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164DD48-333D-40D9-8E1B-F9FEF8A6C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963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449427-7038-363F-4099-246C1C913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pl-PL" sz="5400" dirty="0"/>
              <a:t>Baza danych dla firmy transporotowo-logistycznej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8510819-79D4-62BA-4431-056F70163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Grzegorz Pióro</a:t>
            </a:r>
          </a:p>
          <a:p>
            <a:pPr algn="ctr"/>
            <a:r>
              <a:rPr lang="pl-PL" dirty="0"/>
              <a:t>Olaf Biegański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7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475828-D9A5-E68E-52EF-8BA3D8A7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82" y="373223"/>
            <a:ext cx="9692640" cy="776921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Założenia projektowe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02A1EDC-5043-869B-313D-23623E2D1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l-PL" dirty="0"/>
              <a:t>Baza danych + aplikacja dostępowa do zarządzania firmą i pracownikami.</a:t>
            </a:r>
          </a:p>
          <a:p>
            <a:pPr>
              <a:lnSpc>
                <a:spcPct val="200000"/>
              </a:lnSpc>
            </a:pPr>
            <a:r>
              <a:rPr lang="pl-PL" dirty="0"/>
              <a:t>Implementacja przy użyciu MySQL + Qt (C++).</a:t>
            </a:r>
          </a:p>
          <a:p>
            <a:pPr>
              <a:lnSpc>
                <a:spcPct val="200000"/>
              </a:lnSpc>
            </a:pPr>
            <a:r>
              <a:rPr lang="pl-PL" dirty="0"/>
              <a:t>Funkcjonalności dla trzech typów użytkowników: administrator, logistyk, kierowca, klient.</a:t>
            </a:r>
          </a:p>
          <a:p>
            <a:pPr>
              <a:lnSpc>
                <a:spcPct val="200000"/>
              </a:lnSpc>
            </a:pPr>
            <a:r>
              <a:rPr lang="pl-PL" dirty="0"/>
              <a:t>Logowanie do bazy i dodawanie nowych użytkowników z odpowiednim poziomem dostępu</a:t>
            </a:r>
          </a:p>
        </p:txBody>
      </p:sp>
    </p:spTree>
    <p:extLst>
      <p:ext uri="{BB962C8B-B14F-4D97-AF65-F5344CB8AC3E}">
        <p14:creationId xmlns:p14="http://schemas.microsoft.com/office/powerpoint/2010/main" val="2093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12E5CC-325D-8341-3841-07C10240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43" y="174800"/>
            <a:ext cx="9692640" cy="73960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Diagram przypadków użycia</a:t>
            </a:r>
          </a:p>
        </p:txBody>
      </p:sp>
      <p:pic>
        <p:nvPicPr>
          <p:cNvPr id="5" name="Symbol zastępczy zawartości 4" descr="Obraz zawierający tekst, diagram, linia, pismo odręczne&#10;&#10;Opis wygenerowany automatycznie">
            <a:extLst>
              <a:ext uri="{FF2B5EF4-FFF2-40B4-BE49-F238E27FC236}">
                <a16:creationId xmlns:a16="http://schemas.microsoft.com/office/drawing/2014/main" id="{6D9BF0E9-1E0E-694A-17FF-ADA6521DB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9" y="1089200"/>
            <a:ext cx="8206228" cy="552120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79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475828-D9A5-E68E-52EF-8BA3D8A7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82" y="289247"/>
            <a:ext cx="9692640" cy="776921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Projekt struktury logiczno-fizycznej</a:t>
            </a:r>
          </a:p>
        </p:txBody>
      </p:sp>
      <p:pic>
        <p:nvPicPr>
          <p:cNvPr id="5" name="Symbol zastępczy zawartości 4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E8BE920C-6562-E88E-7E62-B77A72E32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1253475"/>
            <a:ext cx="8805858" cy="5253134"/>
          </a:xfrm>
        </p:spPr>
      </p:pic>
    </p:spTree>
    <p:extLst>
      <p:ext uri="{BB962C8B-B14F-4D97-AF65-F5344CB8AC3E}">
        <p14:creationId xmlns:p14="http://schemas.microsoft.com/office/powerpoint/2010/main" val="414484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41C290-3AA9-5321-7330-7E527831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56745"/>
            <a:ext cx="9692640" cy="842235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Problemy z implementacją</a:t>
            </a:r>
          </a:p>
        </p:txBody>
      </p:sp>
      <p:pic>
        <p:nvPicPr>
          <p:cNvPr id="5" name="Symbol zastępczy zawartości 4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44C69CDE-D355-CE78-980A-030709064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57" y="1355725"/>
            <a:ext cx="8529086" cy="508115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812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CE25C5F0-747F-7C18-CF78-330E6864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07" y="775113"/>
            <a:ext cx="10316985" cy="5307774"/>
          </a:xfrm>
          <a:prstGeom prst="rect">
            <a:avLst/>
          </a:prstGeom>
        </p:spPr>
      </p:pic>
      <p:pic>
        <p:nvPicPr>
          <p:cNvPr id="9" name="Obraz 8" descr="Obraz zawierający tekst, zrzut ekranu, Czcionka, oprogramowanie&#10;&#10;Opis wygenerowany automatycznie">
            <a:extLst>
              <a:ext uri="{FF2B5EF4-FFF2-40B4-BE49-F238E27FC236}">
                <a16:creationId xmlns:a16="http://schemas.microsoft.com/office/drawing/2014/main" id="{4D785886-63EB-7A96-129B-D2E84746D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12" y="1632365"/>
            <a:ext cx="5250300" cy="1120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72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98</TotalTime>
  <Words>66</Words>
  <Application>Microsoft Office PowerPoint</Application>
  <PresentationFormat>Panoramiczny</PresentationFormat>
  <Paragraphs>12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Widok</vt:lpstr>
      <vt:lpstr>Baza danych dla firmy transporotowo-logistycznej</vt:lpstr>
      <vt:lpstr>Założenia projektowe</vt:lpstr>
      <vt:lpstr>Diagram przypadków użycia</vt:lpstr>
      <vt:lpstr>Projekt struktury logiczno-fizycznej</vt:lpstr>
      <vt:lpstr>Problemy z implementacją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danych dla firmy transporotowo-logistycznej</dc:title>
  <dc:creator>Olaf Biegański</dc:creator>
  <cp:lastModifiedBy>Olaf Biegański</cp:lastModifiedBy>
  <cp:revision>1</cp:revision>
  <dcterms:created xsi:type="dcterms:W3CDTF">2023-06-25T11:34:53Z</dcterms:created>
  <dcterms:modified xsi:type="dcterms:W3CDTF">2023-06-25T13:13:16Z</dcterms:modified>
</cp:coreProperties>
</file>