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3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8A69-59B8-4EEF-9389-D324E51AE94D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518-5475-423B-8F58-AB0934D53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60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8A69-59B8-4EEF-9389-D324E51AE94D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518-5475-423B-8F58-AB0934D53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63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8A69-59B8-4EEF-9389-D324E51AE94D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518-5475-423B-8F58-AB0934D53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042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8A69-59B8-4EEF-9389-D324E51AE94D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518-5475-423B-8F58-AB0934D53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88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8A69-59B8-4EEF-9389-D324E51AE94D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518-5475-423B-8F58-AB0934D53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867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8A69-59B8-4EEF-9389-D324E51AE94D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518-5475-423B-8F58-AB0934D53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64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8A69-59B8-4EEF-9389-D324E51AE94D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518-5475-423B-8F58-AB0934D53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0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8A69-59B8-4EEF-9389-D324E51AE94D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518-5475-423B-8F58-AB0934D53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660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8A69-59B8-4EEF-9389-D324E51AE94D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518-5475-423B-8F58-AB0934D53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019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8A69-59B8-4EEF-9389-D324E51AE94D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518-5475-423B-8F58-AB0934D53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982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8A69-59B8-4EEF-9389-D324E51AE94D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518-5475-423B-8F58-AB0934D53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185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8A69-59B8-4EEF-9389-D324E51AE94D}" type="datetimeFigureOut">
              <a:rPr lang="es-MX" smtClean="0"/>
              <a:t>21/01/2016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91518-5475-423B-8F58-AB0934D53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83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Abrir llave"/>
          <p:cNvSpPr/>
          <p:nvPr/>
        </p:nvSpPr>
        <p:spPr>
          <a:xfrm rot="5400000">
            <a:off x="4430058" y="-1845585"/>
            <a:ext cx="324037" cy="892899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1 Imagen" descr="Recorte de pantal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26"/>
          <a:stretch/>
        </p:blipFill>
        <p:spPr>
          <a:xfrm>
            <a:off x="395536" y="3094181"/>
            <a:ext cx="8559334" cy="451273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4333351" y="1948190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nav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476776" y="3049735"/>
            <a:ext cx="5103336" cy="4512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CuadroTexto"/>
          <p:cNvSpPr txBox="1"/>
          <p:nvPr/>
        </p:nvSpPr>
        <p:spPr>
          <a:xfrm>
            <a:off x="2841727" y="36450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img</a:t>
            </a:r>
            <a:endParaRPr lang="es-MX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435307" y="3645024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u</a:t>
            </a:r>
            <a:r>
              <a:rPr lang="es-MX" dirty="0" err="1" smtClean="0"/>
              <a:t>l</a:t>
            </a:r>
            <a:r>
              <a:rPr lang="es-MX" dirty="0" smtClean="0"/>
              <a:t>, li, a, </a:t>
            </a:r>
            <a:r>
              <a:rPr lang="es-MX" dirty="0" err="1" smtClean="0"/>
              <a:t>span</a:t>
            </a:r>
            <a:r>
              <a:rPr lang="es-MX" dirty="0" smtClean="0"/>
              <a:t>, div </a:t>
            </a:r>
            <a:endParaRPr lang="es-MX" dirty="0"/>
          </a:p>
        </p:txBody>
      </p:sp>
      <p:sp>
        <p:nvSpPr>
          <p:cNvPr id="36" name="35 Rectángulo"/>
          <p:cNvSpPr/>
          <p:nvPr/>
        </p:nvSpPr>
        <p:spPr>
          <a:xfrm>
            <a:off x="5652120" y="3049735"/>
            <a:ext cx="3302750" cy="4512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3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Abrir llave"/>
          <p:cNvSpPr/>
          <p:nvPr/>
        </p:nvSpPr>
        <p:spPr>
          <a:xfrm rot="5400000">
            <a:off x="4430058" y="-1845585"/>
            <a:ext cx="324037" cy="892899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CuadroTexto"/>
          <p:cNvSpPr txBox="1"/>
          <p:nvPr/>
        </p:nvSpPr>
        <p:spPr>
          <a:xfrm>
            <a:off x="4333351" y="1948190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nav</a:t>
            </a:r>
            <a:endParaRPr lang="es-MX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841727" y="36450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img</a:t>
            </a:r>
            <a:endParaRPr lang="es-MX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435307" y="3645024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u</a:t>
            </a:r>
            <a:r>
              <a:rPr lang="es-MX" dirty="0" err="1" smtClean="0"/>
              <a:t>l</a:t>
            </a:r>
            <a:r>
              <a:rPr lang="es-MX" dirty="0" smtClean="0"/>
              <a:t>, li, a, </a:t>
            </a:r>
            <a:r>
              <a:rPr lang="es-MX" dirty="0" err="1" smtClean="0"/>
              <a:t>span</a:t>
            </a:r>
            <a:r>
              <a:rPr lang="es-MX" dirty="0" smtClean="0"/>
              <a:t>, div </a:t>
            </a:r>
            <a:endParaRPr lang="es-MX" dirty="0"/>
          </a:p>
        </p:txBody>
      </p:sp>
      <p:sp>
        <p:nvSpPr>
          <p:cNvPr id="36" name="35 Rectángulo"/>
          <p:cNvSpPr/>
          <p:nvPr/>
        </p:nvSpPr>
        <p:spPr>
          <a:xfrm>
            <a:off x="5652120" y="3049735"/>
            <a:ext cx="3302750" cy="4512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854"/>
            <a:ext cx="9144000" cy="4210291"/>
          </a:xfrm>
          <a:prstGeom prst="rect">
            <a:avLst/>
          </a:prstGeom>
        </p:spPr>
      </p:pic>
      <p:sp>
        <p:nvSpPr>
          <p:cNvPr id="10" name="9 Abrir llave"/>
          <p:cNvSpPr/>
          <p:nvPr/>
        </p:nvSpPr>
        <p:spPr>
          <a:xfrm rot="5400000">
            <a:off x="4395521" y="-3537774"/>
            <a:ext cx="324037" cy="892899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4126972" y="26249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section</a:t>
            </a:r>
            <a:endParaRPr lang="es-MX" dirty="0"/>
          </a:p>
        </p:txBody>
      </p:sp>
      <p:sp>
        <p:nvSpPr>
          <p:cNvPr id="12" name="11 Rectángulo"/>
          <p:cNvSpPr/>
          <p:nvPr/>
        </p:nvSpPr>
        <p:spPr>
          <a:xfrm>
            <a:off x="2915816" y="2060848"/>
            <a:ext cx="3312368" cy="3286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Rectángulo"/>
          <p:cNvSpPr/>
          <p:nvPr/>
        </p:nvSpPr>
        <p:spPr>
          <a:xfrm>
            <a:off x="2915816" y="2444470"/>
            <a:ext cx="3312368" cy="1924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"/>
          <p:cNvSpPr/>
          <p:nvPr/>
        </p:nvSpPr>
        <p:spPr>
          <a:xfrm>
            <a:off x="2916351" y="2804510"/>
            <a:ext cx="3312368" cy="1924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Rectángulo"/>
          <p:cNvSpPr/>
          <p:nvPr/>
        </p:nvSpPr>
        <p:spPr>
          <a:xfrm>
            <a:off x="0" y="1323854"/>
            <a:ext cx="9144000" cy="43373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CuadroTexto"/>
          <p:cNvSpPr txBox="1"/>
          <p:nvPr/>
        </p:nvSpPr>
        <p:spPr>
          <a:xfrm>
            <a:off x="476776" y="141277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img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435307" y="20405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h1</a:t>
            </a:r>
            <a:endParaRPr lang="es-MX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499427" y="23560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</a:t>
            </a:r>
            <a:endParaRPr lang="es-MX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332715" y="271606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span</a:t>
            </a:r>
            <a:endParaRPr lang="es-MX" dirty="0"/>
          </a:p>
        </p:txBody>
      </p:sp>
      <p:sp>
        <p:nvSpPr>
          <p:cNvPr id="20" name="19 Rectángulo"/>
          <p:cNvSpPr/>
          <p:nvPr/>
        </p:nvSpPr>
        <p:spPr>
          <a:xfrm>
            <a:off x="6779738" y="5013176"/>
            <a:ext cx="672581" cy="5381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CuadroTexto"/>
          <p:cNvSpPr txBox="1"/>
          <p:nvPr/>
        </p:nvSpPr>
        <p:spPr>
          <a:xfrm>
            <a:off x="7559947" y="509758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div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099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2978"/>
            <a:ext cx="9144000" cy="1701378"/>
          </a:xfrm>
          <a:prstGeom prst="rect">
            <a:avLst/>
          </a:prstGeom>
        </p:spPr>
      </p:pic>
      <p:sp>
        <p:nvSpPr>
          <p:cNvPr id="10" name="9 Abrir llave"/>
          <p:cNvSpPr/>
          <p:nvPr/>
        </p:nvSpPr>
        <p:spPr>
          <a:xfrm rot="5400000">
            <a:off x="4409981" y="-2255033"/>
            <a:ext cx="324037" cy="892899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4141433" y="155679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section</a:t>
            </a:r>
            <a:endParaRPr lang="es-MX" dirty="0"/>
          </a:p>
        </p:txBody>
      </p:sp>
      <p:sp>
        <p:nvSpPr>
          <p:cNvPr id="24" name="23 Rectángulo"/>
          <p:cNvSpPr/>
          <p:nvPr/>
        </p:nvSpPr>
        <p:spPr>
          <a:xfrm>
            <a:off x="1475656" y="2420888"/>
            <a:ext cx="6192688" cy="4512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Rectángulo"/>
          <p:cNvSpPr/>
          <p:nvPr/>
        </p:nvSpPr>
        <p:spPr>
          <a:xfrm>
            <a:off x="1475655" y="2938030"/>
            <a:ext cx="6192688" cy="77900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CuadroTexto"/>
          <p:cNvSpPr txBox="1"/>
          <p:nvPr/>
        </p:nvSpPr>
        <p:spPr>
          <a:xfrm>
            <a:off x="742233" y="246185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h2</a:t>
            </a:r>
            <a:endParaRPr lang="es-MX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39641" y="314286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span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181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5216"/>
            <a:ext cx="8820472" cy="3307568"/>
          </a:xfrm>
          <a:prstGeom prst="rect">
            <a:avLst/>
          </a:prstGeom>
        </p:spPr>
      </p:pic>
      <p:sp>
        <p:nvSpPr>
          <p:cNvPr id="10" name="9 Abrir llave"/>
          <p:cNvSpPr/>
          <p:nvPr/>
        </p:nvSpPr>
        <p:spPr>
          <a:xfrm rot="5400000">
            <a:off x="4409981" y="-2457654"/>
            <a:ext cx="324037" cy="892899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4141433" y="155679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section</a:t>
            </a:r>
            <a:endParaRPr lang="es-MX" dirty="0"/>
          </a:p>
        </p:txBody>
      </p:sp>
      <p:sp>
        <p:nvSpPr>
          <p:cNvPr id="24" name="23 Rectángulo"/>
          <p:cNvSpPr/>
          <p:nvPr/>
        </p:nvSpPr>
        <p:spPr>
          <a:xfrm>
            <a:off x="251520" y="2329655"/>
            <a:ext cx="8640960" cy="26115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CuadroTexto"/>
          <p:cNvSpPr txBox="1"/>
          <p:nvPr/>
        </p:nvSpPr>
        <p:spPr>
          <a:xfrm>
            <a:off x="395536" y="242088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div</a:t>
            </a:r>
            <a:endParaRPr lang="es-MX" dirty="0"/>
          </a:p>
        </p:txBody>
      </p:sp>
      <p:sp>
        <p:nvSpPr>
          <p:cNvPr id="13" name="12 Rectángulo"/>
          <p:cNvSpPr/>
          <p:nvPr/>
        </p:nvSpPr>
        <p:spPr>
          <a:xfrm>
            <a:off x="475928" y="3204592"/>
            <a:ext cx="1071736" cy="16645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CuadroTexto"/>
          <p:cNvSpPr txBox="1"/>
          <p:nvPr/>
        </p:nvSpPr>
        <p:spPr>
          <a:xfrm>
            <a:off x="520940" y="3204592"/>
            <a:ext cx="963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iv, a, </a:t>
            </a:r>
            <a:r>
              <a:rPr lang="es-MX" sz="1200" dirty="0" err="1" smtClean="0"/>
              <a:t>img</a:t>
            </a:r>
            <a:r>
              <a:rPr lang="es-MX" sz="1200" dirty="0" smtClean="0"/>
              <a:t> ,p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70440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" y="934148"/>
            <a:ext cx="8941282" cy="54471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9 Abrir llave"/>
          <p:cNvSpPr/>
          <p:nvPr/>
        </p:nvSpPr>
        <p:spPr>
          <a:xfrm rot="5400000">
            <a:off x="4396979" y="-3933819"/>
            <a:ext cx="324037" cy="892899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4122286" y="-1339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section</a:t>
            </a:r>
            <a:endParaRPr lang="es-MX" dirty="0"/>
          </a:p>
        </p:txBody>
      </p:sp>
      <p:sp>
        <p:nvSpPr>
          <p:cNvPr id="24" name="23 Rectángulo"/>
          <p:cNvSpPr/>
          <p:nvPr/>
        </p:nvSpPr>
        <p:spPr>
          <a:xfrm>
            <a:off x="82212" y="870078"/>
            <a:ext cx="8941282" cy="39990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CuadroTexto"/>
          <p:cNvSpPr txBox="1"/>
          <p:nvPr/>
        </p:nvSpPr>
        <p:spPr>
          <a:xfrm>
            <a:off x="289146" y="1052736"/>
            <a:ext cx="9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d</a:t>
            </a:r>
            <a:r>
              <a:rPr lang="es-MX" dirty="0" smtClean="0">
                <a:solidFill>
                  <a:schemeClr val="bg1"/>
                </a:solidFill>
              </a:rPr>
              <a:t>iv, </a:t>
            </a:r>
            <a:r>
              <a:rPr lang="es-MX" dirty="0" err="1" smtClean="0">
                <a:solidFill>
                  <a:schemeClr val="bg1"/>
                </a:solidFill>
              </a:rPr>
              <a:t>img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99692" y="4941168"/>
            <a:ext cx="8923802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CuadroTexto"/>
          <p:cNvSpPr txBox="1"/>
          <p:nvPr/>
        </p:nvSpPr>
        <p:spPr>
          <a:xfrm>
            <a:off x="7596336" y="5090700"/>
            <a:ext cx="890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d</a:t>
            </a:r>
            <a:r>
              <a:rPr lang="es-MX" sz="1200" dirty="0" smtClean="0">
                <a:solidFill>
                  <a:schemeClr val="bg1"/>
                </a:solidFill>
              </a:rPr>
              <a:t>iv, h2, p ,a</a:t>
            </a:r>
            <a:endParaRPr lang="es-MX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8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3851"/>
            <a:ext cx="9144000" cy="4550298"/>
          </a:xfrm>
          <a:prstGeom prst="rect">
            <a:avLst/>
          </a:prstGeom>
        </p:spPr>
      </p:pic>
      <p:sp>
        <p:nvSpPr>
          <p:cNvPr id="10" name="9 Abrir llave"/>
          <p:cNvSpPr/>
          <p:nvPr/>
        </p:nvSpPr>
        <p:spPr>
          <a:xfrm rot="5400000">
            <a:off x="4396979" y="-3933819"/>
            <a:ext cx="324037" cy="892899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4122286" y="-1339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section</a:t>
            </a:r>
            <a:endParaRPr lang="es-MX" dirty="0"/>
          </a:p>
        </p:txBody>
      </p:sp>
      <p:sp>
        <p:nvSpPr>
          <p:cNvPr id="24" name="23 Rectángulo"/>
          <p:cNvSpPr/>
          <p:nvPr/>
        </p:nvSpPr>
        <p:spPr>
          <a:xfrm>
            <a:off x="82212" y="1052736"/>
            <a:ext cx="8941282" cy="187220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CuadroTexto"/>
          <p:cNvSpPr txBox="1"/>
          <p:nvPr/>
        </p:nvSpPr>
        <p:spPr>
          <a:xfrm>
            <a:off x="289146" y="1052736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  <a:r>
              <a:rPr lang="es-MX" dirty="0" smtClean="0"/>
              <a:t>iv, h2, p</a:t>
            </a:r>
            <a:endParaRPr lang="es-MX" dirty="0"/>
          </a:p>
        </p:txBody>
      </p:sp>
      <p:sp>
        <p:nvSpPr>
          <p:cNvPr id="13" name="12 Rectángulo"/>
          <p:cNvSpPr/>
          <p:nvPr/>
        </p:nvSpPr>
        <p:spPr>
          <a:xfrm>
            <a:off x="82212" y="2996951"/>
            <a:ext cx="8923802" cy="270719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CuadroTexto"/>
          <p:cNvSpPr txBox="1"/>
          <p:nvPr/>
        </p:nvSpPr>
        <p:spPr>
          <a:xfrm>
            <a:off x="7596336" y="5090700"/>
            <a:ext cx="890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iv, h2, p ,a</a:t>
            </a:r>
            <a:endParaRPr lang="es-MX" sz="12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7482" y="299695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img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108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232"/>
            <a:ext cx="9144000" cy="5409535"/>
          </a:xfrm>
          <a:prstGeom prst="rect">
            <a:avLst/>
          </a:prstGeom>
        </p:spPr>
      </p:pic>
      <p:sp>
        <p:nvSpPr>
          <p:cNvPr id="10" name="9 Abrir llave"/>
          <p:cNvSpPr/>
          <p:nvPr/>
        </p:nvSpPr>
        <p:spPr>
          <a:xfrm rot="5400000">
            <a:off x="4396979" y="-3933819"/>
            <a:ext cx="324037" cy="892899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4122286" y="-1339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section</a:t>
            </a:r>
            <a:endParaRPr lang="es-MX" dirty="0"/>
          </a:p>
        </p:txBody>
      </p:sp>
      <p:sp>
        <p:nvSpPr>
          <p:cNvPr id="24" name="23 Rectángulo"/>
          <p:cNvSpPr/>
          <p:nvPr/>
        </p:nvSpPr>
        <p:spPr>
          <a:xfrm>
            <a:off x="82212" y="1052736"/>
            <a:ext cx="8941282" cy="64807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CuadroTexto"/>
          <p:cNvSpPr txBox="1"/>
          <p:nvPr/>
        </p:nvSpPr>
        <p:spPr>
          <a:xfrm>
            <a:off x="6372200" y="1192106"/>
            <a:ext cx="79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</a:t>
            </a:r>
            <a:r>
              <a:rPr lang="es-MX" dirty="0" smtClean="0"/>
              <a:t>iv, h2</a:t>
            </a:r>
            <a:endParaRPr lang="es-MX" dirty="0"/>
          </a:p>
        </p:txBody>
      </p:sp>
      <p:sp>
        <p:nvSpPr>
          <p:cNvPr id="13" name="12 Rectángulo"/>
          <p:cNvSpPr/>
          <p:nvPr/>
        </p:nvSpPr>
        <p:spPr>
          <a:xfrm>
            <a:off x="110099" y="1828019"/>
            <a:ext cx="8923802" cy="44813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CuadroTexto"/>
          <p:cNvSpPr txBox="1"/>
          <p:nvPr/>
        </p:nvSpPr>
        <p:spPr>
          <a:xfrm>
            <a:off x="157530" y="1964061"/>
            <a:ext cx="43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div,div</a:t>
            </a:r>
            <a:endParaRPr lang="es-MX" sz="1200" dirty="0"/>
          </a:p>
        </p:txBody>
      </p:sp>
      <p:sp>
        <p:nvSpPr>
          <p:cNvPr id="16" name="15 Rectángulo"/>
          <p:cNvSpPr/>
          <p:nvPr/>
        </p:nvSpPr>
        <p:spPr>
          <a:xfrm>
            <a:off x="755576" y="1900028"/>
            <a:ext cx="1800201" cy="423374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CuadroTexto"/>
          <p:cNvSpPr txBox="1"/>
          <p:nvPr/>
        </p:nvSpPr>
        <p:spPr>
          <a:xfrm>
            <a:off x="971600" y="436510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div, </a:t>
            </a:r>
            <a:r>
              <a:rPr lang="es-MX" sz="1200" dirty="0" err="1" smtClean="0"/>
              <a:t>img</a:t>
            </a:r>
            <a:r>
              <a:rPr lang="es-MX" sz="1200" dirty="0" smtClean="0"/>
              <a:t>, h3 ,p, a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30454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307"/>
            <a:ext cx="9144000" cy="1941386"/>
          </a:xfrm>
          <a:prstGeom prst="rect">
            <a:avLst/>
          </a:prstGeom>
        </p:spPr>
      </p:pic>
      <p:sp>
        <p:nvSpPr>
          <p:cNvPr id="10" name="9 Abrir llave"/>
          <p:cNvSpPr/>
          <p:nvPr/>
        </p:nvSpPr>
        <p:spPr>
          <a:xfrm rot="5400000">
            <a:off x="4422627" y="-2961710"/>
            <a:ext cx="324037" cy="892899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rgbClr val="B8811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4202649" y="836712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footer</a:t>
            </a:r>
            <a:endParaRPr lang="es-MX" dirty="0"/>
          </a:p>
        </p:txBody>
      </p:sp>
      <p:sp>
        <p:nvSpPr>
          <p:cNvPr id="13" name="12 Rectángulo"/>
          <p:cNvSpPr/>
          <p:nvPr/>
        </p:nvSpPr>
        <p:spPr>
          <a:xfrm>
            <a:off x="110099" y="1828020"/>
            <a:ext cx="8923802" cy="2571674"/>
          </a:xfrm>
          <a:prstGeom prst="rect">
            <a:avLst/>
          </a:prstGeom>
          <a:noFill/>
          <a:ln>
            <a:solidFill>
              <a:srgbClr val="B8811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CuadroTexto"/>
          <p:cNvSpPr txBox="1"/>
          <p:nvPr/>
        </p:nvSpPr>
        <p:spPr>
          <a:xfrm>
            <a:off x="157530" y="1964061"/>
            <a:ext cx="3622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/>
              <a:t>u</a:t>
            </a:r>
            <a:r>
              <a:rPr lang="es-MX" sz="1200" dirty="0" err="1" smtClean="0"/>
              <a:t>l</a:t>
            </a:r>
            <a:r>
              <a:rPr lang="es-MX" sz="1200" dirty="0" smtClean="0"/>
              <a:t>, p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25404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260648"/>
            <a:ext cx="3105337" cy="20528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err="1"/>
              <a:t>body</a:t>
            </a:r>
            <a:endParaRPr lang="es-MX" sz="800" dirty="0"/>
          </a:p>
          <a:p>
            <a:r>
              <a:rPr lang="es-MX" sz="800" dirty="0"/>
              <a:t>{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padding</a:t>
            </a:r>
            <a:r>
              <a:rPr lang="es-MX" sz="800" dirty="0"/>
              <a:t>-top: 80px;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margin</a:t>
            </a:r>
            <a:r>
              <a:rPr lang="es-MX" sz="800" dirty="0"/>
              <a:t>: 0;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text-rendering</a:t>
            </a:r>
            <a:r>
              <a:rPr lang="es-MX" sz="800" dirty="0"/>
              <a:t>: </a:t>
            </a:r>
            <a:r>
              <a:rPr lang="es-MX" sz="800" dirty="0" err="1"/>
              <a:t>optimizeLegibility</a:t>
            </a:r>
            <a:r>
              <a:rPr lang="es-MX" sz="800" dirty="0"/>
              <a:t>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font-family</a:t>
            </a:r>
            <a:r>
              <a:rPr lang="es-MX" sz="800" dirty="0"/>
              <a:t>: </a:t>
            </a:r>
            <a:r>
              <a:rPr lang="es-MX" sz="800" dirty="0" err="1"/>
              <a:t>Roboto</a:t>
            </a:r>
            <a:r>
              <a:rPr lang="es-MX" sz="800" dirty="0"/>
              <a:t>, </a:t>
            </a:r>
            <a:r>
              <a:rPr lang="es-MX" sz="800" dirty="0" err="1"/>
              <a:t>Helvetica</a:t>
            </a:r>
            <a:r>
              <a:rPr lang="es-MX" sz="800" dirty="0"/>
              <a:t>, Arial, </a:t>
            </a:r>
            <a:r>
              <a:rPr lang="es-MX" sz="800" dirty="0" err="1"/>
              <a:t>sans-serif</a:t>
            </a:r>
            <a:r>
              <a:rPr lang="es-MX" sz="800" dirty="0"/>
              <a:t>;</a:t>
            </a:r>
          </a:p>
          <a:p>
            <a:r>
              <a:rPr lang="es-MX" sz="800" dirty="0"/>
              <a:t>}</a:t>
            </a:r>
          </a:p>
          <a:p>
            <a:endParaRPr lang="es-MX" sz="800" dirty="0"/>
          </a:p>
          <a:p>
            <a:r>
              <a:rPr lang="es-MX" sz="800" dirty="0" err="1"/>
              <a:t>html</a:t>
            </a:r>
            <a:endParaRPr lang="es-MX" sz="800" dirty="0"/>
          </a:p>
          <a:p>
            <a:r>
              <a:rPr lang="es-MX" sz="800" dirty="0"/>
              <a:t>{</a:t>
            </a:r>
          </a:p>
          <a:p>
            <a:r>
              <a:rPr lang="es-MX" sz="800" dirty="0"/>
              <a:t>    color: #212121;</a:t>
            </a:r>
          </a:p>
          <a:p>
            <a:r>
              <a:rPr lang="es-MX" sz="800" dirty="0"/>
              <a:t>    line-</a:t>
            </a:r>
            <a:r>
              <a:rPr lang="es-MX" sz="800" dirty="0" err="1"/>
              <a:t>height</a:t>
            </a:r>
            <a:r>
              <a:rPr lang="es-MX" sz="800" dirty="0"/>
              <a:t>: 24px;</a:t>
            </a:r>
          </a:p>
          <a:p>
            <a:r>
              <a:rPr lang="es-MX" sz="800" dirty="0"/>
              <a:t>}</a:t>
            </a:r>
          </a:p>
          <a:p>
            <a:endParaRPr lang="es-MX" sz="800" dirty="0"/>
          </a:p>
          <a:p>
            <a:r>
              <a:rPr lang="es-MX" sz="800" dirty="0" err="1"/>
              <a:t>nav</a:t>
            </a:r>
            <a:endParaRPr lang="es-MX" sz="800" dirty="0"/>
          </a:p>
          <a:p>
            <a:r>
              <a:rPr lang="es-MX" sz="800" dirty="0"/>
              <a:t>{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height</a:t>
            </a:r>
            <a:r>
              <a:rPr lang="es-MX" sz="800" dirty="0"/>
              <a:t>: 80px;</a:t>
            </a:r>
          </a:p>
          <a:p>
            <a:r>
              <a:rPr lang="es-MX" sz="800" dirty="0"/>
              <a:t>    position: </a:t>
            </a:r>
            <a:r>
              <a:rPr lang="es-MX" sz="800" dirty="0" err="1"/>
              <a:t>fixed</a:t>
            </a:r>
            <a:r>
              <a:rPr lang="es-MX" sz="800" dirty="0"/>
              <a:t>;</a:t>
            </a:r>
          </a:p>
          <a:p>
            <a:r>
              <a:rPr lang="es-MX" sz="800" dirty="0"/>
              <a:t>    top: 0;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width</a:t>
            </a:r>
            <a:r>
              <a:rPr lang="es-MX" sz="800" dirty="0"/>
              <a:t>: 100%;</a:t>
            </a:r>
          </a:p>
          <a:p>
            <a:r>
              <a:rPr lang="es-MX" sz="800" dirty="0"/>
              <a:t>    box-</a:t>
            </a:r>
            <a:r>
              <a:rPr lang="es-MX" sz="800" dirty="0" err="1"/>
              <a:t>shadow</a:t>
            </a:r>
            <a:r>
              <a:rPr lang="es-MX" sz="800" dirty="0"/>
              <a:t>: 100px  </a:t>
            </a:r>
            <a:r>
              <a:rPr lang="es-MX" sz="800" dirty="0" err="1"/>
              <a:t>black</a:t>
            </a:r>
            <a:r>
              <a:rPr lang="es-MX" sz="800" dirty="0"/>
              <a:t>;</a:t>
            </a:r>
          </a:p>
          <a:p>
            <a:r>
              <a:rPr lang="es-MX" sz="800" dirty="0"/>
              <a:t>}</a:t>
            </a:r>
          </a:p>
          <a:p>
            <a:endParaRPr lang="es-MX" sz="800" dirty="0"/>
          </a:p>
          <a:p>
            <a:r>
              <a:rPr lang="es-MX" sz="800" dirty="0" err="1"/>
              <a:t>nav</a:t>
            </a:r>
            <a:r>
              <a:rPr lang="es-MX" sz="800" dirty="0"/>
              <a:t> </a:t>
            </a:r>
            <a:r>
              <a:rPr lang="es-MX" sz="800" dirty="0" err="1"/>
              <a:t>img</a:t>
            </a:r>
            <a:endParaRPr lang="es-MX" sz="800" dirty="0"/>
          </a:p>
          <a:p>
            <a:r>
              <a:rPr lang="es-MX" sz="800" dirty="0"/>
              <a:t>{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float</a:t>
            </a:r>
            <a:r>
              <a:rPr lang="es-MX" sz="800" dirty="0"/>
              <a:t>: </a:t>
            </a:r>
            <a:r>
              <a:rPr lang="es-MX" sz="800" dirty="0" err="1"/>
              <a:t>left</a:t>
            </a:r>
            <a:r>
              <a:rPr lang="es-MX" sz="800" dirty="0"/>
              <a:t>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padding</a:t>
            </a:r>
            <a:r>
              <a:rPr lang="es-MX" sz="800" dirty="0"/>
              <a:t>: 26px 0 26px 24px;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height</a:t>
            </a:r>
            <a:r>
              <a:rPr lang="es-MX" sz="800" dirty="0"/>
              <a:t>: 28px;</a:t>
            </a:r>
          </a:p>
          <a:p>
            <a:r>
              <a:rPr lang="es-MX" sz="800" dirty="0"/>
              <a:t>}</a:t>
            </a:r>
          </a:p>
          <a:p>
            <a:endParaRPr lang="es-MX" sz="800" dirty="0"/>
          </a:p>
          <a:p>
            <a:r>
              <a:rPr lang="es-MX" sz="800" dirty="0" err="1"/>
              <a:t>nav</a:t>
            </a:r>
            <a:r>
              <a:rPr lang="es-MX" sz="800" dirty="0"/>
              <a:t> </a:t>
            </a:r>
            <a:r>
              <a:rPr lang="es-MX" sz="800" dirty="0" err="1"/>
              <a:t>ul</a:t>
            </a:r>
            <a:endParaRPr lang="es-MX" sz="800" dirty="0"/>
          </a:p>
          <a:p>
            <a:r>
              <a:rPr lang="es-MX" sz="800" dirty="0"/>
              <a:t>{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margin-right</a:t>
            </a:r>
            <a:r>
              <a:rPr lang="es-MX" sz="800" dirty="0"/>
              <a:t>: 40px;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float</a:t>
            </a:r>
            <a:r>
              <a:rPr lang="es-MX" sz="800" dirty="0"/>
              <a:t>: </a:t>
            </a:r>
            <a:r>
              <a:rPr lang="es-MX" sz="800" dirty="0" err="1"/>
              <a:t>right</a:t>
            </a:r>
            <a:r>
              <a:rPr lang="es-MX" sz="800" dirty="0"/>
              <a:t>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list-style</a:t>
            </a:r>
            <a:r>
              <a:rPr lang="es-MX" sz="800" dirty="0"/>
              <a:t>: </a:t>
            </a:r>
            <a:r>
              <a:rPr lang="es-MX" sz="800" dirty="0" err="1"/>
              <a:t>none</a:t>
            </a:r>
            <a:r>
              <a:rPr lang="es-MX" sz="800" dirty="0"/>
              <a:t>;</a:t>
            </a:r>
          </a:p>
          <a:p>
            <a:r>
              <a:rPr lang="es-MX" sz="800" dirty="0"/>
              <a:t>}</a:t>
            </a:r>
          </a:p>
          <a:p>
            <a:endParaRPr lang="es-MX" sz="800" dirty="0"/>
          </a:p>
          <a:p>
            <a:r>
              <a:rPr lang="es-MX" sz="800" dirty="0" err="1"/>
              <a:t>nav</a:t>
            </a:r>
            <a:r>
              <a:rPr lang="es-MX" sz="800" dirty="0"/>
              <a:t> li</a:t>
            </a:r>
          </a:p>
          <a:p>
            <a:r>
              <a:rPr lang="es-MX" sz="800" dirty="0"/>
              <a:t>{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margin-left</a:t>
            </a:r>
            <a:r>
              <a:rPr lang="es-MX" sz="800" dirty="0"/>
              <a:t>: 1px;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float</a:t>
            </a:r>
            <a:r>
              <a:rPr lang="es-MX" sz="800" dirty="0"/>
              <a:t>: </a:t>
            </a:r>
            <a:r>
              <a:rPr lang="es-MX" sz="800" dirty="0" err="1"/>
              <a:t>left</a:t>
            </a:r>
            <a:r>
              <a:rPr lang="es-MX" sz="800" dirty="0"/>
              <a:t>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padding</a:t>
            </a:r>
            <a:r>
              <a:rPr lang="es-MX" sz="800" dirty="0"/>
              <a:t>: 4% 4px;</a:t>
            </a:r>
          </a:p>
          <a:p>
            <a:r>
              <a:rPr lang="es-MX" sz="800" dirty="0"/>
              <a:t>}</a:t>
            </a:r>
          </a:p>
          <a:p>
            <a:endParaRPr lang="es-MX" sz="800" dirty="0"/>
          </a:p>
          <a:p>
            <a:r>
              <a:rPr lang="es-MX" sz="800" dirty="0" err="1"/>
              <a:t>nav</a:t>
            </a:r>
            <a:r>
              <a:rPr lang="es-MX" sz="800" dirty="0"/>
              <a:t> li a</a:t>
            </a:r>
          </a:p>
          <a:p>
            <a:r>
              <a:rPr lang="es-MX" sz="800" dirty="0"/>
              <a:t>{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text-transform</a:t>
            </a:r>
            <a:r>
              <a:rPr lang="es-MX" sz="800" dirty="0"/>
              <a:t>: </a:t>
            </a:r>
            <a:r>
              <a:rPr lang="es-MX" sz="800" dirty="0" err="1"/>
              <a:t>uppercase</a:t>
            </a:r>
            <a:r>
              <a:rPr lang="es-MX" sz="800" dirty="0"/>
              <a:t>;</a:t>
            </a:r>
          </a:p>
          <a:p>
            <a:r>
              <a:rPr lang="es-MX" sz="800" dirty="0"/>
              <a:t>    color: #757575;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font-size</a:t>
            </a:r>
            <a:r>
              <a:rPr lang="es-MX" sz="800" dirty="0"/>
              <a:t>: 14px;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letter-spacing</a:t>
            </a:r>
            <a:r>
              <a:rPr lang="es-MX" sz="800" dirty="0"/>
              <a:t>:  0.5px;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padding</a:t>
            </a:r>
            <a:r>
              <a:rPr lang="es-MX" sz="800" dirty="0"/>
              <a:t>: 16px;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text-decoration</a:t>
            </a:r>
            <a:r>
              <a:rPr lang="es-MX" sz="800" dirty="0"/>
              <a:t>: </a:t>
            </a:r>
            <a:r>
              <a:rPr lang="es-MX" sz="800" dirty="0" err="1"/>
              <a:t>none</a:t>
            </a:r>
            <a:r>
              <a:rPr lang="es-MX" sz="800" dirty="0"/>
              <a:t>;</a:t>
            </a:r>
          </a:p>
          <a:p>
            <a:r>
              <a:rPr lang="es-MX" sz="800" dirty="0"/>
              <a:t>}</a:t>
            </a:r>
          </a:p>
          <a:p>
            <a:endParaRPr lang="es-MX" sz="800" dirty="0"/>
          </a:p>
          <a:p>
            <a:r>
              <a:rPr lang="es-MX" sz="800" dirty="0" err="1"/>
              <a:t>nav</a:t>
            </a:r>
            <a:r>
              <a:rPr lang="es-MX" sz="800" dirty="0"/>
              <a:t> </a:t>
            </a:r>
            <a:r>
              <a:rPr lang="es-MX" sz="800" dirty="0" err="1"/>
              <a:t>span</a:t>
            </a:r>
            <a:endParaRPr lang="es-MX" sz="800" dirty="0"/>
          </a:p>
          <a:p>
            <a:r>
              <a:rPr lang="es-MX" sz="800" dirty="0"/>
              <a:t>{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display</a:t>
            </a:r>
            <a:r>
              <a:rPr lang="es-MX" sz="800" dirty="0"/>
              <a:t>: </a:t>
            </a:r>
            <a:r>
              <a:rPr lang="es-MX" sz="800" dirty="0" err="1"/>
              <a:t>inline</a:t>
            </a:r>
            <a:r>
              <a:rPr lang="es-MX" sz="800" dirty="0"/>
              <a:t>-block;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border-right</a:t>
            </a:r>
            <a:r>
              <a:rPr lang="es-MX" sz="800" dirty="0"/>
              <a:t>: 5px </a:t>
            </a:r>
            <a:r>
              <a:rPr lang="es-MX" sz="800" dirty="0" err="1"/>
              <a:t>solid</a:t>
            </a:r>
            <a:r>
              <a:rPr lang="es-MX" sz="800" dirty="0"/>
              <a:t> </a:t>
            </a:r>
            <a:r>
              <a:rPr lang="es-MX" sz="800" dirty="0" err="1"/>
              <a:t>transparent</a:t>
            </a:r>
            <a:r>
              <a:rPr lang="es-MX" sz="800" dirty="0"/>
              <a:t>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border</a:t>
            </a:r>
            <a:r>
              <a:rPr lang="es-MX" sz="800" dirty="0"/>
              <a:t>-top: 5px </a:t>
            </a:r>
            <a:r>
              <a:rPr lang="es-MX" sz="800" dirty="0" err="1"/>
              <a:t>solid</a:t>
            </a:r>
            <a:r>
              <a:rPr lang="es-MX" sz="800" dirty="0"/>
              <a:t>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border-left</a:t>
            </a:r>
            <a:r>
              <a:rPr lang="es-MX" sz="800" dirty="0"/>
              <a:t>: 5px </a:t>
            </a:r>
            <a:r>
              <a:rPr lang="es-MX" sz="800" dirty="0" err="1"/>
              <a:t>solid</a:t>
            </a:r>
            <a:r>
              <a:rPr lang="es-MX" sz="800" dirty="0"/>
              <a:t> </a:t>
            </a:r>
            <a:r>
              <a:rPr lang="es-MX" sz="800" dirty="0" err="1"/>
              <a:t>transparent</a:t>
            </a:r>
            <a:r>
              <a:rPr lang="es-MX" sz="800" dirty="0"/>
              <a:t>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margin-left</a:t>
            </a:r>
            <a:r>
              <a:rPr lang="es-MX" sz="800" dirty="0"/>
              <a:t>: 4px;</a:t>
            </a:r>
          </a:p>
          <a:p>
            <a:r>
              <a:rPr lang="es-MX" sz="800" dirty="0"/>
              <a:t>    vertical-</a:t>
            </a:r>
            <a:r>
              <a:rPr lang="es-MX" sz="800" dirty="0" err="1"/>
              <a:t>align</a:t>
            </a:r>
            <a:r>
              <a:rPr lang="es-MX" sz="800" dirty="0"/>
              <a:t>: </a:t>
            </a:r>
            <a:r>
              <a:rPr lang="es-MX" sz="800" dirty="0" err="1"/>
              <a:t>middle</a:t>
            </a:r>
            <a:r>
              <a:rPr lang="es-MX" sz="800" dirty="0"/>
              <a:t>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margin</a:t>
            </a:r>
            <a:r>
              <a:rPr lang="es-MX" sz="800" dirty="0"/>
              <a:t>-top:  -3px;</a:t>
            </a:r>
          </a:p>
          <a:p>
            <a:r>
              <a:rPr lang="es-MX" sz="800" dirty="0"/>
              <a:t>}</a:t>
            </a:r>
          </a:p>
          <a:p>
            <a:endParaRPr lang="es-MX" sz="800" dirty="0"/>
          </a:p>
          <a:p>
            <a:endParaRPr lang="es-MX" sz="800" dirty="0"/>
          </a:p>
          <a:p>
            <a:r>
              <a:rPr lang="es-MX" sz="800" dirty="0" err="1"/>
              <a:t>section</a:t>
            </a:r>
            <a:endParaRPr lang="es-MX" sz="800" dirty="0"/>
          </a:p>
          <a:p>
            <a:r>
              <a:rPr lang="es-MX" sz="800" dirty="0"/>
              <a:t>{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overflow</a:t>
            </a:r>
            <a:r>
              <a:rPr lang="es-MX" sz="800" dirty="0"/>
              <a:t>: </a:t>
            </a:r>
            <a:r>
              <a:rPr lang="es-MX" sz="800" dirty="0" err="1"/>
              <a:t>hidden</a:t>
            </a:r>
            <a:r>
              <a:rPr lang="es-MX" sz="800" dirty="0"/>
              <a:t>;</a:t>
            </a:r>
          </a:p>
          <a:p>
            <a:r>
              <a:rPr lang="es-MX" sz="800" dirty="0"/>
              <a:t>    position: </a:t>
            </a:r>
            <a:r>
              <a:rPr lang="es-MX" sz="800" dirty="0" err="1"/>
              <a:t>relative</a:t>
            </a:r>
            <a:r>
              <a:rPr lang="es-MX" sz="800" dirty="0"/>
              <a:t>;</a:t>
            </a:r>
          </a:p>
          <a:p>
            <a:r>
              <a:rPr lang="es-MX" sz="800" dirty="0"/>
              <a:t>}</a:t>
            </a:r>
          </a:p>
          <a:p>
            <a:endParaRPr lang="es-MX" sz="800" dirty="0"/>
          </a:p>
          <a:p>
            <a:endParaRPr lang="es-MX" sz="800" dirty="0"/>
          </a:p>
          <a:p>
            <a:endParaRPr lang="es-MX" sz="800" dirty="0"/>
          </a:p>
          <a:p>
            <a:r>
              <a:rPr lang="es-MX" sz="800" dirty="0"/>
              <a:t>.banner</a:t>
            </a:r>
          </a:p>
          <a:p>
            <a:r>
              <a:rPr lang="es-MX" sz="800" dirty="0"/>
              <a:t>{</a:t>
            </a:r>
          </a:p>
          <a:p>
            <a:r>
              <a:rPr lang="es-MX" sz="800" dirty="0"/>
              <a:t>    position: </a:t>
            </a:r>
            <a:r>
              <a:rPr lang="es-MX" sz="800" dirty="0" err="1"/>
              <a:t>relative</a:t>
            </a:r>
            <a:r>
              <a:rPr lang="es-MX" sz="800" dirty="0"/>
              <a:t>;</a:t>
            </a:r>
          </a:p>
          <a:p>
            <a:r>
              <a:rPr lang="es-MX" sz="800" dirty="0"/>
              <a:t>}</a:t>
            </a:r>
          </a:p>
          <a:p>
            <a:endParaRPr lang="es-MX" sz="800" dirty="0"/>
          </a:p>
          <a:p>
            <a:r>
              <a:rPr lang="es-MX" sz="800" dirty="0"/>
              <a:t>.</a:t>
            </a:r>
            <a:r>
              <a:rPr lang="es-MX" sz="800" dirty="0" err="1"/>
              <a:t>seccion</a:t>
            </a:r>
            <a:r>
              <a:rPr lang="es-MX" sz="800" dirty="0"/>
              <a:t>-contenedor</a:t>
            </a:r>
          </a:p>
          <a:p>
            <a:r>
              <a:rPr lang="es-MX" sz="800" dirty="0"/>
              <a:t>{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margin-left</a:t>
            </a:r>
            <a:r>
              <a:rPr lang="es-MX" sz="800" dirty="0"/>
              <a:t>: auto;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margin-right</a:t>
            </a:r>
            <a:r>
              <a:rPr lang="es-MX" sz="800" dirty="0"/>
              <a:t>: auto;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max-width</a:t>
            </a:r>
            <a:r>
              <a:rPr lang="es-MX" sz="800" dirty="0"/>
              <a:t>: 1044px;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padding-bottom</a:t>
            </a:r>
            <a:r>
              <a:rPr lang="es-MX" sz="800" dirty="0"/>
              <a:t>: 85px;</a:t>
            </a:r>
          </a:p>
          <a:p>
            <a:r>
              <a:rPr lang="es-MX" sz="800" dirty="0"/>
              <a:t>}</a:t>
            </a:r>
          </a:p>
          <a:p>
            <a:endParaRPr lang="es-MX" sz="800" dirty="0"/>
          </a:p>
          <a:p>
            <a:r>
              <a:rPr lang="es-MX" sz="800" dirty="0"/>
              <a:t>.</a:t>
            </a:r>
            <a:r>
              <a:rPr lang="es-MX" sz="800" dirty="0" err="1"/>
              <a:t>seccion</a:t>
            </a:r>
            <a:r>
              <a:rPr lang="es-MX" sz="800" dirty="0"/>
              <a:t>-dos</a:t>
            </a:r>
          </a:p>
          <a:p>
            <a:r>
              <a:rPr lang="es-MX" sz="800" dirty="0"/>
              <a:t>{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padding</a:t>
            </a:r>
            <a:r>
              <a:rPr lang="es-MX" sz="800" dirty="0"/>
              <a:t>-top: 80px;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padding-bottom</a:t>
            </a:r>
            <a:r>
              <a:rPr lang="es-MX" sz="800" dirty="0"/>
              <a:t>: 24px;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margin-left</a:t>
            </a:r>
            <a:r>
              <a:rPr lang="es-MX" sz="800" dirty="0"/>
              <a:t>: auto;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margin-right</a:t>
            </a:r>
            <a:r>
              <a:rPr lang="es-MX" sz="800" dirty="0"/>
              <a:t>: auto;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max-width</a:t>
            </a:r>
            <a:r>
              <a:rPr lang="es-MX" sz="800" dirty="0"/>
              <a:t>: 1044px;</a:t>
            </a:r>
          </a:p>
          <a:p>
            <a:r>
              <a:rPr lang="es-MX" sz="800" dirty="0"/>
              <a:t>    color: #212121;</a:t>
            </a:r>
          </a:p>
          <a:p>
            <a:r>
              <a:rPr lang="es-MX" sz="800" dirty="0"/>
              <a:t>}</a:t>
            </a:r>
          </a:p>
          <a:p>
            <a:endParaRPr lang="es-MX" sz="800" dirty="0"/>
          </a:p>
          <a:p>
            <a:r>
              <a:rPr lang="es-MX" sz="800" dirty="0"/>
              <a:t>.</a:t>
            </a:r>
            <a:r>
              <a:rPr lang="es-MX" sz="800" dirty="0" err="1"/>
              <a:t>seccion</a:t>
            </a:r>
            <a:r>
              <a:rPr lang="es-MX" sz="800" dirty="0"/>
              <a:t>-dos h2</a:t>
            </a:r>
          </a:p>
          <a:p>
            <a:r>
              <a:rPr lang="es-MX" sz="800" dirty="0"/>
              <a:t>{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margin-bottom</a:t>
            </a:r>
            <a:r>
              <a:rPr lang="es-MX" sz="800" dirty="0"/>
              <a:t>: 16px;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font-size</a:t>
            </a:r>
            <a:r>
              <a:rPr lang="es-MX" sz="800" dirty="0"/>
              <a:t>: 40px;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font-weight</a:t>
            </a:r>
            <a:r>
              <a:rPr lang="es-MX" sz="800" dirty="0"/>
              <a:t>: 300;</a:t>
            </a:r>
          </a:p>
          <a:p>
            <a:r>
              <a:rPr lang="es-MX" sz="800" dirty="0"/>
              <a:t>    line-</a:t>
            </a:r>
            <a:r>
              <a:rPr lang="es-MX" sz="800" dirty="0" err="1"/>
              <a:t>height</a:t>
            </a:r>
            <a:r>
              <a:rPr lang="es-MX" sz="800" dirty="0"/>
              <a:t>: 48px;</a:t>
            </a:r>
          </a:p>
          <a:p>
            <a:r>
              <a:rPr lang="es-MX" sz="800" dirty="0"/>
              <a:t>}</a:t>
            </a:r>
          </a:p>
          <a:p>
            <a:endParaRPr lang="es-MX" sz="800" dirty="0"/>
          </a:p>
          <a:p>
            <a:r>
              <a:rPr lang="es-MX" sz="800" dirty="0"/>
              <a:t>.</a:t>
            </a:r>
            <a:r>
              <a:rPr lang="es-MX" sz="800" dirty="0" err="1"/>
              <a:t>seccion</a:t>
            </a:r>
            <a:r>
              <a:rPr lang="es-MX" sz="800" dirty="0"/>
              <a:t>-dos p</a:t>
            </a:r>
          </a:p>
          <a:p>
            <a:r>
              <a:rPr lang="es-MX" sz="800" dirty="0"/>
              <a:t>{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width</a:t>
            </a:r>
            <a:r>
              <a:rPr lang="es-MX" sz="800" dirty="0"/>
              <a:t>: 49.9%;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font-size</a:t>
            </a:r>
            <a:r>
              <a:rPr lang="es-MX" sz="800" dirty="0"/>
              <a:t>: 16px;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font-style</a:t>
            </a:r>
            <a:r>
              <a:rPr lang="es-MX" sz="800" dirty="0"/>
              <a:t>: normal;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font-weight</a:t>
            </a:r>
            <a:r>
              <a:rPr lang="es-MX" sz="800" dirty="0"/>
              <a:t>: 300;</a:t>
            </a:r>
          </a:p>
          <a:p>
            <a:r>
              <a:rPr lang="es-MX" sz="800" dirty="0"/>
              <a:t>    line-</a:t>
            </a:r>
            <a:r>
              <a:rPr lang="es-MX" sz="800" dirty="0" err="1"/>
              <a:t>height</a:t>
            </a:r>
            <a:r>
              <a:rPr lang="es-MX" sz="800" dirty="0"/>
              <a:t>: 24px;</a:t>
            </a:r>
          </a:p>
          <a:p>
            <a:r>
              <a:rPr lang="es-MX" sz="800" dirty="0"/>
              <a:t>}</a:t>
            </a:r>
          </a:p>
          <a:p>
            <a:endParaRPr lang="es-MX" sz="800" dirty="0"/>
          </a:p>
          <a:p>
            <a:r>
              <a:rPr lang="es-MX" sz="800" dirty="0"/>
              <a:t>.centrar-texto</a:t>
            </a:r>
          </a:p>
          <a:p>
            <a:r>
              <a:rPr lang="es-MX" sz="800" dirty="0"/>
              <a:t>{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text-align</a:t>
            </a:r>
            <a:r>
              <a:rPr lang="es-MX" sz="800" dirty="0"/>
              <a:t>: center;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margin-left</a:t>
            </a:r>
            <a:r>
              <a:rPr lang="es-MX" sz="800" dirty="0"/>
              <a:t>: auto;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margin-right</a:t>
            </a:r>
            <a:r>
              <a:rPr lang="es-MX" sz="800" dirty="0"/>
              <a:t>: auto;</a:t>
            </a:r>
          </a:p>
          <a:p>
            <a:r>
              <a:rPr lang="es-MX" sz="800" dirty="0"/>
              <a:t>}</a:t>
            </a:r>
          </a:p>
          <a:p>
            <a:endParaRPr lang="es-MX" sz="800" dirty="0"/>
          </a:p>
          <a:p>
            <a:endParaRPr lang="es-MX" sz="800" dirty="0"/>
          </a:p>
          <a:p>
            <a:r>
              <a:rPr lang="es-MX" sz="800" dirty="0"/>
              <a:t>.</a:t>
            </a:r>
            <a:r>
              <a:rPr lang="es-MX" sz="800" dirty="0" err="1"/>
              <a:t>seccion</a:t>
            </a:r>
            <a:r>
              <a:rPr lang="es-MX" sz="800" dirty="0"/>
              <a:t>-tres</a:t>
            </a:r>
          </a:p>
          <a:p>
            <a:r>
              <a:rPr lang="es-MX" sz="800" dirty="0"/>
              <a:t>{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display</a:t>
            </a:r>
            <a:r>
              <a:rPr lang="es-MX" sz="800" dirty="0"/>
              <a:t>: </a:t>
            </a:r>
            <a:r>
              <a:rPr lang="es-MX" sz="800" dirty="0" err="1"/>
              <a:t>table</a:t>
            </a:r>
            <a:r>
              <a:rPr lang="es-MX" sz="800" dirty="0"/>
              <a:t>;</a:t>
            </a:r>
          </a:p>
          <a:p>
            <a:r>
              <a:rPr lang="es-MX" sz="800" dirty="0"/>
              <a:t>}</a:t>
            </a:r>
          </a:p>
          <a:p>
            <a:endParaRPr lang="es-MX" sz="800" dirty="0"/>
          </a:p>
          <a:p>
            <a:endParaRPr lang="es-MX" sz="800" dirty="0"/>
          </a:p>
          <a:p>
            <a:r>
              <a:rPr lang="es-MX" sz="800" dirty="0"/>
              <a:t>.</a:t>
            </a:r>
            <a:r>
              <a:rPr lang="es-MX" sz="800" dirty="0" err="1"/>
              <a:t>secciontres</a:t>
            </a:r>
            <a:r>
              <a:rPr lang="es-MX" sz="800" dirty="0"/>
              <a:t>-div</a:t>
            </a:r>
          </a:p>
          <a:p>
            <a:r>
              <a:rPr lang="es-MX" sz="800" dirty="0"/>
              <a:t>{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display</a:t>
            </a:r>
            <a:r>
              <a:rPr lang="es-MX" sz="800" dirty="0"/>
              <a:t>: </a:t>
            </a:r>
            <a:r>
              <a:rPr lang="es-MX" sz="800" dirty="0" err="1"/>
              <a:t>table-cell</a:t>
            </a:r>
            <a:r>
              <a:rPr lang="es-MX" sz="800" dirty="0"/>
              <a:t>;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padding</a:t>
            </a:r>
            <a:r>
              <a:rPr lang="es-MX" sz="800" dirty="0"/>
              <a:t>: 0 20px;</a:t>
            </a:r>
          </a:p>
          <a:p>
            <a:r>
              <a:rPr lang="es-MX" sz="800" dirty="0"/>
              <a:t>    position: </a:t>
            </a:r>
            <a:r>
              <a:rPr lang="es-MX" sz="800" dirty="0" err="1"/>
              <a:t>relative</a:t>
            </a:r>
            <a:r>
              <a:rPr lang="es-MX" sz="800" dirty="0"/>
              <a:t>;</a:t>
            </a:r>
          </a:p>
          <a:p>
            <a:r>
              <a:rPr lang="es-MX" sz="800" dirty="0"/>
              <a:t>}</a:t>
            </a:r>
          </a:p>
          <a:p>
            <a:endParaRPr lang="es-MX" sz="800" dirty="0"/>
          </a:p>
          <a:p>
            <a:r>
              <a:rPr lang="es-MX" sz="800" dirty="0"/>
              <a:t>.</a:t>
            </a:r>
            <a:r>
              <a:rPr lang="es-MX" sz="800" dirty="0" err="1"/>
              <a:t>secciontres</a:t>
            </a:r>
            <a:r>
              <a:rPr lang="es-MX" sz="800" dirty="0"/>
              <a:t>-div </a:t>
            </a:r>
            <a:r>
              <a:rPr lang="es-MX" sz="800" dirty="0" err="1"/>
              <a:t>img</a:t>
            </a:r>
            <a:endParaRPr lang="es-MX" sz="800" dirty="0"/>
          </a:p>
          <a:p>
            <a:r>
              <a:rPr lang="es-MX" sz="800" dirty="0"/>
              <a:t>{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width</a:t>
            </a:r>
            <a:r>
              <a:rPr lang="es-MX" sz="800" dirty="0"/>
              <a:t>: 100%;</a:t>
            </a:r>
          </a:p>
          <a:p>
            <a:r>
              <a:rPr lang="es-MX" sz="800" dirty="0"/>
              <a:t>}</a:t>
            </a:r>
          </a:p>
          <a:p>
            <a:r>
              <a:rPr lang="es-MX" sz="800" dirty="0"/>
              <a:t>/*</a:t>
            </a:r>
          </a:p>
          <a:p>
            <a:r>
              <a:rPr lang="es-MX" sz="800" dirty="0"/>
              <a:t>@media </a:t>
            </a:r>
            <a:r>
              <a:rPr lang="es-MX" sz="800" dirty="0" err="1"/>
              <a:t>only</a:t>
            </a:r>
            <a:r>
              <a:rPr lang="es-MX" sz="800" dirty="0"/>
              <a:t> </a:t>
            </a:r>
            <a:r>
              <a:rPr lang="es-MX" sz="800" dirty="0" err="1"/>
              <a:t>screen</a:t>
            </a:r>
            <a:r>
              <a:rPr lang="es-MX" sz="800" dirty="0"/>
              <a:t> and (</a:t>
            </a:r>
            <a:r>
              <a:rPr lang="es-MX" sz="800" dirty="0" err="1"/>
              <a:t>max-width</a:t>
            </a:r>
            <a:r>
              <a:rPr lang="es-MX" sz="800" dirty="0"/>
              <a:t>: 480px)</a:t>
            </a:r>
          </a:p>
          <a:p>
            <a:r>
              <a:rPr lang="es-MX" sz="800" dirty="0"/>
              <a:t>{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body</a:t>
            </a:r>
            <a:endParaRPr lang="es-MX" sz="800" dirty="0"/>
          </a:p>
          <a:p>
            <a:r>
              <a:rPr lang="es-MX" sz="800" dirty="0"/>
              <a:t>    {</a:t>
            </a:r>
          </a:p>
          <a:p>
            <a:r>
              <a:rPr lang="es-MX" sz="800" dirty="0"/>
              <a:t>        </a:t>
            </a:r>
            <a:r>
              <a:rPr lang="es-MX" sz="800" dirty="0" err="1"/>
              <a:t>background</a:t>
            </a:r>
            <a:r>
              <a:rPr lang="es-MX" sz="800" dirty="0"/>
              <a:t>-color: red;</a:t>
            </a:r>
          </a:p>
          <a:p>
            <a:r>
              <a:rPr lang="es-MX" sz="800" dirty="0"/>
              <a:t>    }</a:t>
            </a:r>
          </a:p>
          <a:p>
            <a:r>
              <a:rPr lang="es-MX" sz="800" dirty="0"/>
              <a:t>}</a:t>
            </a:r>
          </a:p>
          <a:p>
            <a:endParaRPr lang="es-MX" sz="800" dirty="0"/>
          </a:p>
          <a:p>
            <a:endParaRPr lang="es-MX" sz="800" dirty="0"/>
          </a:p>
          <a:p>
            <a:r>
              <a:rPr lang="es-MX" sz="800" dirty="0"/>
              <a:t>@media </a:t>
            </a:r>
            <a:r>
              <a:rPr lang="es-MX" sz="800" dirty="0" err="1"/>
              <a:t>only</a:t>
            </a:r>
            <a:r>
              <a:rPr lang="es-MX" sz="800" dirty="0"/>
              <a:t> </a:t>
            </a:r>
            <a:r>
              <a:rPr lang="es-MX" sz="800" dirty="0" err="1"/>
              <a:t>screen</a:t>
            </a:r>
            <a:r>
              <a:rPr lang="es-MX" sz="800" dirty="0"/>
              <a:t> and (min-</a:t>
            </a:r>
            <a:r>
              <a:rPr lang="es-MX" sz="800" dirty="0" err="1"/>
              <a:t>width</a:t>
            </a:r>
            <a:r>
              <a:rPr lang="es-MX" sz="800" dirty="0"/>
              <a:t>: 481px) and (</a:t>
            </a:r>
            <a:r>
              <a:rPr lang="es-MX" sz="800" dirty="0" err="1"/>
              <a:t>max-width</a:t>
            </a:r>
            <a:r>
              <a:rPr lang="es-MX" sz="800" dirty="0"/>
              <a:t>: 720px)</a:t>
            </a:r>
          </a:p>
          <a:p>
            <a:r>
              <a:rPr lang="es-MX" sz="800" dirty="0"/>
              <a:t>{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body</a:t>
            </a:r>
            <a:endParaRPr lang="es-MX" sz="800" dirty="0"/>
          </a:p>
          <a:p>
            <a:r>
              <a:rPr lang="es-MX" sz="800" dirty="0"/>
              <a:t>    {</a:t>
            </a:r>
          </a:p>
          <a:p>
            <a:r>
              <a:rPr lang="es-MX" sz="800" dirty="0"/>
              <a:t>        </a:t>
            </a:r>
            <a:r>
              <a:rPr lang="es-MX" sz="800" dirty="0" err="1"/>
              <a:t>background</a:t>
            </a:r>
            <a:r>
              <a:rPr lang="es-MX" sz="800" dirty="0"/>
              <a:t>-color: blue;</a:t>
            </a:r>
          </a:p>
          <a:p>
            <a:r>
              <a:rPr lang="es-MX" sz="800" dirty="0"/>
              <a:t>    }</a:t>
            </a:r>
          </a:p>
          <a:p>
            <a:r>
              <a:rPr lang="es-MX" sz="800" dirty="0"/>
              <a:t>}</a:t>
            </a:r>
          </a:p>
          <a:p>
            <a:endParaRPr lang="es-MX" sz="800" dirty="0"/>
          </a:p>
          <a:p>
            <a:r>
              <a:rPr lang="es-MX" sz="800" dirty="0"/>
              <a:t>@media </a:t>
            </a:r>
            <a:r>
              <a:rPr lang="es-MX" sz="800" dirty="0" err="1"/>
              <a:t>only</a:t>
            </a:r>
            <a:r>
              <a:rPr lang="es-MX" sz="800" dirty="0"/>
              <a:t> </a:t>
            </a:r>
            <a:r>
              <a:rPr lang="es-MX" sz="800" dirty="0" err="1"/>
              <a:t>screen</a:t>
            </a:r>
            <a:r>
              <a:rPr lang="es-MX" sz="800" dirty="0"/>
              <a:t> and (min-</a:t>
            </a:r>
            <a:r>
              <a:rPr lang="es-MX" sz="800" dirty="0" err="1"/>
              <a:t>width</a:t>
            </a:r>
            <a:r>
              <a:rPr lang="es-MX" sz="800" dirty="0"/>
              <a:t>: 721px) and (</a:t>
            </a:r>
            <a:r>
              <a:rPr lang="es-MX" sz="800" dirty="0" err="1"/>
              <a:t>max-width</a:t>
            </a:r>
            <a:r>
              <a:rPr lang="es-MX" sz="800" dirty="0"/>
              <a:t>: 1280px)</a:t>
            </a:r>
          </a:p>
          <a:p>
            <a:r>
              <a:rPr lang="es-MX" sz="800" dirty="0"/>
              <a:t>{</a:t>
            </a:r>
          </a:p>
          <a:p>
            <a:r>
              <a:rPr lang="es-MX" sz="800" dirty="0"/>
              <a:t>    </a:t>
            </a:r>
            <a:r>
              <a:rPr lang="es-MX" sz="800" dirty="0" err="1"/>
              <a:t>body</a:t>
            </a:r>
            <a:endParaRPr lang="es-MX" sz="800" dirty="0"/>
          </a:p>
          <a:p>
            <a:r>
              <a:rPr lang="es-MX" sz="800" dirty="0"/>
              <a:t>    {</a:t>
            </a:r>
          </a:p>
          <a:p>
            <a:r>
              <a:rPr lang="es-MX" sz="800" dirty="0"/>
              <a:t>        </a:t>
            </a:r>
            <a:r>
              <a:rPr lang="es-MX" sz="800" dirty="0" err="1"/>
              <a:t>background</a:t>
            </a:r>
            <a:r>
              <a:rPr lang="es-MX" sz="800" dirty="0"/>
              <a:t>-color: blue;</a:t>
            </a:r>
          </a:p>
          <a:p>
            <a:r>
              <a:rPr lang="es-MX" sz="800" dirty="0"/>
              <a:t>    }</a:t>
            </a:r>
          </a:p>
          <a:p>
            <a:r>
              <a:rPr lang="es-MX" sz="800" dirty="0"/>
              <a:t>}</a:t>
            </a:r>
          </a:p>
          <a:p>
            <a:endParaRPr lang="es-MX" sz="800" dirty="0"/>
          </a:p>
          <a:p>
            <a:r>
              <a:rPr lang="es-MX" sz="80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376140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575</Words>
  <Application>Microsoft Office PowerPoint</Application>
  <PresentationFormat>Presentación en pantalla (4:3)</PresentationFormat>
  <Paragraphs>197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DIN</dc:creator>
  <cp:lastModifiedBy>DIN-A-C14-02</cp:lastModifiedBy>
  <cp:revision>18</cp:revision>
  <dcterms:created xsi:type="dcterms:W3CDTF">2016-01-13T01:36:51Z</dcterms:created>
  <dcterms:modified xsi:type="dcterms:W3CDTF">2016-01-21T21:59:58Z</dcterms:modified>
</cp:coreProperties>
</file>