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0" d="100"/>
          <a:sy n="60" d="100"/>
        </p:scale>
        <p:origin x="126" y="10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27D7-C68B-B21B-284F-BEEF80DB3F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3AACB9-397D-E169-1B07-2301643621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F05E6A-2B08-192E-8D54-141223815942}"/>
              </a:ext>
            </a:extLst>
          </p:cNvPr>
          <p:cNvSpPr>
            <a:spLocks noGrp="1"/>
          </p:cNvSpPr>
          <p:nvPr>
            <p:ph type="dt" sz="half" idx="10"/>
          </p:nvPr>
        </p:nvSpPr>
        <p:spPr/>
        <p:txBody>
          <a:bodyPr/>
          <a:lstStyle/>
          <a:p>
            <a:fld id="{D839A8D9-D85A-47F1-ACB9-49288F40B83E}" type="datetimeFigureOut">
              <a:rPr lang="en-US" smtClean="0"/>
              <a:t>5/8/2025</a:t>
            </a:fld>
            <a:endParaRPr lang="en-US"/>
          </a:p>
        </p:txBody>
      </p:sp>
      <p:sp>
        <p:nvSpPr>
          <p:cNvPr id="5" name="Footer Placeholder 4">
            <a:extLst>
              <a:ext uri="{FF2B5EF4-FFF2-40B4-BE49-F238E27FC236}">
                <a16:creationId xmlns:a16="http://schemas.microsoft.com/office/drawing/2014/main" id="{3AF2824D-B798-CB5F-F4A6-E9B59F757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3DF39-4B91-6C7C-B393-B4F7D14C9674}"/>
              </a:ext>
            </a:extLst>
          </p:cNvPr>
          <p:cNvSpPr>
            <a:spLocks noGrp="1"/>
          </p:cNvSpPr>
          <p:nvPr>
            <p:ph type="sldNum" sz="quarter" idx="12"/>
          </p:nvPr>
        </p:nvSpPr>
        <p:spPr/>
        <p:txBody>
          <a:bodyPr/>
          <a:lstStyle/>
          <a:p>
            <a:fld id="{F9BCB26F-CEBA-4EEA-9C28-710D20BB4BBD}" type="slidenum">
              <a:rPr lang="en-US" smtClean="0"/>
              <a:t>‹#›</a:t>
            </a:fld>
            <a:endParaRPr lang="en-US"/>
          </a:p>
        </p:txBody>
      </p:sp>
    </p:spTree>
    <p:extLst>
      <p:ext uri="{BB962C8B-B14F-4D97-AF65-F5344CB8AC3E}">
        <p14:creationId xmlns:p14="http://schemas.microsoft.com/office/powerpoint/2010/main" val="391065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9FA3-92F7-AA84-8A62-0244C564C2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BB6A65-13AE-7E49-53B2-9BC38ACC9E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39B8BD-9A1B-9E86-A111-4FD6F470049D}"/>
              </a:ext>
            </a:extLst>
          </p:cNvPr>
          <p:cNvSpPr>
            <a:spLocks noGrp="1"/>
          </p:cNvSpPr>
          <p:nvPr>
            <p:ph type="dt" sz="half" idx="10"/>
          </p:nvPr>
        </p:nvSpPr>
        <p:spPr/>
        <p:txBody>
          <a:bodyPr/>
          <a:lstStyle/>
          <a:p>
            <a:fld id="{D839A8D9-D85A-47F1-ACB9-49288F40B83E}" type="datetimeFigureOut">
              <a:rPr lang="en-US" smtClean="0"/>
              <a:t>5/8/2025</a:t>
            </a:fld>
            <a:endParaRPr lang="en-US"/>
          </a:p>
        </p:txBody>
      </p:sp>
      <p:sp>
        <p:nvSpPr>
          <p:cNvPr id="5" name="Footer Placeholder 4">
            <a:extLst>
              <a:ext uri="{FF2B5EF4-FFF2-40B4-BE49-F238E27FC236}">
                <a16:creationId xmlns:a16="http://schemas.microsoft.com/office/drawing/2014/main" id="{17483040-1B94-A696-38F9-79B7F6492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7AA4E-147F-D50C-464F-BF32A7A5EEC4}"/>
              </a:ext>
            </a:extLst>
          </p:cNvPr>
          <p:cNvSpPr>
            <a:spLocks noGrp="1"/>
          </p:cNvSpPr>
          <p:nvPr>
            <p:ph type="sldNum" sz="quarter" idx="12"/>
          </p:nvPr>
        </p:nvSpPr>
        <p:spPr/>
        <p:txBody>
          <a:bodyPr/>
          <a:lstStyle/>
          <a:p>
            <a:fld id="{F9BCB26F-CEBA-4EEA-9C28-710D20BB4BBD}" type="slidenum">
              <a:rPr lang="en-US" smtClean="0"/>
              <a:t>‹#›</a:t>
            </a:fld>
            <a:endParaRPr lang="en-US"/>
          </a:p>
        </p:txBody>
      </p:sp>
    </p:spTree>
    <p:extLst>
      <p:ext uri="{BB962C8B-B14F-4D97-AF65-F5344CB8AC3E}">
        <p14:creationId xmlns:p14="http://schemas.microsoft.com/office/powerpoint/2010/main" val="2415062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C88300-693B-11FF-8F07-7F64B5BFC0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AB40AE-17B2-D5C1-0F17-E58D9589DD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4883E4-941F-68FB-4B66-73C2769AB367}"/>
              </a:ext>
            </a:extLst>
          </p:cNvPr>
          <p:cNvSpPr>
            <a:spLocks noGrp="1"/>
          </p:cNvSpPr>
          <p:nvPr>
            <p:ph type="dt" sz="half" idx="10"/>
          </p:nvPr>
        </p:nvSpPr>
        <p:spPr/>
        <p:txBody>
          <a:bodyPr/>
          <a:lstStyle/>
          <a:p>
            <a:fld id="{D839A8D9-D85A-47F1-ACB9-49288F40B83E}" type="datetimeFigureOut">
              <a:rPr lang="en-US" smtClean="0"/>
              <a:t>5/8/2025</a:t>
            </a:fld>
            <a:endParaRPr lang="en-US"/>
          </a:p>
        </p:txBody>
      </p:sp>
      <p:sp>
        <p:nvSpPr>
          <p:cNvPr id="5" name="Footer Placeholder 4">
            <a:extLst>
              <a:ext uri="{FF2B5EF4-FFF2-40B4-BE49-F238E27FC236}">
                <a16:creationId xmlns:a16="http://schemas.microsoft.com/office/drawing/2014/main" id="{541CB157-6714-9C0F-DB3A-0064D55AA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00BB24-BCD5-E9D9-A628-5D2E2DF62FA6}"/>
              </a:ext>
            </a:extLst>
          </p:cNvPr>
          <p:cNvSpPr>
            <a:spLocks noGrp="1"/>
          </p:cNvSpPr>
          <p:nvPr>
            <p:ph type="sldNum" sz="quarter" idx="12"/>
          </p:nvPr>
        </p:nvSpPr>
        <p:spPr/>
        <p:txBody>
          <a:bodyPr/>
          <a:lstStyle/>
          <a:p>
            <a:fld id="{F9BCB26F-CEBA-4EEA-9C28-710D20BB4BBD}" type="slidenum">
              <a:rPr lang="en-US" smtClean="0"/>
              <a:t>‹#›</a:t>
            </a:fld>
            <a:endParaRPr lang="en-US"/>
          </a:p>
        </p:txBody>
      </p:sp>
    </p:spTree>
    <p:extLst>
      <p:ext uri="{BB962C8B-B14F-4D97-AF65-F5344CB8AC3E}">
        <p14:creationId xmlns:p14="http://schemas.microsoft.com/office/powerpoint/2010/main" val="34395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26CC-1056-E7E5-D8B9-D00F648B4E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53D392-C66D-19AF-7043-6D48BC7242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B1121-4791-9341-DECB-C3839907D8B4}"/>
              </a:ext>
            </a:extLst>
          </p:cNvPr>
          <p:cNvSpPr>
            <a:spLocks noGrp="1"/>
          </p:cNvSpPr>
          <p:nvPr>
            <p:ph type="dt" sz="half" idx="10"/>
          </p:nvPr>
        </p:nvSpPr>
        <p:spPr/>
        <p:txBody>
          <a:bodyPr/>
          <a:lstStyle/>
          <a:p>
            <a:fld id="{D839A8D9-D85A-47F1-ACB9-49288F40B83E}" type="datetimeFigureOut">
              <a:rPr lang="en-US" smtClean="0"/>
              <a:t>5/8/2025</a:t>
            </a:fld>
            <a:endParaRPr lang="en-US"/>
          </a:p>
        </p:txBody>
      </p:sp>
      <p:sp>
        <p:nvSpPr>
          <p:cNvPr id="5" name="Footer Placeholder 4">
            <a:extLst>
              <a:ext uri="{FF2B5EF4-FFF2-40B4-BE49-F238E27FC236}">
                <a16:creationId xmlns:a16="http://schemas.microsoft.com/office/drawing/2014/main" id="{71398991-28D8-7D3B-EECF-E31E9D72A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5157D-EF66-F60F-623E-AD49B91EE059}"/>
              </a:ext>
            </a:extLst>
          </p:cNvPr>
          <p:cNvSpPr>
            <a:spLocks noGrp="1"/>
          </p:cNvSpPr>
          <p:nvPr>
            <p:ph type="sldNum" sz="quarter" idx="12"/>
          </p:nvPr>
        </p:nvSpPr>
        <p:spPr/>
        <p:txBody>
          <a:bodyPr/>
          <a:lstStyle/>
          <a:p>
            <a:fld id="{F9BCB26F-CEBA-4EEA-9C28-710D20BB4BBD}" type="slidenum">
              <a:rPr lang="en-US" smtClean="0"/>
              <a:t>‹#›</a:t>
            </a:fld>
            <a:endParaRPr lang="en-US"/>
          </a:p>
        </p:txBody>
      </p:sp>
    </p:spTree>
    <p:extLst>
      <p:ext uri="{BB962C8B-B14F-4D97-AF65-F5344CB8AC3E}">
        <p14:creationId xmlns:p14="http://schemas.microsoft.com/office/powerpoint/2010/main" val="164793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25457-D03F-83B0-4CC0-739BBFB978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F879DB-EB86-D40F-F704-461E6DCF75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62FE0A-984B-61E8-BDDD-56C030F38783}"/>
              </a:ext>
            </a:extLst>
          </p:cNvPr>
          <p:cNvSpPr>
            <a:spLocks noGrp="1"/>
          </p:cNvSpPr>
          <p:nvPr>
            <p:ph type="dt" sz="half" idx="10"/>
          </p:nvPr>
        </p:nvSpPr>
        <p:spPr/>
        <p:txBody>
          <a:bodyPr/>
          <a:lstStyle/>
          <a:p>
            <a:fld id="{D839A8D9-D85A-47F1-ACB9-49288F40B83E}" type="datetimeFigureOut">
              <a:rPr lang="en-US" smtClean="0"/>
              <a:t>5/8/2025</a:t>
            </a:fld>
            <a:endParaRPr lang="en-US"/>
          </a:p>
        </p:txBody>
      </p:sp>
      <p:sp>
        <p:nvSpPr>
          <p:cNvPr id="5" name="Footer Placeholder 4">
            <a:extLst>
              <a:ext uri="{FF2B5EF4-FFF2-40B4-BE49-F238E27FC236}">
                <a16:creationId xmlns:a16="http://schemas.microsoft.com/office/drawing/2014/main" id="{F6F92E93-ADF7-4B6F-E4BA-8F1A989EF5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0D1B7-7425-6A05-D4FE-9D75791C1C16}"/>
              </a:ext>
            </a:extLst>
          </p:cNvPr>
          <p:cNvSpPr>
            <a:spLocks noGrp="1"/>
          </p:cNvSpPr>
          <p:nvPr>
            <p:ph type="sldNum" sz="quarter" idx="12"/>
          </p:nvPr>
        </p:nvSpPr>
        <p:spPr/>
        <p:txBody>
          <a:bodyPr/>
          <a:lstStyle/>
          <a:p>
            <a:fld id="{F9BCB26F-CEBA-4EEA-9C28-710D20BB4BBD}" type="slidenum">
              <a:rPr lang="en-US" smtClean="0"/>
              <a:t>‹#›</a:t>
            </a:fld>
            <a:endParaRPr lang="en-US"/>
          </a:p>
        </p:txBody>
      </p:sp>
    </p:spTree>
    <p:extLst>
      <p:ext uri="{BB962C8B-B14F-4D97-AF65-F5344CB8AC3E}">
        <p14:creationId xmlns:p14="http://schemas.microsoft.com/office/powerpoint/2010/main" val="13431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F9041-EFE9-A5FE-A5CF-4F0DD56AB8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2CFFB-2BF6-91C4-74C9-592EF06774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555D24-4089-1E1C-B2E8-86D35AAD5D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67F015-5473-122B-170A-3A363DBACDF2}"/>
              </a:ext>
            </a:extLst>
          </p:cNvPr>
          <p:cNvSpPr>
            <a:spLocks noGrp="1"/>
          </p:cNvSpPr>
          <p:nvPr>
            <p:ph type="dt" sz="half" idx="10"/>
          </p:nvPr>
        </p:nvSpPr>
        <p:spPr/>
        <p:txBody>
          <a:bodyPr/>
          <a:lstStyle/>
          <a:p>
            <a:fld id="{D839A8D9-D85A-47F1-ACB9-49288F40B83E}" type="datetimeFigureOut">
              <a:rPr lang="en-US" smtClean="0"/>
              <a:t>5/8/2025</a:t>
            </a:fld>
            <a:endParaRPr lang="en-US"/>
          </a:p>
        </p:txBody>
      </p:sp>
      <p:sp>
        <p:nvSpPr>
          <p:cNvPr id="6" name="Footer Placeholder 5">
            <a:extLst>
              <a:ext uri="{FF2B5EF4-FFF2-40B4-BE49-F238E27FC236}">
                <a16:creationId xmlns:a16="http://schemas.microsoft.com/office/drawing/2014/main" id="{90B81856-E7D1-EC41-1F91-BFFC79B396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E8CF7B-743A-39FE-880E-C9244357F5A6}"/>
              </a:ext>
            </a:extLst>
          </p:cNvPr>
          <p:cNvSpPr>
            <a:spLocks noGrp="1"/>
          </p:cNvSpPr>
          <p:nvPr>
            <p:ph type="sldNum" sz="quarter" idx="12"/>
          </p:nvPr>
        </p:nvSpPr>
        <p:spPr/>
        <p:txBody>
          <a:bodyPr/>
          <a:lstStyle/>
          <a:p>
            <a:fld id="{F9BCB26F-CEBA-4EEA-9C28-710D20BB4BBD}" type="slidenum">
              <a:rPr lang="en-US" smtClean="0"/>
              <a:t>‹#›</a:t>
            </a:fld>
            <a:endParaRPr lang="en-US"/>
          </a:p>
        </p:txBody>
      </p:sp>
    </p:spTree>
    <p:extLst>
      <p:ext uri="{BB962C8B-B14F-4D97-AF65-F5344CB8AC3E}">
        <p14:creationId xmlns:p14="http://schemas.microsoft.com/office/powerpoint/2010/main" val="2805964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1A9B-5EC0-6F37-8704-B3C8DB993B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904976-2B73-0775-B6C1-FA7623F477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D0F143-B1CA-C36F-3D24-AA521CA11C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D52247-5C43-BB82-EBDB-E27EB64F7B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FBC1C5-1272-EFC5-DC2D-EFA160DE96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A3F579-6BDF-13C9-7B11-96413F54FBC4}"/>
              </a:ext>
            </a:extLst>
          </p:cNvPr>
          <p:cNvSpPr>
            <a:spLocks noGrp="1"/>
          </p:cNvSpPr>
          <p:nvPr>
            <p:ph type="dt" sz="half" idx="10"/>
          </p:nvPr>
        </p:nvSpPr>
        <p:spPr/>
        <p:txBody>
          <a:bodyPr/>
          <a:lstStyle/>
          <a:p>
            <a:fld id="{D839A8D9-D85A-47F1-ACB9-49288F40B83E}" type="datetimeFigureOut">
              <a:rPr lang="en-US" smtClean="0"/>
              <a:t>5/8/2025</a:t>
            </a:fld>
            <a:endParaRPr lang="en-US"/>
          </a:p>
        </p:txBody>
      </p:sp>
      <p:sp>
        <p:nvSpPr>
          <p:cNvPr id="8" name="Footer Placeholder 7">
            <a:extLst>
              <a:ext uri="{FF2B5EF4-FFF2-40B4-BE49-F238E27FC236}">
                <a16:creationId xmlns:a16="http://schemas.microsoft.com/office/drawing/2014/main" id="{009563AD-B465-4A46-7954-BD43C2C674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19C265-B1D0-ADF3-1ACB-4106975E93B1}"/>
              </a:ext>
            </a:extLst>
          </p:cNvPr>
          <p:cNvSpPr>
            <a:spLocks noGrp="1"/>
          </p:cNvSpPr>
          <p:nvPr>
            <p:ph type="sldNum" sz="quarter" idx="12"/>
          </p:nvPr>
        </p:nvSpPr>
        <p:spPr/>
        <p:txBody>
          <a:bodyPr/>
          <a:lstStyle/>
          <a:p>
            <a:fld id="{F9BCB26F-CEBA-4EEA-9C28-710D20BB4BBD}" type="slidenum">
              <a:rPr lang="en-US" smtClean="0"/>
              <a:t>‹#›</a:t>
            </a:fld>
            <a:endParaRPr lang="en-US"/>
          </a:p>
        </p:txBody>
      </p:sp>
    </p:spTree>
    <p:extLst>
      <p:ext uri="{BB962C8B-B14F-4D97-AF65-F5344CB8AC3E}">
        <p14:creationId xmlns:p14="http://schemas.microsoft.com/office/powerpoint/2010/main" val="160046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CA2DB-3079-DBF6-672A-859C8ECF33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AB84C6-5EAE-4F8E-C2CA-EE0099CA9140}"/>
              </a:ext>
            </a:extLst>
          </p:cNvPr>
          <p:cNvSpPr>
            <a:spLocks noGrp="1"/>
          </p:cNvSpPr>
          <p:nvPr>
            <p:ph type="dt" sz="half" idx="10"/>
          </p:nvPr>
        </p:nvSpPr>
        <p:spPr/>
        <p:txBody>
          <a:bodyPr/>
          <a:lstStyle/>
          <a:p>
            <a:fld id="{D839A8D9-D85A-47F1-ACB9-49288F40B83E}" type="datetimeFigureOut">
              <a:rPr lang="en-US" smtClean="0"/>
              <a:t>5/8/2025</a:t>
            </a:fld>
            <a:endParaRPr lang="en-US"/>
          </a:p>
        </p:txBody>
      </p:sp>
      <p:sp>
        <p:nvSpPr>
          <p:cNvPr id="4" name="Footer Placeholder 3">
            <a:extLst>
              <a:ext uri="{FF2B5EF4-FFF2-40B4-BE49-F238E27FC236}">
                <a16:creationId xmlns:a16="http://schemas.microsoft.com/office/drawing/2014/main" id="{DD1B4A1C-E19D-19DC-0711-327F205033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C338B1-BBFA-1891-445B-82B9E6A1C549}"/>
              </a:ext>
            </a:extLst>
          </p:cNvPr>
          <p:cNvSpPr>
            <a:spLocks noGrp="1"/>
          </p:cNvSpPr>
          <p:nvPr>
            <p:ph type="sldNum" sz="quarter" idx="12"/>
          </p:nvPr>
        </p:nvSpPr>
        <p:spPr/>
        <p:txBody>
          <a:bodyPr/>
          <a:lstStyle/>
          <a:p>
            <a:fld id="{F9BCB26F-CEBA-4EEA-9C28-710D20BB4BBD}" type="slidenum">
              <a:rPr lang="en-US" smtClean="0"/>
              <a:t>‹#›</a:t>
            </a:fld>
            <a:endParaRPr lang="en-US"/>
          </a:p>
        </p:txBody>
      </p:sp>
    </p:spTree>
    <p:extLst>
      <p:ext uri="{BB962C8B-B14F-4D97-AF65-F5344CB8AC3E}">
        <p14:creationId xmlns:p14="http://schemas.microsoft.com/office/powerpoint/2010/main" val="423161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3E0581-CBCF-62FF-8938-A1DE5A91FF2C}"/>
              </a:ext>
            </a:extLst>
          </p:cNvPr>
          <p:cNvSpPr>
            <a:spLocks noGrp="1"/>
          </p:cNvSpPr>
          <p:nvPr>
            <p:ph type="dt" sz="half" idx="10"/>
          </p:nvPr>
        </p:nvSpPr>
        <p:spPr/>
        <p:txBody>
          <a:bodyPr/>
          <a:lstStyle/>
          <a:p>
            <a:fld id="{D839A8D9-D85A-47F1-ACB9-49288F40B83E}" type="datetimeFigureOut">
              <a:rPr lang="en-US" smtClean="0"/>
              <a:t>5/8/2025</a:t>
            </a:fld>
            <a:endParaRPr lang="en-US"/>
          </a:p>
        </p:txBody>
      </p:sp>
      <p:sp>
        <p:nvSpPr>
          <p:cNvPr id="3" name="Footer Placeholder 2">
            <a:extLst>
              <a:ext uri="{FF2B5EF4-FFF2-40B4-BE49-F238E27FC236}">
                <a16:creationId xmlns:a16="http://schemas.microsoft.com/office/drawing/2014/main" id="{6C1A336C-01A7-D4D7-3C0F-692F10AE1F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9A811D-E175-7E6A-6D1A-1DC9AAB90C73}"/>
              </a:ext>
            </a:extLst>
          </p:cNvPr>
          <p:cNvSpPr>
            <a:spLocks noGrp="1"/>
          </p:cNvSpPr>
          <p:nvPr>
            <p:ph type="sldNum" sz="quarter" idx="12"/>
          </p:nvPr>
        </p:nvSpPr>
        <p:spPr/>
        <p:txBody>
          <a:bodyPr/>
          <a:lstStyle/>
          <a:p>
            <a:fld id="{F9BCB26F-CEBA-4EEA-9C28-710D20BB4BBD}" type="slidenum">
              <a:rPr lang="en-US" smtClean="0"/>
              <a:t>‹#›</a:t>
            </a:fld>
            <a:endParaRPr lang="en-US"/>
          </a:p>
        </p:txBody>
      </p:sp>
    </p:spTree>
    <p:extLst>
      <p:ext uri="{BB962C8B-B14F-4D97-AF65-F5344CB8AC3E}">
        <p14:creationId xmlns:p14="http://schemas.microsoft.com/office/powerpoint/2010/main" val="8350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A355-CC4E-B007-C72D-DE5620AB25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3518B2-3EB4-232F-6794-FFA8682454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2B275-98F9-B620-D453-9AD94C4ED2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06840-67F4-BC1F-0875-7AAE760F00F9}"/>
              </a:ext>
            </a:extLst>
          </p:cNvPr>
          <p:cNvSpPr>
            <a:spLocks noGrp="1"/>
          </p:cNvSpPr>
          <p:nvPr>
            <p:ph type="dt" sz="half" idx="10"/>
          </p:nvPr>
        </p:nvSpPr>
        <p:spPr/>
        <p:txBody>
          <a:bodyPr/>
          <a:lstStyle/>
          <a:p>
            <a:fld id="{D839A8D9-D85A-47F1-ACB9-49288F40B83E}" type="datetimeFigureOut">
              <a:rPr lang="en-US" smtClean="0"/>
              <a:t>5/8/2025</a:t>
            </a:fld>
            <a:endParaRPr lang="en-US"/>
          </a:p>
        </p:txBody>
      </p:sp>
      <p:sp>
        <p:nvSpPr>
          <p:cNvPr id="6" name="Footer Placeholder 5">
            <a:extLst>
              <a:ext uri="{FF2B5EF4-FFF2-40B4-BE49-F238E27FC236}">
                <a16:creationId xmlns:a16="http://schemas.microsoft.com/office/drawing/2014/main" id="{BA371DA0-5F5D-76E2-36EB-E53C606EF5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8C30C9-731E-56A7-FFF2-3BC501C2B6A7}"/>
              </a:ext>
            </a:extLst>
          </p:cNvPr>
          <p:cNvSpPr>
            <a:spLocks noGrp="1"/>
          </p:cNvSpPr>
          <p:nvPr>
            <p:ph type="sldNum" sz="quarter" idx="12"/>
          </p:nvPr>
        </p:nvSpPr>
        <p:spPr/>
        <p:txBody>
          <a:bodyPr/>
          <a:lstStyle/>
          <a:p>
            <a:fld id="{F9BCB26F-CEBA-4EEA-9C28-710D20BB4BBD}" type="slidenum">
              <a:rPr lang="en-US" smtClean="0"/>
              <a:t>‹#›</a:t>
            </a:fld>
            <a:endParaRPr lang="en-US"/>
          </a:p>
        </p:txBody>
      </p:sp>
    </p:spTree>
    <p:extLst>
      <p:ext uri="{BB962C8B-B14F-4D97-AF65-F5344CB8AC3E}">
        <p14:creationId xmlns:p14="http://schemas.microsoft.com/office/powerpoint/2010/main" val="2525617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C841D-4AA7-85CE-8D9E-5D98A7DB11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6A1F52-9409-2D24-D5FB-B2FA747996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7A9B61-E609-E54B-48A5-54ADFA4A7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98267C-FA8E-9F4C-EFE8-953DC44F311D}"/>
              </a:ext>
            </a:extLst>
          </p:cNvPr>
          <p:cNvSpPr>
            <a:spLocks noGrp="1"/>
          </p:cNvSpPr>
          <p:nvPr>
            <p:ph type="dt" sz="half" idx="10"/>
          </p:nvPr>
        </p:nvSpPr>
        <p:spPr/>
        <p:txBody>
          <a:bodyPr/>
          <a:lstStyle/>
          <a:p>
            <a:fld id="{D839A8D9-D85A-47F1-ACB9-49288F40B83E}" type="datetimeFigureOut">
              <a:rPr lang="en-US" smtClean="0"/>
              <a:t>5/8/2025</a:t>
            </a:fld>
            <a:endParaRPr lang="en-US"/>
          </a:p>
        </p:txBody>
      </p:sp>
      <p:sp>
        <p:nvSpPr>
          <p:cNvPr id="6" name="Footer Placeholder 5">
            <a:extLst>
              <a:ext uri="{FF2B5EF4-FFF2-40B4-BE49-F238E27FC236}">
                <a16:creationId xmlns:a16="http://schemas.microsoft.com/office/drawing/2014/main" id="{6D923C71-4B80-EC97-B294-6729D8C57B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8C0C4D-97DE-DEF1-9D14-46F444D3B8F8}"/>
              </a:ext>
            </a:extLst>
          </p:cNvPr>
          <p:cNvSpPr>
            <a:spLocks noGrp="1"/>
          </p:cNvSpPr>
          <p:nvPr>
            <p:ph type="sldNum" sz="quarter" idx="12"/>
          </p:nvPr>
        </p:nvSpPr>
        <p:spPr/>
        <p:txBody>
          <a:bodyPr/>
          <a:lstStyle/>
          <a:p>
            <a:fld id="{F9BCB26F-CEBA-4EEA-9C28-710D20BB4BBD}" type="slidenum">
              <a:rPr lang="en-US" smtClean="0"/>
              <a:t>‹#›</a:t>
            </a:fld>
            <a:endParaRPr lang="en-US"/>
          </a:p>
        </p:txBody>
      </p:sp>
    </p:spTree>
    <p:extLst>
      <p:ext uri="{BB962C8B-B14F-4D97-AF65-F5344CB8AC3E}">
        <p14:creationId xmlns:p14="http://schemas.microsoft.com/office/powerpoint/2010/main" val="2999269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7459CF-143C-6C3C-10FA-9CCACBA8C4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146E25-97CE-D358-F072-F549F257B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BDE1E4-69EE-9544-DA25-964E85AD75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839A8D9-D85A-47F1-ACB9-49288F40B83E}" type="datetimeFigureOut">
              <a:rPr lang="en-US" smtClean="0"/>
              <a:t>5/8/2025</a:t>
            </a:fld>
            <a:endParaRPr lang="en-US"/>
          </a:p>
        </p:txBody>
      </p:sp>
      <p:sp>
        <p:nvSpPr>
          <p:cNvPr id="5" name="Footer Placeholder 4">
            <a:extLst>
              <a:ext uri="{FF2B5EF4-FFF2-40B4-BE49-F238E27FC236}">
                <a16:creationId xmlns:a16="http://schemas.microsoft.com/office/drawing/2014/main" id="{B68C7FEC-393F-945B-BE93-7F8B85453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798119C-83A3-F2FB-98A4-29FD50E8C9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9BCB26F-CEBA-4EEA-9C28-710D20BB4BBD}" type="slidenum">
              <a:rPr lang="en-US" smtClean="0"/>
              <a:t>‹#›</a:t>
            </a:fld>
            <a:endParaRPr lang="en-US"/>
          </a:p>
        </p:txBody>
      </p:sp>
    </p:spTree>
    <p:extLst>
      <p:ext uri="{BB962C8B-B14F-4D97-AF65-F5344CB8AC3E}">
        <p14:creationId xmlns:p14="http://schemas.microsoft.com/office/powerpoint/2010/main" val="290102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E76A7-B411-976B-78EC-18114FF91560}"/>
              </a:ext>
            </a:extLst>
          </p:cNvPr>
          <p:cNvSpPr>
            <a:spLocks noGrp="1"/>
          </p:cNvSpPr>
          <p:nvPr>
            <p:ph idx="1"/>
          </p:nvPr>
        </p:nvSpPr>
        <p:spPr>
          <a:xfrm>
            <a:off x="70514" y="112295"/>
            <a:ext cx="12050972" cy="6382335"/>
          </a:xfrm>
        </p:spPr>
        <p:txBody>
          <a:bodyPr/>
          <a:lstStyle/>
          <a:p>
            <a:pPr marL="0" indent="0" algn="ctr">
              <a:buNone/>
            </a:pPr>
            <a:endParaRPr lang="en-US" sz="4800" dirty="0"/>
          </a:p>
          <a:p>
            <a:pPr marL="0" indent="0" algn="ctr">
              <a:buNone/>
            </a:pPr>
            <a:endParaRPr lang="en-US" sz="4800" dirty="0"/>
          </a:p>
          <a:p>
            <a:pPr marL="0" indent="0" algn="ctr">
              <a:buNone/>
            </a:pPr>
            <a:endParaRPr lang="en-US" sz="4800" dirty="0"/>
          </a:p>
          <a:p>
            <a:pPr marL="0" indent="0" algn="ctr">
              <a:buNone/>
            </a:pPr>
            <a:r>
              <a:rPr lang="en-US" sz="4800" dirty="0"/>
              <a:t>Data Presentation</a:t>
            </a:r>
            <a:br>
              <a:rPr lang="en-US" dirty="0"/>
            </a:br>
            <a:r>
              <a:rPr lang="en-US" dirty="0"/>
              <a:t>Marketing Analytics Project</a:t>
            </a:r>
          </a:p>
        </p:txBody>
      </p:sp>
    </p:spTree>
    <p:extLst>
      <p:ext uri="{BB962C8B-B14F-4D97-AF65-F5344CB8AC3E}">
        <p14:creationId xmlns:p14="http://schemas.microsoft.com/office/powerpoint/2010/main" val="207485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20C7-5505-AF23-8969-AA70B2BC1FC2}"/>
              </a:ext>
            </a:extLst>
          </p:cNvPr>
          <p:cNvSpPr>
            <a:spLocks noGrp="1"/>
          </p:cNvSpPr>
          <p:nvPr>
            <p:ph type="title"/>
          </p:nvPr>
        </p:nvSpPr>
        <p:spPr>
          <a:xfrm>
            <a:off x="-1" y="18968"/>
            <a:ext cx="12191999" cy="662069"/>
          </a:xfrm>
        </p:spPr>
        <p:txBody>
          <a:bodyPr>
            <a:normAutofit fontScale="90000"/>
          </a:bodyPr>
          <a:lstStyle/>
          <a:p>
            <a:r>
              <a:rPr lang="en-US" dirty="0"/>
              <a:t>Overview</a:t>
            </a:r>
          </a:p>
        </p:txBody>
      </p:sp>
      <p:sp>
        <p:nvSpPr>
          <p:cNvPr id="7" name="Content Placeholder 6">
            <a:extLst>
              <a:ext uri="{FF2B5EF4-FFF2-40B4-BE49-F238E27FC236}">
                <a16:creationId xmlns:a16="http://schemas.microsoft.com/office/drawing/2014/main" id="{1FF17FEE-DE0E-2FC1-2A42-CD980B89FB7A}"/>
              </a:ext>
            </a:extLst>
          </p:cNvPr>
          <p:cNvSpPr>
            <a:spLocks noGrp="1"/>
          </p:cNvSpPr>
          <p:nvPr>
            <p:ph sz="half" idx="1"/>
          </p:nvPr>
        </p:nvSpPr>
        <p:spPr>
          <a:xfrm>
            <a:off x="0" y="709946"/>
            <a:ext cx="5458408" cy="6129086"/>
          </a:xfrm>
        </p:spPr>
        <p:txBody>
          <a:bodyPr>
            <a:normAutofit lnSpcReduction="10000"/>
          </a:bodyPr>
          <a:lstStyle/>
          <a:p>
            <a:pPr>
              <a:lnSpc>
                <a:spcPct val="150000"/>
              </a:lnSpc>
            </a:pPr>
            <a:r>
              <a:rPr lang="en-US" sz="1800" b="1" dirty="0"/>
              <a:t>Decreased Conversion Rate</a:t>
            </a:r>
            <a:r>
              <a:rPr lang="en-US" sz="1800" dirty="0"/>
              <a:t>: </a:t>
            </a:r>
            <a:r>
              <a:rPr lang="en-US" sz="1400" dirty="0"/>
              <a:t>The Conversion rate demonstrated a strong rebound In December, reaching 10.2 %, despite a notable decreased to 5% in October.</a:t>
            </a:r>
          </a:p>
          <a:p>
            <a:pPr>
              <a:lnSpc>
                <a:spcPct val="150000"/>
              </a:lnSpc>
            </a:pPr>
            <a:r>
              <a:rPr lang="en-US" sz="1800" b="1" dirty="0"/>
              <a:t>Reduced Customer Engagement: </a:t>
            </a:r>
          </a:p>
          <a:p>
            <a:pPr lvl="1">
              <a:lnSpc>
                <a:spcPct val="150000"/>
              </a:lnSpc>
            </a:pPr>
            <a:r>
              <a:rPr lang="en-US" sz="1600" dirty="0"/>
              <a:t>There is a decline in overall social media engagement, with views dropping throughout the year</a:t>
            </a:r>
            <a:endParaRPr lang="en-US" sz="1600" b="1" dirty="0"/>
          </a:p>
          <a:p>
            <a:pPr lvl="1">
              <a:lnSpc>
                <a:spcPct val="150000"/>
              </a:lnSpc>
            </a:pPr>
            <a:r>
              <a:rPr lang="en-US" sz="1600" dirty="0"/>
              <a:t>While clicks and likes are low compared to views, the click-through rate stands at 19.66%, meaning that engaged users are still interacting effectively.</a:t>
            </a:r>
            <a:endParaRPr lang="en-US" sz="1400" b="1" dirty="0"/>
          </a:p>
          <a:p>
            <a:pPr>
              <a:lnSpc>
                <a:spcPct val="150000"/>
              </a:lnSpc>
            </a:pPr>
            <a:r>
              <a:rPr lang="en-US" sz="1400" b="1" dirty="0"/>
              <a:t>Customer Feedback Analytics:</a:t>
            </a:r>
          </a:p>
          <a:p>
            <a:pPr lvl="1">
              <a:lnSpc>
                <a:spcPct val="150000"/>
              </a:lnSpc>
            </a:pPr>
            <a:r>
              <a:rPr lang="en-US" sz="1400" dirty="0"/>
              <a:t>Customer Rating have  remained consistent, averaging around 3.7 throughout the year.</a:t>
            </a:r>
          </a:p>
          <a:p>
            <a:pPr lvl="1">
              <a:lnSpc>
                <a:spcPct val="150000"/>
              </a:lnSpc>
            </a:pPr>
            <a:r>
              <a:rPr lang="en-US" sz="1400" dirty="0"/>
              <a:t>Although stable, the average rating is below the target of 4.0, suggesting a need for focused improvements in customer satisfaction, for products below 3.5.</a:t>
            </a:r>
            <a:endParaRPr lang="nb-NO" sz="1400" dirty="0"/>
          </a:p>
        </p:txBody>
      </p:sp>
      <p:pic>
        <p:nvPicPr>
          <p:cNvPr id="15" name="Content Placeholder 14" descr="A screenshot of a computer&#10;&#10;AI-generated content may be incorrect.">
            <a:extLst>
              <a:ext uri="{FF2B5EF4-FFF2-40B4-BE49-F238E27FC236}">
                <a16:creationId xmlns:a16="http://schemas.microsoft.com/office/drawing/2014/main" id="{BA0969E5-E215-D68C-CC5C-1B868C2E2A0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61768" y="1250303"/>
            <a:ext cx="6830230" cy="4897752"/>
          </a:xfrm>
        </p:spPr>
      </p:pic>
    </p:spTree>
    <p:extLst>
      <p:ext uri="{BB962C8B-B14F-4D97-AF65-F5344CB8AC3E}">
        <p14:creationId xmlns:p14="http://schemas.microsoft.com/office/powerpoint/2010/main" val="108631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20C7-5505-AF23-8969-AA70B2BC1FC2}"/>
              </a:ext>
            </a:extLst>
          </p:cNvPr>
          <p:cNvSpPr>
            <a:spLocks noGrp="1"/>
          </p:cNvSpPr>
          <p:nvPr>
            <p:ph type="title"/>
          </p:nvPr>
        </p:nvSpPr>
        <p:spPr>
          <a:xfrm>
            <a:off x="-1" y="18968"/>
            <a:ext cx="12191999" cy="662069"/>
          </a:xfrm>
        </p:spPr>
        <p:txBody>
          <a:bodyPr>
            <a:normAutofit fontScale="90000"/>
          </a:bodyPr>
          <a:lstStyle/>
          <a:p>
            <a:r>
              <a:rPr lang="en-US" dirty="0"/>
              <a:t>Conversion Details</a:t>
            </a:r>
          </a:p>
        </p:txBody>
      </p:sp>
      <p:sp>
        <p:nvSpPr>
          <p:cNvPr id="7" name="Content Placeholder 6">
            <a:extLst>
              <a:ext uri="{FF2B5EF4-FFF2-40B4-BE49-F238E27FC236}">
                <a16:creationId xmlns:a16="http://schemas.microsoft.com/office/drawing/2014/main" id="{1FF17FEE-DE0E-2FC1-2A42-CD980B89FB7A}"/>
              </a:ext>
            </a:extLst>
          </p:cNvPr>
          <p:cNvSpPr>
            <a:spLocks noGrp="1"/>
          </p:cNvSpPr>
          <p:nvPr>
            <p:ph sz="half" idx="1"/>
          </p:nvPr>
        </p:nvSpPr>
        <p:spPr>
          <a:xfrm>
            <a:off x="0" y="672622"/>
            <a:ext cx="5318450" cy="6129086"/>
          </a:xfrm>
        </p:spPr>
        <p:txBody>
          <a:bodyPr>
            <a:normAutofit fontScale="55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January, February and June.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Content Placeholder 5" descr="A screenshot of a computer&#10;&#10;AI-generated content may be incorrect.">
            <a:extLst>
              <a:ext uri="{FF2B5EF4-FFF2-40B4-BE49-F238E27FC236}">
                <a16:creationId xmlns:a16="http://schemas.microsoft.com/office/drawing/2014/main" id="{99D0B503-A973-05E3-6710-148A6456609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18450" y="681037"/>
            <a:ext cx="6744640" cy="5755022"/>
          </a:xfrm>
        </p:spPr>
      </p:pic>
    </p:spTree>
    <p:extLst>
      <p:ext uri="{BB962C8B-B14F-4D97-AF65-F5344CB8AC3E}">
        <p14:creationId xmlns:p14="http://schemas.microsoft.com/office/powerpoint/2010/main" val="122111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20C7-5505-AF23-8969-AA70B2BC1FC2}"/>
              </a:ext>
            </a:extLst>
          </p:cNvPr>
          <p:cNvSpPr>
            <a:spLocks noGrp="1"/>
          </p:cNvSpPr>
          <p:nvPr>
            <p:ph type="title"/>
          </p:nvPr>
        </p:nvSpPr>
        <p:spPr>
          <a:xfrm>
            <a:off x="-1" y="18968"/>
            <a:ext cx="12191999" cy="662069"/>
          </a:xfrm>
        </p:spPr>
        <p:txBody>
          <a:bodyPr>
            <a:normAutofit fontScale="90000"/>
          </a:bodyPr>
          <a:lstStyle/>
          <a:p>
            <a:r>
              <a:rPr lang="en-US" dirty="0"/>
              <a:t>Conversion Details</a:t>
            </a:r>
          </a:p>
        </p:txBody>
      </p:sp>
      <p:sp>
        <p:nvSpPr>
          <p:cNvPr id="7" name="Content Placeholder 6">
            <a:extLst>
              <a:ext uri="{FF2B5EF4-FFF2-40B4-BE49-F238E27FC236}">
                <a16:creationId xmlns:a16="http://schemas.microsoft.com/office/drawing/2014/main" id="{1FF17FEE-DE0E-2FC1-2A42-CD980B89FB7A}"/>
              </a:ext>
            </a:extLst>
          </p:cNvPr>
          <p:cNvSpPr>
            <a:spLocks noGrp="1"/>
          </p:cNvSpPr>
          <p:nvPr>
            <p:ph sz="half" idx="1"/>
          </p:nvPr>
        </p:nvSpPr>
        <p:spPr>
          <a:xfrm>
            <a:off x="0" y="672622"/>
            <a:ext cx="5318450" cy="6129086"/>
          </a:xfrm>
        </p:spPr>
        <p:txBody>
          <a:bodyPr>
            <a:normAutofit fontScale="62500" lnSpcReduction="20000"/>
          </a:bodyPr>
          <a:lstStyle/>
          <a:p>
            <a:pPr>
              <a:lnSpc>
                <a:spcPct val="170000"/>
              </a:lnSpc>
            </a:pPr>
            <a:r>
              <a:rPr lang="en-US" b="1" dirty="0"/>
              <a:t>Declining Views:</a:t>
            </a:r>
          </a:p>
          <a:p>
            <a:pPr lvl="1">
              <a:lnSpc>
                <a:spcPct val="170000"/>
              </a:lnSpc>
            </a:pPr>
            <a:r>
              <a:rPr lang="en-US" dirty="0"/>
              <a:t>Views peaked in </a:t>
            </a:r>
            <a:r>
              <a:rPr lang="en-US" b="1" dirty="0"/>
              <a:t>January to August </a:t>
            </a:r>
            <a:r>
              <a:rPr lang="en-US" dirty="0"/>
              <a:t>but declined from September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Content Placeholder 5">
            <a:extLst>
              <a:ext uri="{FF2B5EF4-FFF2-40B4-BE49-F238E27FC236}">
                <a16:creationId xmlns:a16="http://schemas.microsoft.com/office/drawing/2014/main" id="{99D0B503-A973-05E3-6710-148A6456609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5318450" y="681037"/>
            <a:ext cx="6744640" cy="5755022"/>
          </a:xfrm>
        </p:spPr>
      </p:pic>
    </p:spTree>
    <p:extLst>
      <p:ext uri="{BB962C8B-B14F-4D97-AF65-F5344CB8AC3E}">
        <p14:creationId xmlns:p14="http://schemas.microsoft.com/office/powerpoint/2010/main" val="327699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20C7-5505-AF23-8969-AA70B2BC1FC2}"/>
              </a:ext>
            </a:extLst>
          </p:cNvPr>
          <p:cNvSpPr>
            <a:spLocks noGrp="1"/>
          </p:cNvSpPr>
          <p:nvPr>
            <p:ph type="title"/>
          </p:nvPr>
        </p:nvSpPr>
        <p:spPr>
          <a:xfrm>
            <a:off x="-1" y="18968"/>
            <a:ext cx="12191999" cy="662069"/>
          </a:xfrm>
        </p:spPr>
        <p:txBody>
          <a:bodyPr>
            <a:normAutofit fontScale="90000"/>
          </a:bodyPr>
          <a:lstStyle/>
          <a:p>
            <a:r>
              <a:rPr lang="en-US" dirty="0"/>
              <a:t>Customer Review</a:t>
            </a:r>
          </a:p>
        </p:txBody>
      </p:sp>
      <p:sp>
        <p:nvSpPr>
          <p:cNvPr id="7" name="Content Placeholder 6">
            <a:extLst>
              <a:ext uri="{FF2B5EF4-FFF2-40B4-BE49-F238E27FC236}">
                <a16:creationId xmlns:a16="http://schemas.microsoft.com/office/drawing/2014/main" id="{1FF17FEE-DE0E-2FC1-2A42-CD980B89FB7A}"/>
              </a:ext>
            </a:extLst>
          </p:cNvPr>
          <p:cNvSpPr>
            <a:spLocks noGrp="1"/>
          </p:cNvSpPr>
          <p:nvPr>
            <p:ph sz="half" idx="1"/>
          </p:nvPr>
        </p:nvSpPr>
        <p:spPr>
          <a:xfrm>
            <a:off x="0" y="672622"/>
            <a:ext cx="5318450" cy="6129086"/>
          </a:xfrm>
        </p:spPr>
        <p:txBody>
          <a:bodyPr>
            <a:normAutofit fontScale="55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Content Placeholder 5">
            <a:extLst>
              <a:ext uri="{FF2B5EF4-FFF2-40B4-BE49-F238E27FC236}">
                <a16:creationId xmlns:a16="http://schemas.microsoft.com/office/drawing/2014/main" id="{99D0B503-A973-05E3-6710-148A6456609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5318450" y="681037"/>
            <a:ext cx="6744640" cy="5755022"/>
          </a:xfrm>
        </p:spPr>
      </p:pic>
    </p:spTree>
    <p:extLst>
      <p:ext uri="{BB962C8B-B14F-4D97-AF65-F5344CB8AC3E}">
        <p14:creationId xmlns:p14="http://schemas.microsoft.com/office/powerpoint/2010/main" val="1839980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20C7-5505-AF23-8969-AA70B2BC1FC2}"/>
              </a:ext>
            </a:extLst>
          </p:cNvPr>
          <p:cNvSpPr>
            <a:spLocks noGrp="1"/>
          </p:cNvSpPr>
          <p:nvPr>
            <p:ph type="title"/>
          </p:nvPr>
        </p:nvSpPr>
        <p:spPr>
          <a:xfrm>
            <a:off x="-1" y="18968"/>
            <a:ext cx="12191999" cy="662069"/>
          </a:xfrm>
        </p:spPr>
        <p:txBody>
          <a:bodyPr>
            <a:normAutofit fontScale="90000"/>
          </a:bodyPr>
          <a:lstStyle/>
          <a:p>
            <a:r>
              <a:rPr lang="en-US" dirty="0"/>
              <a:t>Goals and Actions</a:t>
            </a:r>
          </a:p>
        </p:txBody>
      </p:sp>
      <p:sp>
        <p:nvSpPr>
          <p:cNvPr id="7" name="Content Placeholder 6">
            <a:extLst>
              <a:ext uri="{FF2B5EF4-FFF2-40B4-BE49-F238E27FC236}">
                <a16:creationId xmlns:a16="http://schemas.microsoft.com/office/drawing/2014/main" id="{1FF17FEE-DE0E-2FC1-2A42-CD980B89FB7A}"/>
              </a:ext>
            </a:extLst>
          </p:cNvPr>
          <p:cNvSpPr>
            <a:spLocks noGrp="1"/>
          </p:cNvSpPr>
          <p:nvPr>
            <p:ph sz="half" idx="1"/>
          </p:nvPr>
        </p:nvSpPr>
        <p:spPr>
          <a:xfrm>
            <a:off x="0" y="672622"/>
            <a:ext cx="5318450" cy="6129086"/>
          </a:xfrm>
        </p:spPr>
        <p:txBody>
          <a:bodyPr>
            <a:normAutofit fontScale="47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4" name="Content Placeholder 3">
            <a:extLst>
              <a:ext uri="{FF2B5EF4-FFF2-40B4-BE49-F238E27FC236}">
                <a16:creationId xmlns:a16="http://schemas.microsoft.com/office/drawing/2014/main" id="{F4461BF1-7713-3382-523A-0F798A4C812D}"/>
              </a:ext>
            </a:extLst>
          </p:cNvPr>
          <p:cNvSpPr>
            <a:spLocks noGrp="1"/>
          </p:cNvSpPr>
          <p:nvPr>
            <p:ph sz="half" idx="2"/>
          </p:nvPr>
        </p:nvSpPr>
        <p:spPr>
          <a:xfrm>
            <a:off x="5181599" y="672622"/>
            <a:ext cx="6785811" cy="5696094"/>
          </a:xfrm>
        </p:spPr>
        <p:txBody>
          <a:bodyPr>
            <a:normAutofit fontScale="47500" lnSpcReduction="20000"/>
          </a:bodyPr>
          <a:lstStyle/>
          <a:p>
            <a:pPr marL="0" indent="0">
              <a:lnSpc>
                <a:spcPct val="120000"/>
              </a:lnSpc>
              <a:buNone/>
            </a:pPr>
            <a:r>
              <a:rPr lang="en-US" b="1" dirty="0"/>
              <a:t> Increase Conversion Rates:</a:t>
            </a:r>
          </a:p>
          <a:p>
            <a:pPr>
              <a:lnSpc>
                <a:spcPct val="120000"/>
              </a:lnSpc>
            </a:pPr>
            <a:r>
              <a:rPr lang="en-US" dirty="0"/>
              <a:t>Target High-Performing Product Categories: Focus marketing efforts on products with demonstrated high conversion rates, such as Kayaks, Ski Boots, and Baseball Gloves. Implement seasonal promotions or personalized campaigns during peak months (e.g., January and September) to capitalize on these trends.</a:t>
            </a:r>
          </a:p>
          <a:p>
            <a:pPr>
              <a:lnSpc>
                <a:spcPct val="120000"/>
              </a:lnSpc>
            </a:pPr>
            <a:endParaRPr lang="en-US" dirty="0"/>
          </a:p>
          <a:p>
            <a:pPr marL="0" indent="0">
              <a:lnSpc>
                <a:spcPct val="120000"/>
              </a:lnSpc>
              <a:buNone/>
            </a:pPr>
            <a:r>
              <a:rPr lang="en-US" b="1" dirty="0"/>
              <a:t> Enhance Customer Engagement:</a:t>
            </a:r>
          </a:p>
          <a:p>
            <a:pPr>
              <a:lnSpc>
                <a:spcPct val="120000"/>
              </a:lnSpc>
            </a:pPr>
            <a:r>
              <a:rPr lang="en-US" dirty="0"/>
              <a:t>Revitalize Content Strategy: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a:lnSpc>
                <a:spcPct val="120000"/>
              </a:lnSpc>
            </a:pPr>
            <a:endParaRPr lang="en-US" dirty="0"/>
          </a:p>
          <a:p>
            <a:pPr marL="0" indent="0">
              <a:lnSpc>
                <a:spcPct val="120000"/>
              </a:lnSpc>
              <a:buNone/>
            </a:pPr>
            <a:r>
              <a:rPr lang="en-US" b="1" dirty="0"/>
              <a:t> Improve Customer Feedback Scores:</a:t>
            </a:r>
          </a:p>
          <a:p>
            <a:pPr>
              <a:lnSpc>
                <a:spcPct val="120000"/>
              </a:lnSpc>
            </a:pPr>
            <a:r>
              <a:rPr lang="en-US" dirty="0"/>
              <a:t>Address Mixed and Negative Feedback: 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p>
          <a:p>
            <a:endParaRPr lang="en-US" dirty="0"/>
          </a:p>
        </p:txBody>
      </p:sp>
    </p:spTree>
    <p:extLst>
      <p:ext uri="{BB962C8B-B14F-4D97-AF65-F5344CB8AC3E}">
        <p14:creationId xmlns:p14="http://schemas.microsoft.com/office/powerpoint/2010/main" val="2166509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TotalTime>
  <Words>786</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PowerPoint Presentation</vt:lpstr>
      <vt:lpstr>Overview</vt:lpstr>
      <vt:lpstr>Conversion Details</vt:lpstr>
      <vt:lpstr>Conversion Details</vt:lpstr>
      <vt:lpstr>Customer Review</vt:lpstr>
      <vt:lpstr>Goals and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Odebode Stephen</dc:creator>
  <cp:lastModifiedBy>Odebode Stephen</cp:lastModifiedBy>
  <cp:revision>11</cp:revision>
  <dcterms:created xsi:type="dcterms:W3CDTF">2025-05-08T10:51:52Z</dcterms:created>
  <dcterms:modified xsi:type="dcterms:W3CDTF">2025-05-08T13:21:40Z</dcterms:modified>
</cp:coreProperties>
</file>