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8" r:id="rId2"/>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74" d="100"/>
          <a:sy n="74" d="100"/>
        </p:scale>
        <p:origin x="81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8288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9231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argi-world.blogspot.com/2011/12/contoh-gambar-tabel-perkalian-dalam.html" TargetMode="Externa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027034"/>
            <a:ext cx="7166927" cy="3804738"/>
          </a:xfrm>
        </p:spPr>
        <p:txBody>
          <a:bodyPr anchor="b">
            <a:normAutofit/>
          </a:bodyPr>
          <a:lstStyle/>
          <a:p>
            <a:r>
              <a:rPr lang="en-US" sz="4800" dirty="0">
                <a:solidFill>
                  <a:schemeClr val="tx2"/>
                </a:solidFill>
              </a:rPr>
              <a:t>Calculator game</a:t>
            </a:r>
          </a:p>
        </p:txBody>
      </p:sp>
      <p:sp>
        <p:nvSpPr>
          <p:cNvPr id="22" name="Rectangle 21">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subTitle" idx="1"/>
          </p:nvPr>
        </p:nvSpPr>
        <p:spPr>
          <a:xfrm>
            <a:off x="7969828" y="1027033"/>
            <a:ext cx="4222172" cy="3804739"/>
          </a:xfrm>
          <a:ln w="57150">
            <a:noFill/>
          </a:ln>
        </p:spPr>
        <p:txBody>
          <a:bodyPr anchor="b">
            <a:normAutofit/>
          </a:bodyPr>
          <a:lstStyle/>
          <a:p>
            <a:r>
              <a:rPr lang="en-US" sz="3200" dirty="0">
                <a:solidFill>
                  <a:srgbClr val="FFFFFF"/>
                </a:solidFill>
              </a:rPr>
              <a:t>by OLGA MAKAROVA</a:t>
            </a:r>
          </a:p>
        </p:txBody>
      </p:sp>
      <p:sp>
        <p:nvSpPr>
          <p:cNvPr id="26" name="Rectangle 25">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9683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111">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4" name="Rectangle 113">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6" name="Rectangle 115">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18" name="Rectangle 117">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Content Placeholder 4" descr="A screenshot of a cell phone&#10;&#10;Description automatically generated">
            <a:extLst>
              <a:ext uri="{FF2B5EF4-FFF2-40B4-BE49-F238E27FC236}">
                <a16:creationId xmlns:a16="http://schemas.microsoft.com/office/drawing/2014/main" id="{697C2F43-8E31-43CB-AD1D-00EFE4AAE96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3021" r="2" b="3645"/>
          <a:stretch/>
        </p:blipFill>
        <p:spPr>
          <a:xfrm>
            <a:off x="446534" y="723899"/>
            <a:ext cx="7498616" cy="5676901"/>
          </a:xfrm>
          <a:prstGeom prst="rect">
            <a:avLst/>
          </a:prstGeom>
        </p:spPr>
      </p:pic>
      <p:sp>
        <p:nvSpPr>
          <p:cNvPr id="120" name="Rectangle 119">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9AB267-CEAD-4EF1-BA2B-14AF3DF897BC}"/>
              </a:ext>
            </a:extLst>
          </p:cNvPr>
          <p:cNvSpPr>
            <a:spLocks noGrp="1"/>
          </p:cNvSpPr>
          <p:nvPr>
            <p:ph type="title"/>
          </p:nvPr>
        </p:nvSpPr>
        <p:spPr>
          <a:xfrm>
            <a:off x="8296275" y="1419226"/>
            <a:ext cx="3081576" cy="762866"/>
          </a:xfrm>
        </p:spPr>
        <p:txBody>
          <a:bodyPr vert="horz" lIns="91440" tIns="45720" rIns="91440" bIns="45720" rtlCol="0" anchor="b">
            <a:normAutofit/>
          </a:bodyPr>
          <a:lstStyle/>
          <a:p>
            <a:r>
              <a:rPr lang="en-US" sz="3600" dirty="0">
                <a:solidFill>
                  <a:srgbClr val="FFFFFF"/>
                </a:solidFill>
              </a:rPr>
              <a:t>Description</a:t>
            </a:r>
          </a:p>
        </p:txBody>
      </p:sp>
      <p:sp>
        <p:nvSpPr>
          <p:cNvPr id="47" name="Content Placeholder 31">
            <a:extLst>
              <a:ext uri="{FF2B5EF4-FFF2-40B4-BE49-F238E27FC236}">
                <a16:creationId xmlns:a16="http://schemas.microsoft.com/office/drawing/2014/main" id="{8C70187B-059E-4DB7-8D9A-C52C70774104}"/>
              </a:ext>
            </a:extLst>
          </p:cNvPr>
          <p:cNvSpPr>
            <a:spLocks noGrp="1"/>
          </p:cNvSpPr>
          <p:nvPr>
            <p:ph idx="1"/>
          </p:nvPr>
        </p:nvSpPr>
        <p:spPr>
          <a:xfrm>
            <a:off x="8296275" y="2795155"/>
            <a:ext cx="3081576" cy="2443595"/>
          </a:xfrm>
        </p:spPr>
        <p:txBody>
          <a:bodyPr vert="horz" lIns="91440" tIns="45720" rIns="91440" bIns="45720" rtlCol="0" anchor="ctr">
            <a:normAutofit/>
          </a:bodyPr>
          <a:lstStyle/>
          <a:p>
            <a:pPr marL="0" indent="0" algn="just">
              <a:spcBef>
                <a:spcPts val="0"/>
              </a:spcBef>
              <a:buNone/>
            </a:pPr>
            <a:r>
              <a:rPr lang="en-US" sz="2400" cap="all" dirty="0">
                <a:solidFill>
                  <a:srgbClr val="FFFFFF"/>
                </a:solidFill>
              </a:rPr>
              <a:t>This is a simple game checking user’s knowledge of the multiplication table.</a:t>
            </a:r>
          </a:p>
        </p:txBody>
      </p:sp>
      <p:sp>
        <p:nvSpPr>
          <p:cNvPr id="122" name="Rectangle 121">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123">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8F894"/>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1B6E0CE3-2C47-4786-AC55-897CFBD208D6}"/>
              </a:ext>
            </a:extLst>
          </p:cNvPr>
          <p:cNvSpPr txBox="1"/>
          <p:nvPr/>
        </p:nvSpPr>
        <p:spPr>
          <a:xfrm>
            <a:off x="5654138" y="6200745"/>
            <a:ext cx="229101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margi-world.blogspot.com/2011/12/contoh-gambar-tabel-perkalian-dalam.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89132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20B1-3432-4306-9B8A-4C52090B46FC}"/>
              </a:ext>
            </a:extLst>
          </p:cNvPr>
          <p:cNvSpPr>
            <a:spLocks noGrp="1"/>
          </p:cNvSpPr>
          <p:nvPr>
            <p:ph type="title"/>
          </p:nvPr>
        </p:nvSpPr>
        <p:spPr>
          <a:xfrm>
            <a:off x="581192" y="702156"/>
            <a:ext cx="11029615" cy="1013800"/>
          </a:xfrm>
        </p:spPr>
        <p:txBody>
          <a:bodyPr>
            <a:normAutofit/>
          </a:bodyPr>
          <a:lstStyle/>
          <a:p>
            <a:r>
              <a:rPr lang="en-US" sz="4000" dirty="0"/>
              <a:t>How does it work?	</a:t>
            </a:r>
          </a:p>
        </p:txBody>
      </p:sp>
      <p:sp>
        <p:nvSpPr>
          <p:cNvPr id="3" name="Content Placeholder 2">
            <a:extLst>
              <a:ext uri="{FF2B5EF4-FFF2-40B4-BE49-F238E27FC236}">
                <a16:creationId xmlns:a16="http://schemas.microsoft.com/office/drawing/2014/main" id="{177E0C3E-4667-43E1-AC8C-FD03865EC85D}"/>
              </a:ext>
            </a:extLst>
          </p:cNvPr>
          <p:cNvSpPr>
            <a:spLocks noGrp="1"/>
          </p:cNvSpPr>
          <p:nvPr>
            <p:ph idx="1"/>
          </p:nvPr>
        </p:nvSpPr>
        <p:spPr>
          <a:xfrm>
            <a:off x="405246" y="2202872"/>
            <a:ext cx="11357264" cy="3952971"/>
          </a:xfrm>
          <a:solidFill>
            <a:schemeClr val="bg1"/>
          </a:solidFill>
          <a:ln>
            <a:solidFill>
              <a:schemeClr val="accent1"/>
            </a:solidFill>
          </a:ln>
        </p:spPr>
        <p:txBody>
          <a:bodyPr>
            <a:normAutofit fontScale="85000" lnSpcReduction="10000"/>
          </a:bodyPr>
          <a:lstStyle/>
          <a:p>
            <a:endParaRPr lang="en-US" sz="3200" dirty="0"/>
          </a:p>
          <a:p>
            <a:r>
              <a:rPr lang="en-US" sz="3200" dirty="0"/>
              <a:t>This game is written in a bash scripting language. </a:t>
            </a:r>
          </a:p>
          <a:p>
            <a:r>
              <a:rPr lang="en-US" sz="3200" dirty="0"/>
              <a:t>Program name: calculator_game.sh</a:t>
            </a:r>
          </a:p>
          <a:p>
            <a:r>
              <a:rPr lang="en-US" sz="3200" dirty="0"/>
              <a:t>The program borrowed some logics from the scripts used in class. </a:t>
            </a:r>
          </a:p>
          <a:p>
            <a:r>
              <a:rPr lang="en-US" sz="3200" dirty="0"/>
              <a:t> The key feature is the timer.  Every time the user gives an answer the program displays the time left. If the user is out of time the program stops the game. </a:t>
            </a:r>
          </a:p>
          <a:p>
            <a:r>
              <a:rPr lang="en-US" sz="3200" dirty="0"/>
              <a:t>The user is allowed to give only a certain number of incorrect answers. </a:t>
            </a:r>
          </a:p>
          <a:p>
            <a:endParaRPr lang="en-US" sz="3200" dirty="0"/>
          </a:p>
          <a:p>
            <a:endParaRPr lang="en-US" sz="3200" dirty="0"/>
          </a:p>
        </p:txBody>
      </p:sp>
    </p:spTree>
    <p:extLst>
      <p:ext uri="{BB962C8B-B14F-4D97-AF65-F5344CB8AC3E}">
        <p14:creationId xmlns:p14="http://schemas.microsoft.com/office/powerpoint/2010/main" val="355399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319D-9028-4313-A3E1-4C33C0A9CEB7}"/>
              </a:ext>
            </a:extLst>
          </p:cNvPr>
          <p:cNvSpPr>
            <a:spLocks noGrp="1"/>
          </p:cNvSpPr>
          <p:nvPr>
            <p:ph type="title"/>
          </p:nvPr>
        </p:nvSpPr>
        <p:spPr>
          <a:solidFill>
            <a:schemeClr val="bg1"/>
          </a:solidFill>
        </p:spPr>
        <p:txBody>
          <a:bodyPr>
            <a:normAutofit/>
          </a:bodyPr>
          <a:lstStyle/>
          <a:p>
            <a:r>
              <a:rPr lang="en-US" sz="4000" dirty="0">
                <a:solidFill>
                  <a:schemeClr val="accent2"/>
                </a:solidFill>
              </a:rPr>
              <a:t>What Options can be changed?</a:t>
            </a:r>
          </a:p>
        </p:txBody>
      </p:sp>
      <p:sp>
        <p:nvSpPr>
          <p:cNvPr id="3" name="Content Placeholder 2">
            <a:extLst>
              <a:ext uri="{FF2B5EF4-FFF2-40B4-BE49-F238E27FC236}">
                <a16:creationId xmlns:a16="http://schemas.microsoft.com/office/drawing/2014/main" id="{4BAFC90F-BBD6-462A-AAB9-5F2922499E00}"/>
              </a:ext>
            </a:extLst>
          </p:cNvPr>
          <p:cNvSpPr>
            <a:spLocks noGrp="1"/>
          </p:cNvSpPr>
          <p:nvPr>
            <p:ph idx="1"/>
          </p:nvPr>
        </p:nvSpPr>
        <p:spPr>
          <a:solidFill>
            <a:schemeClr val="bg1"/>
          </a:solidFill>
        </p:spPr>
        <p:txBody>
          <a:bodyPr/>
          <a:lstStyle/>
          <a:p>
            <a:r>
              <a:rPr lang="en-US" sz="3600" dirty="0"/>
              <a:t>Game duration</a:t>
            </a:r>
          </a:p>
          <a:p>
            <a:r>
              <a:rPr lang="en-US" sz="3600" dirty="0"/>
              <a:t>Total number of correct attempts</a:t>
            </a:r>
          </a:p>
          <a:p>
            <a:r>
              <a:rPr lang="en-US" sz="3600" dirty="0"/>
              <a:t>Total Number of incorrect attempts</a:t>
            </a:r>
          </a:p>
          <a:p>
            <a:r>
              <a:rPr lang="en-US" sz="3600" dirty="0"/>
              <a:t>Multiplication range</a:t>
            </a:r>
          </a:p>
          <a:p>
            <a:endParaRPr lang="en-US" dirty="0"/>
          </a:p>
        </p:txBody>
      </p:sp>
    </p:spTree>
    <p:extLst>
      <p:ext uri="{BB962C8B-B14F-4D97-AF65-F5344CB8AC3E}">
        <p14:creationId xmlns:p14="http://schemas.microsoft.com/office/powerpoint/2010/main" val="21859671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133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Gill Sans MT</vt:lpstr>
      <vt:lpstr>Wingdings 2</vt:lpstr>
      <vt:lpstr>Dividend</vt:lpstr>
      <vt:lpstr>Calculator game</vt:lpstr>
      <vt:lpstr>Description</vt:lpstr>
      <vt:lpstr>How does it work? </vt:lpstr>
      <vt:lpstr>What Options can be changed?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 game</dc:title>
  <dc:creator>Olga Makarova</dc:creator>
  <cp:lastModifiedBy>Olga Makarova</cp:lastModifiedBy>
  <cp:revision>12</cp:revision>
  <dcterms:created xsi:type="dcterms:W3CDTF">2018-11-29T18:27:07Z</dcterms:created>
  <dcterms:modified xsi:type="dcterms:W3CDTF">2018-11-29T20:45:34Z</dcterms:modified>
</cp:coreProperties>
</file>