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85211aca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85211aca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35bcd522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35bcd522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35bcd5224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35bcd5224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35bcd522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35bcd522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35bcd5224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35bcd5224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85211ac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85211ac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85211aca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85211aca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5211aca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5211aca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360bb71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360bb71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35a2ab73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35a2ab73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35a2ab731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35a2ab731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35a2ab731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35a2ab731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35a2ab731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35a2ab73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35a2ab731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35a2ab731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85211aca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85211aca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85211ac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85211ac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85211ac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85211ac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74125" y="679275"/>
            <a:ext cx="5280600" cy="24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Attendance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Maximisation for a Successful Social Event Planning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Mini Project - IT300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GROUP-4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02425" y="3093475"/>
            <a:ext cx="3470700" cy="22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Team Members 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1)Girish Jeswani  - 181IT116 - (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7389955091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)Yash Gupta  - 181IT153 - ( 8792870737)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3)Olan Pinto  -  181IT231  - (6362786717)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4)Royce Philip  -  181IT238 - ( 9747671818)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580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050" y="1623350"/>
            <a:ext cx="7733900" cy="21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Assignment Algorithm (HOR)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HOR algorithm is an algorithm that is more efficient than the ALG and INC algorithms.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provides the same solutions in practice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Its goal is twofold: it is to reduce total no. of updates by performing only a part of the required updates.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 the same time, the impact of not regular updates has to be minimised in the solution quality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Both of these issues are realised in the policy employed to select assignments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Selection Policy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key idea of HOR is that it adopts a selection policy, named horizontal selection policy, that selects assignments in a “horizontal” fashion.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this policy, in each iteration the algorithm selects a set of assignments consisting of one assignment from each interval, and the top assignment from each is selected.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way, essentially, a layer of assignments is generated in each iteration.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HSP policy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policy allows HOR to avoid performing updates after each assignment selection.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holds, since, in each iteration at most one assignment per interval is selected.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Thus, during an iteration, when an assignment is selected for an interval, the algorithm stops examining the selection of further assignments for this interval.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 a result, there is no need to perform any updates until the end of each iteration, where the scores for all the assignments have to be recomputed.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297500" y="1567550"/>
            <a:ext cx="7038900" cy="3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figure outlines the execution of the HOR algorithm, presenting assignments following an interval-based organization.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Initially, HOR selects the assignment with the largest score. Since the first selected assignment refers to t2, in the next selection, HOR will select the top assignment from t1.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After selecting assignments from both intervals, HOR has to update all the available assignments in order to perform the third selection.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Therefore, HOR performs three updates, whereas it finds the same schedule as ALG/ INC.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574" y="1025099"/>
            <a:ext cx="3538849" cy="12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Assignment with Incremental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Algorithm (HOR-I)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HOR-I combines the basic concepts from the INC and HOR algorithms, in order to further reduce the computations performed by HOR.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HOR-I adopts an incremental updating scheme, similar to INC , as well as </a:t>
            </a:r>
            <a:r>
              <a:rPr lang="en"/>
              <a:t>t</a:t>
            </a:r>
            <a:r>
              <a:rPr lang="en"/>
              <a:t>he horizontal selection policy employed by HOR.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HOR algorithm generates the assignments and calculates their (initial)scores, while in each of the following iterations the scores for all the assignments are updated.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improve the algorithm?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HOR-I instead of updating all the assignments, uses an incremental updating scheme. This way, in each iteration, a reduced number of updates are performed.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the first iteration a bound Φ is introduced the same is seen in the INC algorithm.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HOR-I performs about half computations and is up to two times faster compared to HOR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5050"/>
            <a:ext cx="8839199" cy="2733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/>
          <p:nvPr/>
        </p:nvSpPr>
        <p:spPr>
          <a:xfrm>
            <a:off x="1350375" y="1873825"/>
            <a:ext cx="6672631" cy="10317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1610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Aim : To identify and assign social events to appropriate time slots, so that the number of events attendees is maximized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334100" y="1853075"/>
            <a:ext cx="70023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Social Event Scheduling Problem (SES) : Given a set of candidate events, a set of time intervals and a set of users, SES assigns events to time intervals, in order to maximize the overall number of participants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11300" y="1279800"/>
            <a:ext cx="9032700" cy="3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Algorithms to Solve SES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arenR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Greedy Algorithm - Olan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arenR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Incremental Updating Scheme - Girish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arenR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Horizontal Assignment Algorithm -Royce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arenR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Horizontal Assignment with Incremental Updating - Yash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Important Terminologies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11300" y="989025"/>
            <a:ext cx="9032700" cy="4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Candidate Events - A set of available events to be scheduled at a given location   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Candidate TIme Interval - Time periods that are available for organizing events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Competing Events - Events that have already been scheduled by third parties, and will possibly attract potential attendees of the candidate events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550" y="939724"/>
            <a:ext cx="1797175" cy="12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5225" y="2295675"/>
            <a:ext cx="15621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2175" y="3928400"/>
            <a:ext cx="19812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Terminologies Continued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246475" y="1567550"/>
            <a:ext cx="8712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 Social Activity Probability - Probability of a user  ‘u’ participating in a social activity at  ‘t’.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5) Schedule (S) - A set of assignments, where there exists no 2 assignments referring to the same event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2052638"/>
            <a:ext cx="400050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Algorithm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arenR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Generate assignments between all pairs of events and intervals.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arenR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 each iteration the assignment with the largest score is selected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arenR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After selecting an assignment, a subset of the assignments scores need to be updated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084988"/>
            <a:ext cx="67437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 of the Greedy approach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942700"/>
            <a:ext cx="7038900" cy="18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time Greedy selects an assignment, it has to recompute from scratch all the scores for all the assignments associated with the selected assignment’s interval.</a:t>
            </a:r>
            <a:endParaRPr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each step, the greedy algorithm has to examine (and traverse) all the available assignments in order to perform its tasks.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Incremental updating algorithm (INC)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360225"/>
            <a:ext cx="7038900" cy="32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 uses an incremental updating scheme , performing incremental assignment updates. Incremental updating allows INC, to provide the same solution as Greedy, while, in each step, INC performs only a part of the updates (score computations). </a:t>
            </a:r>
            <a:endParaRPr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Secondly, INC attempts to reduce the number of assignments that should be examined in each step ( search space). </a:t>
            </a:r>
            <a:endParaRPr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the incremental update scheme, we introduce a numeric bound Φ. The value of Φ is the score of the top, updated and valid assignment. The next selected assignment should have a score higher than Φ.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542975"/>
            <a:ext cx="7038900" cy="3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was observed that the score of a Non Updated assignment is always greater than or equal to its updated assignment.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INC algorithms introduces individual lists for all the time intervals, that maintain the assignment scores of that particular time interval. Each list also has a flag U for each of the assignments to denote their update status.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algorithm also maintains a list that holds the top, updated and valid assignments of each time interval. This list provides the Φ value.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100" y="2571738"/>
            <a:ext cx="67437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