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7" r:id="rId12"/>
    <p:sldId id="266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2C4F-FFFE-485F-AC27-684553217F6C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B246-E9D2-46FC-A0E7-5EB9AC0F562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1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2C4F-FFFE-485F-AC27-684553217F6C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B246-E9D2-46FC-A0E7-5EB9AC0F5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7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2C4F-FFFE-485F-AC27-684553217F6C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B246-E9D2-46FC-A0E7-5EB9AC0F5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1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2C4F-FFFE-485F-AC27-684553217F6C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B246-E9D2-46FC-A0E7-5EB9AC0F5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7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2C4F-FFFE-485F-AC27-684553217F6C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B246-E9D2-46FC-A0E7-5EB9AC0F562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66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2C4F-FFFE-485F-AC27-684553217F6C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B246-E9D2-46FC-A0E7-5EB9AC0F5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9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2C4F-FFFE-485F-AC27-684553217F6C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B246-E9D2-46FC-A0E7-5EB9AC0F5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6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2C4F-FFFE-485F-AC27-684553217F6C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B246-E9D2-46FC-A0E7-5EB9AC0F5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2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2C4F-FFFE-485F-AC27-684553217F6C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B246-E9D2-46FC-A0E7-5EB9AC0F5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0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BDB2C4F-FFFE-485F-AC27-684553217F6C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E1B246-E9D2-46FC-A0E7-5EB9AC0F5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5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DB2C4F-FFFE-485F-AC27-684553217F6C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E1B246-E9D2-46FC-A0E7-5EB9AC0F5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0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DB2C4F-FFFE-485F-AC27-684553217F6C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E1B246-E9D2-46FC-A0E7-5EB9AC0F562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645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Garamond" panose="02020404030301010803" pitchFamily="18" charset="0"/>
              </a:rPr>
              <a:t>CASE STUDY </a:t>
            </a:r>
            <a:r>
              <a:rPr lang="en-US" sz="6000" dirty="0" smtClean="0">
                <a:latin typeface="Garamond" panose="02020404030301010803" pitchFamily="18" charset="0"/>
              </a:rPr>
              <a:t>HIGHEST PRICED </a:t>
            </a:r>
            <a:r>
              <a:rPr lang="en-US" sz="6000" dirty="0" smtClean="0">
                <a:latin typeface="Garamond" panose="02020404030301010803" pitchFamily="18" charset="0"/>
              </a:rPr>
              <a:t>FRUITS &amp; VEGETABLES IN UK FROM 2017-2019</a:t>
            </a:r>
            <a:endParaRPr lang="en-US" sz="6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91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insights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8299" y="2010037"/>
            <a:ext cx="25930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DEDUCTION: The highest priced fruits in the spring were</a:t>
            </a:r>
          </a:p>
          <a:p>
            <a:r>
              <a:rPr lang="en-US" dirty="0" smtClean="0"/>
              <a:t>1. Raspberries</a:t>
            </a:r>
          </a:p>
          <a:p>
            <a:r>
              <a:rPr lang="en-US" dirty="0" smtClean="0"/>
              <a:t>2. Watercress</a:t>
            </a:r>
          </a:p>
          <a:p>
            <a:r>
              <a:rPr lang="en-US" dirty="0" smtClean="0"/>
              <a:t>3. Asparagus</a:t>
            </a:r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373" y="2010037"/>
            <a:ext cx="7615451" cy="4022725"/>
          </a:xfrm>
        </p:spPr>
      </p:pic>
    </p:spTree>
    <p:extLst>
      <p:ext uri="{BB962C8B-B14F-4D97-AF65-F5344CB8AC3E}">
        <p14:creationId xmlns:p14="http://schemas.microsoft.com/office/powerpoint/2010/main" val="97568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insights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8299" y="2010037"/>
            <a:ext cx="25930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DEDUCTION: The highest priced fruits in the summer were</a:t>
            </a:r>
          </a:p>
          <a:p>
            <a:r>
              <a:rPr lang="en-US" dirty="0" smtClean="0"/>
              <a:t>1. Watercress</a:t>
            </a:r>
          </a:p>
          <a:p>
            <a:r>
              <a:rPr lang="en-US" dirty="0" smtClean="0"/>
              <a:t>2. Blueberries</a:t>
            </a:r>
          </a:p>
          <a:p>
            <a:r>
              <a:rPr lang="en-US" dirty="0" smtClean="0"/>
              <a:t>2. Raspberries</a:t>
            </a:r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374" y="2010037"/>
            <a:ext cx="7765576" cy="4022725"/>
          </a:xfrm>
        </p:spPr>
      </p:pic>
    </p:spTree>
    <p:extLst>
      <p:ext uri="{BB962C8B-B14F-4D97-AF65-F5344CB8AC3E}">
        <p14:creationId xmlns:p14="http://schemas.microsoft.com/office/powerpoint/2010/main" val="269263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insights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8299" y="2010037"/>
            <a:ext cx="2593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DEDUCTION: The highest priced fruits in the winter were</a:t>
            </a:r>
          </a:p>
          <a:p>
            <a:r>
              <a:rPr lang="en-US" dirty="0" smtClean="0"/>
              <a:t>1. Watercress</a:t>
            </a:r>
          </a:p>
          <a:p>
            <a:r>
              <a:rPr lang="en-US" dirty="0" smtClean="0"/>
              <a:t>2. Rhubarb</a:t>
            </a:r>
          </a:p>
          <a:p>
            <a:r>
              <a:rPr lang="en-US" dirty="0" smtClean="0"/>
              <a:t>2. Strawberries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373" y="2010037"/>
            <a:ext cx="7629099" cy="4022725"/>
          </a:xfrm>
        </p:spPr>
      </p:pic>
    </p:spTree>
    <p:extLst>
      <p:ext uri="{BB962C8B-B14F-4D97-AF65-F5344CB8AC3E}">
        <p14:creationId xmlns:p14="http://schemas.microsoft.com/office/powerpoint/2010/main" val="330890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Watercress vegetable were the highest priced and are highly priced irrespective of the season.</a:t>
            </a:r>
          </a:p>
          <a:p>
            <a:r>
              <a:rPr lang="en-US" dirty="0" smtClean="0"/>
              <a:t>2. Raspberries are highly priced however, their prices drop in the winter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4761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I recommend that further analysis be done on the cost of production and demand of both watercress or raspberries to determine which would be most </a:t>
            </a:r>
            <a:r>
              <a:rPr lang="en-US" dirty="0" err="1" smtClean="0"/>
              <a:t>proftitable</a:t>
            </a:r>
            <a:r>
              <a:rPr lang="en-US" dirty="0" smtClean="0"/>
              <a:t> </a:t>
            </a:r>
            <a:r>
              <a:rPr lang="en-US" dirty="0" smtClean="0"/>
              <a:t>for a farmer.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420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9600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41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questions to be answered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Highest priced fruits for each year</a:t>
            </a:r>
          </a:p>
          <a:p>
            <a:r>
              <a:rPr lang="en-US" dirty="0" smtClean="0"/>
              <a:t>2. Highest priced fruits per season</a:t>
            </a:r>
          </a:p>
          <a:p>
            <a:r>
              <a:rPr lang="en-US" dirty="0" smtClean="0"/>
              <a:t>3. Highest priced fruits from 2017-2019.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5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 The data used in the analysis was obtained from kaggle.com</a:t>
            </a:r>
          </a:p>
          <a:p>
            <a:r>
              <a:rPr lang="en-US" dirty="0" smtClean="0"/>
              <a:t>Link to the dataset</a:t>
            </a:r>
          </a:p>
          <a:p>
            <a:r>
              <a:rPr lang="en-US" dirty="0" smtClean="0"/>
              <a:t>https://www.kaggle.com/datasets/datota/fruit-and-vegetable-prices-in-uk-2017-2022</a:t>
            </a:r>
            <a:endParaRPr lang="en-US" dirty="0"/>
          </a:p>
          <a:p>
            <a:r>
              <a:rPr lang="en-US" dirty="0" smtClean="0"/>
              <a:t>2. The data was received on the 18</a:t>
            </a:r>
            <a:r>
              <a:rPr lang="en-US" baseline="30000" dirty="0" smtClean="0"/>
              <a:t>th</a:t>
            </a:r>
            <a:r>
              <a:rPr lang="en-US" dirty="0" smtClean="0"/>
              <a:t> of </a:t>
            </a:r>
            <a:r>
              <a:rPr lang="en-US" dirty="0" err="1" smtClean="0"/>
              <a:t>Novemeber</a:t>
            </a:r>
            <a:r>
              <a:rPr lang="en-US" dirty="0" smtClean="0"/>
              <a:t>, 2022</a:t>
            </a:r>
          </a:p>
          <a:p>
            <a:r>
              <a:rPr lang="en-US" dirty="0" smtClean="0"/>
              <a:t>3. Summary of the data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282554"/>
              </p:ext>
            </p:extLst>
          </p:nvPr>
        </p:nvGraphicFramePr>
        <p:xfrm>
          <a:off x="1445146" y="4131606"/>
          <a:ext cx="81280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911269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056775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057801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92120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r>
                        <a:rPr lang="en-US" baseline="0" dirty="0" smtClean="0"/>
                        <a:t> of 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of records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r>
                        <a:rPr lang="en-US" baseline="0" dirty="0" smtClean="0"/>
                        <a:t> of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of</a:t>
                      </a:r>
                      <a:r>
                        <a:rPr lang="en-US" baseline="0" dirty="0" smtClean="0"/>
                        <a:t> 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493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Fruit and vegetable</a:t>
                      </a:r>
                      <a:r>
                        <a:rPr lang="en-US" baseline="0" dirty="0" smtClean="0"/>
                        <a:t> prices in </a:t>
                      </a:r>
                      <a:r>
                        <a:rPr lang="en-US" baseline="0" dirty="0" err="1" smtClean="0"/>
                        <a:t>uk</a:t>
                      </a:r>
                      <a:r>
                        <a:rPr lang="en-US" baseline="0" dirty="0" smtClean="0"/>
                        <a:t> (2017_2019)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Multivariate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869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37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the data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Create a column for season using the date column</a:t>
            </a:r>
          </a:p>
          <a:p>
            <a:r>
              <a:rPr lang="en-US" dirty="0" smtClean="0"/>
              <a:t>2. Create a column for month using the date column</a:t>
            </a:r>
          </a:p>
          <a:p>
            <a:endParaRPr lang="en-US" dirty="0"/>
          </a:p>
          <a:p>
            <a:r>
              <a:rPr lang="en-US" dirty="0" smtClean="0"/>
              <a:t>Tools used: The cleaning and analysis of the data was done using R programming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79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insights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441" y="2010037"/>
            <a:ext cx="7601804" cy="3899546"/>
          </a:xfrm>
        </p:spPr>
      </p:pic>
      <p:sp>
        <p:nvSpPr>
          <p:cNvPr id="6" name="TextBox 5"/>
          <p:cNvSpPr txBox="1"/>
          <p:nvPr/>
        </p:nvSpPr>
        <p:spPr>
          <a:xfrm>
            <a:off x="1228299" y="2010037"/>
            <a:ext cx="25930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DEDUCTION: The highest priced fruits in the years 2017-2019 were</a:t>
            </a:r>
          </a:p>
          <a:p>
            <a:pPr marL="342900" indent="-342900">
              <a:buAutoNum type="arabicPeriod"/>
            </a:pPr>
            <a:r>
              <a:rPr lang="en-US" dirty="0" smtClean="0"/>
              <a:t>Watercress</a:t>
            </a:r>
          </a:p>
          <a:p>
            <a:pPr marL="342900" indent="-342900">
              <a:buAutoNum type="arabicPeriod"/>
            </a:pPr>
            <a:r>
              <a:rPr lang="en-US" dirty="0" smtClean="0"/>
              <a:t>Asparagus</a:t>
            </a:r>
          </a:p>
          <a:p>
            <a:pPr marL="342900" indent="-342900">
              <a:buAutoNum type="arabicPeriod"/>
            </a:pPr>
            <a:r>
              <a:rPr lang="en-US" dirty="0" smtClean="0"/>
              <a:t>Raspberries</a:t>
            </a:r>
          </a:p>
          <a:p>
            <a:pPr marL="342900" indent="-342900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813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insights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8299" y="2010037"/>
            <a:ext cx="25930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DEDUCTION: The highest priced fruits in the years 2017</a:t>
            </a:r>
          </a:p>
          <a:p>
            <a:r>
              <a:rPr lang="en-US" dirty="0" smtClean="0"/>
              <a:t>1.Raspberries</a:t>
            </a:r>
          </a:p>
          <a:p>
            <a:r>
              <a:rPr lang="en-US" dirty="0" smtClean="0"/>
              <a:t>2. Watercress</a:t>
            </a:r>
          </a:p>
          <a:p>
            <a:r>
              <a:rPr lang="en-US" dirty="0" smtClean="0"/>
              <a:t>3. rocket</a:t>
            </a:r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373" y="2010037"/>
            <a:ext cx="7668540" cy="3753584"/>
          </a:xfrm>
        </p:spPr>
      </p:pic>
    </p:spTree>
    <p:extLst>
      <p:ext uri="{BB962C8B-B14F-4D97-AF65-F5344CB8AC3E}">
        <p14:creationId xmlns:p14="http://schemas.microsoft.com/office/powerpoint/2010/main" val="35769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insights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8299" y="2010037"/>
            <a:ext cx="25930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DEDUCTION: The highest priced fruits in the years 2018 were</a:t>
            </a:r>
          </a:p>
          <a:p>
            <a:r>
              <a:rPr lang="en-US" dirty="0" smtClean="0"/>
              <a:t>1. Watercress</a:t>
            </a:r>
          </a:p>
          <a:p>
            <a:r>
              <a:rPr lang="en-US" dirty="0" smtClean="0"/>
              <a:t>2. Asparagus</a:t>
            </a:r>
          </a:p>
          <a:p>
            <a:r>
              <a:rPr lang="en-US" dirty="0" smtClean="0"/>
              <a:t>2. Raspberries</a:t>
            </a:r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373" y="2010037"/>
            <a:ext cx="7779225" cy="4022725"/>
          </a:xfrm>
        </p:spPr>
      </p:pic>
    </p:spTree>
    <p:extLst>
      <p:ext uri="{BB962C8B-B14F-4D97-AF65-F5344CB8AC3E}">
        <p14:creationId xmlns:p14="http://schemas.microsoft.com/office/powerpoint/2010/main" val="260009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insights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8299" y="2010037"/>
            <a:ext cx="25930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DEDUCTION: The highest priced fruits in the years 2019 were</a:t>
            </a:r>
          </a:p>
          <a:p>
            <a:r>
              <a:rPr lang="en-US" dirty="0" smtClean="0"/>
              <a:t>1. Watercress</a:t>
            </a:r>
          </a:p>
          <a:p>
            <a:r>
              <a:rPr lang="en-US" dirty="0" smtClean="0"/>
              <a:t>2. Asparagus</a:t>
            </a:r>
          </a:p>
          <a:p>
            <a:r>
              <a:rPr lang="en-US" dirty="0" smtClean="0"/>
              <a:t>2. Raspberries</a:t>
            </a:r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373" y="2029999"/>
            <a:ext cx="7588155" cy="4022725"/>
          </a:xfrm>
        </p:spPr>
      </p:pic>
    </p:spTree>
    <p:extLst>
      <p:ext uri="{BB962C8B-B14F-4D97-AF65-F5344CB8AC3E}">
        <p14:creationId xmlns:p14="http://schemas.microsoft.com/office/powerpoint/2010/main" val="253610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insights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8299" y="2010037"/>
            <a:ext cx="25930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DEDUCTION: The highest priced fruits in the autumn were</a:t>
            </a:r>
          </a:p>
          <a:p>
            <a:r>
              <a:rPr lang="en-US" dirty="0" smtClean="0"/>
              <a:t>1. Watercress</a:t>
            </a:r>
          </a:p>
          <a:p>
            <a:r>
              <a:rPr lang="en-US" dirty="0" smtClean="0"/>
              <a:t>2. Raspberries</a:t>
            </a:r>
          </a:p>
          <a:p>
            <a:r>
              <a:rPr lang="en-US" dirty="0" smtClean="0"/>
              <a:t>3. Blackberries</a:t>
            </a:r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373" y="2029999"/>
            <a:ext cx="7773691" cy="4022725"/>
          </a:xfrm>
        </p:spPr>
      </p:pic>
    </p:spTree>
    <p:extLst>
      <p:ext uri="{BB962C8B-B14F-4D97-AF65-F5344CB8AC3E}">
        <p14:creationId xmlns:p14="http://schemas.microsoft.com/office/powerpoint/2010/main" val="198649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</TotalTime>
  <Words>383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Garamond</vt:lpstr>
      <vt:lpstr>Retrospect</vt:lpstr>
      <vt:lpstr>CASE STUDY HIGHEST PRICED FRUITS &amp; VEGETABLES IN UK FROM 2017-2019</vt:lpstr>
      <vt:lpstr>Business questions to be answered </vt:lpstr>
      <vt:lpstr>About the data</vt:lpstr>
      <vt:lpstr>Cleaning the data </vt:lpstr>
      <vt:lpstr>Data analysis insights</vt:lpstr>
      <vt:lpstr>Data analysis insights</vt:lpstr>
      <vt:lpstr>Data analysis insights</vt:lpstr>
      <vt:lpstr>Data analysis insights</vt:lpstr>
      <vt:lpstr>Data analysis insights</vt:lpstr>
      <vt:lpstr>Data analysis insights</vt:lpstr>
      <vt:lpstr>Data analysis insights</vt:lpstr>
      <vt:lpstr>Data analysis insights</vt:lpstr>
      <vt:lpstr>CONCLUSION</vt:lpstr>
      <vt:lpstr>Recommendations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PRICES OF FRUITS &amp; VEGETABLES IN UK FROM 2017-2019</dc:title>
  <dc:creator>OLANIYI OGUNDELE</dc:creator>
  <cp:lastModifiedBy>OLANIYI OGUNDELE</cp:lastModifiedBy>
  <cp:revision>31</cp:revision>
  <dcterms:created xsi:type="dcterms:W3CDTF">2022-11-23T09:56:44Z</dcterms:created>
  <dcterms:modified xsi:type="dcterms:W3CDTF">2022-11-23T16:00:23Z</dcterms:modified>
</cp:coreProperties>
</file>