
<file path=[Content_Types].xml><?xml version="1.0" encoding="utf-8"?>
<Types xmlns="http://schemas.openxmlformats.org/package/2006/content-types">
  <Default Extension="png" ContentType="image/png"/>
  <Default Extension="mp3" ContentType="audio/mpeg"/>
  <Default Extension="jpeg" ContentType="image/jpeg"/>
  <Default Extension="rels" ContentType="application/vnd.openxmlformats-package.relationships+xml"/>
  <Default Extension="xml" ContentType="application/xml"/>
  <Default Extension="wav" ContentType="audio/x-wav"/>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7" r:id="rId1"/>
  </p:sldMasterIdLst>
  <p:notesMasterIdLst>
    <p:notesMasterId r:id="rId17"/>
  </p:notesMasterIdLst>
  <p:sldIdLst>
    <p:sldId id="256" r:id="rId2"/>
    <p:sldId id="258" r:id="rId3"/>
    <p:sldId id="261" r:id="rId4"/>
    <p:sldId id="268" r:id="rId5"/>
    <p:sldId id="267" r:id="rId6"/>
    <p:sldId id="262" r:id="rId7"/>
    <p:sldId id="266" r:id="rId8"/>
    <p:sldId id="257" r:id="rId9"/>
    <p:sldId id="263" r:id="rId10"/>
    <p:sldId id="264" r:id="rId11"/>
    <p:sldId id="273" r:id="rId12"/>
    <p:sldId id="272" r:id="rId13"/>
    <p:sldId id="271" r:id="rId14"/>
    <p:sldId id="269" r:id="rId15"/>
    <p:sldId id="26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5" autoAdjust="0"/>
    <p:restoredTop sz="88615" autoAdjust="0"/>
  </p:normalViewPr>
  <p:slideViewPr>
    <p:cSldViewPr snapToGrid="0">
      <p:cViewPr varScale="1">
        <p:scale>
          <a:sx n="92" d="100"/>
          <a:sy n="92" d="100"/>
        </p:scale>
        <p:origin x="84" y="28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US"/>
              <a:t>Data Breaches</a:t>
            </a:r>
          </a:p>
        </c:rich>
      </c:tx>
      <c:layout/>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3.0472320975114271E-2"/>
          <c:y val="0.16466117398423108"/>
          <c:w val="0.95530726256983245"/>
          <c:h val="0.76863715756454065"/>
        </c:manualLayout>
      </c:layout>
      <c:lineChart>
        <c:grouping val="standard"/>
        <c:varyColors val="0"/>
        <c:ser>
          <c:idx val="0"/>
          <c:order val="0"/>
          <c:tx>
            <c:strRef>
              <c:f>Sheet1!$B$1</c:f>
              <c:strCache>
                <c:ptCount val="1"/>
                <c:pt idx="0">
                  <c:v>Data Breaches</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cat>
            <c:numRef>
              <c:f>Sheet1!$A$2:$A$5</c:f>
              <c:numCache>
                <c:formatCode>General</c:formatCode>
                <c:ptCount val="4"/>
                <c:pt idx="0">
                  <c:v>2019</c:v>
                </c:pt>
                <c:pt idx="1">
                  <c:v>2020</c:v>
                </c:pt>
                <c:pt idx="2">
                  <c:v>2021</c:v>
                </c:pt>
                <c:pt idx="3">
                  <c:v>2022</c:v>
                </c:pt>
              </c:numCache>
            </c:num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5605-4E09-9DA8-914242CE9991}"/>
            </c:ext>
          </c:extLst>
        </c:ser>
        <c:dLbls>
          <c:showLegendKey val="0"/>
          <c:showVal val="0"/>
          <c:showCatName val="0"/>
          <c:showSerName val="0"/>
          <c:showPercent val="0"/>
          <c:showBubbleSize val="0"/>
        </c:dLbls>
        <c:marker val="1"/>
        <c:smooth val="0"/>
        <c:axId val="241823935"/>
        <c:axId val="241831007"/>
      </c:lineChart>
      <c:catAx>
        <c:axId val="24182393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241831007"/>
        <c:crosses val="autoZero"/>
        <c:auto val="1"/>
        <c:lblAlgn val="ctr"/>
        <c:lblOffset val="100"/>
        <c:noMultiLvlLbl val="0"/>
      </c:catAx>
      <c:valAx>
        <c:axId val="241831007"/>
        <c:scaling>
          <c:orientation val="minMax"/>
        </c:scaling>
        <c:delete val="1"/>
        <c:axPos val="l"/>
        <c:numFmt formatCode="General" sourceLinked="1"/>
        <c:majorTickMark val="none"/>
        <c:minorTickMark val="none"/>
        <c:tickLblPos val="nextTo"/>
        <c:crossAx val="241823935"/>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BF77E8-2E7F-45D3-875B-5316AABD064F}" type="datetimeFigureOut">
              <a:rPr lang="en-US" smtClean="0"/>
              <a:t>4/25/2024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1D0B5A-C642-4227-995B-6A253013CF4D}" type="slidenum">
              <a:rPr lang="en-US" smtClean="0"/>
              <a:t>‹#›</a:t>
            </a:fld>
            <a:endParaRPr lang="en-US"/>
          </a:p>
        </p:txBody>
      </p:sp>
    </p:spTree>
    <p:extLst>
      <p:ext uri="{BB962C8B-B14F-4D97-AF65-F5344CB8AC3E}">
        <p14:creationId xmlns:p14="http://schemas.microsoft.com/office/powerpoint/2010/main" val="28769981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presentation covers the</a:t>
            </a:r>
            <a:r>
              <a:rPr lang="en-US" baseline="0" dirty="0" smtClean="0"/>
              <a:t> four following parts of </a:t>
            </a:r>
            <a:r>
              <a:rPr lang="en-US" baseline="0" dirty="0" err="1" smtClean="0"/>
              <a:t>digitallineup</a:t>
            </a:r>
            <a:r>
              <a:rPr lang="en-US" baseline="0" dirty="0" smtClean="0"/>
              <a:t>. Security. Digital Footprint. Digital Citizenship. And Safety.</a:t>
            </a:r>
            <a:endParaRPr lang="en-US" dirty="0"/>
          </a:p>
        </p:txBody>
      </p:sp>
      <p:sp>
        <p:nvSpPr>
          <p:cNvPr id="4" name="Slide Number Placeholder 3"/>
          <p:cNvSpPr>
            <a:spLocks noGrp="1"/>
          </p:cNvSpPr>
          <p:nvPr>
            <p:ph type="sldNum" sz="quarter" idx="10"/>
          </p:nvPr>
        </p:nvSpPr>
        <p:spPr/>
        <p:txBody>
          <a:bodyPr/>
          <a:lstStyle/>
          <a:p>
            <a:fld id="{7B1D0B5A-C642-4227-995B-6A253013CF4D}" type="slidenum">
              <a:rPr lang="en-US" smtClean="0"/>
              <a:t>2</a:t>
            </a:fld>
            <a:endParaRPr lang="en-US"/>
          </a:p>
        </p:txBody>
      </p:sp>
    </p:spTree>
    <p:extLst>
      <p:ext uri="{BB962C8B-B14F-4D97-AF65-F5344CB8AC3E}">
        <p14:creationId xmlns:p14="http://schemas.microsoft.com/office/powerpoint/2010/main" val="15159406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Security.</a:t>
            </a:r>
            <a:r>
              <a:rPr lang="en-US" baseline="0" dirty="0" smtClean="0"/>
              <a:t> Security is really important when online. Keeping your account secure is only </a:t>
            </a:r>
            <a:r>
              <a:rPr lang="en-US" baseline="0" dirty="0" err="1" smtClean="0"/>
              <a:t>gonna</a:t>
            </a:r>
            <a:r>
              <a:rPr lang="en-US" baseline="0" dirty="0" smtClean="0"/>
              <a:t> get harder. The following slides talk about securing your accounts and why securing them is important.</a:t>
            </a:r>
            <a:endParaRPr lang="en-US" dirty="0"/>
          </a:p>
        </p:txBody>
      </p:sp>
      <p:sp>
        <p:nvSpPr>
          <p:cNvPr id="4" name="Slide Number Placeholder 3"/>
          <p:cNvSpPr>
            <a:spLocks noGrp="1"/>
          </p:cNvSpPr>
          <p:nvPr>
            <p:ph type="sldNum" sz="quarter" idx="10"/>
          </p:nvPr>
        </p:nvSpPr>
        <p:spPr/>
        <p:txBody>
          <a:bodyPr/>
          <a:lstStyle/>
          <a:p>
            <a:fld id="{7B1D0B5A-C642-4227-995B-6A253013CF4D}" type="slidenum">
              <a:rPr lang="en-US" smtClean="0"/>
              <a:t>3</a:t>
            </a:fld>
            <a:endParaRPr lang="en-US"/>
          </a:p>
        </p:txBody>
      </p:sp>
    </p:spTree>
    <p:extLst>
      <p:ext uri="{BB962C8B-B14F-4D97-AF65-F5344CB8AC3E}">
        <p14:creationId xmlns:p14="http://schemas.microsoft.com/office/powerpoint/2010/main" val="19880006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1D0B5A-C642-4227-995B-6A253013CF4D}" type="slidenum">
              <a:rPr lang="en-US" smtClean="0"/>
              <a:t>5</a:t>
            </a:fld>
            <a:endParaRPr lang="en-US"/>
          </a:p>
        </p:txBody>
      </p:sp>
    </p:spTree>
    <p:extLst>
      <p:ext uri="{BB962C8B-B14F-4D97-AF65-F5344CB8AC3E}">
        <p14:creationId xmlns:p14="http://schemas.microsoft.com/office/powerpoint/2010/main" val="42570637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How data is stored</a:t>
            </a:r>
          </a:p>
          <a:p>
            <a:pPr marL="228600" indent="-228600">
              <a:buAutoNum type="arabicPeriod"/>
            </a:pPr>
            <a:r>
              <a:rPr lang="en-US" dirty="0" smtClean="0"/>
              <a:t>For</a:t>
            </a:r>
            <a:r>
              <a:rPr lang="en-US" baseline="0" dirty="0" smtClean="0"/>
              <a:t> all you visual learners, I’ve created a diagram. Here’s a lock from the second slide. Here’s the hand. We put the key in the hand. The hand and the key work together to open the lock. And under those things is the database.</a:t>
            </a:r>
            <a:endParaRPr lang="en-US" dirty="0" smtClean="0"/>
          </a:p>
        </p:txBody>
      </p:sp>
      <p:sp>
        <p:nvSpPr>
          <p:cNvPr id="4" name="Slide Number Placeholder 3"/>
          <p:cNvSpPr>
            <a:spLocks noGrp="1"/>
          </p:cNvSpPr>
          <p:nvPr>
            <p:ph type="sldNum" sz="quarter" idx="10"/>
          </p:nvPr>
        </p:nvSpPr>
        <p:spPr/>
        <p:txBody>
          <a:bodyPr/>
          <a:lstStyle/>
          <a:p>
            <a:fld id="{7B1D0B5A-C642-4227-995B-6A253013CF4D}" type="slidenum">
              <a:rPr lang="en-US" smtClean="0"/>
              <a:t>7</a:t>
            </a:fld>
            <a:endParaRPr lang="en-US"/>
          </a:p>
        </p:txBody>
      </p:sp>
    </p:spTree>
    <p:extLst>
      <p:ext uri="{BB962C8B-B14F-4D97-AF65-F5344CB8AC3E}">
        <p14:creationId xmlns:p14="http://schemas.microsoft.com/office/powerpoint/2010/main" val="35507729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a:t>
            </a:r>
          </a:p>
          <a:p>
            <a:r>
              <a:rPr lang="en-US" dirty="0" smtClean="0"/>
              <a:t>2. This</a:t>
            </a:r>
            <a:r>
              <a:rPr lang="en-US" baseline="0" dirty="0" smtClean="0"/>
              <a:t> graph represents the rise in data breaches from 2019 to 2022. You can see how it goes up during the pandemic, and keeps rising and oh, shoot. I broke the ceiling. Oh… There it goes</a:t>
            </a:r>
            <a:endParaRPr lang="en-US" dirty="0"/>
          </a:p>
        </p:txBody>
      </p:sp>
      <p:sp>
        <p:nvSpPr>
          <p:cNvPr id="4" name="Slide Number Placeholder 3"/>
          <p:cNvSpPr>
            <a:spLocks noGrp="1"/>
          </p:cNvSpPr>
          <p:nvPr>
            <p:ph type="sldNum" sz="quarter" idx="10"/>
          </p:nvPr>
        </p:nvSpPr>
        <p:spPr/>
        <p:txBody>
          <a:bodyPr/>
          <a:lstStyle/>
          <a:p>
            <a:fld id="{7B1D0B5A-C642-4227-995B-6A253013CF4D}" type="slidenum">
              <a:rPr lang="en-US" smtClean="0"/>
              <a:t>8</a:t>
            </a:fld>
            <a:endParaRPr lang="en-US"/>
          </a:p>
        </p:txBody>
      </p:sp>
    </p:spTree>
    <p:extLst>
      <p:ext uri="{BB962C8B-B14F-4D97-AF65-F5344CB8AC3E}">
        <p14:creationId xmlns:p14="http://schemas.microsoft.com/office/powerpoint/2010/main" val="19651060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1D0B5A-C642-4227-995B-6A253013CF4D}" type="slidenum">
              <a:rPr lang="en-US" smtClean="0"/>
              <a:t>9</a:t>
            </a:fld>
            <a:endParaRPr lang="en-US"/>
          </a:p>
        </p:txBody>
      </p:sp>
    </p:spTree>
    <p:extLst>
      <p:ext uri="{BB962C8B-B14F-4D97-AF65-F5344CB8AC3E}">
        <p14:creationId xmlns:p14="http://schemas.microsoft.com/office/powerpoint/2010/main" val="16360211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97438040"/>
      </p:ext>
    </p:extLst>
  </p:cSld>
  <p:clrMapOvr>
    <a:masterClrMapping/>
  </p:clrMapOvr>
  <p:transition spd="slow">
    <p:comb/>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smtClean="0"/>
              <a:pPr/>
              <a:t>4/25/2024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15275909"/>
      </p:ext>
    </p:extLst>
  </p:cSld>
  <p:clrMapOvr>
    <a:masterClrMapping/>
  </p:clrMapOvr>
  <p:transition spd="slow">
    <p:comb/>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44287574"/>
      </p:ext>
    </p:extLst>
  </p:cSld>
  <p:clrMapOvr>
    <a:masterClrMapping/>
  </p:clrMapOvr>
  <p:transition spd="slow">
    <p:comb/>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smtClean="0"/>
              <a:pPr/>
              <a:t>4/25/2024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0123041"/>
      </p:ext>
    </p:extLst>
  </p:cSld>
  <p:clrMapOvr>
    <a:masterClrMapping/>
  </p:clrMapOvr>
  <p:transition spd="slow">
    <p:comb/>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25514211"/>
      </p:ext>
    </p:extLst>
  </p:cSld>
  <p:clrMapOvr>
    <a:masterClrMapping/>
  </p:clrMapOvr>
  <p:transition spd="slow">
    <p:comb/>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32129357"/>
      </p:ext>
    </p:extLst>
  </p:cSld>
  <p:clrMapOvr>
    <a:masterClrMapping/>
  </p:clrMapOvr>
  <p:transition spd="slow">
    <p:comb/>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41416390"/>
      </p:ext>
    </p:extLst>
  </p:cSld>
  <p:clrMapOvr>
    <a:masterClrMapping/>
  </p:clrMapOvr>
  <p:transition spd="slow">
    <p:comb/>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45673538"/>
      </p:ext>
    </p:extLst>
  </p:cSld>
  <p:clrMapOvr>
    <a:masterClrMapping/>
  </p:clrMapOvr>
  <p:transition spd="slow">
    <p:comb/>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4/25/2024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07878969"/>
      </p:ext>
    </p:extLst>
  </p:cSld>
  <p:clrMapOvr>
    <a:masterClrMapping/>
  </p:clrMapOvr>
  <p:transition spd="slow">
    <p:comb/>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4/25/2024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37123727"/>
      </p:ext>
    </p:extLst>
  </p:cSld>
  <p:clrMapOvr>
    <a:masterClrMapping/>
  </p:clrMapOvr>
  <p:transition spd="slow">
    <p:comb/>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4/25/2024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39908523"/>
      </p:ext>
    </p:extLst>
  </p:cSld>
  <p:clrMapOvr>
    <a:masterClrMapping/>
  </p:clrMapOvr>
  <p:transition spd="slow">
    <p:comb/>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4/25/2024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72629503"/>
      </p:ext>
    </p:extLst>
  </p:cSld>
  <p:clrMapOvr>
    <a:masterClrMapping/>
  </p:clrMapOvr>
  <p:transition spd="slow">
    <p:comb/>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4/25/2024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86441596"/>
      </p:ext>
    </p:extLst>
  </p:cSld>
  <p:clrMapOvr>
    <a:masterClrMapping/>
  </p:clrMapOvr>
  <p:transition spd="slow">
    <p:comb/>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smtClean="0"/>
              <a:pPr/>
              <a:t>4/25/2024</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24430099"/>
      </p:ext>
    </p:extLst>
  </p:cSld>
  <p:clrMapOvr>
    <a:masterClrMapping/>
  </p:clrMapOvr>
  <p:transition spd="slow">
    <p:comb/>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smtClean="0"/>
              <a:pPr/>
              <a:t>4/25/2024</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72746378"/>
      </p:ext>
    </p:extLst>
  </p:cSld>
  <p:clrMap bg1="dk1" tx1="lt1" bg2="dk2"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Lst>
  <p:transition spd="slow">
    <p:comb/>
  </p:transition>
  <p:timing>
    <p:tnLst>
      <p:par>
        <p:cTn id="1" dur="indefinite" restart="never" nodeType="tmRoot"/>
      </p:par>
    </p:tnLst>
  </p:timing>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3.mp3"/><Relationship Id="rId1" Type="http://schemas.microsoft.com/office/2007/relationships/media" Target="../media/media3.mp3"/><Relationship Id="rId5" Type="http://schemas.openxmlformats.org/officeDocument/2006/relationships/image" Target="../media/image14.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microsoft.com/office/2007/relationships/hdphoto" Target="../media/hdphoto3.wdp"/><Relationship Id="rId5" Type="http://schemas.openxmlformats.org/officeDocument/2006/relationships/image" Target="../media/image4.png"/><Relationship Id="rId4" Type="http://schemas.microsoft.com/office/2007/relationships/hdphoto" Target="../media/hdphoto2.wdp"/><Relationship Id="rId9" Type="http://schemas.microsoft.com/office/2007/relationships/hdphoto" Target="../media/hdphoto4.wdp"/></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microsoft.com/office/2007/relationships/hdphoto" Target="../media/hdphoto5.wdp"/><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slideLayout" Target="../slideLayouts/slideLayout8.xml"/><Relationship Id="rId7" Type="http://schemas.openxmlformats.org/officeDocument/2006/relationships/image" Target="../media/image13.pn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12.png"/><Relationship Id="rId5" Type="http://schemas.openxmlformats.org/officeDocument/2006/relationships/chart" Target="../charts/chart1.xml"/><Relationship Id="rId4"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6.xml"/><Relationship Id="rId3" Type="http://schemas.microsoft.com/office/2007/relationships/media" Target="../media/media3.mp3"/><Relationship Id="rId7" Type="http://schemas.openxmlformats.org/officeDocument/2006/relationships/slideLayout" Target="../slideLayouts/slideLayout11.xml"/><Relationship Id="rId2" Type="http://schemas.openxmlformats.org/officeDocument/2006/relationships/audio" Target="../media/media2.mp3"/><Relationship Id="rId1" Type="http://schemas.microsoft.com/office/2007/relationships/media" Target="../media/media2.mp3"/><Relationship Id="rId6" Type="http://schemas.openxmlformats.org/officeDocument/2006/relationships/audio" Target="../media/media1.mp3"/><Relationship Id="rId11" Type="http://schemas.openxmlformats.org/officeDocument/2006/relationships/image" Target="../media/image14.png"/><Relationship Id="rId5" Type="http://schemas.microsoft.com/office/2007/relationships/media" Target="../media/media1.mp3"/><Relationship Id="rId10" Type="http://schemas.openxmlformats.org/officeDocument/2006/relationships/image" Target="../media/image15.png"/><Relationship Id="rId4" Type="http://schemas.openxmlformats.org/officeDocument/2006/relationships/audio" Target="../media/media3.mp3"/><Relationship Id="rId9" Type="http://schemas.openxmlformats.org/officeDocument/2006/relationships/audio" Target="../media/audio2.wav"/></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Digital</a:t>
            </a:r>
            <a:endParaRPr lang="en-US" dirty="0"/>
          </a:p>
        </p:txBody>
      </p:sp>
      <p:sp>
        <p:nvSpPr>
          <p:cNvPr id="3" name="Subtitle 2"/>
          <p:cNvSpPr>
            <a:spLocks noGrp="1"/>
          </p:cNvSpPr>
          <p:nvPr>
            <p:ph type="subTitle" idx="1"/>
          </p:nvPr>
        </p:nvSpPr>
        <p:spPr/>
        <p:txBody>
          <a:bodyPr/>
          <a:lstStyle/>
          <a:p>
            <a:r>
              <a:rPr lang="en-US" dirty="0" smtClean="0"/>
              <a:t>By Olav Sharma – Tier 4</a:t>
            </a:r>
            <a:endParaRPr lang="en-US" dirty="0"/>
          </a:p>
        </p:txBody>
      </p:sp>
      <p:sp>
        <p:nvSpPr>
          <p:cNvPr id="5" name="Title 1"/>
          <p:cNvSpPr txBox="1">
            <a:spLocks/>
          </p:cNvSpPr>
          <p:nvPr/>
        </p:nvSpPr>
        <p:spPr>
          <a:xfrm>
            <a:off x="3086482" y="1449146"/>
            <a:ext cx="10572000" cy="2971051"/>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54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Lineup</a:t>
            </a:r>
            <a:endParaRPr lang="en-US" dirty="0"/>
          </a:p>
        </p:txBody>
      </p:sp>
      <p:pic>
        <p:nvPicPr>
          <p:cNvPr id="6" name="Picture 5"/>
          <p:cNvPicPr>
            <a:picLocks noChangeAspect="1"/>
          </p:cNvPicPr>
          <p:nvPr/>
        </p:nvPicPr>
        <p:blipFill>
          <a:blip r:embed="rId2">
            <a:grayscl/>
            <a:extLst>
              <a:ext uri="{BEBA8EAE-BF5A-486C-A8C5-ECC9F3942E4B}">
                <a14:imgProps xmlns:a14="http://schemas.microsoft.com/office/drawing/2010/main">
                  <a14:imgLayer r:embed="rId3">
                    <a14:imgEffect>
                      <a14:colorTemperature colorTemp="6400"/>
                    </a14:imgEffect>
                    <a14:imgEffect>
                      <a14:saturation sat="400000"/>
                    </a14:imgEffect>
                    <a14:imgEffect>
                      <a14:brightnessContrast bright="-96000" contrast="-40000"/>
                    </a14:imgEffect>
                  </a14:imgLayer>
                </a14:imgProps>
              </a:ext>
              <a:ext uri="{28A0092B-C50C-407E-A947-70E740481C1C}">
                <a14:useLocalDpi xmlns:a14="http://schemas.microsoft.com/office/drawing/2010/main" val="0"/>
              </a:ext>
            </a:extLst>
          </a:blip>
          <a:stretch>
            <a:fillRect/>
          </a:stretch>
        </p:blipFill>
        <p:spPr>
          <a:xfrm>
            <a:off x="5916011" y="0"/>
            <a:ext cx="4957894" cy="4977245"/>
          </a:xfrm>
          <a:prstGeom prst="rect">
            <a:avLst/>
          </a:prstGeom>
          <a:noFill/>
        </p:spPr>
      </p:pic>
    </p:spTree>
    <p:extLst>
      <p:ext uri="{BB962C8B-B14F-4D97-AF65-F5344CB8AC3E}">
        <p14:creationId xmlns:p14="http://schemas.microsoft.com/office/powerpoint/2010/main" val="2246475594"/>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1+#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 calcmode="lin" valueType="num">
                                      <p:cBhvr additive="base">
                                        <p:cTn id="1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26"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barn(inHorizontal)">
                                      <p:cBhvr>
                                        <p:cTn id="24" dur="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 4</a:t>
            </a:r>
            <a:endParaRPr lang="en-US" dirty="0"/>
          </a:p>
        </p:txBody>
      </p:sp>
      <p:sp>
        <p:nvSpPr>
          <p:cNvPr id="3" name="Text Placeholder 2"/>
          <p:cNvSpPr>
            <a:spLocks noGrp="1"/>
          </p:cNvSpPr>
          <p:nvPr>
            <p:ph type="body" idx="1"/>
          </p:nvPr>
        </p:nvSpPr>
        <p:spPr/>
        <p:txBody>
          <a:bodyPr/>
          <a:lstStyle/>
          <a:p>
            <a:r>
              <a:rPr lang="en-US" dirty="0" smtClean="0"/>
              <a:t>The following slides cover how to be responsible online, and why it’s so important.</a:t>
            </a:r>
            <a:endParaRPr lang="en-US" dirty="0"/>
          </a:p>
        </p:txBody>
      </p:sp>
      <p:sp>
        <p:nvSpPr>
          <p:cNvPr id="4" name="Text Placeholder 3"/>
          <p:cNvSpPr>
            <a:spLocks noGrp="1"/>
          </p:cNvSpPr>
          <p:nvPr>
            <p:ph type="body" sz="quarter" idx="16"/>
          </p:nvPr>
        </p:nvSpPr>
        <p:spPr/>
        <p:txBody>
          <a:bodyPr>
            <a:normAutofit/>
          </a:bodyPr>
          <a:lstStyle/>
          <a:p>
            <a:r>
              <a:rPr lang="en-US" dirty="0" smtClean="0"/>
              <a:t>Citizenship, citizenship online can also be thought of as responsibility. </a:t>
            </a:r>
          </a:p>
          <a:p>
            <a:r>
              <a:rPr lang="en-US" dirty="0" smtClean="0"/>
              <a:t>Some key parts of </a:t>
            </a:r>
            <a:r>
              <a:rPr lang="en-US" dirty="0" smtClean="0"/>
              <a:t>responsibility or citizenship include</a:t>
            </a:r>
          </a:p>
          <a:p>
            <a:pPr marL="285750" indent="-285750">
              <a:buFont typeface="Arial" panose="020B0604020202020204" pitchFamily="34" charset="0"/>
              <a:buChar char="•"/>
            </a:pPr>
            <a:r>
              <a:rPr lang="en-US" dirty="0" smtClean="0"/>
              <a:t>Following a set of general ground rules</a:t>
            </a:r>
          </a:p>
          <a:p>
            <a:pPr marL="285750" indent="-285750">
              <a:buFont typeface="Arial" panose="020B0604020202020204" pitchFamily="34" charset="0"/>
              <a:buChar char="•"/>
            </a:pPr>
            <a:r>
              <a:rPr lang="en-US" dirty="0" smtClean="0"/>
              <a:t>Following laws</a:t>
            </a:r>
          </a:p>
          <a:p>
            <a:pPr marL="285750" indent="-285750">
              <a:buFont typeface="Arial" panose="020B0604020202020204" pitchFamily="34" charset="0"/>
              <a:buChar char="•"/>
            </a:pPr>
            <a:r>
              <a:rPr lang="en-US" dirty="0" smtClean="0"/>
              <a:t>Following the ToS</a:t>
            </a:r>
            <a:r>
              <a:rPr lang="en-US" dirty="0"/>
              <a:t> </a:t>
            </a:r>
            <a:r>
              <a:rPr lang="en-US" dirty="0" smtClean="0"/>
              <a:t>and agreements for platforms you use</a:t>
            </a:r>
          </a:p>
          <a:p>
            <a:pPr marL="285750" indent="-285750">
              <a:buFont typeface="Arial" panose="020B0604020202020204" pitchFamily="34" charset="0"/>
              <a:buChar char="•"/>
            </a:pPr>
            <a:r>
              <a:rPr lang="en-US" dirty="0" smtClean="0"/>
              <a:t>To know why this is important</a:t>
            </a:r>
          </a:p>
        </p:txBody>
      </p:sp>
      <p:sp>
        <p:nvSpPr>
          <p:cNvPr id="5" name="Title 1"/>
          <p:cNvSpPr txBox="1">
            <a:spLocks/>
          </p:cNvSpPr>
          <p:nvPr/>
        </p:nvSpPr>
        <p:spPr>
          <a:xfrm>
            <a:off x="2335037" y="1238502"/>
            <a:ext cx="5893840" cy="2645912"/>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200" b="1" kern="1200" cap="none">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Citizenship</a:t>
            </a:r>
            <a:endParaRPr lang="en-US" dirty="0"/>
          </a:p>
        </p:txBody>
      </p:sp>
    </p:spTree>
    <p:extLst>
      <p:ext uri="{BB962C8B-B14F-4D97-AF65-F5344CB8AC3E}">
        <p14:creationId xmlns:p14="http://schemas.microsoft.com/office/powerpoint/2010/main" val="3981620526"/>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Importance of Responsibility Online</a:t>
            </a:r>
            <a:endParaRPr lang="en-US" dirty="0"/>
          </a:p>
        </p:txBody>
      </p:sp>
      <p:sp>
        <p:nvSpPr>
          <p:cNvPr id="3" name="Content Placeholder 2"/>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3826858883"/>
      </p:ext>
    </p:extLst>
  </p:cSld>
  <p:clrMapOvr>
    <a:masterClrMapping/>
  </p:clrMapOvr>
  <p:transition spd="slow">
    <p:comb/>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a:t>
            </a:r>
            <a:endParaRPr lang="en-US" dirty="0"/>
          </a:p>
        </p:txBody>
      </p:sp>
      <p:sp>
        <p:nvSpPr>
          <p:cNvPr id="3" name="Content Placeholder 2"/>
          <p:cNvSpPr>
            <a:spLocks noGrp="1"/>
          </p:cNvSpPr>
          <p:nvPr>
            <p:ph idx="1"/>
          </p:nvPr>
        </p:nvSpPr>
        <p:spPr/>
        <p:txBody>
          <a:bodyPr/>
          <a:lstStyle/>
          <a:p>
            <a:endParaRPr lang="en-US" dirty="0"/>
          </a:p>
        </p:txBody>
      </p:sp>
      <p:sp>
        <p:nvSpPr>
          <p:cNvPr id="4" name="Title 1"/>
          <p:cNvSpPr txBox="1">
            <a:spLocks/>
          </p:cNvSpPr>
          <p:nvPr/>
        </p:nvSpPr>
        <p:spPr>
          <a:xfrm>
            <a:off x="22197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sym typeface="Wingdings" panose="05000000000000000000" pitchFamily="2" charset="2"/>
              </a:rPr>
              <a:t></a:t>
            </a:r>
            <a:endParaRPr lang="en-US" dirty="0"/>
          </a:p>
        </p:txBody>
      </p:sp>
    </p:spTree>
    <p:extLst>
      <p:ext uri="{BB962C8B-B14F-4D97-AF65-F5344CB8AC3E}">
        <p14:creationId xmlns:p14="http://schemas.microsoft.com/office/powerpoint/2010/main" val="4095451395"/>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down)">
                                      <p:cBhvr>
                                        <p:cTn id="12" dur="580">
                                          <p:stCondLst>
                                            <p:cond delay="0"/>
                                          </p:stCondLst>
                                        </p:cTn>
                                        <p:tgtEl>
                                          <p:spTgt spid="4">
                                            <p:txEl>
                                              <p:pRg st="0" end="0"/>
                                            </p:txEl>
                                          </p:spTgt>
                                        </p:tgtEl>
                                      </p:cBhvr>
                                    </p:animEffect>
                                    <p:anim calcmode="lin" valueType="num">
                                      <p:cBhvr>
                                        <p:cTn id="13" dur="1822" tmFilter="0,0; 0.14,0.36; 0.43,0.73; 0.71,0.91; 1.0,1.0">
                                          <p:stCondLst>
                                            <p:cond delay="0"/>
                                          </p:stCondLst>
                                        </p:cTn>
                                        <p:tgtEl>
                                          <p:spTgt spid="4">
                                            <p:txEl>
                                              <p:pRg st="0" end="0"/>
                                            </p:txEl>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4">
                                            <p:txEl>
                                              <p:pRg st="0" end="0"/>
                                            </p:txEl>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4">
                                            <p:txEl>
                                              <p:pRg st="0" end="0"/>
                                            </p:txEl>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4">
                                            <p:txEl>
                                              <p:pRg st="0" end="0"/>
                                            </p:txEl>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4">
                                            <p:txEl>
                                              <p:pRg st="0" end="0"/>
                                            </p:txEl>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4">
                                            <p:txEl>
                                              <p:pRg st="0" end="0"/>
                                            </p:txEl>
                                          </p:spTgt>
                                        </p:tgtEl>
                                      </p:cBhvr>
                                      <p:to x="100000" y="60000"/>
                                    </p:animScale>
                                    <p:animScale>
                                      <p:cBhvr>
                                        <p:cTn id="19" dur="166" decel="50000">
                                          <p:stCondLst>
                                            <p:cond delay="676"/>
                                          </p:stCondLst>
                                        </p:cTn>
                                        <p:tgtEl>
                                          <p:spTgt spid="4">
                                            <p:txEl>
                                              <p:pRg st="0" end="0"/>
                                            </p:txEl>
                                          </p:spTgt>
                                        </p:tgtEl>
                                      </p:cBhvr>
                                      <p:to x="100000" y="100000"/>
                                    </p:animScale>
                                    <p:animScale>
                                      <p:cBhvr>
                                        <p:cTn id="20" dur="26">
                                          <p:stCondLst>
                                            <p:cond delay="1312"/>
                                          </p:stCondLst>
                                        </p:cTn>
                                        <p:tgtEl>
                                          <p:spTgt spid="4">
                                            <p:txEl>
                                              <p:pRg st="0" end="0"/>
                                            </p:txEl>
                                          </p:spTgt>
                                        </p:tgtEl>
                                      </p:cBhvr>
                                      <p:to x="100000" y="80000"/>
                                    </p:animScale>
                                    <p:animScale>
                                      <p:cBhvr>
                                        <p:cTn id="21" dur="166" decel="50000">
                                          <p:stCondLst>
                                            <p:cond delay="1338"/>
                                          </p:stCondLst>
                                        </p:cTn>
                                        <p:tgtEl>
                                          <p:spTgt spid="4">
                                            <p:txEl>
                                              <p:pRg st="0" end="0"/>
                                            </p:txEl>
                                          </p:spTgt>
                                        </p:tgtEl>
                                      </p:cBhvr>
                                      <p:to x="100000" y="100000"/>
                                    </p:animScale>
                                    <p:animScale>
                                      <p:cBhvr>
                                        <p:cTn id="22" dur="26">
                                          <p:stCondLst>
                                            <p:cond delay="1642"/>
                                          </p:stCondLst>
                                        </p:cTn>
                                        <p:tgtEl>
                                          <p:spTgt spid="4">
                                            <p:txEl>
                                              <p:pRg st="0" end="0"/>
                                            </p:txEl>
                                          </p:spTgt>
                                        </p:tgtEl>
                                      </p:cBhvr>
                                      <p:to x="100000" y="90000"/>
                                    </p:animScale>
                                    <p:animScale>
                                      <p:cBhvr>
                                        <p:cTn id="23" dur="166" decel="50000">
                                          <p:stCondLst>
                                            <p:cond delay="1668"/>
                                          </p:stCondLst>
                                        </p:cTn>
                                        <p:tgtEl>
                                          <p:spTgt spid="4">
                                            <p:txEl>
                                              <p:pRg st="0" end="0"/>
                                            </p:txEl>
                                          </p:spTgt>
                                        </p:tgtEl>
                                      </p:cBhvr>
                                      <p:to x="100000" y="100000"/>
                                    </p:animScale>
                                    <p:animScale>
                                      <p:cBhvr>
                                        <p:cTn id="24" dur="26">
                                          <p:stCondLst>
                                            <p:cond delay="1808"/>
                                          </p:stCondLst>
                                        </p:cTn>
                                        <p:tgtEl>
                                          <p:spTgt spid="4">
                                            <p:txEl>
                                              <p:pRg st="0" end="0"/>
                                            </p:txEl>
                                          </p:spTgt>
                                        </p:tgtEl>
                                      </p:cBhvr>
                                      <p:to x="100000" y="95000"/>
                                    </p:animScale>
                                    <p:animScale>
                                      <p:cBhvr>
                                        <p:cTn id="25" dur="166" decel="50000">
                                          <p:stCondLst>
                                            <p:cond delay="1834"/>
                                          </p:stCondLst>
                                        </p:cTn>
                                        <p:tgtEl>
                                          <p:spTgt spid="4">
                                            <p:txEl>
                                              <p:pRg st="0" end="0"/>
                                            </p:txEl>
                                          </p:spTgt>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grpId="0" nodeType="clickEffect" nodePh="1">
                                  <p:stCondLst>
                                    <p:cond delay="0"/>
                                  </p:stCondLst>
                                  <p:endCondLst>
                                    <p:cond evt="begin" delay="0">
                                      <p:tn val="28"/>
                                    </p:cond>
                                  </p:endCondLst>
                                  <p:childTnLst>
                                    <p:set>
                                      <p:cBhvr>
                                        <p:cTn id="29" dur="1" fill="hold">
                                          <p:stCondLst>
                                            <p:cond delay="0"/>
                                          </p:stCondLst>
                                        </p:cTn>
                                        <p:tgtEl>
                                          <p:spTgt spid="3">
                                            <p:txEl>
                                              <p:pRg st="0" end="0"/>
                                            </p:txEl>
                                          </p:spTgt>
                                        </p:tgtEl>
                                        <p:attrNameLst>
                                          <p:attrName>style.visibility</p:attrName>
                                        </p:attrNameLst>
                                      </p:cBhvr>
                                      <p:to>
                                        <p:strVal val="visible"/>
                                      </p:to>
                                    </p:set>
                                    <p:animEffect transition="in" filter="barn(inVertical)">
                                      <p:cBhvr>
                                        <p:cTn id="3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 5</a:t>
            </a:r>
            <a:endParaRPr lang="en-US" dirty="0"/>
          </a:p>
        </p:txBody>
      </p:sp>
      <p:sp>
        <p:nvSpPr>
          <p:cNvPr id="3" name="Text Placeholder 2"/>
          <p:cNvSpPr>
            <a:spLocks noGrp="1"/>
          </p:cNvSpPr>
          <p:nvPr>
            <p:ph type="body" idx="1"/>
          </p:nvPr>
        </p:nvSpPr>
        <p:spPr/>
        <p:txBody>
          <a:bodyPr/>
          <a:lstStyle/>
          <a:p>
            <a:r>
              <a:rPr lang="en-US" dirty="0" smtClean="0"/>
              <a:t>The “Conclusion” section covers similarities &amp; differences and works cited.</a:t>
            </a:r>
            <a:endParaRPr lang="en-US" dirty="0"/>
          </a:p>
        </p:txBody>
      </p:sp>
      <p:sp>
        <p:nvSpPr>
          <p:cNvPr id="4" name="Text Placeholder 3"/>
          <p:cNvSpPr>
            <a:spLocks noGrp="1"/>
          </p:cNvSpPr>
          <p:nvPr>
            <p:ph type="body" sz="quarter" idx="16"/>
          </p:nvPr>
        </p:nvSpPr>
        <p:spPr/>
        <p:txBody>
          <a:bodyPr/>
          <a:lstStyle/>
          <a:p>
            <a:r>
              <a:rPr lang="en-US" dirty="0" smtClean="0"/>
              <a:t>The following slides are an overall conclusion to the presentation. The conclusion covers the most important takeaways from subjects from this presentation: security, digital footprint, safety, &amp; </a:t>
            </a:r>
            <a:r>
              <a:rPr lang="en-US" dirty="0" smtClean="0"/>
              <a:t>responsibility.</a:t>
            </a:r>
          </a:p>
        </p:txBody>
      </p:sp>
      <p:sp>
        <p:nvSpPr>
          <p:cNvPr id="5" name="Title 1"/>
          <p:cNvSpPr txBox="1">
            <a:spLocks/>
          </p:cNvSpPr>
          <p:nvPr/>
        </p:nvSpPr>
        <p:spPr>
          <a:xfrm>
            <a:off x="2327360" y="1238502"/>
            <a:ext cx="5893840" cy="2645912"/>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200" b="1" kern="1200" cap="none">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Conclusion</a:t>
            </a:r>
            <a:endParaRPr lang="en-US" dirty="0"/>
          </a:p>
        </p:txBody>
      </p:sp>
    </p:spTree>
    <p:extLst>
      <p:ext uri="{BB962C8B-B14F-4D97-AF65-F5344CB8AC3E}">
        <p14:creationId xmlns:p14="http://schemas.microsoft.com/office/powerpoint/2010/main" val="2156708392"/>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29774" y="406652"/>
            <a:ext cx="7454815" cy="2645912"/>
          </a:xfrm>
          <a:prstGeom prst="rect">
            <a:avLst/>
          </a:prstGeom>
        </p:spPr>
        <p:txBody>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Similarities &amp; Differences</a:t>
            </a:r>
            <a:endParaRPr lang="en-US" dirty="0"/>
          </a:p>
        </p:txBody>
      </p:sp>
      <p:sp>
        <p:nvSpPr>
          <p:cNvPr id="9" name="Teardrop 8"/>
          <p:cNvSpPr/>
          <p:nvPr/>
        </p:nvSpPr>
        <p:spPr>
          <a:xfrm>
            <a:off x="6088799" y="3459907"/>
            <a:ext cx="2896281" cy="2877395"/>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ardrop 9"/>
          <p:cNvSpPr/>
          <p:nvPr/>
        </p:nvSpPr>
        <p:spPr>
          <a:xfrm rot="16200000">
            <a:off x="9066418" y="3415453"/>
            <a:ext cx="2809474" cy="2966301"/>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ardrop 10"/>
          <p:cNvSpPr/>
          <p:nvPr/>
        </p:nvSpPr>
        <p:spPr>
          <a:xfrm rot="5400000">
            <a:off x="6131734" y="605978"/>
            <a:ext cx="2809476" cy="2966301"/>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ardrop 11"/>
          <p:cNvSpPr/>
          <p:nvPr/>
        </p:nvSpPr>
        <p:spPr>
          <a:xfrm rot="10800000">
            <a:off x="9023014" y="616470"/>
            <a:ext cx="2896281" cy="2877395"/>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8031986" y="2415952"/>
            <a:ext cx="2032510" cy="1967128"/>
          </a:xfrm>
          <a:prstGeom prst="roundRect">
            <a:avLst/>
          </a:prstGeom>
          <a:ln w="3175">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6983439" y="887502"/>
            <a:ext cx="1071127" cy="369332"/>
          </a:xfrm>
          <a:prstGeom prst="rect">
            <a:avLst/>
          </a:prstGeom>
          <a:noFill/>
        </p:spPr>
        <p:txBody>
          <a:bodyPr wrap="none" rtlCol="0">
            <a:spAutoFit/>
          </a:bodyPr>
          <a:lstStyle/>
          <a:p>
            <a:r>
              <a:rPr lang="en-US" b="1" dirty="0" smtClean="0"/>
              <a:t>Security</a:t>
            </a:r>
            <a:endParaRPr lang="en-US" b="1" dirty="0"/>
          </a:p>
        </p:txBody>
      </p:sp>
      <p:sp>
        <p:nvSpPr>
          <p:cNvPr id="13" name="TextBox 12"/>
          <p:cNvSpPr txBox="1"/>
          <p:nvPr/>
        </p:nvSpPr>
        <p:spPr>
          <a:xfrm>
            <a:off x="9751099" y="5745310"/>
            <a:ext cx="1383712" cy="369332"/>
          </a:xfrm>
          <a:prstGeom prst="rect">
            <a:avLst/>
          </a:prstGeom>
          <a:noFill/>
        </p:spPr>
        <p:txBody>
          <a:bodyPr wrap="none" rtlCol="0">
            <a:spAutoFit/>
          </a:bodyPr>
          <a:lstStyle/>
          <a:p>
            <a:r>
              <a:rPr lang="en-US" b="1" dirty="0" smtClean="0"/>
              <a:t>Citizenship</a:t>
            </a:r>
            <a:endParaRPr lang="en-US" b="1" dirty="0"/>
          </a:p>
        </p:txBody>
      </p:sp>
      <p:sp>
        <p:nvSpPr>
          <p:cNvPr id="14" name="TextBox 13"/>
          <p:cNvSpPr txBox="1"/>
          <p:nvPr/>
        </p:nvSpPr>
        <p:spPr>
          <a:xfrm>
            <a:off x="7172593" y="5745310"/>
            <a:ext cx="881973" cy="369332"/>
          </a:xfrm>
          <a:prstGeom prst="rect">
            <a:avLst/>
          </a:prstGeom>
          <a:noFill/>
        </p:spPr>
        <p:txBody>
          <a:bodyPr wrap="none" rtlCol="0">
            <a:spAutoFit/>
          </a:bodyPr>
          <a:lstStyle/>
          <a:p>
            <a:r>
              <a:rPr lang="en-US" b="1" dirty="0" smtClean="0"/>
              <a:t>Safety</a:t>
            </a:r>
            <a:endParaRPr lang="en-US" b="1" dirty="0"/>
          </a:p>
        </p:txBody>
      </p:sp>
      <p:sp>
        <p:nvSpPr>
          <p:cNvPr id="15" name="TextBox 14"/>
          <p:cNvSpPr txBox="1"/>
          <p:nvPr/>
        </p:nvSpPr>
        <p:spPr>
          <a:xfrm>
            <a:off x="9965901" y="887502"/>
            <a:ext cx="1168910" cy="369332"/>
          </a:xfrm>
          <a:prstGeom prst="rect">
            <a:avLst/>
          </a:prstGeom>
          <a:noFill/>
        </p:spPr>
        <p:txBody>
          <a:bodyPr wrap="none" rtlCol="0">
            <a:spAutoFit/>
          </a:bodyPr>
          <a:lstStyle/>
          <a:p>
            <a:r>
              <a:rPr lang="en-US" b="1" dirty="0" smtClean="0"/>
              <a:t>Footprint</a:t>
            </a:r>
            <a:endParaRPr lang="en-US" b="1" dirty="0"/>
          </a:p>
        </p:txBody>
      </p:sp>
    </p:spTree>
    <p:extLst>
      <p:ext uri="{BB962C8B-B14F-4D97-AF65-F5344CB8AC3E}">
        <p14:creationId xmlns:p14="http://schemas.microsoft.com/office/powerpoint/2010/main" val="2957591936"/>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0-#ppt_h/2"/>
                                          </p:val>
                                        </p:tav>
                                        <p:tav tm="100000">
                                          <p:val>
                                            <p:strVal val="#ppt_y"/>
                                          </p:val>
                                        </p:tav>
                                      </p:tavLst>
                                    </p:anim>
                                  </p:childTnLst>
                                </p:cTn>
                              </p:par>
                              <p:par>
                                <p:cTn id="15" presetID="2" presetClass="entr" presetSubtype="1"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1+#ppt_w/2"/>
                                          </p:val>
                                        </p:tav>
                                        <p:tav tm="100000">
                                          <p:val>
                                            <p:strVal val="#ppt_x"/>
                                          </p:val>
                                        </p:tav>
                                      </p:tavLst>
                                    </p:anim>
                                    <p:anim calcmode="lin" valueType="num">
                                      <p:cBhvr additive="base">
                                        <p:cTn id="24" dur="500" fill="hold"/>
                                        <p:tgtEl>
                                          <p:spTgt spid="12"/>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1+#ppt_w/2"/>
                                          </p:val>
                                        </p:tav>
                                        <p:tav tm="100000">
                                          <p:val>
                                            <p:strVal val="#ppt_x"/>
                                          </p:val>
                                        </p:tav>
                                      </p:tavLst>
                                    </p:anim>
                                    <p:anim calcmode="lin" valueType="num">
                                      <p:cBhvr additive="base">
                                        <p:cTn id="28"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additive="base">
                                        <p:cTn id="33" dur="500" fill="hold"/>
                                        <p:tgtEl>
                                          <p:spTgt spid="10"/>
                                        </p:tgtEl>
                                        <p:attrNameLst>
                                          <p:attrName>ppt_x</p:attrName>
                                        </p:attrNameLst>
                                      </p:cBhvr>
                                      <p:tavLst>
                                        <p:tav tm="0">
                                          <p:val>
                                            <p:strVal val="#ppt_x"/>
                                          </p:val>
                                        </p:tav>
                                        <p:tav tm="100000">
                                          <p:val>
                                            <p:strVal val="#ppt_x"/>
                                          </p:val>
                                        </p:tav>
                                      </p:tavLst>
                                    </p:anim>
                                    <p:anim calcmode="lin" valueType="num">
                                      <p:cBhvr additive="base">
                                        <p:cTn id="34" dur="500" fill="hold"/>
                                        <p:tgtEl>
                                          <p:spTgt spid="10"/>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0-#ppt_w/2"/>
                                          </p:val>
                                        </p:tav>
                                        <p:tav tm="100000">
                                          <p:val>
                                            <p:strVal val="#ppt_x"/>
                                          </p:val>
                                        </p:tav>
                                      </p:tavLst>
                                    </p:anim>
                                    <p:anim calcmode="lin" valueType="num">
                                      <p:cBhvr additive="base">
                                        <p:cTn id="44" dur="500" fill="hold"/>
                                        <p:tgtEl>
                                          <p:spTgt spid="9"/>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0-#ppt_w/2"/>
                                          </p:val>
                                        </p:tav>
                                        <p:tav tm="100000">
                                          <p:val>
                                            <p:strVal val="#ppt_x"/>
                                          </p:val>
                                        </p:tav>
                                      </p:tavLst>
                                    </p:anim>
                                    <p:anim calcmode="lin" valueType="num">
                                      <p:cBhvr additive="base">
                                        <p:cTn id="48"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fade">
                                      <p:cBhvr>
                                        <p:cTn id="5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animBg="1"/>
      <p:bldP spid="10" grpId="0" animBg="1"/>
      <p:bldP spid="11" grpId="0" animBg="1"/>
      <p:bldP spid="12" grpId="0" animBg="1"/>
      <p:bldP spid="17" grpId="0" animBg="1"/>
      <p:bldP spid="2" grpId="0"/>
      <p:bldP spid="13" grpId="0"/>
      <p:bldP spid="14" grpId="0"/>
      <p:bldP spid="1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995363" y="520184"/>
            <a:ext cx="10201275"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Works Cited</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6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Olanorw</a:t>
            </a:r>
            <a:r>
              <a:rPr kumimoji="0" lang="en-US" alt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Website.” </a:t>
            </a:r>
            <a:r>
              <a:rPr kumimoji="0" lang="en-US" altLang="en-US" sz="1600" b="0" i="1"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Olanorw</a:t>
            </a:r>
            <a:r>
              <a:rPr kumimoji="0" lang="en-US" alt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olanorw.com. Accessed 24 Apr. 2024.</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1600" dirty="0" smtClean="0">
                <a:latin typeface="Times New Roman" panose="02020603050405020304" pitchFamily="18" charset="0"/>
                <a:cs typeface="Times New Roman" panose="02020603050405020304" pitchFamily="18" charset="0"/>
              </a:rPr>
              <a:t>“Olav’s Portfolio.” </a:t>
            </a:r>
            <a:r>
              <a:rPr lang="en-US" altLang="en-US" sz="1600" i="1" dirty="0" smtClean="0">
                <a:latin typeface="Times New Roman" panose="02020603050405020304" pitchFamily="18" charset="0"/>
                <a:cs typeface="Times New Roman" panose="02020603050405020304" pitchFamily="18" charset="0"/>
              </a:rPr>
              <a:t>Olav Sharma, </a:t>
            </a:r>
            <a:r>
              <a:rPr lang="en-US" altLang="en-US" sz="1600" dirty="0" smtClean="0">
                <a:latin typeface="Times New Roman" panose="02020603050405020304" pitchFamily="18" charset="0"/>
                <a:cs typeface="Times New Roman" panose="02020603050405020304" pitchFamily="18" charset="0"/>
              </a:rPr>
              <a:t>osvar.org. Accessed 24 Apr. 2024.</a:t>
            </a:r>
            <a:endParaRPr kumimoji="0" lang="en-US" altLang="en-US" sz="1600" b="0" i="0" u="none" strike="noStrike" cap="none" normalizeH="0" baseline="0" dirty="0" smtClean="0">
              <a:ln>
                <a:noFill/>
              </a:ln>
              <a:solidFill>
                <a:schemeClr val="tx1"/>
              </a:solidFill>
              <a:effectLst/>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446848">
            <a:off x="-820236" y="2836597"/>
            <a:ext cx="12192000" cy="6827520"/>
          </a:xfrm>
          <a:prstGeom prst="rect">
            <a:avLst/>
          </a:prstGeom>
        </p:spPr>
      </p:pic>
      <p:pic>
        <p:nvPicPr>
          <p:cNvPr id="5" name="metal-pipe-clang (1)">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02345" y="3425536"/>
            <a:ext cx="609600" cy="609600"/>
          </a:xfrm>
          <a:prstGeom prst="rect">
            <a:avLst/>
          </a:prstGeom>
        </p:spPr>
      </p:pic>
    </p:spTree>
    <p:extLst>
      <p:ext uri="{BB962C8B-B14F-4D97-AF65-F5344CB8AC3E}">
        <p14:creationId xmlns:p14="http://schemas.microsoft.com/office/powerpoint/2010/main" val="3173671267"/>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847" fill="hold"/>
                                        <p:tgtEl>
                                          <p:spTgt spid="5"/>
                                        </p:tgtEl>
                                      </p:cBhvr>
                                    </p:cmd>
                                  </p:childTnLst>
                                </p:cTn>
                              </p:par>
                            </p:childTnLst>
                          </p:cTn>
                        </p:par>
                      </p:childTnLst>
                    </p:cTn>
                  </p:par>
                  <p:par>
                    <p:cTn id="7" fill="hold">
                      <p:stCondLst>
                        <p:cond delay="indefinite"/>
                      </p:stCondLst>
                      <p:childTnLst>
                        <p:par>
                          <p:cTn id="8" fill="hold">
                            <p:stCondLst>
                              <p:cond delay="0"/>
                            </p:stCondLst>
                            <p:childTnLst>
                              <p:par>
                                <p:cTn id="9" presetID="26"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362">
                                          <p:stCondLst>
                                            <p:cond delay="0"/>
                                          </p:stCondLst>
                                        </p:cTn>
                                        <p:tgtEl>
                                          <p:spTgt spid="4"/>
                                        </p:tgtEl>
                                      </p:cBhvr>
                                    </p:animEffect>
                                    <p:anim calcmode="lin" valueType="num">
                                      <p:cBhvr>
                                        <p:cTn id="12" dur="1139"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13" dur="415"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4" dur="415" tmFilter="0, 0; 0.125,0.2665; 0.25,0.4; 0.375,0.465; 0.5,0.5;  0.625,0.535; 0.75,0.6; 0.875,0.7335; 1,1">
                                          <p:stCondLst>
                                            <p:cond delay="415"/>
                                          </p:stCondLst>
                                        </p:cTn>
                                        <p:tgtEl>
                                          <p:spTgt spid="4"/>
                                        </p:tgtEl>
                                        <p:attrNameLst>
                                          <p:attrName>ppt_y</p:attrName>
                                        </p:attrNameLst>
                                      </p:cBhvr>
                                      <p:tavLst>
                                        <p:tav tm="0" fmla="#ppt_y-sin(pi*$)/9">
                                          <p:val>
                                            <p:fltVal val="0"/>
                                          </p:val>
                                        </p:tav>
                                        <p:tav tm="100000">
                                          <p:val>
                                            <p:fltVal val="1"/>
                                          </p:val>
                                        </p:tav>
                                      </p:tavLst>
                                    </p:anim>
                                    <p:anim calcmode="lin" valueType="num">
                                      <p:cBhvr>
                                        <p:cTn id="15" dur="207" tmFilter="0, 0; 0.125,0.2665; 0.25,0.4; 0.375,0.465; 0.5,0.5;  0.625,0.535; 0.75,0.6; 0.875,0.7335; 1,1">
                                          <p:stCondLst>
                                            <p:cond delay="828"/>
                                          </p:stCondLst>
                                        </p:cTn>
                                        <p:tgtEl>
                                          <p:spTgt spid="4"/>
                                        </p:tgtEl>
                                        <p:attrNameLst>
                                          <p:attrName>ppt_y</p:attrName>
                                        </p:attrNameLst>
                                      </p:cBhvr>
                                      <p:tavLst>
                                        <p:tav tm="0" fmla="#ppt_y-sin(pi*$)/27">
                                          <p:val>
                                            <p:fltVal val="0"/>
                                          </p:val>
                                        </p:tav>
                                        <p:tav tm="100000">
                                          <p:val>
                                            <p:fltVal val="1"/>
                                          </p:val>
                                        </p:tav>
                                      </p:tavLst>
                                    </p:anim>
                                    <p:anim calcmode="lin" valueType="num">
                                      <p:cBhvr>
                                        <p:cTn id="16" dur="103" tmFilter="0, 0; 0.125,0.2665; 0.25,0.4; 0.375,0.465; 0.5,0.5;  0.625,0.535; 0.75,0.6; 0.875,0.7335; 1,1">
                                          <p:stCondLst>
                                            <p:cond delay="1035"/>
                                          </p:stCondLst>
                                        </p:cTn>
                                        <p:tgtEl>
                                          <p:spTgt spid="4"/>
                                        </p:tgtEl>
                                        <p:attrNameLst>
                                          <p:attrName>ppt_y</p:attrName>
                                        </p:attrNameLst>
                                      </p:cBhvr>
                                      <p:tavLst>
                                        <p:tav tm="0" fmla="#ppt_y-sin(pi*$)/81">
                                          <p:val>
                                            <p:fltVal val="0"/>
                                          </p:val>
                                        </p:tav>
                                        <p:tav tm="100000">
                                          <p:val>
                                            <p:fltVal val="1"/>
                                          </p:val>
                                        </p:tav>
                                      </p:tavLst>
                                    </p:anim>
                                    <p:animScale>
                                      <p:cBhvr>
                                        <p:cTn id="17" dur="16">
                                          <p:stCondLst>
                                            <p:cond delay="406"/>
                                          </p:stCondLst>
                                        </p:cTn>
                                        <p:tgtEl>
                                          <p:spTgt spid="4"/>
                                        </p:tgtEl>
                                      </p:cBhvr>
                                      <p:to x="100000" y="60000"/>
                                    </p:animScale>
                                    <p:animScale>
                                      <p:cBhvr>
                                        <p:cTn id="18" dur="104" decel="50000">
                                          <p:stCondLst>
                                            <p:cond delay="423"/>
                                          </p:stCondLst>
                                        </p:cTn>
                                        <p:tgtEl>
                                          <p:spTgt spid="4"/>
                                        </p:tgtEl>
                                      </p:cBhvr>
                                      <p:to x="100000" y="100000"/>
                                    </p:animScale>
                                    <p:animScale>
                                      <p:cBhvr>
                                        <p:cTn id="19" dur="16">
                                          <p:stCondLst>
                                            <p:cond delay="820"/>
                                          </p:stCondLst>
                                        </p:cTn>
                                        <p:tgtEl>
                                          <p:spTgt spid="4"/>
                                        </p:tgtEl>
                                      </p:cBhvr>
                                      <p:to x="100000" y="80000"/>
                                    </p:animScale>
                                    <p:animScale>
                                      <p:cBhvr>
                                        <p:cTn id="20" dur="104" decel="50000">
                                          <p:stCondLst>
                                            <p:cond delay="836"/>
                                          </p:stCondLst>
                                        </p:cTn>
                                        <p:tgtEl>
                                          <p:spTgt spid="4"/>
                                        </p:tgtEl>
                                      </p:cBhvr>
                                      <p:to x="100000" y="100000"/>
                                    </p:animScale>
                                    <p:animScale>
                                      <p:cBhvr>
                                        <p:cTn id="21" dur="16">
                                          <p:stCondLst>
                                            <p:cond delay="1026"/>
                                          </p:stCondLst>
                                        </p:cTn>
                                        <p:tgtEl>
                                          <p:spTgt spid="4"/>
                                        </p:tgtEl>
                                      </p:cBhvr>
                                      <p:to x="100000" y="90000"/>
                                    </p:animScale>
                                    <p:animScale>
                                      <p:cBhvr>
                                        <p:cTn id="22" dur="104" decel="50000">
                                          <p:stCondLst>
                                            <p:cond delay="1042"/>
                                          </p:stCondLst>
                                        </p:cTn>
                                        <p:tgtEl>
                                          <p:spTgt spid="4"/>
                                        </p:tgtEl>
                                      </p:cBhvr>
                                      <p:to x="100000" y="100000"/>
                                    </p:animScale>
                                    <p:animScale>
                                      <p:cBhvr>
                                        <p:cTn id="23" dur="16">
                                          <p:stCondLst>
                                            <p:cond delay="1130"/>
                                          </p:stCondLst>
                                        </p:cTn>
                                        <p:tgtEl>
                                          <p:spTgt spid="4"/>
                                        </p:tgtEl>
                                      </p:cBhvr>
                                      <p:to x="100000" y="95000"/>
                                    </p:animScale>
                                    <p:animScale>
                                      <p:cBhvr>
                                        <p:cTn id="24" dur="104" decel="50000">
                                          <p:stCondLst>
                                            <p:cond delay="1146"/>
                                          </p:stCondLst>
                                        </p:cTn>
                                        <p:tgtEl>
                                          <p:spTgt spid="4"/>
                                        </p:tgtEl>
                                      </p:cBhvr>
                                      <p:to x="100000" y="100000"/>
                                    </p:animScale>
                                  </p:childTnLst>
                                </p:cTn>
                              </p:par>
                            </p:childTnLst>
                          </p:cTn>
                        </p:par>
                      </p:childTnLst>
                    </p:cTn>
                  </p:par>
                  <p:par>
                    <p:cTn id="25" fill="hold">
                      <p:stCondLst>
                        <p:cond delay="indefinite"/>
                      </p:stCondLst>
                      <p:childTnLst>
                        <p:par>
                          <p:cTn id="26" fill="hold">
                            <p:stCondLst>
                              <p:cond delay="0"/>
                            </p:stCondLst>
                            <p:childTnLst>
                              <p:par>
                                <p:cTn id="27" presetID="26" presetClass="exit" presetSubtype="0" fill="hold" nodeType="clickEffect">
                                  <p:stCondLst>
                                    <p:cond delay="0"/>
                                  </p:stCondLst>
                                  <p:childTnLst>
                                    <p:animEffect transition="out" filter="wipe(down)">
                                      <p:cBhvr>
                                        <p:cTn id="28" dur="113" accel="50000">
                                          <p:stCondLst>
                                            <p:cond delay="1137"/>
                                          </p:stCondLst>
                                        </p:cTn>
                                        <p:tgtEl>
                                          <p:spTgt spid="4"/>
                                        </p:tgtEl>
                                      </p:cBhvr>
                                    </p:animEffect>
                                    <p:anim calcmode="lin" valueType="num">
                                      <p:cBhvr>
                                        <p:cTn id="29" dur="1139" tmFilter="0,0; 0.14,0.31; 0.43,0.73; 0.71,0.91; 1.0,1.0">
                                          <p:stCondLst>
                                            <p:cond delay="0"/>
                                          </p:stCondLst>
                                        </p:cTn>
                                        <p:tgtEl>
                                          <p:spTgt spid="4"/>
                                        </p:tgtEl>
                                        <p:attrNameLst>
                                          <p:attrName>ppt_x</p:attrName>
                                        </p:attrNameLst>
                                      </p:cBhvr>
                                      <p:tavLst>
                                        <p:tav tm="0">
                                          <p:val>
                                            <p:strVal val="ppt_x"/>
                                          </p:val>
                                        </p:tav>
                                        <p:tav tm="100000">
                                          <p:val>
                                            <p:strVal val="#ppt_x+0.25"/>
                                          </p:val>
                                        </p:tav>
                                      </p:tavLst>
                                    </p:anim>
                                    <p:anim calcmode="lin" valueType="num">
                                      <p:cBhvr>
                                        <p:cTn id="30" dur="111">
                                          <p:stCondLst>
                                            <p:cond delay="1139"/>
                                          </p:stCondLst>
                                        </p:cTn>
                                        <p:tgtEl>
                                          <p:spTgt spid="4"/>
                                        </p:tgtEl>
                                        <p:attrNameLst>
                                          <p:attrName>ppt_x</p:attrName>
                                        </p:attrNameLst>
                                      </p:cBhvr>
                                      <p:tavLst>
                                        <p:tav tm="0">
                                          <p:val>
                                            <p:strVal val="ppt_x"/>
                                          </p:val>
                                        </p:tav>
                                        <p:tav tm="100000">
                                          <p:val>
                                            <p:strVal val="ppt_x"/>
                                          </p:val>
                                        </p:tav>
                                      </p:tavLst>
                                    </p:anim>
                                    <p:anim calcmode="lin" valueType="num">
                                      <p:cBhvr>
                                        <p:cTn id="31" dur="415" tmFilter="0.0,0.0;0.25,0.07;0.50,0.2;0.75,0.467;1.0,1.0">
                                          <p:stCondLst>
                                            <p:cond delay="0"/>
                                          </p:stCondLst>
                                        </p:cTn>
                                        <p:tgtEl>
                                          <p:spTgt spid="4"/>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32" dur="415" tmFilter="0, 0; 0.125,0.2665; 0.25,0.4; 0.375,0.465; 0.5,0.5;  0.625,0.535; 0.75,0.6; 0.875,0.7335; 1,1">
                                          <p:stCondLst>
                                            <p:cond delay="415"/>
                                          </p:stCondLst>
                                        </p:cTn>
                                        <p:tgtEl>
                                          <p:spTgt spid="4"/>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33" dur="207" tmFilter="0, 0; 0.125,0.2665; 0.25,0.4; 0.375,0.465; 0.5,0.5;  0.625,0.535; 0.75,0.6; 0.875,0.7335; 1,1">
                                          <p:stCondLst>
                                            <p:cond delay="827"/>
                                          </p:stCondLst>
                                        </p:cTn>
                                        <p:tgtEl>
                                          <p:spTgt spid="4"/>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34" dur="102" tmFilter="0, 0; 0.125,0.2665; 0.25,0.4; 0.375,0.465; 0.5,0.5;  0.625,0.535; 0.75,0.6; 0.875,0.7335; 1,1">
                                          <p:stCondLst>
                                            <p:cond delay="1035"/>
                                          </p:stCondLst>
                                        </p:cTn>
                                        <p:tgtEl>
                                          <p:spTgt spid="4"/>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35" dur="113" accel="50000">
                                          <p:stCondLst>
                                            <p:cond delay="1137"/>
                                          </p:stCondLst>
                                        </p:cTn>
                                        <p:tgtEl>
                                          <p:spTgt spid="4"/>
                                        </p:tgtEl>
                                        <p:attrNameLst>
                                          <p:attrName>ppt_y</p:attrName>
                                        </p:attrNameLst>
                                      </p:cBhvr>
                                      <p:tavLst>
                                        <p:tav tm="0">
                                          <p:val>
                                            <p:strVal val="ppt_y"/>
                                          </p:val>
                                        </p:tav>
                                        <p:tav tm="100000">
                                          <p:val>
                                            <p:strVal val="ppt_y+ppt_h"/>
                                          </p:val>
                                        </p:tav>
                                      </p:tavLst>
                                    </p:anim>
                                    <p:animScale>
                                      <p:cBhvr>
                                        <p:cTn id="36" dur="16">
                                          <p:stCondLst>
                                            <p:cond delay="387"/>
                                          </p:stCondLst>
                                        </p:cTn>
                                        <p:tgtEl>
                                          <p:spTgt spid="4"/>
                                        </p:tgtEl>
                                      </p:cBhvr>
                                      <p:to x="100000" y="60000"/>
                                    </p:animScale>
                                    <p:animScale>
                                      <p:cBhvr>
                                        <p:cTn id="37" dur="104" decel="50000">
                                          <p:stCondLst>
                                            <p:cond delay="404"/>
                                          </p:stCondLst>
                                        </p:cTn>
                                        <p:tgtEl>
                                          <p:spTgt spid="4"/>
                                        </p:tgtEl>
                                      </p:cBhvr>
                                      <p:to x="100000" y="100000"/>
                                    </p:animScale>
                                    <p:animScale>
                                      <p:cBhvr>
                                        <p:cTn id="38" dur="16">
                                          <p:stCondLst>
                                            <p:cond delay="820"/>
                                          </p:stCondLst>
                                        </p:cTn>
                                        <p:tgtEl>
                                          <p:spTgt spid="4"/>
                                        </p:tgtEl>
                                      </p:cBhvr>
                                      <p:to x="100000" y="80000"/>
                                    </p:animScale>
                                    <p:animScale>
                                      <p:cBhvr>
                                        <p:cTn id="39" dur="104" decel="50000">
                                          <p:stCondLst>
                                            <p:cond delay="836"/>
                                          </p:stCondLst>
                                        </p:cTn>
                                        <p:tgtEl>
                                          <p:spTgt spid="4"/>
                                        </p:tgtEl>
                                      </p:cBhvr>
                                      <p:to x="100000" y="100000"/>
                                    </p:animScale>
                                    <p:animScale>
                                      <p:cBhvr>
                                        <p:cTn id="40" dur="16">
                                          <p:stCondLst>
                                            <p:cond delay="1026"/>
                                          </p:stCondLst>
                                        </p:cTn>
                                        <p:tgtEl>
                                          <p:spTgt spid="4"/>
                                        </p:tgtEl>
                                      </p:cBhvr>
                                      <p:to x="100000" y="90000"/>
                                    </p:animScale>
                                    <p:animScale>
                                      <p:cBhvr>
                                        <p:cTn id="41" dur="104" decel="50000">
                                          <p:stCondLst>
                                            <p:cond delay="1042"/>
                                          </p:stCondLst>
                                        </p:cTn>
                                        <p:tgtEl>
                                          <p:spTgt spid="4"/>
                                        </p:tgtEl>
                                      </p:cBhvr>
                                      <p:to x="100000" y="100000"/>
                                    </p:animScale>
                                    <p:animScale>
                                      <p:cBhvr>
                                        <p:cTn id="42" dur="16">
                                          <p:stCondLst>
                                            <p:cond delay="1130"/>
                                          </p:stCondLst>
                                        </p:cTn>
                                        <p:tgtEl>
                                          <p:spTgt spid="4"/>
                                        </p:tgtEl>
                                      </p:cBhvr>
                                      <p:to x="100000" y="95000"/>
                                    </p:animScale>
                                    <p:animScale>
                                      <p:cBhvr>
                                        <p:cTn id="43" dur="104" decel="50000">
                                          <p:stCondLst>
                                            <p:cond delay="1146"/>
                                          </p:stCondLst>
                                        </p:cTn>
                                        <p:tgtEl>
                                          <p:spTgt spid="4"/>
                                        </p:tgtEl>
                                      </p:cBhvr>
                                      <p:to x="100000" y="100000"/>
                                    </p:animScale>
                                    <p:set>
                                      <p:cBhvr>
                                        <p:cTn id="44" dur="1" fill="hold">
                                          <p:stCondLst>
                                            <p:cond delay="124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audio>
              <p:cMediaNode vol="80000">
                <p:cTn id="45" fill="hold" display="0">
                  <p:stCondLst>
                    <p:cond delay="indefinite"/>
                  </p:stCondLst>
                  <p:endCondLst>
                    <p:cond evt="onStopAudio" delay="0">
                      <p:tgtEl>
                        <p:sldTgt/>
                      </p:tgtEl>
                    </p:cond>
                  </p:endCondLst>
                </p:cTn>
                <p:tgtEl>
                  <p:spTgt spid="5"/>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a:xfrm>
            <a:off x="810000" y="2249891"/>
            <a:ext cx="4256627" cy="3636511"/>
          </a:xfrm>
        </p:spPr>
        <p:txBody>
          <a:bodyPr>
            <a:normAutofit/>
          </a:bodyPr>
          <a:lstStyle/>
          <a:p>
            <a:pPr marL="0" indent="0">
              <a:buNone/>
            </a:pPr>
            <a:r>
              <a:rPr lang="en-US" sz="2000" dirty="0"/>
              <a:t>This Presentation covers the four parts of Digital Lineup, 	</a:t>
            </a:r>
            <a:r>
              <a:rPr lang="en-US" sz="2000" dirty="0" smtClean="0"/>
              <a:t> </a:t>
            </a:r>
            <a:r>
              <a:rPr lang="en-US" sz="2000" dirty="0"/>
              <a:t>	</a:t>
            </a:r>
            <a:r>
              <a:rPr lang="en-US" sz="2000" dirty="0" smtClean="0"/>
              <a:t>		    			     		   																																															</a:t>
            </a:r>
            <a:endParaRPr lang="en-US" sz="2000" dirty="0"/>
          </a:p>
        </p:txBody>
      </p:sp>
      <p:sp>
        <p:nvSpPr>
          <p:cNvPr id="7" name="Content Placeholder 2"/>
          <p:cNvSpPr txBox="1">
            <a:spLocks/>
          </p:cNvSpPr>
          <p:nvPr/>
        </p:nvSpPr>
        <p:spPr>
          <a:xfrm>
            <a:off x="3601831" y="2850548"/>
            <a:ext cx="1473508" cy="517803"/>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en-US" sz="2000" dirty="0" smtClean="0"/>
              <a:t>Security,</a:t>
            </a:r>
            <a:endParaRPr lang="en-US" sz="2000" dirty="0"/>
          </a:p>
        </p:txBody>
      </p:sp>
      <p:sp>
        <p:nvSpPr>
          <p:cNvPr id="8" name="Content Placeholder 2"/>
          <p:cNvSpPr txBox="1">
            <a:spLocks/>
          </p:cNvSpPr>
          <p:nvPr/>
        </p:nvSpPr>
        <p:spPr>
          <a:xfrm>
            <a:off x="818712" y="3184094"/>
            <a:ext cx="1473508" cy="517803"/>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en-US" sz="2000" dirty="0" smtClean="0"/>
              <a:t>Footprint,</a:t>
            </a:r>
            <a:endParaRPr lang="en-US" sz="2000" dirty="0"/>
          </a:p>
        </p:txBody>
      </p:sp>
      <p:sp>
        <p:nvSpPr>
          <p:cNvPr id="9" name="Content Placeholder 2"/>
          <p:cNvSpPr txBox="1">
            <a:spLocks/>
          </p:cNvSpPr>
          <p:nvPr/>
        </p:nvSpPr>
        <p:spPr>
          <a:xfrm>
            <a:off x="2016141" y="3184094"/>
            <a:ext cx="2565190" cy="517803"/>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en-US" sz="2000" dirty="0" smtClean="0"/>
              <a:t>Citizenship,</a:t>
            </a:r>
            <a:endParaRPr lang="en-US" sz="2000" dirty="0"/>
          </a:p>
        </p:txBody>
      </p:sp>
      <p:sp>
        <p:nvSpPr>
          <p:cNvPr id="10" name="Content Placeholder 2"/>
          <p:cNvSpPr txBox="1">
            <a:spLocks/>
          </p:cNvSpPr>
          <p:nvPr/>
        </p:nvSpPr>
        <p:spPr>
          <a:xfrm>
            <a:off x="3489649" y="3184093"/>
            <a:ext cx="2565190" cy="517803"/>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en-US" sz="2000" dirty="0" smtClean="0"/>
              <a:t>and Safety.</a:t>
            </a:r>
            <a:endParaRPr lang="en-US" sz="2000" dirty="0"/>
          </a:p>
        </p:txBody>
      </p:sp>
      <p:sp>
        <p:nvSpPr>
          <p:cNvPr id="11" name="Content Placeholder 2"/>
          <p:cNvSpPr txBox="1">
            <a:spLocks/>
          </p:cNvSpPr>
          <p:nvPr/>
        </p:nvSpPr>
        <p:spPr>
          <a:xfrm>
            <a:off x="818711" y="2682597"/>
            <a:ext cx="4256627" cy="363651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en-US" sz="2000" dirty="0" smtClean="0"/>
              <a:t>These four parts of the Digital Lineup are key in keeping you safe, private, secure, and responsible. The next two slides cover security, the two after cover footprint, and so on.</a:t>
            </a:r>
            <a:endParaRPr lang="en-US" sz="2000" dirty="0"/>
          </a:p>
        </p:txBody>
      </p:sp>
      <p:pic>
        <p:nvPicPr>
          <p:cNvPr id="1028" name="Picture 4"/>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4000"/>
                    </a14:imgEffect>
                    <a14:imgEffect>
                      <a14:brightnessContrast bright="20000" contrast="-15000"/>
                    </a14:imgEffect>
                  </a14:imgLayer>
                </a14:imgProps>
              </a:ext>
              <a:ext uri="{28A0092B-C50C-407E-A947-70E740481C1C}">
                <a14:useLocalDpi xmlns:a14="http://schemas.microsoft.com/office/drawing/2010/main" val="0"/>
              </a:ext>
            </a:extLst>
          </a:blip>
          <a:stretch>
            <a:fillRect/>
          </a:stretch>
        </p:blipFill>
        <p:spPr bwMode="auto">
          <a:xfrm>
            <a:off x="6167021" y="2220161"/>
            <a:ext cx="3986575" cy="398657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p:cNvPicPr>
            <a:picLocks noChangeAspect="1" noChangeArrowheads="1"/>
          </p:cNvPicPr>
          <p:nvPr/>
        </p:nvPicPr>
        <p:blipFill>
          <a:blip r:embed="rId5">
            <a:extLst>
              <a:ext uri="{BEBA8EAE-BF5A-486C-A8C5-ECC9F3942E4B}">
                <a14:imgProps xmlns:a14="http://schemas.microsoft.com/office/drawing/2010/main">
                  <a14:imgLayer r:embed="rId6">
                    <a14:imgEffect>
                      <a14:brightnessContrast bright="11000"/>
                    </a14:imgEffect>
                  </a14:imgLayer>
                </a14:imgProps>
              </a:ext>
              <a:ext uri="{28A0092B-C50C-407E-A947-70E740481C1C}">
                <a14:useLocalDpi xmlns:a14="http://schemas.microsoft.com/office/drawing/2010/main" val="0"/>
              </a:ext>
            </a:extLst>
          </a:blip>
          <a:stretch>
            <a:fillRect/>
          </a:stretch>
        </p:blipFill>
        <p:spPr bwMode="auto">
          <a:xfrm>
            <a:off x="6661028" y="2778581"/>
            <a:ext cx="2827714" cy="2827714"/>
          </a:xfrm>
          <a:prstGeom prst="rect">
            <a:avLst/>
          </a:prstGeom>
          <a:noFill/>
          <a:extLst/>
        </p:spPr>
      </p:pic>
      <p:pic>
        <p:nvPicPr>
          <p:cNvPr id="1040" name="Picture 16" descr="Sql Server Icon, Transparent Sql Server.PNG Images &amp; Vector - FreeIcons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46521" y="2979392"/>
            <a:ext cx="1970430" cy="2426091"/>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p:cNvPicPr>
            <a:picLocks noChangeAspect="1" noChangeArrowheads="1"/>
          </p:cNvPicPr>
          <p:nvPr/>
        </p:nvPicPr>
        <p:blipFill>
          <a:blip r:embed="rId8">
            <a:extLst>
              <a:ext uri="{BEBA8EAE-BF5A-486C-A8C5-ECC9F3942E4B}">
                <a14:imgProps xmlns:a14="http://schemas.microsoft.com/office/drawing/2010/main">
                  <a14:imgLayer r:embed="rId9">
                    <a14:imgEffect>
                      <a14:sharpenSoften amount="-6000"/>
                    </a14:imgEffect>
                    <a14:imgEffect>
                      <a14:brightnessContrast bright="2000"/>
                    </a14:imgEffect>
                  </a14:imgLayer>
                </a14:imgProps>
              </a:ext>
              <a:ext uri="{28A0092B-C50C-407E-A947-70E740481C1C}">
                <a14:useLocalDpi xmlns:a14="http://schemas.microsoft.com/office/drawing/2010/main" val="0"/>
              </a:ext>
            </a:extLst>
          </a:blip>
          <a:stretch>
            <a:fillRect/>
          </a:stretch>
        </p:blipFill>
        <p:spPr bwMode="auto">
          <a:xfrm>
            <a:off x="6540135" y="2661584"/>
            <a:ext cx="3061705" cy="30617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8090589"/>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 calcmode="lin" valueType="num">
                                      <p:cBhvr additive="base">
                                        <p:cTn id="19" dur="500" fill="hold"/>
                                        <p:tgtEl>
                                          <p:spTgt spid="7">
                                            <p:txEl>
                                              <p:pRg st="0" end="0"/>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1036"/>
                                        </p:tgtEl>
                                        <p:attrNameLst>
                                          <p:attrName>style.visibility</p:attrName>
                                        </p:attrNameLst>
                                      </p:cBhvr>
                                      <p:to>
                                        <p:strVal val="visible"/>
                                      </p:to>
                                    </p:set>
                                    <p:anim calcmode="lin" valueType="num">
                                      <p:cBhvr additive="base">
                                        <p:cTn id="25" dur="500" fill="hold"/>
                                        <p:tgtEl>
                                          <p:spTgt spid="1036"/>
                                        </p:tgtEl>
                                        <p:attrNameLst>
                                          <p:attrName>ppt_x</p:attrName>
                                        </p:attrNameLst>
                                      </p:cBhvr>
                                      <p:tavLst>
                                        <p:tav tm="0">
                                          <p:val>
                                            <p:strVal val="1+#ppt_w/2"/>
                                          </p:val>
                                        </p:tav>
                                        <p:tav tm="100000">
                                          <p:val>
                                            <p:strVal val="#ppt_x"/>
                                          </p:val>
                                        </p:tav>
                                      </p:tavLst>
                                    </p:anim>
                                    <p:anim calcmode="lin" valueType="num">
                                      <p:cBhvr additive="base">
                                        <p:cTn id="26" dur="500" fill="hold"/>
                                        <p:tgtEl>
                                          <p:spTgt spid="1036"/>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xit" presetSubtype="8" fill="hold" nodeType="clickEffect">
                                  <p:stCondLst>
                                    <p:cond delay="0"/>
                                  </p:stCondLst>
                                  <p:childTnLst>
                                    <p:anim calcmode="lin" valueType="num">
                                      <p:cBhvr additive="base">
                                        <p:cTn id="30" dur="500"/>
                                        <p:tgtEl>
                                          <p:spTgt spid="1036"/>
                                        </p:tgtEl>
                                        <p:attrNameLst>
                                          <p:attrName>ppt_x</p:attrName>
                                        </p:attrNameLst>
                                      </p:cBhvr>
                                      <p:tavLst>
                                        <p:tav tm="0">
                                          <p:val>
                                            <p:strVal val="ppt_x"/>
                                          </p:val>
                                        </p:tav>
                                        <p:tav tm="100000">
                                          <p:val>
                                            <p:strVal val="0-ppt_w/2"/>
                                          </p:val>
                                        </p:tav>
                                      </p:tavLst>
                                    </p:anim>
                                    <p:anim calcmode="lin" valueType="num">
                                      <p:cBhvr additive="base">
                                        <p:cTn id="31" dur="500"/>
                                        <p:tgtEl>
                                          <p:spTgt spid="1036"/>
                                        </p:tgtEl>
                                        <p:attrNameLst>
                                          <p:attrName>ppt_y</p:attrName>
                                        </p:attrNameLst>
                                      </p:cBhvr>
                                      <p:tavLst>
                                        <p:tav tm="0">
                                          <p:val>
                                            <p:strVal val="ppt_y"/>
                                          </p:val>
                                        </p:tav>
                                        <p:tav tm="100000">
                                          <p:val>
                                            <p:strVal val="ppt_y"/>
                                          </p:val>
                                        </p:tav>
                                      </p:tavLst>
                                    </p:anim>
                                    <p:set>
                                      <p:cBhvr>
                                        <p:cTn id="32" dur="1" fill="hold">
                                          <p:stCondLst>
                                            <p:cond delay="499"/>
                                          </p:stCondLst>
                                        </p:cTn>
                                        <p:tgtEl>
                                          <p:spTgt spid="1036"/>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8">
                                            <p:txEl>
                                              <p:pRg st="0" end="0"/>
                                            </p:txEl>
                                          </p:spTgt>
                                        </p:tgtEl>
                                        <p:attrNameLst>
                                          <p:attrName>style.visibility</p:attrName>
                                        </p:attrNameLst>
                                      </p:cBhvr>
                                      <p:to>
                                        <p:strVal val="visible"/>
                                      </p:to>
                                    </p:set>
                                    <p:anim calcmode="lin" valueType="num">
                                      <p:cBhvr additive="base">
                                        <p:cTn id="37"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1040"/>
                                        </p:tgtEl>
                                        <p:attrNameLst>
                                          <p:attrName>style.visibility</p:attrName>
                                        </p:attrNameLst>
                                      </p:cBhvr>
                                      <p:to>
                                        <p:strVal val="visible"/>
                                      </p:to>
                                    </p:set>
                                    <p:anim calcmode="lin" valueType="num">
                                      <p:cBhvr additive="base">
                                        <p:cTn id="43" dur="500" fill="hold"/>
                                        <p:tgtEl>
                                          <p:spTgt spid="1040"/>
                                        </p:tgtEl>
                                        <p:attrNameLst>
                                          <p:attrName>ppt_x</p:attrName>
                                        </p:attrNameLst>
                                      </p:cBhvr>
                                      <p:tavLst>
                                        <p:tav tm="0">
                                          <p:val>
                                            <p:strVal val="0-#ppt_w/2"/>
                                          </p:val>
                                        </p:tav>
                                        <p:tav tm="100000">
                                          <p:val>
                                            <p:strVal val="#ppt_x"/>
                                          </p:val>
                                        </p:tav>
                                      </p:tavLst>
                                    </p:anim>
                                    <p:anim calcmode="lin" valueType="num">
                                      <p:cBhvr additive="base">
                                        <p:cTn id="44" dur="500" fill="hold"/>
                                        <p:tgtEl>
                                          <p:spTgt spid="1040"/>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xit" presetSubtype="2" fill="hold" nodeType="clickEffect">
                                  <p:stCondLst>
                                    <p:cond delay="0"/>
                                  </p:stCondLst>
                                  <p:childTnLst>
                                    <p:anim calcmode="lin" valueType="num">
                                      <p:cBhvr additive="base">
                                        <p:cTn id="48" dur="500"/>
                                        <p:tgtEl>
                                          <p:spTgt spid="1040"/>
                                        </p:tgtEl>
                                        <p:attrNameLst>
                                          <p:attrName>ppt_x</p:attrName>
                                        </p:attrNameLst>
                                      </p:cBhvr>
                                      <p:tavLst>
                                        <p:tav tm="0">
                                          <p:val>
                                            <p:strVal val="ppt_x"/>
                                          </p:val>
                                        </p:tav>
                                        <p:tav tm="100000">
                                          <p:val>
                                            <p:strVal val="1+ppt_w/2"/>
                                          </p:val>
                                        </p:tav>
                                      </p:tavLst>
                                    </p:anim>
                                    <p:anim calcmode="lin" valueType="num">
                                      <p:cBhvr additive="base">
                                        <p:cTn id="49" dur="500"/>
                                        <p:tgtEl>
                                          <p:spTgt spid="1040"/>
                                        </p:tgtEl>
                                        <p:attrNameLst>
                                          <p:attrName>ppt_y</p:attrName>
                                        </p:attrNameLst>
                                      </p:cBhvr>
                                      <p:tavLst>
                                        <p:tav tm="0">
                                          <p:val>
                                            <p:strVal val="ppt_y"/>
                                          </p:val>
                                        </p:tav>
                                        <p:tav tm="100000">
                                          <p:val>
                                            <p:strVal val="ppt_y"/>
                                          </p:val>
                                        </p:tav>
                                      </p:tavLst>
                                    </p:anim>
                                    <p:set>
                                      <p:cBhvr>
                                        <p:cTn id="50" dur="1" fill="hold">
                                          <p:stCondLst>
                                            <p:cond delay="499"/>
                                          </p:stCondLst>
                                        </p:cTn>
                                        <p:tgtEl>
                                          <p:spTgt spid="1040"/>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9">
                                            <p:txEl>
                                              <p:pRg st="0" end="0"/>
                                            </p:txEl>
                                          </p:spTgt>
                                        </p:tgtEl>
                                        <p:attrNameLst>
                                          <p:attrName>style.visibility</p:attrName>
                                        </p:attrNameLst>
                                      </p:cBhvr>
                                      <p:to>
                                        <p:strVal val="visible"/>
                                      </p:to>
                                    </p:set>
                                    <p:anim calcmode="lin" valueType="num">
                                      <p:cBhvr additive="base">
                                        <p:cTn id="55"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028"/>
                                        </p:tgtEl>
                                        <p:attrNameLst>
                                          <p:attrName>style.visibility</p:attrName>
                                        </p:attrNameLst>
                                      </p:cBhvr>
                                      <p:to>
                                        <p:strVal val="visible"/>
                                      </p:to>
                                    </p:set>
                                    <p:anim calcmode="lin" valueType="num">
                                      <p:cBhvr additive="base">
                                        <p:cTn id="61" dur="500" fill="hold"/>
                                        <p:tgtEl>
                                          <p:spTgt spid="1028"/>
                                        </p:tgtEl>
                                        <p:attrNameLst>
                                          <p:attrName>ppt_x</p:attrName>
                                        </p:attrNameLst>
                                      </p:cBhvr>
                                      <p:tavLst>
                                        <p:tav tm="0">
                                          <p:val>
                                            <p:strVal val="#ppt_x"/>
                                          </p:val>
                                        </p:tav>
                                        <p:tav tm="100000">
                                          <p:val>
                                            <p:strVal val="#ppt_x"/>
                                          </p:val>
                                        </p:tav>
                                      </p:tavLst>
                                    </p:anim>
                                    <p:anim calcmode="lin" valueType="num">
                                      <p:cBhvr additive="base">
                                        <p:cTn id="62"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xit" presetSubtype="1" fill="hold" nodeType="clickEffect">
                                  <p:stCondLst>
                                    <p:cond delay="0"/>
                                  </p:stCondLst>
                                  <p:childTnLst>
                                    <p:anim calcmode="lin" valueType="num">
                                      <p:cBhvr additive="base">
                                        <p:cTn id="66" dur="500"/>
                                        <p:tgtEl>
                                          <p:spTgt spid="1028"/>
                                        </p:tgtEl>
                                        <p:attrNameLst>
                                          <p:attrName>ppt_x</p:attrName>
                                        </p:attrNameLst>
                                      </p:cBhvr>
                                      <p:tavLst>
                                        <p:tav tm="0">
                                          <p:val>
                                            <p:strVal val="ppt_x"/>
                                          </p:val>
                                        </p:tav>
                                        <p:tav tm="100000">
                                          <p:val>
                                            <p:strVal val="ppt_x"/>
                                          </p:val>
                                        </p:tav>
                                      </p:tavLst>
                                    </p:anim>
                                    <p:anim calcmode="lin" valueType="num">
                                      <p:cBhvr additive="base">
                                        <p:cTn id="67" dur="500"/>
                                        <p:tgtEl>
                                          <p:spTgt spid="1028"/>
                                        </p:tgtEl>
                                        <p:attrNameLst>
                                          <p:attrName>ppt_y</p:attrName>
                                        </p:attrNameLst>
                                      </p:cBhvr>
                                      <p:tavLst>
                                        <p:tav tm="0">
                                          <p:val>
                                            <p:strVal val="ppt_y"/>
                                          </p:val>
                                        </p:tav>
                                        <p:tav tm="100000">
                                          <p:val>
                                            <p:strVal val="0-ppt_h/2"/>
                                          </p:val>
                                        </p:tav>
                                      </p:tavLst>
                                    </p:anim>
                                    <p:set>
                                      <p:cBhvr>
                                        <p:cTn id="68" dur="1" fill="hold">
                                          <p:stCondLst>
                                            <p:cond delay="499"/>
                                          </p:stCondLst>
                                        </p:cTn>
                                        <p:tgtEl>
                                          <p:spTgt spid="1028"/>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2" presetClass="entr" presetSubtype="12" fill="hold" grpId="0" nodeType="clickEffect">
                                  <p:stCondLst>
                                    <p:cond delay="0"/>
                                  </p:stCondLst>
                                  <p:childTnLst>
                                    <p:set>
                                      <p:cBhvr>
                                        <p:cTn id="72" dur="1" fill="hold">
                                          <p:stCondLst>
                                            <p:cond delay="0"/>
                                          </p:stCondLst>
                                        </p:cTn>
                                        <p:tgtEl>
                                          <p:spTgt spid="10">
                                            <p:txEl>
                                              <p:pRg st="0" end="0"/>
                                            </p:txEl>
                                          </p:spTgt>
                                        </p:tgtEl>
                                        <p:attrNameLst>
                                          <p:attrName>style.visibility</p:attrName>
                                        </p:attrNameLst>
                                      </p:cBhvr>
                                      <p:to>
                                        <p:strVal val="visible"/>
                                      </p:to>
                                    </p:set>
                                    <p:anim calcmode="lin" valueType="num">
                                      <p:cBhvr additive="base">
                                        <p:cTn id="73"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12" fill="hold" nodeType="clickEffect">
                                  <p:stCondLst>
                                    <p:cond delay="0"/>
                                  </p:stCondLst>
                                  <p:childTnLst>
                                    <p:set>
                                      <p:cBhvr>
                                        <p:cTn id="78" dur="1" fill="hold">
                                          <p:stCondLst>
                                            <p:cond delay="0"/>
                                          </p:stCondLst>
                                        </p:cTn>
                                        <p:tgtEl>
                                          <p:spTgt spid="1048"/>
                                        </p:tgtEl>
                                        <p:attrNameLst>
                                          <p:attrName>style.visibility</p:attrName>
                                        </p:attrNameLst>
                                      </p:cBhvr>
                                      <p:to>
                                        <p:strVal val="visible"/>
                                      </p:to>
                                    </p:set>
                                    <p:anim calcmode="lin" valueType="num">
                                      <p:cBhvr additive="base">
                                        <p:cTn id="79" dur="500" fill="hold"/>
                                        <p:tgtEl>
                                          <p:spTgt spid="1048"/>
                                        </p:tgtEl>
                                        <p:attrNameLst>
                                          <p:attrName>ppt_x</p:attrName>
                                        </p:attrNameLst>
                                      </p:cBhvr>
                                      <p:tavLst>
                                        <p:tav tm="0">
                                          <p:val>
                                            <p:strVal val="0-#ppt_w/2"/>
                                          </p:val>
                                        </p:tav>
                                        <p:tav tm="100000">
                                          <p:val>
                                            <p:strVal val="#ppt_x"/>
                                          </p:val>
                                        </p:tav>
                                      </p:tavLst>
                                    </p:anim>
                                    <p:anim calcmode="lin" valueType="num">
                                      <p:cBhvr additive="base">
                                        <p:cTn id="80" dur="500" fill="hold"/>
                                        <p:tgtEl>
                                          <p:spTgt spid="1048"/>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xit" presetSubtype="3" fill="hold" nodeType="clickEffect">
                                  <p:stCondLst>
                                    <p:cond delay="0"/>
                                  </p:stCondLst>
                                  <p:childTnLst>
                                    <p:anim calcmode="lin" valueType="num">
                                      <p:cBhvr additive="base">
                                        <p:cTn id="84" dur="500"/>
                                        <p:tgtEl>
                                          <p:spTgt spid="1048"/>
                                        </p:tgtEl>
                                        <p:attrNameLst>
                                          <p:attrName>ppt_x</p:attrName>
                                        </p:attrNameLst>
                                      </p:cBhvr>
                                      <p:tavLst>
                                        <p:tav tm="0">
                                          <p:val>
                                            <p:strVal val="ppt_x"/>
                                          </p:val>
                                        </p:tav>
                                        <p:tav tm="100000">
                                          <p:val>
                                            <p:strVal val="1+ppt_w/2"/>
                                          </p:val>
                                        </p:tav>
                                      </p:tavLst>
                                    </p:anim>
                                    <p:anim calcmode="lin" valueType="num">
                                      <p:cBhvr additive="base">
                                        <p:cTn id="85" dur="500"/>
                                        <p:tgtEl>
                                          <p:spTgt spid="1048"/>
                                        </p:tgtEl>
                                        <p:attrNameLst>
                                          <p:attrName>ppt_y</p:attrName>
                                        </p:attrNameLst>
                                      </p:cBhvr>
                                      <p:tavLst>
                                        <p:tav tm="0">
                                          <p:val>
                                            <p:strVal val="ppt_y"/>
                                          </p:val>
                                        </p:tav>
                                        <p:tav tm="100000">
                                          <p:val>
                                            <p:strVal val="0-ppt_h/2"/>
                                          </p:val>
                                        </p:tav>
                                      </p:tavLst>
                                    </p:anim>
                                    <p:set>
                                      <p:cBhvr>
                                        <p:cTn id="86" dur="1" fill="hold">
                                          <p:stCondLst>
                                            <p:cond delay="499"/>
                                          </p:stCondLst>
                                        </p:cTn>
                                        <p:tgtEl>
                                          <p:spTgt spid="1048"/>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11"/>
                                        </p:tgtEl>
                                        <p:attrNameLst>
                                          <p:attrName>style.visibility</p:attrName>
                                        </p:attrNameLst>
                                      </p:cBhvr>
                                      <p:to>
                                        <p:strVal val="visible"/>
                                      </p:to>
                                    </p:set>
                                    <p:animEffect transition="in" filter="wipe(left)">
                                      <p:cBhvr>
                                        <p:cTn id="9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7" grpId="0" build="p"/>
      <p:bldP spid="8" grpId="0" build="p"/>
      <p:bldP spid="9" grpId="0" build="p"/>
      <p:bldP spid="10" grpId="0" build="p"/>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 1</a:t>
            </a:r>
            <a:endParaRPr lang="en-US" dirty="0"/>
          </a:p>
        </p:txBody>
      </p:sp>
      <p:sp>
        <p:nvSpPr>
          <p:cNvPr id="3" name="Text Placeholder 2"/>
          <p:cNvSpPr>
            <a:spLocks noGrp="1"/>
          </p:cNvSpPr>
          <p:nvPr>
            <p:ph type="body" idx="1"/>
          </p:nvPr>
        </p:nvSpPr>
        <p:spPr>
          <a:xfrm>
            <a:off x="853189" y="4443680"/>
            <a:ext cx="6034171" cy="713241"/>
          </a:xfrm>
        </p:spPr>
        <p:txBody>
          <a:bodyPr/>
          <a:lstStyle/>
          <a:p>
            <a:r>
              <a:rPr lang="en-US" dirty="0" smtClean="0"/>
              <a:t>The following slides cover securing your accounts, and the importance of security online.</a:t>
            </a:r>
            <a:endParaRPr lang="en-US" dirty="0"/>
          </a:p>
        </p:txBody>
      </p:sp>
      <p:sp>
        <p:nvSpPr>
          <p:cNvPr id="4" name="Text Placeholder 3"/>
          <p:cNvSpPr>
            <a:spLocks noGrp="1"/>
          </p:cNvSpPr>
          <p:nvPr>
            <p:ph type="body" sz="quarter" idx="16"/>
          </p:nvPr>
        </p:nvSpPr>
        <p:spPr/>
        <p:txBody>
          <a:bodyPr>
            <a:normAutofit/>
          </a:bodyPr>
          <a:lstStyle/>
          <a:p>
            <a:r>
              <a:rPr lang="en-US" dirty="0"/>
              <a:t>Security is really important online.  Keeping your online accounts secure is extremely important </a:t>
            </a:r>
            <a:r>
              <a:rPr lang="en-US" dirty="0" smtClean="0"/>
              <a:t>now-a-days with hacked accounts databases, or really most other things being really common nowadays. Two things that are really important for staying secure when online are keeping accounts secure with 2FA, stronger passwords, etc. And understanding how these breaches work and how to protect yourself from them.</a:t>
            </a:r>
            <a:endParaRPr lang="en-US" dirty="0"/>
          </a:p>
        </p:txBody>
      </p:sp>
      <p:sp>
        <p:nvSpPr>
          <p:cNvPr id="5" name="Title 1"/>
          <p:cNvSpPr txBox="1">
            <a:spLocks/>
          </p:cNvSpPr>
          <p:nvPr/>
        </p:nvSpPr>
        <p:spPr>
          <a:xfrm>
            <a:off x="2337234" y="1238502"/>
            <a:ext cx="5893840" cy="2645912"/>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200" b="1" kern="1200" cap="none">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Security</a:t>
            </a:r>
            <a:endParaRPr lang="en-US" dirty="0"/>
          </a:p>
        </p:txBody>
      </p:sp>
    </p:spTree>
    <p:extLst>
      <p:ext uri="{BB962C8B-B14F-4D97-AF65-F5344CB8AC3E}">
        <p14:creationId xmlns:p14="http://schemas.microsoft.com/office/powerpoint/2010/main" val="2348972685"/>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5"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3" presetClass="entr" presetSubtype="16"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plus(in)">
                                      <p:cBhvr>
                                        <p:cTn id="17" dur="20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animEffect transition="in" filter="barn(inVertical)">
                                      <p:cBhvr>
                                        <p:cTn id="2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build="allAtOnce"/>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 Security important?</a:t>
            </a:r>
            <a:endParaRPr lang="en-US" dirty="0"/>
          </a:p>
        </p:txBody>
      </p:sp>
      <p:sp>
        <p:nvSpPr>
          <p:cNvPr id="3" name="Content Placeholder 2"/>
          <p:cNvSpPr>
            <a:spLocks noGrp="1"/>
          </p:cNvSpPr>
          <p:nvPr>
            <p:ph idx="1"/>
          </p:nvPr>
        </p:nvSpPr>
        <p:spPr>
          <a:xfrm>
            <a:off x="818712" y="2222287"/>
            <a:ext cx="10554574" cy="4432513"/>
          </a:xfrm>
        </p:spPr>
        <p:txBody>
          <a:bodyPr>
            <a:normAutofit fontScale="92500"/>
          </a:bodyPr>
          <a:lstStyle/>
          <a:p>
            <a:pPr marL="0" indent="0">
              <a:buNone/>
            </a:pPr>
            <a:r>
              <a:rPr lang="en-US" dirty="0" smtClean="0"/>
              <a:t>Security is really important for a number of reason. Three really important reasons are below.</a:t>
            </a:r>
          </a:p>
          <a:p>
            <a:r>
              <a:rPr lang="en-US" dirty="0" smtClean="0"/>
              <a:t>Secure accounts keep your personal info private.</a:t>
            </a:r>
            <a:br>
              <a:rPr lang="en-US" dirty="0" smtClean="0"/>
            </a:br>
            <a:r>
              <a:rPr lang="en-US" dirty="0" smtClean="0"/>
              <a:t>	Lots of companies store your full name, date of birth, phone number, and sometimes more information. When people log into your accounts, they can usually see some of this 	information. </a:t>
            </a:r>
          </a:p>
          <a:p>
            <a:r>
              <a:rPr lang="en-US" dirty="0" smtClean="0"/>
              <a:t>Having secure accounts is also important for bank accounts or similar.</a:t>
            </a:r>
            <a:br>
              <a:rPr lang="en-US" dirty="0" smtClean="0"/>
            </a:br>
            <a:r>
              <a:rPr lang="en-US" dirty="0" smtClean="0"/>
              <a:t>	Nowadays, lots of services such as Google, Samsung, or similar keep your payment 	methods saved on your account. This makes it really easy for people to use your own 	money. Lots of these services save virtual cards used for real-life payments using NFC. This 	means people can use your money in real life too!</a:t>
            </a:r>
          </a:p>
          <a:p>
            <a:r>
              <a:rPr lang="en-US" dirty="0" smtClean="0"/>
              <a:t>Access to a Google, Microsoft, Samsung account or similar grants other account passwords.</a:t>
            </a:r>
            <a:br>
              <a:rPr lang="en-US" dirty="0" smtClean="0"/>
            </a:br>
            <a:r>
              <a:rPr lang="en-US" dirty="0"/>
              <a:t>	</a:t>
            </a:r>
            <a:r>
              <a:rPr lang="en-US" dirty="0" smtClean="0"/>
              <a:t>Many services such as Google, Microsoft, and Samsung. Store passwords for other services in 	the cloud. Some examples are Google’s password manager, Samsung Wallet Pay, and 	Microsoft’s password service. This is usually only vulnerable if they use these services though.</a:t>
            </a:r>
            <a:endParaRPr lang="en-US" dirty="0"/>
          </a:p>
        </p:txBody>
      </p:sp>
    </p:spTree>
    <p:extLst>
      <p:ext uri="{BB962C8B-B14F-4D97-AF65-F5344CB8AC3E}">
        <p14:creationId xmlns:p14="http://schemas.microsoft.com/office/powerpoint/2010/main" val="3772001092"/>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Secure your accounts</a:t>
            </a:r>
            <a:endParaRPr lang="en-US" dirty="0"/>
          </a:p>
        </p:txBody>
      </p:sp>
      <p:sp>
        <p:nvSpPr>
          <p:cNvPr id="3" name="Content Placeholder 2"/>
          <p:cNvSpPr>
            <a:spLocks noGrp="1"/>
          </p:cNvSpPr>
          <p:nvPr>
            <p:ph idx="1"/>
          </p:nvPr>
        </p:nvSpPr>
        <p:spPr>
          <a:xfrm>
            <a:off x="818712" y="2222287"/>
            <a:ext cx="5871799" cy="3636511"/>
          </a:xfrm>
        </p:spPr>
        <p:txBody>
          <a:bodyPr>
            <a:normAutofit lnSpcReduction="10000"/>
          </a:bodyPr>
          <a:lstStyle/>
          <a:p>
            <a:pPr marL="0" indent="0">
              <a:buNone/>
            </a:pPr>
            <a:r>
              <a:rPr lang="en-US" dirty="0" smtClean="0"/>
              <a:t>Securing your accounts is really important, due to how common and easy it is to hack accounts nowadays. To secure your accounts, some general steps are to make a strong password, numbers, letters, symbols, anything! Just make sure you remember it. Next, if the service offers 2FA, enable it. Use your phone for authenticator codes, or use an email code for 2FA. Some great authenticator apps include Microsoft’s authenticator and Google’s authenticator. These are really helpful because they back up your codes between devices through the cloud, just be sure that you’ve enabled it if you were using the app before they started backing them up.</a:t>
            </a:r>
            <a:endParaRPr lang="en-US" dirty="0"/>
          </a:p>
        </p:txBody>
      </p:sp>
      <p:pic>
        <p:nvPicPr>
          <p:cNvPr id="1028" name="Picture 4" descr="Microsoft Authenticator Logo PNG Vector (SVG) Free Downloa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53080" y="3090249"/>
            <a:ext cx="1929372" cy="171714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Como vincular Microsoft Authenticator con tu cuenta empresaria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45021" y="2963500"/>
            <a:ext cx="1634361" cy="1945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8210202"/>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028"/>
                                        </p:tgtEl>
                                        <p:attrNameLst>
                                          <p:attrName>style.visibility</p:attrName>
                                        </p:attrNameLst>
                                      </p:cBhvr>
                                      <p:to>
                                        <p:strVal val="visible"/>
                                      </p:to>
                                    </p:set>
                                    <p:animEffect transition="in" filter="wipe(down)">
                                      <p:cBhvr>
                                        <p:cTn id="17" dur="500"/>
                                        <p:tgtEl>
                                          <p:spTgt spid="102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034"/>
                                        </p:tgtEl>
                                        <p:attrNameLst>
                                          <p:attrName>style.visibility</p:attrName>
                                        </p:attrNameLst>
                                      </p:cBhvr>
                                      <p:to>
                                        <p:strVal val="visible"/>
                                      </p:to>
                                    </p:set>
                                    <p:animEffect transition="in" filter="wipe(up)">
                                      <p:cBhvr>
                                        <p:cTn id="22" dur="500"/>
                                        <p:tgtEl>
                                          <p:spTgt spid="10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 2</a:t>
            </a:r>
            <a:endParaRPr lang="en-US" dirty="0"/>
          </a:p>
        </p:txBody>
      </p:sp>
      <p:sp>
        <p:nvSpPr>
          <p:cNvPr id="3" name="Text Placeholder 2"/>
          <p:cNvSpPr>
            <a:spLocks noGrp="1"/>
          </p:cNvSpPr>
          <p:nvPr>
            <p:ph type="body" idx="1"/>
          </p:nvPr>
        </p:nvSpPr>
        <p:spPr/>
        <p:txBody>
          <a:bodyPr/>
          <a:lstStyle/>
          <a:p>
            <a:endParaRPr lang="en-US"/>
          </a:p>
        </p:txBody>
      </p:sp>
      <p:sp>
        <p:nvSpPr>
          <p:cNvPr id="4" name="Text Placeholder 3"/>
          <p:cNvSpPr>
            <a:spLocks noGrp="1"/>
          </p:cNvSpPr>
          <p:nvPr>
            <p:ph type="body" sz="quarter" idx="16"/>
          </p:nvPr>
        </p:nvSpPr>
        <p:spPr/>
        <p:txBody>
          <a:bodyPr/>
          <a:lstStyle/>
          <a:p>
            <a:endParaRPr lang="en-US"/>
          </a:p>
        </p:txBody>
      </p:sp>
      <p:sp>
        <p:nvSpPr>
          <p:cNvPr id="5" name="Title 1"/>
          <p:cNvSpPr txBox="1">
            <a:spLocks/>
          </p:cNvSpPr>
          <p:nvPr/>
        </p:nvSpPr>
        <p:spPr>
          <a:xfrm>
            <a:off x="2344225" y="1238502"/>
            <a:ext cx="5893840" cy="2645912"/>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200" b="1" kern="1200" cap="none">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Digital Footprint</a:t>
            </a:r>
            <a:endParaRPr lang="en-US" dirty="0"/>
          </a:p>
        </p:txBody>
      </p:sp>
    </p:spTree>
    <p:extLst>
      <p:ext uri="{BB962C8B-B14F-4D97-AF65-F5344CB8AC3E}">
        <p14:creationId xmlns:p14="http://schemas.microsoft.com/office/powerpoint/2010/main" val="4045135957"/>
      </p:ext>
    </p:extLst>
  </p:cSld>
  <p:clrMapOvr>
    <a:masterClrMapping/>
  </p:clrMapOvr>
  <p:transition spd="slow">
    <p:comb/>
    <p:sndAc>
      <p:stSnd>
        <p:snd r:embed="rId2" name="whoosh.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3"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plus(in)">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16" descr="Sql Server Icon, Transparent Sql Server.PNG Images &amp; Vector - FreeIcon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6052" y="4134655"/>
            <a:ext cx="992075" cy="122149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How is your data stored?</a:t>
            </a:r>
            <a:endParaRPr lang="en-US" dirty="0"/>
          </a:p>
        </p:txBody>
      </p:sp>
      <p:sp>
        <p:nvSpPr>
          <p:cNvPr id="3" name="Content Placeholder 2"/>
          <p:cNvSpPr>
            <a:spLocks noGrp="1"/>
          </p:cNvSpPr>
          <p:nvPr>
            <p:ph idx="1"/>
          </p:nvPr>
        </p:nvSpPr>
        <p:spPr>
          <a:xfrm>
            <a:off x="818712" y="2222287"/>
            <a:ext cx="5705913" cy="3636511"/>
          </a:xfrm>
        </p:spPr>
        <p:txBody>
          <a:bodyPr/>
          <a:lstStyle/>
          <a:p>
            <a:pPr marL="0" indent="0">
              <a:buNone/>
            </a:pPr>
            <a:r>
              <a:rPr lang="en-US" dirty="0" err="1" smtClean="0"/>
              <a:t>balbasdiJASioufjsedifu</a:t>
            </a:r>
            <a:r>
              <a:rPr lang="en-US" dirty="0" smtClean="0"/>
              <a:t> </a:t>
            </a:r>
            <a:r>
              <a:rPr lang="en-US" dirty="0" err="1" smtClean="0"/>
              <a:t>ahsdiofay</a:t>
            </a:r>
            <a:r>
              <a:rPr lang="en-US" dirty="0" smtClean="0"/>
              <a:t> </a:t>
            </a:r>
            <a:r>
              <a:rPr lang="en-US" dirty="0" err="1" smtClean="0"/>
              <a:t>uhgsdfiuayshjdfiaysed</a:t>
            </a:r>
            <a:endParaRPr lang="en-US" dirty="0"/>
          </a:p>
        </p:txBody>
      </p:sp>
      <p:pic>
        <p:nvPicPr>
          <p:cNvPr id="4" name="Picture 1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977387" y="3046743"/>
            <a:ext cx="2309404" cy="230940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4" descr="Key clipart grey key, Key grey key Transparent FREE for download on WebStockReview 2023"/>
          <p:cNvPicPr>
            <a:picLocks noChangeAspect="1" noChangeArrowheads="1"/>
          </p:cNvPicPr>
          <p:nvPr/>
        </p:nvPicPr>
        <p:blipFill>
          <a:blip r:embed="rId5">
            <a:extLst>
              <a:ext uri="{BEBA8EAE-BF5A-486C-A8C5-ECC9F3942E4B}">
                <a14:imgProps xmlns:a14="http://schemas.microsoft.com/office/drawing/2010/main">
                  <a14:imgLayer r:embed="rId6">
                    <a14:imgEffect>
                      <a14:sharpenSoften amount="33000"/>
                    </a14:imgEffect>
                    <a14:imgEffect>
                      <a14:colorTemperature colorTemp="4700"/>
                    </a14:imgEffect>
                    <a14:imgEffect>
                      <a14:saturation sat="400000"/>
                    </a14:imgEffect>
                    <a14:imgEffect>
                      <a14:brightnessContrast bright="2000" contrast="40000"/>
                    </a14:imgEffect>
                  </a14:imgLayer>
                </a14:imgProps>
              </a:ext>
              <a:ext uri="{28A0092B-C50C-407E-A947-70E740481C1C}">
                <a14:useLocalDpi xmlns:a14="http://schemas.microsoft.com/office/drawing/2010/main" val="0"/>
              </a:ext>
            </a:extLst>
          </a:blip>
          <a:srcRect/>
          <a:stretch>
            <a:fillRect/>
          </a:stretch>
        </p:blipFill>
        <p:spPr bwMode="auto">
          <a:xfrm rot="2545255">
            <a:off x="1137213" y="4442703"/>
            <a:ext cx="1873060" cy="150547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rot="19942479">
            <a:off x="-323347" y="3261781"/>
            <a:ext cx="3061020" cy="3061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1722140"/>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randombar(horizontal)">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p:cTn id="29" dur="1000" fill="hold"/>
                                        <p:tgtEl>
                                          <p:spTgt spid="6"/>
                                        </p:tgtEl>
                                        <p:attrNameLst>
                                          <p:attrName>ppt_w</p:attrName>
                                        </p:attrNameLst>
                                      </p:cBhvr>
                                      <p:tavLst>
                                        <p:tav tm="0">
                                          <p:val>
                                            <p:fltVal val="0"/>
                                          </p:val>
                                        </p:tav>
                                        <p:tav tm="100000">
                                          <p:val>
                                            <p:strVal val="#ppt_w"/>
                                          </p:val>
                                        </p:tav>
                                      </p:tavLst>
                                    </p:anim>
                                    <p:anim calcmode="lin" valueType="num">
                                      <p:cBhvr>
                                        <p:cTn id="30" dur="1000" fill="hold"/>
                                        <p:tgtEl>
                                          <p:spTgt spid="6"/>
                                        </p:tgtEl>
                                        <p:attrNameLst>
                                          <p:attrName>ppt_h</p:attrName>
                                        </p:attrNameLst>
                                      </p:cBhvr>
                                      <p:tavLst>
                                        <p:tav tm="0">
                                          <p:val>
                                            <p:fltVal val="0"/>
                                          </p:val>
                                        </p:tav>
                                        <p:tav tm="100000">
                                          <p:val>
                                            <p:strVal val="#ppt_h"/>
                                          </p:val>
                                        </p:tav>
                                      </p:tavLst>
                                    </p:anim>
                                    <p:anim calcmode="lin" valueType="num">
                                      <p:cBhvr>
                                        <p:cTn id="31" dur="1000" fill="hold"/>
                                        <p:tgtEl>
                                          <p:spTgt spid="6"/>
                                        </p:tgtEl>
                                        <p:attrNameLst>
                                          <p:attrName>style.rotation</p:attrName>
                                        </p:attrNameLst>
                                      </p:cBhvr>
                                      <p:tavLst>
                                        <p:tav tm="0">
                                          <p:val>
                                            <p:fltVal val="90"/>
                                          </p:val>
                                        </p:tav>
                                        <p:tav tm="100000">
                                          <p:val>
                                            <p:fltVal val="0"/>
                                          </p:val>
                                        </p:tav>
                                      </p:tavLst>
                                    </p:anim>
                                    <p:animEffect transition="in" filter="fade">
                                      <p:cBhvr>
                                        <p:cTn id="32" dur="10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path" presetSubtype="0" accel="50000" decel="50000" fill="hold" nodeType="clickEffect">
                                  <p:stCondLst>
                                    <p:cond delay="0"/>
                                  </p:stCondLst>
                                  <p:childTnLst>
                                    <p:animMotion origin="layout" path="M 1.66667E-6 -2.59259E-6 L 0.5013 -0.07153 " pathEditMode="relative" rAng="0" ptsTypes="AA">
                                      <p:cBhvr>
                                        <p:cTn id="36" dur="2000" fill="hold"/>
                                        <p:tgtEl>
                                          <p:spTgt spid="5"/>
                                        </p:tgtEl>
                                        <p:attrNameLst>
                                          <p:attrName>ppt_x</p:attrName>
                                          <p:attrName>ppt_y</p:attrName>
                                        </p:attrNameLst>
                                      </p:cBhvr>
                                      <p:rCtr x="25065" y="-3588"/>
                                    </p:animMotion>
                                  </p:childTnLst>
                                </p:cTn>
                              </p:par>
                              <p:par>
                                <p:cTn id="37" presetID="42" presetClass="path" presetSubtype="0" accel="50000" decel="50000" fill="hold" nodeType="withEffect">
                                  <p:stCondLst>
                                    <p:cond delay="0"/>
                                  </p:stCondLst>
                                  <p:childTnLst>
                                    <p:animMotion origin="layout" path="M -2.08333E-6 1.11111E-6 L 0.50274 -0.06667 " pathEditMode="relative" rAng="0" ptsTypes="AA">
                                      <p:cBhvr>
                                        <p:cTn id="38" dur="2000" fill="hold"/>
                                        <p:tgtEl>
                                          <p:spTgt spid="6"/>
                                        </p:tgtEl>
                                        <p:attrNameLst>
                                          <p:attrName>ppt_x</p:attrName>
                                          <p:attrName>ppt_y</p:attrName>
                                        </p:attrNameLst>
                                      </p:cBhvr>
                                      <p:rCtr x="25130" y="-3333"/>
                                    </p:animMotion>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 presetClass="exit" presetSubtype="4" fill="hold" nodeType="clickEffect">
                                  <p:stCondLst>
                                    <p:cond delay="0"/>
                                  </p:stCondLst>
                                  <p:childTnLst>
                                    <p:anim calcmode="lin" valueType="num">
                                      <p:cBhvr additive="base">
                                        <p:cTn id="46" dur="500"/>
                                        <p:tgtEl>
                                          <p:spTgt spid="5"/>
                                        </p:tgtEl>
                                        <p:attrNameLst>
                                          <p:attrName>ppt_x</p:attrName>
                                        </p:attrNameLst>
                                      </p:cBhvr>
                                      <p:tavLst>
                                        <p:tav tm="0">
                                          <p:val>
                                            <p:strVal val="ppt_x"/>
                                          </p:val>
                                        </p:tav>
                                        <p:tav tm="100000">
                                          <p:val>
                                            <p:strVal val="ppt_x"/>
                                          </p:val>
                                        </p:tav>
                                      </p:tavLst>
                                    </p:anim>
                                    <p:anim calcmode="lin" valueType="num">
                                      <p:cBhvr additive="base">
                                        <p:cTn id="47" dur="500"/>
                                        <p:tgtEl>
                                          <p:spTgt spid="5"/>
                                        </p:tgtEl>
                                        <p:attrNameLst>
                                          <p:attrName>ppt_y</p:attrName>
                                        </p:attrNameLst>
                                      </p:cBhvr>
                                      <p:tavLst>
                                        <p:tav tm="0">
                                          <p:val>
                                            <p:strVal val="ppt_y"/>
                                          </p:val>
                                        </p:tav>
                                        <p:tav tm="100000">
                                          <p:val>
                                            <p:strVal val="1+ppt_h/2"/>
                                          </p:val>
                                        </p:tav>
                                      </p:tavLst>
                                    </p:anim>
                                    <p:set>
                                      <p:cBhvr>
                                        <p:cTn id="48" dur="1" fill="hold">
                                          <p:stCondLst>
                                            <p:cond delay="499"/>
                                          </p:stCondLst>
                                        </p:cTn>
                                        <p:tgtEl>
                                          <p:spTgt spid="5"/>
                                        </p:tgtEl>
                                        <p:attrNameLst>
                                          <p:attrName>style.visibility</p:attrName>
                                        </p:attrNameLst>
                                      </p:cBhvr>
                                      <p:to>
                                        <p:strVal val="hidden"/>
                                      </p:to>
                                    </p:set>
                                  </p:childTnLst>
                                </p:cTn>
                              </p:par>
                              <p:par>
                                <p:cTn id="49" presetID="2" presetClass="exit" presetSubtype="4" fill="hold" nodeType="withEffect">
                                  <p:stCondLst>
                                    <p:cond delay="0"/>
                                  </p:stCondLst>
                                  <p:childTnLst>
                                    <p:anim calcmode="lin" valueType="num">
                                      <p:cBhvr additive="base">
                                        <p:cTn id="50" dur="500"/>
                                        <p:tgtEl>
                                          <p:spTgt spid="6"/>
                                        </p:tgtEl>
                                        <p:attrNameLst>
                                          <p:attrName>ppt_x</p:attrName>
                                        </p:attrNameLst>
                                      </p:cBhvr>
                                      <p:tavLst>
                                        <p:tav tm="0">
                                          <p:val>
                                            <p:strVal val="ppt_x"/>
                                          </p:val>
                                        </p:tav>
                                        <p:tav tm="100000">
                                          <p:val>
                                            <p:strVal val="ppt_x"/>
                                          </p:val>
                                        </p:tav>
                                      </p:tavLst>
                                    </p:anim>
                                    <p:anim calcmode="lin" valueType="num">
                                      <p:cBhvr additive="base">
                                        <p:cTn id="51" dur="500"/>
                                        <p:tgtEl>
                                          <p:spTgt spid="6"/>
                                        </p:tgtEl>
                                        <p:attrNameLst>
                                          <p:attrName>ppt_y</p:attrName>
                                        </p:attrNameLst>
                                      </p:cBhvr>
                                      <p:tavLst>
                                        <p:tav tm="0">
                                          <p:val>
                                            <p:strVal val="ppt_y"/>
                                          </p:val>
                                        </p:tav>
                                        <p:tav tm="100000">
                                          <p:val>
                                            <p:strVal val="1+ppt_h/2"/>
                                          </p:val>
                                        </p:tav>
                                      </p:tavLst>
                                    </p:anim>
                                    <p:set>
                                      <p:cBhvr>
                                        <p:cTn id="52" dur="1" fill="hold">
                                          <p:stCondLst>
                                            <p:cond delay="499"/>
                                          </p:stCondLst>
                                        </p:cTn>
                                        <p:tgtEl>
                                          <p:spTgt spid="6"/>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26" presetClass="exit" presetSubtype="0" fill="hold" nodeType="clickEffect">
                                  <p:stCondLst>
                                    <p:cond delay="0"/>
                                  </p:stCondLst>
                                  <p:childTnLst>
                                    <p:animEffect transition="out" filter="wipe(down)">
                                      <p:cBhvr>
                                        <p:cTn id="56" dur="180" accel="50000">
                                          <p:stCondLst>
                                            <p:cond delay="1820"/>
                                          </p:stCondLst>
                                        </p:cTn>
                                        <p:tgtEl>
                                          <p:spTgt spid="4"/>
                                        </p:tgtEl>
                                      </p:cBhvr>
                                    </p:animEffect>
                                    <p:anim calcmode="lin" valueType="num">
                                      <p:cBhvr>
                                        <p:cTn id="57" dur="1822" tmFilter="0,0; 0.14,0.31; 0.43,0.73; 0.71,0.91; 1.0,1.0">
                                          <p:stCondLst>
                                            <p:cond delay="0"/>
                                          </p:stCondLst>
                                        </p:cTn>
                                        <p:tgtEl>
                                          <p:spTgt spid="4"/>
                                        </p:tgtEl>
                                        <p:attrNameLst>
                                          <p:attrName>ppt_x</p:attrName>
                                        </p:attrNameLst>
                                      </p:cBhvr>
                                      <p:tavLst>
                                        <p:tav tm="0">
                                          <p:val>
                                            <p:strVal val="ppt_x"/>
                                          </p:val>
                                        </p:tav>
                                        <p:tav tm="100000">
                                          <p:val>
                                            <p:strVal val="#ppt_x+0.25"/>
                                          </p:val>
                                        </p:tav>
                                      </p:tavLst>
                                    </p:anim>
                                    <p:anim calcmode="lin" valueType="num">
                                      <p:cBhvr>
                                        <p:cTn id="58" dur="178">
                                          <p:stCondLst>
                                            <p:cond delay="1822"/>
                                          </p:stCondLst>
                                        </p:cTn>
                                        <p:tgtEl>
                                          <p:spTgt spid="4"/>
                                        </p:tgtEl>
                                        <p:attrNameLst>
                                          <p:attrName>ppt_x</p:attrName>
                                        </p:attrNameLst>
                                      </p:cBhvr>
                                      <p:tavLst>
                                        <p:tav tm="0">
                                          <p:val>
                                            <p:strVal val="ppt_x"/>
                                          </p:val>
                                        </p:tav>
                                        <p:tav tm="100000">
                                          <p:val>
                                            <p:strVal val="ppt_x"/>
                                          </p:val>
                                        </p:tav>
                                      </p:tavLst>
                                    </p:anim>
                                    <p:anim calcmode="lin" valueType="num">
                                      <p:cBhvr>
                                        <p:cTn id="59" dur="664" tmFilter="0.0,0.0;0.25,0.07;0.50,0.2;0.75,0.467;1.0,1.0">
                                          <p:stCondLst>
                                            <p:cond delay="0"/>
                                          </p:stCondLst>
                                        </p:cTn>
                                        <p:tgtEl>
                                          <p:spTgt spid="4"/>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60" dur="664" tmFilter="0, 0; 0.125,0.2665; 0.25,0.4; 0.375,0.465; 0.5,0.5;  0.625,0.535; 0.75,0.6; 0.875,0.7335; 1,1">
                                          <p:stCondLst>
                                            <p:cond delay="664"/>
                                          </p:stCondLst>
                                        </p:cTn>
                                        <p:tgtEl>
                                          <p:spTgt spid="4"/>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61" dur="332" tmFilter="0, 0; 0.125,0.2665; 0.25,0.4; 0.375,0.465; 0.5,0.5;  0.625,0.535; 0.75,0.6; 0.875,0.7335; 1,1">
                                          <p:stCondLst>
                                            <p:cond delay="1324"/>
                                          </p:stCondLst>
                                        </p:cTn>
                                        <p:tgtEl>
                                          <p:spTgt spid="4"/>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62" dur="164" tmFilter="0, 0; 0.125,0.2665; 0.25,0.4; 0.375,0.465; 0.5,0.5;  0.625,0.535; 0.75,0.6; 0.875,0.7335; 1,1">
                                          <p:stCondLst>
                                            <p:cond delay="1656"/>
                                          </p:stCondLst>
                                        </p:cTn>
                                        <p:tgtEl>
                                          <p:spTgt spid="4"/>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63" dur="180" accel="50000">
                                          <p:stCondLst>
                                            <p:cond delay="1820"/>
                                          </p:stCondLst>
                                        </p:cTn>
                                        <p:tgtEl>
                                          <p:spTgt spid="4"/>
                                        </p:tgtEl>
                                        <p:attrNameLst>
                                          <p:attrName>ppt_y</p:attrName>
                                        </p:attrNameLst>
                                      </p:cBhvr>
                                      <p:tavLst>
                                        <p:tav tm="0">
                                          <p:val>
                                            <p:strVal val="ppt_y"/>
                                          </p:val>
                                        </p:tav>
                                        <p:tav tm="100000">
                                          <p:val>
                                            <p:strVal val="ppt_y+ppt_h"/>
                                          </p:val>
                                        </p:tav>
                                      </p:tavLst>
                                    </p:anim>
                                    <p:animScale>
                                      <p:cBhvr>
                                        <p:cTn id="64" dur="26">
                                          <p:stCondLst>
                                            <p:cond delay="620"/>
                                          </p:stCondLst>
                                        </p:cTn>
                                        <p:tgtEl>
                                          <p:spTgt spid="4"/>
                                        </p:tgtEl>
                                      </p:cBhvr>
                                      <p:to x="100000" y="60000"/>
                                    </p:animScale>
                                    <p:animScale>
                                      <p:cBhvr>
                                        <p:cTn id="65" dur="166" decel="50000">
                                          <p:stCondLst>
                                            <p:cond delay="646"/>
                                          </p:stCondLst>
                                        </p:cTn>
                                        <p:tgtEl>
                                          <p:spTgt spid="4"/>
                                        </p:tgtEl>
                                      </p:cBhvr>
                                      <p:to x="100000" y="100000"/>
                                    </p:animScale>
                                    <p:animScale>
                                      <p:cBhvr>
                                        <p:cTn id="66" dur="26">
                                          <p:stCondLst>
                                            <p:cond delay="1312"/>
                                          </p:stCondLst>
                                        </p:cTn>
                                        <p:tgtEl>
                                          <p:spTgt spid="4"/>
                                        </p:tgtEl>
                                      </p:cBhvr>
                                      <p:to x="100000" y="80000"/>
                                    </p:animScale>
                                    <p:animScale>
                                      <p:cBhvr>
                                        <p:cTn id="67" dur="166" decel="50000">
                                          <p:stCondLst>
                                            <p:cond delay="1338"/>
                                          </p:stCondLst>
                                        </p:cTn>
                                        <p:tgtEl>
                                          <p:spTgt spid="4"/>
                                        </p:tgtEl>
                                      </p:cBhvr>
                                      <p:to x="100000" y="100000"/>
                                    </p:animScale>
                                    <p:animScale>
                                      <p:cBhvr>
                                        <p:cTn id="68" dur="26">
                                          <p:stCondLst>
                                            <p:cond delay="1642"/>
                                          </p:stCondLst>
                                        </p:cTn>
                                        <p:tgtEl>
                                          <p:spTgt spid="4"/>
                                        </p:tgtEl>
                                      </p:cBhvr>
                                      <p:to x="100000" y="90000"/>
                                    </p:animScale>
                                    <p:animScale>
                                      <p:cBhvr>
                                        <p:cTn id="69" dur="166" decel="50000">
                                          <p:stCondLst>
                                            <p:cond delay="1668"/>
                                          </p:stCondLst>
                                        </p:cTn>
                                        <p:tgtEl>
                                          <p:spTgt spid="4"/>
                                        </p:tgtEl>
                                      </p:cBhvr>
                                      <p:to x="100000" y="100000"/>
                                    </p:animScale>
                                    <p:animScale>
                                      <p:cBhvr>
                                        <p:cTn id="70" dur="26">
                                          <p:stCondLst>
                                            <p:cond delay="1808"/>
                                          </p:stCondLst>
                                        </p:cTn>
                                        <p:tgtEl>
                                          <p:spTgt spid="4"/>
                                        </p:tgtEl>
                                      </p:cBhvr>
                                      <p:to x="100000" y="95000"/>
                                    </p:animScale>
                                    <p:animScale>
                                      <p:cBhvr>
                                        <p:cTn id="71" dur="166" decel="50000">
                                          <p:stCondLst>
                                            <p:cond delay="1834"/>
                                          </p:stCondLst>
                                        </p:cTn>
                                        <p:tgtEl>
                                          <p:spTgt spid="4"/>
                                        </p:tgtEl>
                                      </p:cBhvr>
                                      <p:to x="100000" y="100000"/>
                                    </p:animScale>
                                    <p:set>
                                      <p:cBhvr>
                                        <p:cTn id="72" dur="1" fill="hold">
                                          <p:stCondLst>
                                            <p:cond delay="19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9292" y="446088"/>
            <a:ext cx="3471392" cy="1575659"/>
          </a:xfrm>
        </p:spPr>
        <p:txBody>
          <a:bodyPr/>
          <a:lstStyle/>
          <a:p>
            <a:r>
              <a:rPr lang="en-US" sz="4000" dirty="0" smtClean="0"/>
              <a:t>Data Breaches</a:t>
            </a:r>
            <a:endParaRPr lang="en-US" sz="4000" dirty="0"/>
          </a:p>
        </p:txBody>
      </p:sp>
      <p:graphicFrame>
        <p:nvGraphicFramePr>
          <p:cNvPr id="13" name="Content Placeholder 12"/>
          <p:cNvGraphicFramePr>
            <a:graphicFrameLocks noGrp="1"/>
          </p:cNvGraphicFramePr>
          <p:nvPr>
            <p:ph idx="1"/>
            <p:extLst>
              <p:ext uri="{D42A27DB-BD31-4B8C-83A1-F6EECF244321}">
                <p14:modId xmlns:p14="http://schemas.microsoft.com/office/powerpoint/2010/main" val="2078603873"/>
              </p:ext>
            </p:extLst>
          </p:nvPr>
        </p:nvGraphicFramePr>
        <p:xfrm>
          <a:off x="4856163" y="446088"/>
          <a:ext cx="6251575" cy="541496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 Placeholder 3"/>
          <p:cNvSpPr>
            <a:spLocks noGrp="1"/>
          </p:cNvSpPr>
          <p:nvPr>
            <p:ph type="body" sz="half" idx="2"/>
          </p:nvPr>
        </p:nvSpPr>
        <p:spPr/>
        <p:txBody>
          <a:bodyPr>
            <a:normAutofit/>
          </a:bodyPr>
          <a:lstStyle/>
          <a:p>
            <a:r>
              <a:rPr lang="en-US" dirty="0" smtClean="0"/>
              <a:t>Data breaches are when companies’ databases get breached and leaked to the hacker</a:t>
            </a:r>
            <a:r>
              <a:rPr lang="en-US" dirty="0" smtClean="0"/>
              <a:t>.</a:t>
            </a:r>
          </a:p>
          <a:p>
            <a:r>
              <a:rPr lang="en-US" dirty="0" smtClean="0"/>
              <a:t>These are </a:t>
            </a:r>
            <a:r>
              <a:rPr lang="en-US" dirty="0" smtClean="0"/>
              <a:t>dangerous because </a:t>
            </a:r>
            <a:r>
              <a:rPr lang="en-US" dirty="0" smtClean="0"/>
              <a:t>databases </a:t>
            </a:r>
            <a:r>
              <a:rPr lang="en-US" dirty="0" smtClean="0"/>
              <a:t>hold everything that these companies know about you, including </a:t>
            </a:r>
            <a:r>
              <a:rPr lang="en-US" dirty="0" smtClean="0"/>
              <a:t>information you’ve given them. </a:t>
            </a:r>
          </a:p>
          <a:p>
            <a:r>
              <a:rPr lang="en-US" dirty="0" smtClean="0"/>
              <a:t>Some companies choose to store different information in different databases and is becoming more common for them to have different encryptions.</a:t>
            </a:r>
            <a:r>
              <a:rPr lang="en-US" dirty="0"/>
              <a:t> </a:t>
            </a:r>
            <a:r>
              <a:rPr lang="en-US" dirty="0" smtClean="0"/>
              <a:t>This is a step in the right direction to cut these breaches out.</a:t>
            </a:r>
          </a:p>
        </p:txBody>
      </p:sp>
      <p:cxnSp>
        <p:nvCxnSpPr>
          <p:cNvPr id="15" name="Straight Connector 14"/>
          <p:cNvCxnSpPr/>
          <p:nvPr/>
        </p:nvCxnSpPr>
        <p:spPr>
          <a:xfrm flipV="1">
            <a:off x="10276514" y="0"/>
            <a:ext cx="1510018" cy="1753300"/>
          </a:xfrm>
          <a:prstGeom prst="line">
            <a:avLst/>
          </a:prstGeom>
          <a:ln/>
        </p:spPr>
        <p:style>
          <a:lnRef idx="3">
            <a:schemeClr val="accent1"/>
          </a:lnRef>
          <a:fillRef idx="0">
            <a:schemeClr val="accent1"/>
          </a:fillRef>
          <a:effectRef idx="2">
            <a:schemeClr val="accent1"/>
          </a:effectRef>
          <a:fontRef idx="minor">
            <a:schemeClr val="tx1"/>
          </a:fontRef>
        </p:style>
      </p:cxnSp>
      <p:pic>
        <p:nvPicPr>
          <p:cNvPr id="17" name="Picture 16"/>
          <p:cNvPicPr>
            <a:picLocks noChangeAspect="1"/>
          </p:cNvPicPr>
          <p:nvPr/>
        </p:nvPicPr>
        <p:blipFill>
          <a:blip r:embed="rId6"/>
          <a:stretch>
            <a:fillRect/>
          </a:stretch>
        </p:blipFill>
        <p:spPr>
          <a:xfrm>
            <a:off x="5009006" y="1753300"/>
            <a:ext cx="6098732" cy="288939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0" name="Picture 20" descr="Broken Glass Shattered Cracked Window Pane - Screen Crack Transparent Background (2000x1333 ..."/>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19628361">
            <a:off x="-1297708" y="-4331429"/>
            <a:ext cx="16602075" cy="12706350"/>
          </a:xfrm>
          <a:prstGeom prst="rect">
            <a:avLst/>
          </a:prstGeom>
          <a:noFill/>
          <a:extLst>
            <a:ext uri="{909E8E84-426E-40DD-AFC4-6F175D3DCCD1}">
              <a14:hiddenFill xmlns:a14="http://schemas.microsoft.com/office/drawing/2010/main">
                <a:solidFill>
                  <a:srgbClr val="FFFFFF"/>
                </a:solidFill>
              </a14:hiddenFill>
            </a:ext>
          </a:extLst>
        </p:spPr>
      </p:pic>
      <p:pic>
        <p:nvPicPr>
          <p:cNvPr id="5" name="glass-breaking-9380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8"/>
          <a:stretch>
            <a:fillRect/>
          </a:stretch>
        </p:blipFill>
        <p:spPr>
          <a:xfrm>
            <a:off x="-1368136" y="5358245"/>
            <a:ext cx="609600" cy="609600"/>
          </a:xfrm>
          <a:prstGeom prst="rect">
            <a:avLst/>
          </a:prstGeom>
        </p:spPr>
      </p:pic>
      <p:sp>
        <p:nvSpPr>
          <p:cNvPr id="12" name="Text Placeholder 3"/>
          <p:cNvSpPr txBox="1">
            <a:spLocks/>
          </p:cNvSpPr>
          <p:nvPr/>
        </p:nvSpPr>
        <p:spPr>
          <a:xfrm>
            <a:off x="1073151" y="2260738"/>
            <a:ext cx="3547533" cy="360031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0" indent="0" algn="l" defTabSz="457200" rtl="0" eaLnBrk="1" latinLnBrk="0" hangingPunct="1">
              <a:spcBef>
                <a:spcPct val="20000"/>
              </a:spcBef>
              <a:spcAft>
                <a:spcPts val="600"/>
              </a:spcAft>
              <a:buClr>
                <a:schemeClr val="accent1"/>
              </a:buClr>
              <a:buFont typeface="Wingdings 2" charset="2"/>
              <a:buNone/>
              <a:defRPr sz="1400" kern="1200">
                <a:solidFill>
                  <a:schemeClr val="tx1"/>
                </a:solidFill>
                <a:latin typeface="+mn-lt"/>
                <a:ea typeface="+mn-ea"/>
                <a:cs typeface="+mn-cs"/>
              </a:defRPr>
            </a:lvl1pPr>
            <a:lvl2pPr marL="457200" indent="0" algn="l" defTabSz="457200" rtl="0" eaLnBrk="1" latinLnBrk="0" hangingPunct="1">
              <a:spcBef>
                <a:spcPct val="20000"/>
              </a:spcBef>
              <a:spcAft>
                <a:spcPts val="600"/>
              </a:spcAft>
              <a:buClr>
                <a:schemeClr val="accent1"/>
              </a:buClr>
              <a:buFont typeface="Wingdings 2" charset="2"/>
              <a:buNone/>
              <a:defRPr sz="1200" kern="1200">
                <a:solidFill>
                  <a:schemeClr val="tx1"/>
                </a:solidFill>
                <a:latin typeface="+mn-lt"/>
                <a:ea typeface="+mn-ea"/>
                <a:cs typeface="+mn-cs"/>
              </a:defRPr>
            </a:lvl2pPr>
            <a:lvl3pPr marL="914400" indent="0" algn="l" defTabSz="457200" rtl="0" eaLnBrk="1" latinLnBrk="0" hangingPunct="1">
              <a:spcBef>
                <a:spcPct val="20000"/>
              </a:spcBef>
              <a:spcAft>
                <a:spcPts val="600"/>
              </a:spcAft>
              <a:buClr>
                <a:schemeClr val="accent1"/>
              </a:buClr>
              <a:buFont typeface="Wingdings 2" charset="2"/>
              <a:buNone/>
              <a:defRPr sz="1000" kern="1200">
                <a:solidFill>
                  <a:schemeClr val="tx1"/>
                </a:solidFill>
                <a:latin typeface="+mn-lt"/>
                <a:ea typeface="+mn-ea"/>
                <a:cs typeface="+mn-cs"/>
              </a:defRPr>
            </a:lvl3pPr>
            <a:lvl4pPr marL="1371600" indent="0" algn="l" defTabSz="457200" rtl="0" eaLnBrk="1" latinLnBrk="0" hangingPunct="1">
              <a:spcBef>
                <a:spcPct val="20000"/>
              </a:spcBef>
              <a:spcAft>
                <a:spcPts val="600"/>
              </a:spcAft>
              <a:buClr>
                <a:schemeClr val="accent1"/>
              </a:buClr>
              <a:buFont typeface="Wingdings 2" charset="2"/>
              <a:buNone/>
              <a:defRPr sz="900" kern="1200">
                <a:solidFill>
                  <a:schemeClr val="tx1"/>
                </a:solidFill>
                <a:latin typeface="+mn-lt"/>
                <a:ea typeface="+mn-ea"/>
                <a:cs typeface="+mn-cs"/>
              </a:defRPr>
            </a:lvl4pPr>
            <a:lvl5pPr marL="1828800" indent="0" algn="l" defTabSz="457200" rtl="0" eaLnBrk="1" latinLnBrk="0" hangingPunct="1">
              <a:spcBef>
                <a:spcPct val="20000"/>
              </a:spcBef>
              <a:spcAft>
                <a:spcPts val="600"/>
              </a:spcAft>
              <a:buClr>
                <a:schemeClr val="accent1"/>
              </a:buClr>
              <a:buFont typeface="Wingdings 2" charset="2"/>
              <a:buNone/>
              <a:defRPr sz="900" kern="1200">
                <a:solidFill>
                  <a:schemeClr val="tx1"/>
                </a:solidFill>
                <a:latin typeface="+mn-lt"/>
                <a:ea typeface="+mn-ea"/>
                <a:cs typeface="+mn-cs"/>
              </a:defRPr>
            </a:lvl5pPr>
            <a:lvl6pPr marL="2286000" indent="0" algn="l" defTabSz="457200" rtl="0" eaLnBrk="1" latinLnBrk="0" hangingPunct="1">
              <a:spcBef>
                <a:spcPct val="20000"/>
              </a:spcBef>
              <a:spcAft>
                <a:spcPts val="600"/>
              </a:spcAft>
              <a:buClr>
                <a:schemeClr val="accent1"/>
              </a:buClr>
              <a:buFont typeface="Wingdings 2" charset="2"/>
              <a:buNone/>
              <a:defRPr sz="900" kern="1200">
                <a:solidFill>
                  <a:schemeClr val="tx1"/>
                </a:solidFill>
                <a:latin typeface="+mn-lt"/>
                <a:ea typeface="+mn-ea"/>
                <a:cs typeface="+mn-cs"/>
              </a:defRPr>
            </a:lvl6pPr>
            <a:lvl7pPr marL="2743200" indent="0" algn="l" defTabSz="457200" rtl="0" eaLnBrk="1" latinLnBrk="0" hangingPunct="1">
              <a:spcBef>
                <a:spcPct val="20000"/>
              </a:spcBef>
              <a:spcAft>
                <a:spcPts val="600"/>
              </a:spcAft>
              <a:buClr>
                <a:schemeClr val="accent1"/>
              </a:buClr>
              <a:buFont typeface="Wingdings 2" charset="2"/>
              <a:buNone/>
              <a:defRPr sz="900" kern="1200">
                <a:solidFill>
                  <a:schemeClr val="tx1"/>
                </a:solidFill>
                <a:latin typeface="+mn-lt"/>
                <a:ea typeface="+mn-ea"/>
                <a:cs typeface="+mn-cs"/>
              </a:defRPr>
            </a:lvl7pPr>
            <a:lvl8pPr marL="3200400" indent="0" algn="l" defTabSz="457200" rtl="0" eaLnBrk="1" latinLnBrk="0" hangingPunct="1">
              <a:spcBef>
                <a:spcPct val="20000"/>
              </a:spcBef>
              <a:spcAft>
                <a:spcPts val="600"/>
              </a:spcAft>
              <a:buClr>
                <a:schemeClr val="accent1"/>
              </a:buClr>
              <a:buFont typeface="Wingdings 2" charset="2"/>
              <a:buNone/>
              <a:defRPr sz="900" kern="1200">
                <a:solidFill>
                  <a:schemeClr val="tx1"/>
                </a:solidFill>
                <a:latin typeface="+mn-lt"/>
                <a:ea typeface="+mn-ea"/>
                <a:cs typeface="+mn-cs"/>
              </a:defRPr>
            </a:lvl8pPr>
            <a:lvl9pPr marL="3657600" indent="0" algn="l" defTabSz="457200" rtl="0" eaLnBrk="1" latinLnBrk="0" hangingPunct="1">
              <a:spcBef>
                <a:spcPct val="20000"/>
              </a:spcBef>
              <a:spcAft>
                <a:spcPts val="600"/>
              </a:spcAft>
              <a:buClr>
                <a:schemeClr val="accent1"/>
              </a:buClr>
              <a:buFont typeface="Wingdings 2" charset="2"/>
              <a:buNone/>
              <a:defRPr sz="900" kern="1200">
                <a:solidFill>
                  <a:schemeClr val="tx1"/>
                </a:solidFill>
                <a:latin typeface="+mn-lt"/>
                <a:ea typeface="+mn-ea"/>
                <a:cs typeface="+mn-cs"/>
              </a:defRPr>
            </a:lvl9pPr>
          </a:lstStyle>
          <a:p>
            <a:r>
              <a:rPr lang="en-US" dirty="0"/>
              <a:t>Most of the time, the most vulnerable information other than personal information, your account password</a:t>
            </a:r>
            <a:r>
              <a:rPr lang="en-US" dirty="0" smtClean="0"/>
              <a:t>.</a:t>
            </a:r>
          </a:p>
          <a:p>
            <a:r>
              <a:rPr lang="en-US" dirty="0"/>
              <a:t>Hackers can use the passwords they find in data breaches, match them to the username, and use them to decode passwords to other site logins</a:t>
            </a:r>
            <a:r>
              <a:rPr lang="en-US" dirty="0" smtClean="0"/>
              <a:t>. A way to counter this is to use different passwords for different sites.</a:t>
            </a:r>
          </a:p>
          <a:p>
            <a:r>
              <a:rPr lang="en-US" dirty="0" smtClean="0"/>
              <a:t>If you would like to find out if you’ve been in a breach, you can go to haveibeenpwned.com.</a:t>
            </a:r>
            <a:endParaRPr lang="en-US" dirty="0" smtClean="0"/>
          </a:p>
        </p:txBody>
      </p:sp>
      <p:sp>
        <p:nvSpPr>
          <p:cNvPr id="16" name="Text Placeholder 3"/>
          <p:cNvSpPr txBox="1">
            <a:spLocks/>
          </p:cNvSpPr>
          <p:nvPr/>
        </p:nvSpPr>
        <p:spPr>
          <a:xfrm>
            <a:off x="1073150" y="2153365"/>
            <a:ext cx="3547533" cy="360031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0" indent="0" algn="l" defTabSz="457200" rtl="0" eaLnBrk="1" latinLnBrk="0" hangingPunct="1">
              <a:spcBef>
                <a:spcPct val="20000"/>
              </a:spcBef>
              <a:spcAft>
                <a:spcPts val="600"/>
              </a:spcAft>
              <a:buClr>
                <a:schemeClr val="accent1"/>
              </a:buClr>
              <a:buFont typeface="Wingdings 2" charset="2"/>
              <a:buNone/>
              <a:defRPr sz="1400" kern="1200">
                <a:solidFill>
                  <a:schemeClr val="tx1"/>
                </a:solidFill>
                <a:latin typeface="+mn-lt"/>
                <a:ea typeface="+mn-ea"/>
                <a:cs typeface="+mn-cs"/>
              </a:defRPr>
            </a:lvl1pPr>
            <a:lvl2pPr marL="457200" indent="0" algn="l" defTabSz="457200" rtl="0" eaLnBrk="1" latinLnBrk="0" hangingPunct="1">
              <a:spcBef>
                <a:spcPct val="20000"/>
              </a:spcBef>
              <a:spcAft>
                <a:spcPts val="600"/>
              </a:spcAft>
              <a:buClr>
                <a:schemeClr val="accent1"/>
              </a:buClr>
              <a:buFont typeface="Wingdings 2" charset="2"/>
              <a:buNone/>
              <a:defRPr sz="1200" kern="1200">
                <a:solidFill>
                  <a:schemeClr val="tx1"/>
                </a:solidFill>
                <a:latin typeface="+mn-lt"/>
                <a:ea typeface="+mn-ea"/>
                <a:cs typeface="+mn-cs"/>
              </a:defRPr>
            </a:lvl2pPr>
            <a:lvl3pPr marL="914400" indent="0" algn="l" defTabSz="457200" rtl="0" eaLnBrk="1" latinLnBrk="0" hangingPunct="1">
              <a:spcBef>
                <a:spcPct val="20000"/>
              </a:spcBef>
              <a:spcAft>
                <a:spcPts val="600"/>
              </a:spcAft>
              <a:buClr>
                <a:schemeClr val="accent1"/>
              </a:buClr>
              <a:buFont typeface="Wingdings 2" charset="2"/>
              <a:buNone/>
              <a:defRPr sz="1000" kern="1200">
                <a:solidFill>
                  <a:schemeClr val="tx1"/>
                </a:solidFill>
                <a:latin typeface="+mn-lt"/>
                <a:ea typeface="+mn-ea"/>
                <a:cs typeface="+mn-cs"/>
              </a:defRPr>
            </a:lvl3pPr>
            <a:lvl4pPr marL="1371600" indent="0" algn="l" defTabSz="457200" rtl="0" eaLnBrk="1" latinLnBrk="0" hangingPunct="1">
              <a:spcBef>
                <a:spcPct val="20000"/>
              </a:spcBef>
              <a:spcAft>
                <a:spcPts val="600"/>
              </a:spcAft>
              <a:buClr>
                <a:schemeClr val="accent1"/>
              </a:buClr>
              <a:buFont typeface="Wingdings 2" charset="2"/>
              <a:buNone/>
              <a:defRPr sz="900" kern="1200">
                <a:solidFill>
                  <a:schemeClr val="tx1"/>
                </a:solidFill>
                <a:latin typeface="+mn-lt"/>
                <a:ea typeface="+mn-ea"/>
                <a:cs typeface="+mn-cs"/>
              </a:defRPr>
            </a:lvl4pPr>
            <a:lvl5pPr marL="1828800" indent="0" algn="l" defTabSz="457200" rtl="0" eaLnBrk="1" latinLnBrk="0" hangingPunct="1">
              <a:spcBef>
                <a:spcPct val="20000"/>
              </a:spcBef>
              <a:spcAft>
                <a:spcPts val="600"/>
              </a:spcAft>
              <a:buClr>
                <a:schemeClr val="accent1"/>
              </a:buClr>
              <a:buFont typeface="Wingdings 2" charset="2"/>
              <a:buNone/>
              <a:defRPr sz="900" kern="1200">
                <a:solidFill>
                  <a:schemeClr val="tx1"/>
                </a:solidFill>
                <a:latin typeface="+mn-lt"/>
                <a:ea typeface="+mn-ea"/>
                <a:cs typeface="+mn-cs"/>
              </a:defRPr>
            </a:lvl5pPr>
            <a:lvl6pPr marL="2286000" indent="0" algn="l" defTabSz="457200" rtl="0" eaLnBrk="1" latinLnBrk="0" hangingPunct="1">
              <a:spcBef>
                <a:spcPct val="20000"/>
              </a:spcBef>
              <a:spcAft>
                <a:spcPts val="600"/>
              </a:spcAft>
              <a:buClr>
                <a:schemeClr val="accent1"/>
              </a:buClr>
              <a:buFont typeface="Wingdings 2" charset="2"/>
              <a:buNone/>
              <a:defRPr sz="900" kern="1200">
                <a:solidFill>
                  <a:schemeClr val="tx1"/>
                </a:solidFill>
                <a:latin typeface="+mn-lt"/>
                <a:ea typeface="+mn-ea"/>
                <a:cs typeface="+mn-cs"/>
              </a:defRPr>
            </a:lvl6pPr>
            <a:lvl7pPr marL="2743200" indent="0" algn="l" defTabSz="457200" rtl="0" eaLnBrk="1" latinLnBrk="0" hangingPunct="1">
              <a:spcBef>
                <a:spcPct val="20000"/>
              </a:spcBef>
              <a:spcAft>
                <a:spcPts val="600"/>
              </a:spcAft>
              <a:buClr>
                <a:schemeClr val="accent1"/>
              </a:buClr>
              <a:buFont typeface="Wingdings 2" charset="2"/>
              <a:buNone/>
              <a:defRPr sz="900" kern="1200">
                <a:solidFill>
                  <a:schemeClr val="tx1"/>
                </a:solidFill>
                <a:latin typeface="+mn-lt"/>
                <a:ea typeface="+mn-ea"/>
                <a:cs typeface="+mn-cs"/>
              </a:defRPr>
            </a:lvl7pPr>
            <a:lvl8pPr marL="3200400" indent="0" algn="l" defTabSz="457200" rtl="0" eaLnBrk="1" latinLnBrk="0" hangingPunct="1">
              <a:spcBef>
                <a:spcPct val="20000"/>
              </a:spcBef>
              <a:spcAft>
                <a:spcPts val="600"/>
              </a:spcAft>
              <a:buClr>
                <a:schemeClr val="accent1"/>
              </a:buClr>
              <a:buFont typeface="Wingdings 2" charset="2"/>
              <a:buNone/>
              <a:defRPr sz="900" kern="1200">
                <a:solidFill>
                  <a:schemeClr val="tx1"/>
                </a:solidFill>
                <a:latin typeface="+mn-lt"/>
                <a:ea typeface="+mn-ea"/>
                <a:cs typeface="+mn-cs"/>
              </a:defRPr>
            </a:lvl8pPr>
            <a:lvl9pPr marL="3657600" indent="0" algn="l" defTabSz="457200" rtl="0" eaLnBrk="1" latinLnBrk="0" hangingPunct="1">
              <a:spcBef>
                <a:spcPct val="20000"/>
              </a:spcBef>
              <a:spcAft>
                <a:spcPts val="600"/>
              </a:spcAft>
              <a:buClr>
                <a:schemeClr val="accent1"/>
              </a:buClr>
              <a:buFont typeface="Wingdings 2" charset="2"/>
              <a:buNone/>
              <a:defRPr sz="900" kern="1200">
                <a:solidFill>
                  <a:schemeClr val="tx1"/>
                </a:solidFill>
                <a:latin typeface="+mn-lt"/>
                <a:ea typeface="+mn-ea"/>
                <a:cs typeface="+mn-cs"/>
              </a:defRPr>
            </a:lvl9pPr>
          </a:lstStyle>
          <a:p>
            <a:r>
              <a:rPr lang="en-US" dirty="0" smtClean="0"/>
              <a:t>These breaches are starting to become really common, represented by this graph.</a:t>
            </a:r>
            <a:endParaRPr lang="en-US" dirty="0"/>
          </a:p>
          <a:p>
            <a:pPr marL="285750" indent="-285750">
              <a:buFont typeface="Arial" panose="020B0604020202020204" pitchFamily="34" charset="0"/>
              <a:buChar char="•"/>
            </a:pPr>
            <a:r>
              <a:rPr lang="en-US" dirty="0" smtClean="0"/>
              <a:t>2019: Breaches on the rise</a:t>
            </a:r>
          </a:p>
          <a:p>
            <a:pPr marL="285750" indent="-285750">
              <a:buFont typeface="Arial" panose="020B0604020202020204" pitchFamily="34" charset="0"/>
              <a:buChar char="•"/>
            </a:pPr>
            <a:r>
              <a:rPr lang="en-US" dirty="0" smtClean="0"/>
              <a:t>2020: With the pandemic, people use computers more and more often. More information to steal.</a:t>
            </a:r>
          </a:p>
          <a:p>
            <a:pPr marL="285750" indent="-285750">
              <a:buFont typeface="Arial" panose="020B0604020202020204" pitchFamily="34" charset="0"/>
              <a:buChar char="•"/>
            </a:pPr>
            <a:r>
              <a:rPr lang="en-US" dirty="0" smtClean="0"/>
              <a:t>2021 Even more people use computers on a daily basis, lots of information to steal.</a:t>
            </a:r>
          </a:p>
          <a:p>
            <a:pPr marL="285750" indent="-285750">
              <a:buFont typeface="Arial" panose="020B0604020202020204" pitchFamily="34" charset="0"/>
              <a:buChar char="•"/>
            </a:pPr>
            <a:r>
              <a:rPr lang="en-US" dirty="0" smtClean="0"/>
              <a:t>2022 Even more info to steal. These are only going to rise.</a:t>
            </a:r>
          </a:p>
        </p:txBody>
      </p:sp>
    </p:spTree>
    <p:extLst>
      <p:ext uri="{BB962C8B-B14F-4D97-AF65-F5344CB8AC3E}">
        <p14:creationId xmlns:p14="http://schemas.microsoft.com/office/powerpoint/2010/main" val="2167663249"/>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 calcmode="lin" valueType="num">
                                      <p:cBhvr additive="base">
                                        <p:cTn id="19"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 calcmode="lin" valueType="num">
                                      <p:cBhvr additive="base">
                                        <p:cTn id="25"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xit" presetSubtype="4" fill="hold" grpId="1" nodeType="clickEffect">
                                  <p:stCondLst>
                                    <p:cond delay="0"/>
                                  </p:stCondLst>
                                  <p:childTnLst>
                                    <p:anim calcmode="lin" valueType="num">
                                      <p:cBhvr additive="base">
                                        <p:cTn id="30" dur="500"/>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31" dur="500"/>
                                        <p:tgtEl>
                                          <p:spTgt spid="4">
                                            <p:txEl>
                                              <p:pRg st="0" end="0"/>
                                            </p:txEl>
                                          </p:spTgt>
                                        </p:tgtEl>
                                        <p:attrNameLst>
                                          <p:attrName>ppt_y</p:attrName>
                                        </p:attrNameLst>
                                      </p:cBhvr>
                                      <p:tavLst>
                                        <p:tav tm="0">
                                          <p:val>
                                            <p:strVal val="ppt_y"/>
                                          </p:val>
                                        </p:tav>
                                        <p:tav tm="100000">
                                          <p:val>
                                            <p:strVal val="1+ppt_h/2"/>
                                          </p:val>
                                        </p:tav>
                                      </p:tavLst>
                                    </p:anim>
                                    <p:set>
                                      <p:cBhvr>
                                        <p:cTn id="32" dur="1" fill="hold">
                                          <p:stCondLst>
                                            <p:cond delay="499"/>
                                          </p:stCondLst>
                                        </p:cTn>
                                        <p:tgtEl>
                                          <p:spTgt spid="4">
                                            <p:txEl>
                                              <p:pRg st="0" end="0"/>
                                            </p:txEl>
                                          </p:spTgt>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 presetClass="exit" presetSubtype="4" fill="hold" grpId="1" nodeType="clickEffect">
                                  <p:stCondLst>
                                    <p:cond delay="0"/>
                                  </p:stCondLst>
                                  <p:childTnLst>
                                    <p:anim calcmode="lin" valueType="num">
                                      <p:cBhvr additive="base">
                                        <p:cTn id="36" dur="500"/>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37" dur="500"/>
                                        <p:tgtEl>
                                          <p:spTgt spid="4">
                                            <p:txEl>
                                              <p:pRg st="1" end="1"/>
                                            </p:txEl>
                                          </p:spTgt>
                                        </p:tgtEl>
                                        <p:attrNameLst>
                                          <p:attrName>ppt_y</p:attrName>
                                        </p:attrNameLst>
                                      </p:cBhvr>
                                      <p:tavLst>
                                        <p:tav tm="0">
                                          <p:val>
                                            <p:strVal val="ppt_y"/>
                                          </p:val>
                                        </p:tav>
                                        <p:tav tm="100000">
                                          <p:val>
                                            <p:strVal val="1+ppt_h/2"/>
                                          </p:val>
                                        </p:tav>
                                      </p:tavLst>
                                    </p:anim>
                                    <p:set>
                                      <p:cBhvr>
                                        <p:cTn id="38" dur="1" fill="hold">
                                          <p:stCondLst>
                                            <p:cond delay="499"/>
                                          </p:stCondLst>
                                        </p:cTn>
                                        <p:tgtEl>
                                          <p:spTgt spid="4">
                                            <p:txEl>
                                              <p:pRg st="1" end="1"/>
                                            </p:txEl>
                                          </p:spTgt>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 presetClass="exit" presetSubtype="4" fill="hold" grpId="1" nodeType="clickEffect">
                                  <p:stCondLst>
                                    <p:cond delay="0"/>
                                  </p:stCondLst>
                                  <p:childTnLst>
                                    <p:anim calcmode="lin" valueType="num">
                                      <p:cBhvr additive="base">
                                        <p:cTn id="42" dur="500"/>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43" dur="500"/>
                                        <p:tgtEl>
                                          <p:spTgt spid="4">
                                            <p:txEl>
                                              <p:pRg st="2" end="2"/>
                                            </p:txEl>
                                          </p:spTgt>
                                        </p:tgtEl>
                                        <p:attrNameLst>
                                          <p:attrName>ppt_y</p:attrName>
                                        </p:attrNameLst>
                                      </p:cBhvr>
                                      <p:tavLst>
                                        <p:tav tm="0">
                                          <p:val>
                                            <p:strVal val="ppt_y"/>
                                          </p:val>
                                        </p:tav>
                                        <p:tav tm="100000">
                                          <p:val>
                                            <p:strVal val="1+ppt_h/2"/>
                                          </p:val>
                                        </p:tav>
                                      </p:tavLst>
                                    </p:anim>
                                    <p:set>
                                      <p:cBhvr>
                                        <p:cTn id="44" dur="1" fill="hold">
                                          <p:stCondLst>
                                            <p:cond delay="499"/>
                                          </p:stCondLst>
                                        </p:cTn>
                                        <p:tgtEl>
                                          <p:spTgt spid="4">
                                            <p:txEl>
                                              <p:pRg st="2" end="2"/>
                                            </p:txEl>
                                          </p:spTgt>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2">
                                            <p:txEl>
                                              <p:pRg st="0" end="0"/>
                                            </p:txEl>
                                          </p:spTgt>
                                        </p:tgtEl>
                                        <p:attrNameLst>
                                          <p:attrName>style.visibility</p:attrName>
                                        </p:attrNameLst>
                                      </p:cBhvr>
                                      <p:to>
                                        <p:strVal val="visible"/>
                                      </p:to>
                                    </p:set>
                                    <p:anim calcmode="lin" valueType="num">
                                      <p:cBhvr additive="base">
                                        <p:cTn id="49" dur="500" fill="hold"/>
                                        <p:tgtEl>
                                          <p:spTgt spid="12">
                                            <p:txEl>
                                              <p:pRg st="0" end="0"/>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2">
                                            <p:txEl>
                                              <p:pRg st="1" end="1"/>
                                            </p:txEl>
                                          </p:spTgt>
                                        </p:tgtEl>
                                        <p:attrNameLst>
                                          <p:attrName>style.visibility</p:attrName>
                                        </p:attrNameLst>
                                      </p:cBhvr>
                                      <p:to>
                                        <p:strVal val="visible"/>
                                      </p:to>
                                    </p:set>
                                    <p:anim calcmode="lin" valueType="num">
                                      <p:cBhvr additive="base">
                                        <p:cTn id="55" dur="500" fill="hold"/>
                                        <p:tgtEl>
                                          <p:spTgt spid="12">
                                            <p:txEl>
                                              <p:pRg st="1" end="1"/>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12">
                                            <p:txEl>
                                              <p:pRg st="2" end="2"/>
                                            </p:txEl>
                                          </p:spTgt>
                                        </p:tgtEl>
                                        <p:attrNameLst>
                                          <p:attrName>style.visibility</p:attrName>
                                        </p:attrNameLst>
                                      </p:cBhvr>
                                      <p:to>
                                        <p:strVal val="visible"/>
                                      </p:to>
                                    </p:set>
                                    <p:anim calcmode="lin" valueType="num">
                                      <p:cBhvr additive="base">
                                        <p:cTn id="61" dur="500" fill="hold"/>
                                        <p:tgtEl>
                                          <p:spTgt spid="12">
                                            <p:txEl>
                                              <p:pRg st="2" end="2"/>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1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xit" presetSubtype="4" fill="hold" grpId="1" nodeType="clickEffect">
                                  <p:stCondLst>
                                    <p:cond delay="0"/>
                                  </p:stCondLst>
                                  <p:childTnLst>
                                    <p:anim calcmode="lin" valueType="num">
                                      <p:cBhvr additive="base">
                                        <p:cTn id="66" dur="500"/>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67" dur="500"/>
                                        <p:tgtEl>
                                          <p:spTgt spid="12">
                                            <p:txEl>
                                              <p:pRg st="0" end="0"/>
                                            </p:txEl>
                                          </p:spTgt>
                                        </p:tgtEl>
                                        <p:attrNameLst>
                                          <p:attrName>ppt_y</p:attrName>
                                        </p:attrNameLst>
                                      </p:cBhvr>
                                      <p:tavLst>
                                        <p:tav tm="0">
                                          <p:val>
                                            <p:strVal val="ppt_y"/>
                                          </p:val>
                                        </p:tav>
                                        <p:tav tm="100000">
                                          <p:val>
                                            <p:strVal val="1+ppt_h/2"/>
                                          </p:val>
                                        </p:tav>
                                      </p:tavLst>
                                    </p:anim>
                                    <p:set>
                                      <p:cBhvr>
                                        <p:cTn id="68" dur="1" fill="hold">
                                          <p:stCondLst>
                                            <p:cond delay="499"/>
                                          </p:stCondLst>
                                        </p:cTn>
                                        <p:tgtEl>
                                          <p:spTgt spid="12">
                                            <p:txEl>
                                              <p:pRg st="0" end="0"/>
                                            </p:txEl>
                                          </p:spTgt>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2" presetClass="exit" presetSubtype="4" fill="hold" grpId="1" nodeType="clickEffect">
                                  <p:stCondLst>
                                    <p:cond delay="0"/>
                                  </p:stCondLst>
                                  <p:childTnLst>
                                    <p:anim calcmode="lin" valueType="num">
                                      <p:cBhvr additive="base">
                                        <p:cTn id="72" dur="500"/>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73" dur="500"/>
                                        <p:tgtEl>
                                          <p:spTgt spid="12">
                                            <p:txEl>
                                              <p:pRg st="1" end="1"/>
                                            </p:txEl>
                                          </p:spTgt>
                                        </p:tgtEl>
                                        <p:attrNameLst>
                                          <p:attrName>ppt_y</p:attrName>
                                        </p:attrNameLst>
                                      </p:cBhvr>
                                      <p:tavLst>
                                        <p:tav tm="0">
                                          <p:val>
                                            <p:strVal val="ppt_y"/>
                                          </p:val>
                                        </p:tav>
                                        <p:tav tm="100000">
                                          <p:val>
                                            <p:strVal val="1+ppt_h/2"/>
                                          </p:val>
                                        </p:tav>
                                      </p:tavLst>
                                    </p:anim>
                                    <p:set>
                                      <p:cBhvr>
                                        <p:cTn id="74" dur="1" fill="hold">
                                          <p:stCondLst>
                                            <p:cond delay="499"/>
                                          </p:stCondLst>
                                        </p:cTn>
                                        <p:tgtEl>
                                          <p:spTgt spid="12">
                                            <p:txEl>
                                              <p:pRg st="1" end="1"/>
                                            </p:txEl>
                                          </p:spTgt>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2" presetClass="exit" presetSubtype="4" fill="hold" grpId="1" nodeType="clickEffect">
                                  <p:stCondLst>
                                    <p:cond delay="0"/>
                                  </p:stCondLst>
                                  <p:childTnLst>
                                    <p:anim calcmode="lin" valueType="num">
                                      <p:cBhvr additive="base">
                                        <p:cTn id="78" dur="500"/>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79" dur="500"/>
                                        <p:tgtEl>
                                          <p:spTgt spid="12">
                                            <p:txEl>
                                              <p:pRg st="2" end="2"/>
                                            </p:txEl>
                                          </p:spTgt>
                                        </p:tgtEl>
                                        <p:attrNameLst>
                                          <p:attrName>ppt_y</p:attrName>
                                        </p:attrNameLst>
                                      </p:cBhvr>
                                      <p:tavLst>
                                        <p:tav tm="0">
                                          <p:val>
                                            <p:strVal val="ppt_y"/>
                                          </p:val>
                                        </p:tav>
                                        <p:tav tm="100000">
                                          <p:val>
                                            <p:strVal val="1+ppt_h/2"/>
                                          </p:val>
                                        </p:tav>
                                      </p:tavLst>
                                    </p:anim>
                                    <p:set>
                                      <p:cBhvr>
                                        <p:cTn id="80" dur="1" fill="hold">
                                          <p:stCondLst>
                                            <p:cond delay="499"/>
                                          </p:stCondLst>
                                        </p:cTn>
                                        <p:tgtEl>
                                          <p:spTgt spid="12">
                                            <p:txEl>
                                              <p:pRg st="2" end="2"/>
                                            </p:txEl>
                                          </p:spTgt>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22" presetClass="entr" presetSubtype="1" fill="hold" nodeType="clickEffect">
                                  <p:stCondLst>
                                    <p:cond delay="0"/>
                                  </p:stCondLst>
                                  <p:childTnLst>
                                    <p:set>
                                      <p:cBhvr>
                                        <p:cTn id="84" dur="1" fill="hold">
                                          <p:stCondLst>
                                            <p:cond delay="0"/>
                                          </p:stCondLst>
                                        </p:cTn>
                                        <p:tgtEl>
                                          <p:spTgt spid="17"/>
                                        </p:tgtEl>
                                        <p:attrNameLst>
                                          <p:attrName>style.visibility</p:attrName>
                                        </p:attrNameLst>
                                      </p:cBhvr>
                                      <p:to>
                                        <p:strVal val="visible"/>
                                      </p:to>
                                    </p:set>
                                    <p:animEffect transition="in" filter="wipe(up)">
                                      <p:cBhvr>
                                        <p:cTn id="85" dur="500"/>
                                        <p:tgtEl>
                                          <p:spTgt spid="17"/>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xit" presetSubtype="4" fill="hold" nodeType="clickEffect">
                                  <p:stCondLst>
                                    <p:cond delay="0"/>
                                  </p:stCondLst>
                                  <p:childTnLst>
                                    <p:animEffect transition="out" filter="wipe(down)">
                                      <p:cBhvr>
                                        <p:cTn id="89" dur="500"/>
                                        <p:tgtEl>
                                          <p:spTgt spid="17"/>
                                        </p:tgtEl>
                                      </p:cBhvr>
                                    </p:animEffect>
                                    <p:set>
                                      <p:cBhvr>
                                        <p:cTn id="90" dur="1" fill="hold">
                                          <p:stCondLst>
                                            <p:cond delay="499"/>
                                          </p:stCondLst>
                                        </p:cTn>
                                        <p:tgtEl>
                                          <p:spTgt spid="17"/>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2" presetClass="entr" presetSubtype="8" fill="hold" grpId="0" nodeType="clickEffect">
                                  <p:stCondLst>
                                    <p:cond delay="0"/>
                                  </p:stCondLst>
                                  <p:childTnLst>
                                    <p:set>
                                      <p:cBhvr>
                                        <p:cTn id="94" dur="1" fill="hold">
                                          <p:stCondLst>
                                            <p:cond delay="0"/>
                                          </p:stCondLst>
                                        </p:cTn>
                                        <p:tgtEl>
                                          <p:spTgt spid="16">
                                            <p:txEl>
                                              <p:pRg st="0" end="0"/>
                                            </p:txEl>
                                          </p:spTgt>
                                        </p:tgtEl>
                                        <p:attrNameLst>
                                          <p:attrName>style.visibility</p:attrName>
                                        </p:attrNameLst>
                                      </p:cBhvr>
                                      <p:to>
                                        <p:strVal val="visible"/>
                                      </p:to>
                                    </p:set>
                                    <p:anim calcmode="lin" valueType="num">
                                      <p:cBhvr additive="base">
                                        <p:cTn id="95"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96"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8" fill="hold" grpId="0" nodeType="clickEffect">
                                  <p:stCondLst>
                                    <p:cond delay="0"/>
                                  </p:stCondLst>
                                  <p:childTnLst>
                                    <p:set>
                                      <p:cBhvr>
                                        <p:cTn id="100" dur="1" fill="hold">
                                          <p:stCondLst>
                                            <p:cond delay="0"/>
                                          </p:stCondLst>
                                        </p:cTn>
                                        <p:tgtEl>
                                          <p:spTgt spid="16">
                                            <p:txEl>
                                              <p:pRg st="1" end="1"/>
                                            </p:txEl>
                                          </p:spTgt>
                                        </p:tgtEl>
                                        <p:attrNameLst>
                                          <p:attrName>style.visibility</p:attrName>
                                        </p:attrNameLst>
                                      </p:cBhvr>
                                      <p:to>
                                        <p:strVal val="visible"/>
                                      </p:to>
                                    </p:set>
                                    <p:anim calcmode="lin" valueType="num">
                                      <p:cBhvr additive="base">
                                        <p:cTn id="101" dur="500" fill="hold"/>
                                        <p:tgtEl>
                                          <p:spTgt spid="16">
                                            <p:txEl>
                                              <p:pRg st="1" end="1"/>
                                            </p:txEl>
                                          </p:spTgt>
                                        </p:tgtEl>
                                        <p:attrNameLst>
                                          <p:attrName>ppt_x</p:attrName>
                                        </p:attrNameLst>
                                      </p:cBhvr>
                                      <p:tavLst>
                                        <p:tav tm="0">
                                          <p:val>
                                            <p:strVal val="0-#ppt_w/2"/>
                                          </p:val>
                                        </p:tav>
                                        <p:tav tm="100000">
                                          <p:val>
                                            <p:strVal val="#ppt_x"/>
                                          </p:val>
                                        </p:tav>
                                      </p:tavLst>
                                    </p:anim>
                                    <p:anim calcmode="lin" valueType="num">
                                      <p:cBhvr additive="base">
                                        <p:cTn id="102" dur="500" fill="hold"/>
                                        <p:tgtEl>
                                          <p:spTgt spid="1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 presetClass="entr" presetSubtype="8" fill="hold" grpId="0" nodeType="clickEffect">
                                  <p:stCondLst>
                                    <p:cond delay="0"/>
                                  </p:stCondLst>
                                  <p:childTnLst>
                                    <p:set>
                                      <p:cBhvr>
                                        <p:cTn id="106" dur="1" fill="hold">
                                          <p:stCondLst>
                                            <p:cond delay="0"/>
                                          </p:stCondLst>
                                        </p:cTn>
                                        <p:tgtEl>
                                          <p:spTgt spid="16">
                                            <p:txEl>
                                              <p:pRg st="2" end="2"/>
                                            </p:txEl>
                                          </p:spTgt>
                                        </p:tgtEl>
                                        <p:attrNameLst>
                                          <p:attrName>style.visibility</p:attrName>
                                        </p:attrNameLst>
                                      </p:cBhvr>
                                      <p:to>
                                        <p:strVal val="visible"/>
                                      </p:to>
                                    </p:set>
                                    <p:anim calcmode="lin" valueType="num">
                                      <p:cBhvr additive="base">
                                        <p:cTn id="107" dur="500" fill="hold"/>
                                        <p:tgtEl>
                                          <p:spTgt spid="16">
                                            <p:txEl>
                                              <p:pRg st="2" end="2"/>
                                            </p:txEl>
                                          </p:spTgt>
                                        </p:tgtEl>
                                        <p:attrNameLst>
                                          <p:attrName>ppt_x</p:attrName>
                                        </p:attrNameLst>
                                      </p:cBhvr>
                                      <p:tavLst>
                                        <p:tav tm="0">
                                          <p:val>
                                            <p:strVal val="0-#ppt_w/2"/>
                                          </p:val>
                                        </p:tav>
                                        <p:tav tm="100000">
                                          <p:val>
                                            <p:strVal val="#ppt_x"/>
                                          </p:val>
                                        </p:tav>
                                      </p:tavLst>
                                    </p:anim>
                                    <p:anim calcmode="lin" valueType="num">
                                      <p:cBhvr additive="base">
                                        <p:cTn id="108" dur="500" fill="hold"/>
                                        <p:tgtEl>
                                          <p:spTgt spid="1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2" presetClass="entr" presetSubtype="8" fill="hold" grpId="0" nodeType="clickEffect">
                                  <p:stCondLst>
                                    <p:cond delay="0"/>
                                  </p:stCondLst>
                                  <p:childTnLst>
                                    <p:set>
                                      <p:cBhvr>
                                        <p:cTn id="112" dur="1" fill="hold">
                                          <p:stCondLst>
                                            <p:cond delay="0"/>
                                          </p:stCondLst>
                                        </p:cTn>
                                        <p:tgtEl>
                                          <p:spTgt spid="16">
                                            <p:txEl>
                                              <p:pRg st="3" end="3"/>
                                            </p:txEl>
                                          </p:spTgt>
                                        </p:tgtEl>
                                        <p:attrNameLst>
                                          <p:attrName>style.visibility</p:attrName>
                                        </p:attrNameLst>
                                      </p:cBhvr>
                                      <p:to>
                                        <p:strVal val="visible"/>
                                      </p:to>
                                    </p:set>
                                    <p:anim calcmode="lin" valueType="num">
                                      <p:cBhvr additive="base">
                                        <p:cTn id="113" dur="500" fill="hold"/>
                                        <p:tgtEl>
                                          <p:spTgt spid="16">
                                            <p:txEl>
                                              <p:pRg st="3" end="3"/>
                                            </p:txEl>
                                          </p:spTgt>
                                        </p:tgtEl>
                                        <p:attrNameLst>
                                          <p:attrName>ppt_x</p:attrName>
                                        </p:attrNameLst>
                                      </p:cBhvr>
                                      <p:tavLst>
                                        <p:tav tm="0">
                                          <p:val>
                                            <p:strVal val="0-#ppt_w/2"/>
                                          </p:val>
                                        </p:tav>
                                        <p:tav tm="100000">
                                          <p:val>
                                            <p:strVal val="#ppt_x"/>
                                          </p:val>
                                        </p:tav>
                                      </p:tavLst>
                                    </p:anim>
                                    <p:anim calcmode="lin" valueType="num">
                                      <p:cBhvr additive="base">
                                        <p:cTn id="114" dur="500" fill="hold"/>
                                        <p:tgtEl>
                                          <p:spTgt spid="1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2" presetClass="entr" presetSubtype="8" fill="hold" grpId="0" nodeType="clickEffect">
                                  <p:stCondLst>
                                    <p:cond delay="0"/>
                                  </p:stCondLst>
                                  <p:childTnLst>
                                    <p:set>
                                      <p:cBhvr>
                                        <p:cTn id="118" dur="1" fill="hold">
                                          <p:stCondLst>
                                            <p:cond delay="0"/>
                                          </p:stCondLst>
                                        </p:cTn>
                                        <p:tgtEl>
                                          <p:spTgt spid="16">
                                            <p:txEl>
                                              <p:pRg st="4" end="4"/>
                                            </p:txEl>
                                          </p:spTgt>
                                        </p:tgtEl>
                                        <p:attrNameLst>
                                          <p:attrName>style.visibility</p:attrName>
                                        </p:attrNameLst>
                                      </p:cBhvr>
                                      <p:to>
                                        <p:strVal val="visible"/>
                                      </p:to>
                                    </p:set>
                                    <p:anim calcmode="lin" valueType="num">
                                      <p:cBhvr additive="base">
                                        <p:cTn id="119" dur="500" fill="hold"/>
                                        <p:tgtEl>
                                          <p:spTgt spid="16">
                                            <p:txEl>
                                              <p:pRg st="4" end="4"/>
                                            </p:txEl>
                                          </p:spTgt>
                                        </p:tgtEl>
                                        <p:attrNameLst>
                                          <p:attrName>ppt_x</p:attrName>
                                        </p:attrNameLst>
                                      </p:cBhvr>
                                      <p:tavLst>
                                        <p:tav tm="0">
                                          <p:val>
                                            <p:strVal val="0-#ppt_w/2"/>
                                          </p:val>
                                        </p:tav>
                                        <p:tav tm="100000">
                                          <p:val>
                                            <p:strVal val="#ppt_x"/>
                                          </p:val>
                                        </p:tav>
                                      </p:tavLst>
                                    </p:anim>
                                    <p:anim calcmode="lin" valueType="num">
                                      <p:cBhvr additive="base">
                                        <p:cTn id="120" dur="500" fill="hold"/>
                                        <p:tgtEl>
                                          <p:spTgt spid="1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121" fill="hold">
                      <p:stCondLst>
                        <p:cond delay="indefinite"/>
                      </p:stCondLst>
                      <p:childTnLst>
                        <p:par>
                          <p:cTn id="122" fill="hold">
                            <p:stCondLst>
                              <p:cond delay="0"/>
                            </p:stCondLst>
                            <p:childTnLst>
                              <p:par>
                                <p:cTn id="123" presetID="22" presetClass="entr" presetSubtype="8" fill="hold" grpId="0" nodeType="clickEffect">
                                  <p:stCondLst>
                                    <p:cond delay="0"/>
                                  </p:stCondLst>
                                  <p:childTnLst>
                                    <p:set>
                                      <p:cBhvr>
                                        <p:cTn id="124" dur="1" fill="hold">
                                          <p:stCondLst>
                                            <p:cond delay="0"/>
                                          </p:stCondLst>
                                        </p:cTn>
                                        <p:tgtEl>
                                          <p:spTgt spid="13">
                                            <p:graphicEl>
                                              <a:chart seriesIdx="-3" categoryIdx="-3" bldStep="gridLegend"/>
                                            </p:graphicEl>
                                          </p:spTgt>
                                        </p:tgtEl>
                                        <p:attrNameLst>
                                          <p:attrName>style.visibility</p:attrName>
                                        </p:attrNameLst>
                                      </p:cBhvr>
                                      <p:to>
                                        <p:strVal val="visible"/>
                                      </p:to>
                                    </p:set>
                                    <p:animEffect transition="in" filter="wipe(left)">
                                      <p:cBhvr>
                                        <p:cTn id="125" dur="500"/>
                                        <p:tgtEl>
                                          <p:spTgt spid="13">
                                            <p:graphicEl>
                                              <a:chart seriesIdx="-3" categoryIdx="-3" bldStep="gridLegend"/>
                                            </p:graphicEl>
                                          </p:spTgt>
                                        </p:tgtEl>
                                      </p:cBhvr>
                                    </p:animEffect>
                                  </p:childTnLst>
                                </p:cTn>
                              </p:par>
                            </p:childTnLst>
                          </p:cTn>
                        </p:par>
                      </p:childTnLst>
                    </p:cTn>
                  </p:par>
                  <p:par>
                    <p:cTn id="126" fill="hold">
                      <p:stCondLst>
                        <p:cond delay="indefinite"/>
                      </p:stCondLst>
                      <p:childTnLst>
                        <p:par>
                          <p:cTn id="127" fill="hold">
                            <p:stCondLst>
                              <p:cond delay="0"/>
                            </p:stCondLst>
                            <p:childTnLst>
                              <p:par>
                                <p:cTn id="128" presetID="22" presetClass="entr" presetSubtype="8" fill="hold" grpId="0" nodeType="clickEffect">
                                  <p:stCondLst>
                                    <p:cond delay="0"/>
                                  </p:stCondLst>
                                  <p:childTnLst>
                                    <p:set>
                                      <p:cBhvr>
                                        <p:cTn id="129" dur="1" fill="hold">
                                          <p:stCondLst>
                                            <p:cond delay="0"/>
                                          </p:stCondLst>
                                        </p:cTn>
                                        <p:tgtEl>
                                          <p:spTgt spid="13">
                                            <p:graphicEl>
                                              <a:chart seriesIdx="-4" categoryIdx="0" bldStep="category"/>
                                            </p:graphicEl>
                                          </p:spTgt>
                                        </p:tgtEl>
                                        <p:attrNameLst>
                                          <p:attrName>style.visibility</p:attrName>
                                        </p:attrNameLst>
                                      </p:cBhvr>
                                      <p:to>
                                        <p:strVal val="visible"/>
                                      </p:to>
                                    </p:set>
                                    <p:animEffect transition="in" filter="wipe(left)">
                                      <p:cBhvr>
                                        <p:cTn id="130" dur="500"/>
                                        <p:tgtEl>
                                          <p:spTgt spid="13">
                                            <p:graphicEl>
                                              <a:chart seriesIdx="-4" categoryIdx="0" bldStep="category"/>
                                            </p:graphicEl>
                                          </p:spTgt>
                                        </p:tgtEl>
                                      </p:cBhvr>
                                    </p:animEffect>
                                  </p:childTnLst>
                                </p:cTn>
                              </p:par>
                            </p:childTnLst>
                          </p:cTn>
                        </p:par>
                      </p:childTnLst>
                    </p:cTn>
                  </p:par>
                  <p:par>
                    <p:cTn id="131" fill="hold">
                      <p:stCondLst>
                        <p:cond delay="indefinite"/>
                      </p:stCondLst>
                      <p:childTnLst>
                        <p:par>
                          <p:cTn id="132" fill="hold">
                            <p:stCondLst>
                              <p:cond delay="0"/>
                            </p:stCondLst>
                            <p:childTnLst>
                              <p:par>
                                <p:cTn id="133" presetID="22" presetClass="entr" presetSubtype="8" fill="hold" grpId="0" nodeType="clickEffect">
                                  <p:stCondLst>
                                    <p:cond delay="0"/>
                                  </p:stCondLst>
                                  <p:childTnLst>
                                    <p:set>
                                      <p:cBhvr>
                                        <p:cTn id="134" dur="1" fill="hold">
                                          <p:stCondLst>
                                            <p:cond delay="0"/>
                                          </p:stCondLst>
                                        </p:cTn>
                                        <p:tgtEl>
                                          <p:spTgt spid="13">
                                            <p:graphicEl>
                                              <a:chart seriesIdx="-4" categoryIdx="1" bldStep="category"/>
                                            </p:graphicEl>
                                          </p:spTgt>
                                        </p:tgtEl>
                                        <p:attrNameLst>
                                          <p:attrName>style.visibility</p:attrName>
                                        </p:attrNameLst>
                                      </p:cBhvr>
                                      <p:to>
                                        <p:strVal val="visible"/>
                                      </p:to>
                                    </p:set>
                                    <p:animEffect transition="in" filter="wipe(left)">
                                      <p:cBhvr>
                                        <p:cTn id="135" dur="500"/>
                                        <p:tgtEl>
                                          <p:spTgt spid="13">
                                            <p:graphicEl>
                                              <a:chart seriesIdx="-4" categoryIdx="1" bldStep="category"/>
                                            </p:graphicEl>
                                          </p:spTgt>
                                        </p:tgtEl>
                                      </p:cBhvr>
                                    </p:animEffect>
                                  </p:childTnLst>
                                </p:cTn>
                              </p:par>
                            </p:childTnLst>
                          </p:cTn>
                        </p:par>
                      </p:childTnLst>
                    </p:cTn>
                  </p:par>
                  <p:par>
                    <p:cTn id="136" fill="hold">
                      <p:stCondLst>
                        <p:cond delay="indefinite"/>
                      </p:stCondLst>
                      <p:childTnLst>
                        <p:par>
                          <p:cTn id="137" fill="hold">
                            <p:stCondLst>
                              <p:cond delay="0"/>
                            </p:stCondLst>
                            <p:childTnLst>
                              <p:par>
                                <p:cTn id="138" presetID="22" presetClass="entr" presetSubtype="8" fill="hold" grpId="0" nodeType="clickEffect">
                                  <p:stCondLst>
                                    <p:cond delay="0"/>
                                  </p:stCondLst>
                                  <p:childTnLst>
                                    <p:set>
                                      <p:cBhvr>
                                        <p:cTn id="139" dur="1" fill="hold">
                                          <p:stCondLst>
                                            <p:cond delay="0"/>
                                          </p:stCondLst>
                                        </p:cTn>
                                        <p:tgtEl>
                                          <p:spTgt spid="13">
                                            <p:graphicEl>
                                              <a:chart seriesIdx="-4" categoryIdx="2" bldStep="category"/>
                                            </p:graphicEl>
                                          </p:spTgt>
                                        </p:tgtEl>
                                        <p:attrNameLst>
                                          <p:attrName>style.visibility</p:attrName>
                                        </p:attrNameLst>
                                      </p:cBhvr>
                                      <p:to>
                                        <p:strVal val="visible"/>
                                      </p:to>
                                    </p:set>
                                    <p:animEffect transition="in" filter="wipe(left)">
                                      <p:cBhvr>
                                        <p:cTn id="140" dur="500"/>
                                        <p:tgtEl>
                                          <p:spTgt spid="13">
                                            <p:graphicEl>
                                              <a:chart seriesIdx="-4" categoryIdx="2" bldStep="category"/>
                                            </p:graphicEl>
                                          </p:spTgt>
                                        </p:tgtEl>
                                      </p:cBhvr>
                                    </p:animEffect>
                                  </p:childTnLst>
                                </p:cTn>
                              </p:par>
                            </p:childTnLst>
                          </p:cTn>
                        </p:par>
                      </p:childTnLst>
                    </p:cTn>
                  </p:par>
                  <p:par>
                    <p:cTn id="141" fill="hold">
                      <p:stCondLst>
                        <p:cond delay="indefinite"/>
                      </p:stCondLst>
                      <p:childTnLst>
                        <p:par>
                          <p:cTn id="142" fill="hold">
                            <p:stCondLst>
                              <p:cond delay="0"/>
                            </p:stCondLst>
                            <p:childTnLst>
                              <p:par>
                                <p:cTn id="143" presetID="22" presetClass="entr" presetSubtype="8" fill="hold" grpId="0" nodeType="clickEffect">
                                  <p:stCondLst>
                                    <p:cond delay="0"/>
                                  </p:stCondLst>
                                  <p:childTnLst>
                                    <p:set>
                                      <p:cBhvr>
                                        <p:cTn id="144" dur="1" fill="hold">
                                          <p:stCondLst>
                                            <p:cond delay="0"/>
                                          </p:stCondLst>
                                        </p:cTn>
                                        <p:tgtEl>
                                          <p:spTgt spid="13">
                                            <p:graphicEl>
                                              <a:chart seriesIdx="-4" categoryIdx="3" bldStep="category"/>
                                            </p:graphicEl>
                                          </p:spTgt>
                                        </p:tgtEl>
                                        <p:attrNameLst>
                                          <p:attrName>style.visibility</p:attrName>
                                        </p:attrNameLst>
                                      </p:cBhvr>
                                      <p:to>
                                        <p:strVal val="visible"/>
                                      </p:to>
                                    </p:set>
                                    <p:animEffect transition="in" filter="wipe(left)">
                                      <p:cBhvr>
                                        <p:cTn id="145" dur="500"/>
                                        <p:tgtEl>
                                          <p:spTgt spid="13">
                                            <p:graphicEl>
                                              <a:chart seriesIdx="-4" categoryIdx="3" bldStep="category"/>
                                            </p:graphicEl>
                                          </p:spTgt>
                                        </p:tgtEl>
                                      </p:cBhvr>
                                    </p:animEffect>
                                  </p:childTnLst>
                                </p:cTn>
                              </p:par>
                            </p:childTnLst>
                          </p:cTn>
                        </p:par>
                      </p:childTnLst>
                    </p:cTn>
                  </p:par>
                  <p:par>
                    <p:cTn id="146" fill="hold">
                      <p:stCondLst>
                        <p:cond delay="indefinite"/>
                      </p:stCondLst>
                      <p:childTnLst>
                        <p:par>
                          <p:cTn id="147" fill="hold">
                            <p:stCondLst>
                              <p:cond delay="0"/>
                            </p:stCondLst>
                            <p:childTnLst>
                              <p:par>
                                <p:cTn id="148" presetID="22" presetClass="entr" presetSubtype="8" fill="hold" nodeType="clickEffect">
                                  <p:stCondLst>
                                    <p:cond delay="0"/>
                                  </p:stCondLst>
                                  <p:childTnLst>
                                    <p:set>
                                      <p:cBhvr>
                                        <p:cTn id="149" dur="1" fill="hold">
                                          <p:stCondLst>
                                            <p:cond delay="0"/>
                                          </p:stCondLst>
                                        </p:cTn>
                                        <p:tgtEl>
                                          <p:spTgt spid="15"/>
                                        </p:tgtEl>
                                        <p:attrNameLst>
                                          <p:attrName>style.visibility</p:attrName>
                                        </p:attrNameLst>
                                      </p:cBhvr>
                                      <p:to>
                                        <p:strVal val="visible"/>
                                      </p:to>
                                    </p:set>
                                    <p:animEffect transition="in" filter="wipe(left)">
                                      <p:cBhvr>
                                        <p:cTn id="150" dur="500"/>
                                        <p:tgtEl>
                                          <p:spTgt spid="15"/>
                                        </p:tgtEl>
                                      </p:cBhvr>
                                    </p:animEffect>
                                  </p:childTnLst>
                                </p:cTn>
                              </p:par>
                            </p:childTnLst>
                          </p:cTn>
                        </p:par>
                      </p:childTnLst>
                    </p:cTn>
                  </p:par>
                  <p:par>
                    <p:cTn id="151" fill="hold">
                      <p:stCondLst>
                        <p:cond delay="indefinite"/>
                      </p:stCondLst>
                      <p:childTnLst>
                        <p:par>
                          <p:cTn id="152" fill="hold">
                            <p:stCondLst>
                              <p:cond delay="0"/>
                            </p:stCondLst>
                            <p:childTnLst>
                              <p:par>
                                <p:cTn id="153" presetID="1" presetClass="mediacall" presetSubtype="0" fill="hold" nodeType="clickEffect">
                                  <p:stCondLst>
                                    <p:cond delay="0"/>
                                  </p:stCondLst>
                                  <p:childTnLst>
                                    <p:cmd type="call" cmd="playFrom(0.0)">
                                      <p:cBhvr>
                                        <p:cTn id="154" dur="1750" fill="hold"/>
                                        <p:tgtEl>
                                          <p:spTgt spid="5"/>
                                        </p:tgtEl>
                                      </p:cBhvr>
                                    </p:cmd>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nodeType="clickEffect">
                                  <p:stCondLst>
                                    <p:cond delay="0"/>
                                  </p:stCondLst>
                                  <p:childTnLst>
                                    <p:set>
                                      <p:cBhvr>
                                        <p:cTn id="15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audio>
              <p:cMediaNode vol="80000">
                <p:cTn id="159" fill="hold" display="0">
                  <p:stCondLst>
                    <p:cond delay="indefinite"/>
                  </p:stCondLst>
                  <p:endCondLst>
                    <p:cond evt="onStopAudio" delay="0">
                      <p:tgtEl>
                        <p:sldTgt/>
                      </p:tgtEl>
                    </p:cond>
                  </p:endCondLst>
                </p:cTn>
                <p:tgtEl>
                  <p:spTgt spid="5"/>
                </p:tgtEl>
              </p:cMediaNode>
            </p:audio>
          </p:childTnLst>
        </p:cTn>
      </p:par>
    </p:tnLst>
    <p:bldLst>
      <p:bldP spid="2" grpId="0"/>
      <p:bldGraphic spid="13" grpId="0" uiExpand="1">
        <p:bldSub>
          <a:bldChart bld="category"/>
        </p:bldSub>
      </p:bldGraphic>
      <p:bldP spid="4" grpId="0" build="p"/>
      <p:bldP spid="4" grpId="1" build="p"/>
      <p:bldP spid="12" grpId="0" build="p"/>
      <p:bldP spid="12" grpId="1" build="p"/>
      <p:bldP spid="16"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 </a:t>
            </a:r>
            <a:r>
              <a:rPr lang="en-US" dirty="0"/>
              <a:t>3</a:t>
            </a:r>
          </a:p>
        </p:txBody>
      </p:sp>
      <p:sp>
        <p:nvSpPr>
          <p:cNvPr id="3" name="Text Placeholder 2"/>
          <p:cNvSpPr>
            <a:spLocks noGrp="1"/>
          </p:cNvSpPr>
          <p:nvPr>
            <p:ph type="body" idx="1"/>
          </p:nvPr>
        </p:nvSpPr>
        <p:spPr/>
        <p:txBody>
          <a:bodyPr/>
          <a:lstStyle/>
          <a:p>
            <a:r>
              <a:rPr lang="en-US" dirty="0" smtClean="0"/>
              <a:t>The following slides cover how to stay private, how to stay safe, and why safety is so important.</a:t>
            </a:r>
            <a:endParaRPr lang="en-US" dirty="0"/>
          </a:p>
        </p:txBody>
      </p:sp>
      <p:sp>
        <p:nvSpPr>
          <p:cNvPr id="4" name="Text Placeholder 3"/>
          <p:cNvSpPr>
            <a:spLocks noGrp="1"/>
          </p:cNvSpPr>
          <p:nvPr>
            <p:ph type="body" sz="quarter" idx="16"/>
          </p:nvPr>
        </p:nvSpPr>
        <p:spPr/>
        <p:txBody>
          <a:bodyPr>
            <a:normAutofit/>
          </a:bodyPr>
          <a:lstStyle/>
          <a:p>
            <a:r>
              <a:rPr lang="en-US" dirty="0" smtClean="0"/>
              <a:t>The most important thing to know when online is how to stay safe. Safety is really important nowadays because of the increase of crime online.</a:t>
            </a:r>
          </a:p>
          <a:p>
            <a:r>
              <a:rPr lang="en-US" dirty="0" smtClean="0"/>
              <a:t>Key parts these slides cover include</a:t>
            </a:r>
          </a:p>
          <a:p>
            <a:pPr marL="285750" indent="-285750">
              <a:buFont typeface="Arial" panose="020B0604020202020204" pitchFamily="34" charset="0"/>
              <a:buChar char="•"/>
            </a:pPr>
            <a:r>
              <a:rPr lang="en-US" dirty="0" smtClean="0"/>
              <a:t>Being anonymous</a:t>
            </a:r>
          </a:p>
          <a:p>
            <a:pPr marL="285750" indent="-285750">
              <a:buFont typeface="Arial" panose="020B0604020202020204" pitchFamily="34" charset="0"/>
              <a:buChar char="•"/>
            </a:pPr>
            <a:r>
              <a:rPr lang="en-US" dirty="0" smtClean="0"/>
              <a:t>Avoiding strangers</a:t>
            </a:r>
          </a:p>
          <a:p>
            <a:pPr marL="285750" indent="-285750">
              <a:buFont typeface="Arial" panose="020B0604020202020204" pitchFamily="34" charset="0"/>
              <a:buChar char="•"/>
            </a:pPr>
            <a:r>
              <a:rPr lang="en-US" dirty="0" smtClean="0"/>
              <a:t>Don’t share private things</a:t>
            </a:r>
            <a:endParaRPr lang="en-US" dirty="0"/>
          </a:p>
          <a:p>
            <a:pPr marL="285750" indent="-285750">
              <a:buFont typeface="Arial" panose="020B0604020202020204" pitchFamily="34" charset="0"/>
              <a:buChar char="•"/>
            </a:pPr>
            <a:r>
              <a:rPr lang="en-US" dirty="0" smtClean="0"/>
              <a:t>Why this is important</a:t>
            </a:r>
          </a:p>
        </p:txBody>
      </p:sp>
      <p:sp>
        <p:nvSpPr>
          <p:cNvPr id="5" name="Title 1"/>
          <p:cNvSpPr txBox="1">
            <a:spLocks/>
          </p:cNvSpPr>
          <p:nvPr/>
        </p:nvSpPr>
        <p:spPr>
          <a:xfrm>
            <a:off x="2328845" y="1238502"/>
            <a:ext cx="5893840" cy="2645912"/>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200" b="1" kern="1200" cap="none">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Safety</a:t>
            </a:r>
            <a:endParaRPr lang="en-US" dirty="0"/>
          </a:p>
        </p:txBody>
      </p:sp>
      <p:pic>
        <p:nvPicPr>
          <p:cNvPr id="6" name="Picture 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rot="1446848">
            <a:off x="-200602" y="2816103"/>
            <a:ext cx="12192000" cy="6827520"/>
          </a:xfrm>
          <a:prstGeom prst="rect">
            <a:avLst/>
          </a:prstGeom>
        </p:spPr>
      </p:pic>
      <p:pic>
        <p:nvPicPr>
          <p:cNvPr id="7" name="creaking-old-iron-door-193249">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11"/>
          <a:stretch>
            <a:fillRect/>
          </a:stretch>
        </p:blipFill>
        <p:spPr>
          <a:xfrm>
            <a:off x="-719690" y="4443680"/>
            <a:ext cx="609600" cy="609600"/>
          </a:xfrm>
          <a:prstGeom prst="rect">
            <a:avLst/>
          </a:prstGeom>
        </p:spPr>
      </p:pic>
      <p:pic>
        <p:nvPicPr>
          <p:cNvPr id="8" name="metal-pipe-clang (1)">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11"/>
          <a:stretch>
            <a:fillRect/>
          </a:stretch>
        </p:blipFill>
        <p:spPr>
          <a:xfrm>
            <a:off x="-802345" y="3425536"/>
            <a:ext cx="609600" cy="609600"/>
          </a:xfrm>
          <a:prstGeom prst="rect">
            <a:avLst/>
          </a:prstGeom>
        </p:spPr>
      </p:pic>
      <p:pic>
        <p:nvPicPr>
          <p:cNvPr id="9" name="glass-breaking-93803">
            <a:hlinkClick r:id="" action="ppaction://media"/>
          </p:cNvPr>
          <p:cNvPicPr>
            <a:picLocks noChangeAspect="1"/>
          </p:cNvPicPr>
          <p:nvPr>
            <a:audioFile r:link="rId6"/>
            <p:extLst>
              <p:ext uri="{DAA4B4D4-6D71-4841-9C94-3DE7FCFB9230}">
                <p14:media xmlns:p14="http://schemas.microsoft.com/office/powerpoint/2010/main" r:embed="rId5"/>
              </p:ext>
            </p:extLst>
          </p:nvPr>
        </p:nvPicPr>
        <p:blipFill>
          <a:blip r:embed="rId11"/>
          <a:stretch>
            <a:fillRect/>
          </a:stretch>
        </p:blipFill>
        <p:spPr>
          <a:xfrm>
            <a:off x="-1368136" y="5358245"/>
            <a:ext cx="609600" cy="609600"/>
          </a:xfrm>
          <a:prstGeom prst="rect">
            <a:avLst/>
          </a:prstGeom>
        </p:spPr>
      </p:pic>
    </p:spTree>
    <p:extLst>
      <p:ext uri="{BB962C8B-B14F-4D97-AF65-F5344CB8AC3E}">
        <p14:creationId xmlns:p14="http://schemas.microsoft.com/office/powerpoint/2010/main" val="427978027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sndAc>
          <p:stSnd>
            <p:snd r:embed="rId9" name="push.wav"/>
          </p:stSnd>
        </p:sndAc>
      </p:transition>
    </mc:Choice>
    <mc:Fallback>
      <p:transition spd="slow">
        <p:fade/>
        <p:sndAc>
          <p:stSnd>
            <p:snd r:embed="rId9" name="push.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750" fill="hold"/>
                                        <p:tgtEl>
                                          <p:spTgt spid="9"/>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5616" fill="hold"/>
                                        <p:tgtEl>
                                          <p:spTgt spid="7"/>
                                        </p:tgtEl>
                                      </p:cBhvr>
                                    </p:cmd>
                                  </p:childTnLst>
                                </p:cTn>
                              </p:par>
                            </p:childTnLst>
                          </p:cTn>
                        </p:par>
                      </p:childTnLst>
                    </p:cTn>
                  </p:par>
                  <p:par>
                    <p:cTn id="11" fill="hold">
                      <p:stCondLst>
                        <p:cond delay="indefinite"/>
                      </p:stCondLst>
                      <p:childTnLst>
                        <p:par>
                          <p:cTn id="12" fill="hold">
                            <p:stCondLst>
                              <p:cond delay="0"/>
                            </p:stCondLst>
                            <p:childTnLst>
                              <p:par>
                                <p:cTn id="13" presetID="1" presetClass="mediacall" presetSubtype="0" fill="hold" nodeType="clickEffect">
                                  <p:stCondLst>
                                    <p:cond delay="0"/>
                                  </p:stCondLst>
                                  <p:childTnLst>
                                    <p:cmd type="call" cmd="playFrom(0.0)">
                                      <p:cBhvr>
                                        <p:cTn id="14" dur="2847" fill="hold"/>
                                        <p:tgtEl>
                                          <p:spTgt spid="8"/>
                                        </p:tgtEl>
                                      </p:cBhvr>
                                    </p:cmd>
                                  </p:childTnLst>
                                </p:cTn>
                              </p:par>
                            </p:childTnLst>
                          </p:cTn>
                        </p:par>
                      </p:childTnLst>
                    </p:cTn>
                  </p:par>
                  <p:par>
                    <p:cTn id="15" fill="hold">
                      <p:stCondLst>
                        <p:cond delay="indefinite"/>
                      </p:stCondLst>
                      <p:childTnLst>
                        <p:par>
                          <p:cTn id="16" fill="hold">
                            <p:stCondLst>
                              <p:cond delay="0"/>
                            </p:stCondLst>
                            <p:childTnLst>
                              <p:par>
                                <p:cTn id="17" presetID="26"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down)">
                                      <p:cBhvr>
                                        <p:cTn id="19" dur="362">
                                          <p:stCondLst>
                                            <p:cond delay="0"/>
                                          </p:stCondLst>
                                        </p:cTn>
                                        <p:tgtEl>
                                          <p:spTgt spid="6"/>
                                        </p:tgtEl>
                                      </p:cBhvr>
                                    </p:animEffect>
                                    <p:anim calcmode="lin" valueType="num">
                                      <p:cBhvr>
                                        <p:cTn id="20" dur="1139"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21" dur="415"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22" dur="415" tmFilter="0, 0; 0.125,0.2665; 0.25,0.4; 0.375,0.465; 0.5,0.5;  0.625,0.535; 0.75,0.6; 0.875,0.7335; 1,1">
                                          <p:stCondLst>
                                            <p:cond delay="415"/>
                                          </p:stCondLst>
                                        </p:cTn>
                                        <p:tgtEl>
                                          <p:spTgt spid="6"/>
                                        </p:tgtEl>
                                        <p:attrNameLst>
                                          <p:attrName>ppt_y</p:attrName>
                                        </p:attrNameLst>
                                      </p:cBhvr>
                                      <p:tavLst>
                                        <p:tav tm="0" fmla="#ppt_y-sin(pi*$)/9">
                                          <p:val>
                                            <p:fltVal val="0"/>
                                          </p:val>
                                        </p:tav>
                                        <p:tav tm="100000">
                                          <p:val>
                                            <p:fltVal val="1"/>
                                          </p:val>
                                        </p:tav>
                                      </p:tavLst>
                                    </p:anim>
                                    <p:anim calcmode="lin" valueType="num">
                                      <p:cBhvr>
                                        <p:cTn id="23" dur="207" tmFilter="0, 0; 0.125,0.2665; 0.25,0.4; 0.375,0.465; 0.5,0.5;  0.625,0.535; 0.75,0.6; 0.875,0.7335; 1,1">
                                          <p:stCondLst>
                                            <p:cond delay="828"/>
                                          </p:stCondLst>
                                        </p:cTn>
                                        <p:tgtEl>
                                          <p:spTgt spid="6"/>
                                        </p:tgtEl>
                                        <p:attrNameLst>
                                          <p:attrName>ppt_y</p:attrName>
                                        </p:attrNameLst>
                                      </p:cBhvr>
                                      <p:tavLst>
                                        <p:tav tm="0" fmla="#ppt_y-sin(pi*$)/27">
                                          <p:val>
                                            <p:fltVal val="0"/>
                                          </p:val>
                                        </p:tav>
                                        <p:tav tm="100000">
                                          <p:val>
                                            <p:fltVal val="1"/>
                                          </p:val>
                                        </p:tav>
                                      </p:tavLst>
                                    </p:anim>
                                    <p:anim calcmode="lin" valueType="num">
                                      <p:cBhvr>
                                        <p:cTn id="24" dur="103" tmFilter="0, 0; 0.125,0.2665; 0.25,0.4; 0.375,0.465; 0.5,0.5;  0.625,0.535; 0.75,0.6; 0.875,0.7335; 1,1">
                                          <p:stCondLst>
                                            <p:cond delay="1035"/>
                                          </p:stCondLst>
                                        </p:cTn>
                                        <p:tgtEl>
                                          <p:spTgt spid="6"/>
                                        </p:tgtEl>
                                        <p:attrNameLst>
                                          <p:attrName>ppt_y</p:attrName>
                                        </p:attrNameLst>
                                      </p:cBhvr>
                                      <p:tavLst>
                                        <p:tav tm="0" fmla="#ppt_y-sin(pi*$)/81">
                                          <p:val>
                                            <p:fltVal val="0"/>
                                          </p:val>
                                        </p:tav>
                                        <p:tav tm="100000">
                                          <p:val>
                                            <p:fltVal val="1"/>
                                          </p:val>
                                        </p:tav>
                                      </p:tavLst>
                                    </p:anim>
                                    <p:animScale>
                                      <p:cBhvr>
                                        <p:cTn id="25" dur="16">
                                          <p:stCondLst>
                                            <p:cond delay="406"/>
                                          </p:stCondLst>
                                        </p:cTn>
                                        <p:tgtEl>
                                          <p:spTgt spid="6"/>
                                        </p:tgtEl>
                                      </p:cBhvr>
                                      <p:to x="100000" y="60000"/>
                                    </p:animScale>
                                    <p:animScale>
                                      <p:cBhvr>
                                        <p:cTn id="26" dur="104" decel="50000">
                                          <p:stCondLst>
                                            <p:cond delay="423"/>
                                          </p:stCondLst>
                                        </p:cTn>
                                        <p:tgtEl>
                                          <p:spTgt spid="6"/>
                                        </p:tgtEl>
                                      </p:cBhvr>
                                      <p:to x="100000" y="100000"/>
                                    </p:animScale>
                                    <p:animScale>
                                      <p:cBhvr>
                                        <p:cTn id="27" dur="16">
                                          <p:stCondLst>
                                            <p:cond delay="820"/>
                                          </p:stCondLst>
                                        </p:cTn>
                                        <p:tgtEl>
                                          <p:spTgt spid="6"/>
                                        </p:tgtEl>
                                      </p:cBhvr>
                                      <p:to x="100000" y="80000"/>
                                    </p:animScale>
                                    <p:animScale>
                                      <p:cBhvr>
                                        <p:cTn id="28" dur="104" decel="50000">
                                          <p:stCondLst>
                                            <p:cond delay="836"/>
                                          </p:stCondLst>
                                        </p:cTn>
                                        <p:tgtEl>
                                          <p:spTgt spid="6"/>
                                        </p:tgtEl>
                                      </p:cBhvr>
                                      <p:to x="100000" y="100000"/>
                                    </p:animScale>
                                    <p:animScale>
                                      <p:cBhvr>
                                        <p:cTn id="29" dur="16">
                                          <p:stCondLst>
                                            <p:cond delay="1026"/>
                                          </p:stCondLst>
                                        </p:cTn>
                                        <p:tgtEl>
                                          <p:spTgt spid="6"/>
                                        </p:tgtEl>
                                      </p:cBhvr>
                                      <p:to x="100000" y="90000"/>
                                    </p:animScale>
                                    <p:animScale>
                                      <p:cBhvr>
                                        <p:cTn id="30" dur="104" decel="50000">
                                          <p:stCondLst>
                                            <p:cond delay="1042"/>
                                          </p:stCondLst>
                                        </p:cTn>
                                        <p:tgtEl>
                                          <p:spTgt spid="6"/>
                                        </p:tgtEl>
                                      </p:cBhvr>
                                      <p:to x="100000" y="100000"/>
                                    </p:animScale>
                                    <p:animScale>
                                      <p:cBhvr>
                                        <p:cTn id="31" dur="16">
                                          <p:stCondLst>
                                            <p:cond delay="1130"/>
                                          </p:stCondLst>
                                        </p:cTn>
                                        <p:tgtEl>
                                          <p:spTgt spid="6"/>
                                        </p:tgtEl>
                                      </p:cBhvr>
                                      <p:to x="100000" y="95000"/>
                                    </p:animScale>
                                    <p:animScale>
                                      <p:cBhvr>
                                        <p:cTn id="32" dur="104" decel="50000">
                                          <p:stCondLst>
                                            <p:cond delay="1146"/>
                                          </p:stCondLst>
                                        </p:cTn>
                                        <p:tgtEl>
                                          <p:spTgt spid="6"/>
                                        </p:tgtEl>
                                      </p:cBhvr>
                                      <p:to x="100000" y="100000"/>
                                    </p:animScale>
                                  </p:childTnLst>
                                </p:cTn>
                              </p:par>
                            </p:childTnLst>
                          </p:cTn>
                        </p:par>
                      </p:childTnLst>
                    </p:cTn>
                  </p:par>
                  <p:par>
                    <p:cTn id="33" fill="hold">
                      <p:stCondLst>
                        <p:cond delay="indefinite"/>
                      </p:stCondLst>
                      <p:childTnLst>
                        <p:par>
                          <p:cTn id="34" fill="hold">
                            <p:stCondLst>
                              <p:cond delay="0"/>
                            </p:stCondLst>
                            <p:childTnLst>
                              <p:par>
                                <p:cTn id="35" presetID="26" presetClass="exit" presetSubtype="0" fill="hold" nodeType="clickEffect">
                                  <p:stCondLst>
                                    <p:cond delay="0"/>
                                  </p:stCondLst>
                                  <p:childTnLst>
                                    <p:animEffect transition="out" filter="wipe(down)">
                                      <p:cBhvr>
                                        <p:cTn id="36" dur="113" accel="50000">
                                          <p:stCondLst>
                                            <p:cond delay="1137"/>
                                          </p:stCondLst>
                                        </p:cTn>
                                        <p:tgtEl>
                                          <p:spTgt spid="6"/>
                                        </p:tgtEl>
                                      </p:cBhvr>
                                    </p:animEffect>
                                    <p:anim calcmode="lin" valueType="num">
                                      <p:cBhvr>
                                        <p:cTn id="37" dur="1139" tmFilter="0,0; 0.14,0.31; 0.43,0.73; 0.71,0.91; 1.0,1.0">
                                          <p:stCondLst>
                                            <p:cond delay="0"/>
                                          </p:stCondLst>
                                        </p:cTn>
                                        <p:tgtEl>
                                          <p:spTgt spid="6"/>
                                        </p:tgtEl>
                                        <p:attrNameLst>
                                          <p:attrName>ppt_x</p:attrName>
                                        </p:attrNameLst>
                                      </p:cBhvr>
                                      <p:tavLst>
                                        <p:tav tm="0">
                                          <p:val>
                                            <p:strVal val="ppt_x"/>
                                          </p:val>
                                        </p:tav>
                                        <p:tav tm="100000">
                                          <p:val>
                                            <p:strVal val="#ppt_x+0.25"/>
                                          </p:val>
                                        </p:tav>
                                      </p:tavLst>
                                    </p:anim>
                                    <p:anim calcmode="lin" valueType="num">
                                      <p:cBhvr>
                                        <p:cTn id="38" dur="111">
                                          <p:stCondLst>
                                            <p:cond delay="1139"/>
                                          </p:stCondLst>
                                        </p:cTn>
                                        <p:tgtEl>
                                          <p:spTgt spid="6"/>
                                        </p:tgtEl>
                                        <p:attrNameLst>
                                          <p:attrName>ppt_x</p:attrName>
                                        </p:attrNameLst>
                                      </p:cBhvr>
                                      <p:tavLst>
                                        <p:tav tm="0">
                                          <p:val>
                                            <p:strVal val="ppt_x"/>
                                          </p:val>
                                        </p:tav>
                                        <p:tav tm="100000">
                                          <p:val>
                                            <p:strVal val="ppt_x"/>
                                          </p:val>
                                        </p:tav>
                                      </p:tavLst>
                                    </p:anim>
                                    <p:anim calcmode="lin" valueType="num">
                                      <p:cBhvr>
                                        <p:cTn id="39" dur="415" tmFilter="0.0,0.0;0.25,0.07;0.50,0.2;0.75,0.467;1.0,1.0">
                                          <p:stCondLst>
                                            <p:cond delay="0"/>
                                          </p:stCondLst>
                                        </p:cTn>
                                        <p:tgtEl>
                                          <p:spTgt spid="6"/>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40" dur="415" tmFilter="0, 0; 0.125,0.2665; 0.25,0.4; 0.375,0.465; 0.5,0.5;  0.625,0.535; 0.75,0.6; 0.875,0.7335; 1,1">
                                          <p:stCondLst>
                                            <p:cond delay="415"/>
                                          </p:stCondLst>
                                        </p:cTn>
                                        <p:tgtEl>
                                          <p:spTgt spid="6"/>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41" dur="207" tmFilter="0, 0; 0.125,0.2665; 0.25,0.4; 0.375,0.465; 0.5,0.5;  0.625,0.535; 0.75,0.6; 0.875,0.7335; 1,1">
                                          <p:stCondLst>
                                            <p:cond delay="827"/>
                                          </p:stCondLst>
                                        </p:cTn>
                                        <p:tgtEl>
                                          <p:spTgt spid="6"/>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42" dur="102" tmFilter="0, 0; 0.125,0.2665; 0.25,0.4; 0.375,0.465; 0.5,0.5;  0.625,0.535; 0.75,0.6; 0.875,0.7335; 1,1">
                                          <p:stCondLst>
                                            <p:cond delay="1035"/>
                                          </p:stCondLst>
                                        </p:cTn>
                                        <p:tgtEl>
                                          <p:spTgt spid="6"/>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43" dur="113" accel="50000">
                                          <p:stCondLst>
                                            <p:cond delay="1137"/>
                                          </p:stCondLst>
                                        </p:cTn>
                                        <p:tgtEl>
                                          <p:spTgt spid="6"/>
                                        </p:tgtEl>
                                        <p:attrNameLst>
                                          <p:attrName>ppt_y</p:attrName>
                                        </p:attrNameLst>
                                      </p:cBhvr>
                                      <p:tavLst>
                                        <p:tav tm="0">
                                          <p:val>
                                            <p:strVal val="ppt_y"/>
                                          </p:val>
                                        </p:tav>
                                        <p:tav tm="100000">
                                          <p:val>
                                            <p:strVal val="ppt_y+ppt_h"/>
                                          </p:val>
                                        </p:tav>
                                      </p:tavLst>
                                    </p:anim>
                                    <p:animScale>
                                      <p:cBhvr>
                                        <p:cTn id="44" dur="16">
                                          <p:stCondLst>
                                            <p:cond delay="387"/>
                                          </p:stCondLst>
                                        </p:cTn>
                                        <p:tgtEl>
                                          <p:spTgt spid="6"/>
                                        </p:tgtEl>
                                      </p:cBhvr>
                                      <p:to x="100000" y="60000"/>
                                    </p:animScale>
                                    <p:animScale>
                                      <p:cBhvr>
                                        <p:cTn id="45" dur="104" decel="50000">
                                          <p:stCondLst>
                                            <p:cond delay="404"/>
                                          </p:stCondLst>
                                        </p:cTn>
                                        <p:tgtEl>
                                          <p:spTgt spid="6"/>
                                        </p:tgtEl>
                                      </p:cBhvr>
                                      <p:to x="100000" y="100000"/>
                                    </p:animScale>
                                    <p:animScale>
                                      <p:cBhvr>
                                        <p:cTn id="46" dur="16">
                                          <p:stCondLst>
                                            <p:cond delay="820"/>
                                          </p:stCondLst>
                                        </p:cTn>
                                        <p:tgtEl>
                                          <p:spTgt spid="6"/>
                                        </p:tgtEl>
                                      </p:cBhvr>
                                      <p:to x="100000" y="80000"/>
                                    </p:animScale>
                                    <p:animScale>
                                      <p:cBhvr>
                                        <p:cTn id="47" dur="104" decel="50000">
                                          <p:stCondLst>
                                            <p:cond delay="836"/>
                                          </p:stCondLst>
                                        </p:cTn>
                                        <p:tgtEl>
                                          <p:spTgt spid="6"/>
                                        </p:tgtEl>
                                      </p:cBhvr>
                                      <p:to x="100000" y="100000"/>
                                    </p:animScale>
                                    <p:animScale>
                                      <p:cBhvr>
                                        <p:cTn id="48" dur="16">
                                          <p:stCondLst>
                                            <p:cond delay="1026"/>
                                          </p:stCondLst>
                                        </p:cTn>
                                        <p:tgtEl>
                                          <p:spTgt spid="6"/>
                                        </p:tgtEl>
                                      </p:cBhvr>
                                      <p:to x="100000" y="90000"/>
                                    </p:animScale>
                                    <p:animScale>
                                      <p:cBhvr>
                                        <p:cTn id="49" dur="104" decel="50000">
                                          <p:stCondLst>
                                            <p:cond delay="1042"/>
                                          </p:stCondLst>
                                        </p:cTn>
                                        <p:tgtEl>
                                          <p:spTgt spid="6"/>
                                        </p:tgtEl>
                                      </p:cBhvr>
                                      <p:to x="100000" y="100000"/>
                                    </p:animScale>
                                    <p:animScale>
                                      <p:cBhvr>
                                        <p:cTn id="50" dur="16">
                                          <p:stCondLst>
                                            <p:cond delay="1130"/>
                                          </p:stCondLst>
                                        </p:cTn>
                                        <p:tgtEl>
                                          <p:spTgt spid="6"/>
                                        </p:tgtEl>
                                      </p:cBhvr>
                                      <p:to x="100000" y="95000"/>
                                    </p:animScale>
                                    <p:animScale>
                                      <p:cBhvr>
                                        <p:cTn id="51" dur="104" decel="50000">
                                          <p:stCondLst>
                                            <p:cond delay="1146"/>
                                          </p:stCondLst>
                                        </p:cTn>
                                        <p:tgtEl>
                                          <p:spTgt spid="6"/>
                                        </p:tgtEl>
                                      </p:cBhvr>
                                      <p:to x="100000" y="100000"/>
                                    </p:animScale>
                                    <p:set>
                                      <p:cBhvr>
                                        <p:cTn id="52" dur="1" fill="hold">
                                          <p:stCondLst>
                                            <p:cond delay="1249"/>
                                          </p:stCondLst>
                                        </p:cTn>
                                        <p:tgtEl>
                                          <p:spTgt spid="6"/>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2"/>
                                        </p:tgtEl>
                                        <p:attrNameLst>
                                          <p:attrName>style.visibility</p:attrName>
                                        </p:attrNameLst>
                                      </p:cBhvr>
                                      <p:to>
                                        <p:strVal val="visible"/>
                                      </p:to>
                                    </p:set>
                                    <p:animEffect transition="in" filter="wipe(down)">
                                      <p:cBhvr>
                                        <p:cTn id="57" dur="500"/>
                                        <p:tgtEl>
                                          <p:spTgt spid="2"/>
                                        </p:tgtEl>
                                      </p:cBhvr>
                                    </p:animEffect>
                                  </p:childTnLst>
                                </p:cTn>
                              </p:par>
                            </p:childTnLst>
                          </p:cTn>
                        </p:par>
                      </p:childTnLst>
                    </p:cTn>
                  </p:par>
                  <p:par>
                    <p:cTn id="58" fill="hold">
                      <p:stCondLst>
                        <p:cond delay="indefinite"/>
                      </p:stCondLst>
                      <p:childTnLst>
                        <p:par>
                          <p:cTn id="59" fill="hold">
                            <p:stCondLst>
                              <p:cond delay="0"/>
                            </p:stCondLst>
                            <p:childTnLst>
                              <p:par>
                                <p:cTn id="60" presetID="6" presetClass="entr" presetSubtype="16" fill="hold" grpId="0" nodeType="clickEffect">
                                  <p:stCondLst>
                                    <p:cond delay="0"/>
                                  </p:stCondLst>
                                  <p:childTnLst>
                                    <p:set>
                                      <p:cBhvr>
                                        <p:cTn id="61" dur="1" fill="hold">
                                          <p:stCondLst>
                                            <p:cond delay="0"/>
                                          </p:stCondLst>
                                        </p:cTn>
                                        <p:tgtEl>
                                          <p:spTgt spid="5"/>
                                        </p:tgtEl>
                                        <p:attrNameLst>
                                          <p:attrName>style.visibility</p:attrName>
                                        </p:attrNameLst>
                                      </p:cBhvr>
                                      <p:to>
                                        <p:strVal val="visible"/>
                                      </p:to>
                                    </p:set>
                                    <p:animEffect transition="in" filter="circle(in)">
                                      <p:cBhvr>
                                        <p:cTn id="62" dur="2000"/>
                                        <p:tgtEl>
                                          <p:spTgt spid="5"/>
                                        </p:tgtEl>
                                      </p:cBhvr>
                                    </p:animEffect>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4">
                                            <p:txEl>
                                              <p:pRg st="0" end="0"/>
                                            </p:txEl>
                                          </p:spTgt>
                                        </p:tgtEl>
                                        <p:attrNameLst>
                                          <p:attrName>style.visibility</p:attrName>
                                        </p:attrNameLst>
                                      </p:cBhvr>
                                      <p:to>
                                        <p:strVal val="visible"/>
                                      </p:to>
                                    </p:set>
                                    <p:anim calcmode="lin" valueType="num">
                                      <p:cBhvr additive="base">
                                        <p:cTn id="6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4">
                                            <p:txEl>
                                              <p:pRg st="1" end="1"/>
                                            </p:txEl>
                                          </p:spTgt>
                                        </p:tgtEl>
                                        <p:attrNameLst>
                                          <p:attrName>style.visibility</p:attrName>
                                        </p:attrNameLst>
                                      </p:cBhvr>
                                      <p:to>
                                        <p:strVal val="visible"/>
                                      </p:to>
                                    </p:set>
                                    <p:anim calcmode="lin" valueType="num">
                                      <p:cBhvr additive="base">
                                        <p:cTn id="7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4">
                                            <p:txEl>
                                              <p:pRg st="2" end="2"/>
                                            </p:txEl>
                                          </p:spTgt>
                                        </p:tgtEl>
                                        <p:attrNameLst>
                                          <p:attrName>style.visibility</p:attrName>
                                        </p:attrNameLst>
                                      </p:cBhvr>
                                      <p:to>
                                        <p:strVal val="visible"/>
                                      </p:to>
                                    </p:set>
                                    <p:anim calcmode="lin" valueType="num">
                                      <p:cBhvr additive="base">
                                        <p:cTn id="7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4">
                                            <p:txEl>
                                              <p:pRg st="3" end="3"/>
                                            </p:txEl>
                                          </p:spTgt>
                                        </p:tgtEl>
                                        <p:attrNameLst>
                                          <p:attrName>style.visibility</p:attrName>
                                        </p:attrNameLst>
                                      </p:cBhvr>
                                      <p:to>
                                        <p:strVal val="visible"/>
                                      </p:to>
                                    </p:set>
                                    <p:anim calcmode="lin" valueType="num">
                                      <p:cBhvr additive="base">
                                        <p:cTn id="8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4">
                                            <p:txEl>
                                              <p:pRg st="4" end="4"/>
                                            </p:txEl>
                                          </p:spTgt>
                                        </p:tgtEl>
                                        <p:attrNameLst>
                                          <p:attrName>style.visibility</p:attrName>
                                        </p:attrNameLst>
                                      </p:cBhvr>
                                      <p:to>
                                        <p:strVal val="visible"/>
                                      </p:to>
                                    </p:set>
                                    <p:anim calcmode="lin" valueType="num">
                                      <p:cBhvr additive="base">
                                        <p:cTn id="9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4">
                                            <p:txEl>
                                              <p:pRg st="5" end="5"/>
                                            </p:txEl>
                                          </p:spTgt>
                                        </p:tgtEl>
                                        <p:attrNameLst>
                                          <p:attrName>style.visibility</p:attrName>
                                        </p:attrNameLst>
                                      </p:cBhvr>
                                      <p:to>
                                        <p:strVal val="visible"/>
                                      </p:to>
                                    </p:set>
                                    <p:anim calcmode="lin" valueType="num">
                                      <p:cBhvr additive="base">
                                        <p:cTn id="9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2" presetClass="entr" presetSubtype="4" fill="hold" grpId="0" nodeType="clickEffect">
                                  <p:stCondLst>
                                    <p:cond delay="0"/>
                                  </p:stCondLst>
                                  <p:childTnLst>
                                    <p:set>
                                      <p:cBhvr>
                                        <p:cTn id="102" dur="1" fill="hold">
                                          <p:stCondLst>
                                            <p:cond delay="0"/>
                                          </p:stCondLst>
                                        </p:cTn>
                                        <p:tgtEl>
                                          <p:spTgt spid="3">
                                            <p:txEl>
                                              <p:pRg st="0" end="0"/>
                                            </p:txEl>
                                          </p:spTgt>
                                        </p:tgtEl>
                                        <p:attrNameLst>
                                          <p:attrName>style.visibility</p:attrName>
                                        </p:attrNameLst>
                                      </p:cBhvr>
                                      <p:to>
                                        <p:strVal val="visible"/>
                                      </p:to>
                                    </p:set>
                                    <p:animEffect transition="in" filter="wipe(down)">
                                      <p:cBhvr>
                                        <p:cTn id="10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p:cTn id="104" fill="hold" display="0">
                  <p:stCondLst>
                    <p:cond delay="indefinite"/>
                  </p:stCondLst>
                  <p:endCondLst>
                    <p:cond evt="onStopAudio" delay="0">
                      <p:tgtEl>
                        <p:sldTgt/>
                      </p:tgtEl>
                    </p:cond>
                  </p:endCondLst>
                </p:cTn>
                <p:tgtEl>
                  <p:spTgt spid="7"/>
                </p:tgtEl>
              </p:cMediaNode>
            </p:audio>
            <p:audio>
              <p:cMediaNode vol="80000">
                <p:cTn id="105" fill="hold" display="0">
                  <p:stCondLst>
                    <p:cond delay="indefinite"/>
                  </p:stCondLst>
                  <p:endCondLst>
                    <p:cond evt="onStopAudio" delay="0">
                      <p:tgtEl>
                        <p:sldTgt/>
                      </p:tgtEl>
                    </p:cond>
                  </p:endCondLst>
                </p:cTn>
                <p:tgtEl>
                  <p:spTgt spid="8"/>
                </p:tgtEl>
              </p:cMediaNode>
            </p:audio>
            <p:audio>
              <p:cMediaNode vol="80000">
                <p:cTn id="106" fill="hold" display="0">
                  <p:stCondLst>
                    <p:cond delay="indefinite"/>
                  </p:stCondLst>
                  <p:endCondLst>
                    <p:cond evt="onStopAudio" delay="0">
                      <p:tgtEl>
                        <p:sldTgt/>
                      </p:tgtEl>
                    </p:cond>
                  </p:endCondLst>
                </p:cTn>
                <p:tgtEl>
                  <p:spTgt spid="9"/>
                </p:tgtEl>
              </p:cMediaNode>
            </p:audio>
          </p:childTnLst>
        </p:cTn>
      </p:par>
    </p:tnLst>
    <p:bldLst>
      <p:bldP spid="2" grpId="0"/>
      <p:bldP spid="3" grpId="0" build="p"/>
      <p:bldP spid="4" grpId="0" build="p"/>
      <p:bldP spid="5"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Custom 1">
      <a:dk1>
        <a:sysClr val="windowText" lastClr="000000"/>
      </a:dk1>
      <a:lt1>
        <a:sysClr val="window" lastClr="FFFFFF"/>
      </a:lt1>
      <a:dk2>
        <a:srgbClr val="4F92E3"/>
      </a:dk2>
      <a:lt2>
        <a:srgbClr val="EEECE1"/>
      </a:lt2>
      <a:accent1>
        <a:srgbClr val="4F92E3"/>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1679</TotalTime>
  <Words>1184</Words>
  <Application>Microsoft Office PowerPoint</Application>
  <PresentationFormat>Widescreen</PresentationFormat>
  <Paragraphs>83</Paragraphs>
  <Slides>15</Slides>
  <Notes>6</Notes>
  <HiddenSlides>0</HiddenSlides>
  <MMClips>5</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Century Gothic</vt:lpstr>
      <vt:lpstr>Times New Roman</vt:lpstr>
      <vt:lpstr>Wingdings</vt:lpstr>
      <vt:lpstr>Wingdings 2</vt:lpstr>
      <vt:lpstr>Quotable</vt:lpstr>
      <vt:lpstr>Digital</vt:lpstr>
      <vt:lpstr>Intro</vt:lpstr>
      <vt:lpstr>Ch. 1</vt:lpstr>
      <vt:lpstr>Why is Security important?</vt:lpstr>
      <vt:lpstr>Secure your accounts</vt:lpstr>
      <vt:lpstr>Ch. 2</vt:lpstr>
      <vt:lpstr>How is your data stored?</vt:lpstr>
      <vt:lpstr>Data Breaches</vt:lpstr>
      <vt:lpstr>Ch. 3</vt:lpstr>
      <vt:lpstr>Ch. 4</vt:lpstr>
      <vt:lpstr>The Importance of Responsibility Online</vt:lpstr>
      <vt:lpstr>Rules</vt:lpstr>
      <vt:lpstr>Ch. 5</vt:lpstr>
      <vt:lpstr>PowerPoint Presentation</vt:lpstr>
      <vt:lpstr>PowerPoint Presentation</vt:lpstr>
    </vt:vector>
  </TitlesOfParts>
  <Company>Fremont Unified School District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Lineup</dc:title>
  <dc:creator>Olav Sharma</dc:creator>
  <cp:lastModifiedBy>Olav Sharma</cp:lastModifiedBy>
  <cp:revision>54</cp:revision>
  <dcterms:created xsi:type="dcterms:W3CDTF">2024-04-12T18:40:39Z</dcterms:created>
  <dcterms:modified xsi:type="dcterms:W3CDTF">2024-04-25T18:58:59Z</dcterms:modified>
</cp:coreProperties>
</file>