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67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58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80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69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5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5FAF-3BEE-4615-91BC-90B1F38E03D2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7FFFC9-722B-448D-AF3D-13502DBE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C09-B8B5-9311-FB16-92506514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Analytical Report for Sunshine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4CE9-22C7-B433-E48E-DD45DBC5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AGILE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6A17-85F3-9FAF-C38B-ED8539DC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Room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D5AF-70C5-3022-64B6-9AA960F9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US" b="1" dirty="0"/>
              <a:t>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preferred: Room Type A (85,994 reservations)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Least preferred: Room Type L (6 reservations)</a:t>
            </a:r>
          </a:p>
          <a:p>
            <a:endParaRPr lang="en-US" dirty="0"/>
          </a:p>
          <a:p>
            <a:r>
              <a:rPr lang="en-US" b="1" dirty="0"/>
              <a:t>Recommendations</a:t>
            </a:r>
          </a:p>
          <a:p>
            <a:r>
              <a:rPr lang="en-US" dirty="0"/>
              <a:t>The management of Sunshine Resort should: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Invest in enhancing the features renovating less popular room types like room Type A.</a:t>
            </a:r>
          </a:p>
        </p:txBody>
      </p:sp>
    </p:spTree>
    <p:extLst>
      <p:ext uri="{BB962C8B-B14F-4D97-AF65-F5344CB8AC3E}">
        <p14:creationId xmlns:p14="http://schemas.microsoft.com/office/powerpoint/2010/main" val="38996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50EA-731F-B3A0-D5DE-698A28BE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Guest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7B8E-C5D9-2F39-AEC4-AC68528D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0560"/>
            <a:ext cx="9720073" cy="43322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Insights: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Most common Guest type is Transient (89,613 guests), next to Transient-Party (25,124 guests) with Contract and Group type reservation the lowest.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Recommendations: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Transient guests and Transient-Party guests;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management should consider offering special packages to encourage repeated bookings and aiming to convert them into Contract and Group Guest type.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Transient-Party guests, offer special group packages, especially targeting arrivals in October.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 targeted campaigns to increase demand from Contract and Group Guest type.</a:t>
            </a:r>
          </a:p>
        </p:txBody>
      </p:sp>
    </p:spTree>
    <p:extLst>
      <p:ext uri="{BB962C8B-B14F-4D97-AF65-F5344CB8AC3E}">
        <p14:creationId xmlns:p14="http://schemas.microsoft.com/office/powerpoint/2010/main" val="313162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6DDC-519A-EB3F-1AA1-B5B37D3E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0BFC-0EE7-6D3F-2109-26537EB3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Leveraging these insights and implementing the recommendations can place Sunshine Resort in a strong position for future growth. The data-driven approach will enhance both revenue and guest satisfaction, ensuring long-term operational excellence.</a:t>
            </a:r>
          </a:p>
        </p:txBody>
      </p:sp>
    </p:spTree>
    <p:extLst>
      <p:ext uri="{BB962C8B-B14F-4D97-AF65-F5344CB8AC3E}">
        <p14:creationId xmlns:p14="http://schemas.microsoft.com/office/powerpoint/2010/main" val="103127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6;p33">
            <a:extLst>
              <a:ext uri="{FF2B5EF4-FFF2-40B4-BE49-F238E27FC236}">
                <a16:creationId xmlns:a16="http://schemas.microsoft.com/office/drawing/2014/main" id="{66CCC609-2029-B391-CEE0-BFA1CBED883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5319" y="2204244"/>
            <a:ext cx="2857500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8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674-F47D-6C05-5094-CE705447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8AF8-E132-45B8-B059-BC689159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report aims to provide actionable insights and data-driven recommendations to enhance guest experiences, optimize hotel operations, and maximize revenue from the analysis of Sunshine Resort’s business data.</a:t>
            </a:r>
          </a:p>
        </p:txBody>
      </p:sp>
    </p:spTree>
    <p:extLst>
      <p:ext uri="{BB962C8B-B14F-4D97-AF65-F5344CB8AC3E}">
        <p14:creationId xmlns:p14="http://schemas.microsoft.com/office/powerpoint/2010/main" val="41971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EA96-985A-1DF8-20EB-0C60716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B0FD02-3E43-9D3F-46A8-0B96C145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68F2BA7-C643-20B1-B77A-FC25CFA7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11D-7AAA-C065-2763-DFB691BB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D34D-0A0D-B14E-6A09-0E745EB5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0587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Hotel Segment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Guest Demographics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Length of Stay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Revenue and Pricing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Booking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Preferred Room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Guest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95223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A30-5AF3-27AC-8B03-E79AD00E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Segment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8601-4910-7621-3E2E-94C4D742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Insights:</a:t>
            </a:r>
          </a:p>
          <a:p>
            <a:r>
              <a:rPr lang="en-US" dirty="0"/>
              <a:t>Total Guests in Sunshine Resort: 119,390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City Hotel: 79,330 guests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Resort Hotel: 40,060 guests</a:t>
            </a:r>
          </a:p>
          <a:p>
            <a:endParaRPr lang="en-US" b="1" dirty="0"/>
          </a:p>
          <a:p>
            <a:r>
              <a:rPr lang="en-US" b="1" dirty="0"/>
              <a:t>Recommendations:</a:t>
            </a:r>
          </a:p>
          <a:p>
            <a:r>
              <a:rPr lang="en-US" b="1" dirty="0"/>
              <a:t>The management team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Allocate resources to better cater to the City Hotel's higher guest volume.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 distinct marketing strategies to elevate the unique attributes of both the City and Resort hotels.</a:t>
            </a:r>
          </a:p>
        </p:txBody>
      </p:sp>
    </p:spTree>
    <p:extLst>
      <p:ext uri="{BB962C8B-B14F-4D97-AF65-F5344CB8AC3E}">
        <p14:creationId xmlns:p14="http://schemas.microsoft.com/office/powerpoint/2010/main" val="18366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75A7-2380-121A-96A5-2EAFA6B9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38B6-BBD0-51AC-BF6A-B00A2440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Dominant Nationalities: Portugal (Especially), followed by UK, France, Spain.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Recommendations: </a:t>
            </a:r>
          </a:p>
          <a:p>
            <a:pPr marL="0" indent="0">
              <a:buNone/>
            </a:pPr>
            <a:r>
              <a:rPr lang="en-US" dirty="0"/>
              <a:t>The management of Sunshine Resort should: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Introduce culturally tailored experiences to engage guests from dominant nationalities.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Foster partnerships with travel agencies in these countries.</a:t>
            </a:r>
          </a:p>
        </p:txBody>
      </p:sp>
    </p:spTree>
    <p:extLst>
      <p:ext uri="{BB962C8B-B14F-4D97-AF65-F5344CB8AC3E}">
        <p14:creationId xmlns:p14="http://schemas.microsoft.com/office/powerpoint/2010/main" val="11167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E5B4-C5D1-53AC-3AC7-0255355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Stay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7332-0504-CB1C-FBA8-659194BA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pPr marL="0" indent="0">
              <a:buNone/>
            </a:pPr>
            <a:r>
              <a:rPr lang="en-US" dirty="0"/>
              <a:t>Averagely, the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Weekend stay: 1 night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Weekday stay: 3 nights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pPr marL="0" indent="0">
              <a:buNone/>
            </a:pPr>
            <a:r>
              <a:rPr lang="en-US" dirty="0"/>
              <a:t>The management of Sunshine Resort should: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special weekend packages to encourage longer stays.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Offer midweek promotions and deals tailored to the longer average weekday night stay.</a:t>
            </a:r>
          </a:p>
        </p:txBody>
      </p:sp>
    </p:spTree>
    <p:extLst>
      <p:ext uri="{BB962C8B-B14F-4D97-AF65-F5344CB8AC3E}">
        <p14:creationId xmlns:p14="http://schemas.microsoft.com/office/powerpoint/2010/main" val="14297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5BE-3FE0-74D4-CBD7-E29D798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7710-AC7F-90FB-D686-6A2E5E72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Insights : </a:t>
            </a:r>
          </a:p>
          <a:p>
            <a:r>
              <a:rPr lang="en-US" dirty="0"/>
              <a:t>On the average,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highest ADR is from </a:t>
            </a:r>
            <a:r>
              <a:rPr lang="en-US" b="1" i="0" dirty="0">
                <a:effectLst/>
                <a:latin typeface="Söhne"/>
              </a:rPr>
              <a:t>Global Distribution System (GDS)</a:t>
            </a:r>
            <a:r>
              <a:rPr lang="en-US" dirty="0"/>
              <a:t>: £121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Corporate Agents has the second to the Lowest ADR with £69 and the lowest in Resort Hotel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pPr marL="0" indent="0">
              <a:buNone/>
            </a:pPr>
            <a:r>
              <a:rPr lang="en-US" dirty="0"/>
              <a:t>The management of Sunshine Resort should: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Amplify relationships with GDS platforms through Centralized Services for Travel Agents, Broad Reach to travel providers (like airlines, more travel agents) to capitalize on higher ADRs.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Assess the effectiveness and profitability of corporate rates especially in Resort Hotel; adjust as needed.</a:t>
            </a:r>
          </a:p>
        </p:txBody>
      </p:sp>
    </p:spTree>
    <p:extLst>
      <p:ext uri="{BB962C8B-B14F-4D97-AF65-F5344CB8AC3E}">
        <p14:creationId xmlns:p14="http://schemas.microsoft.com/office/powerpoint/2010/main" val="347441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1B3C-2A05-0122-F61B-BD9740B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9FD0-EFA4-2A52-5D23-FC863D48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Peak Season is August corresponding to Significant booking increase in Week 33.</a:t>
            </a:r>
          </a:p>
          <a:p>
            <a:endParaRPr lang="en-US" dirty="0"/>
          </a:p>
          <a:p>
            <a:r>
              <a:rPr lang="en-US" b="1" dirty="0"/>
              <a:t>Recommendations:</a:t>
            </a:r>
          </a:p>
          <a:p>
            <a:r>
              <a:rPr lang="en-US" dirty="0"/>
              <a:t>The management of Sunshine Resort should: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Strategically allocate resources to manage peak seasons and high-booking weeks effectively.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targeted campaigns for off-peak periods to balance demand.</a:t>
            </a:r>
          </a:p>
        </p:txBody>
      </p:sp>
    </p:spTree>
    <p:extLst>
      <p:ext uri="{BB962C8B-B14F-4D97-AF65-F5344CB8AC3E}">
        <p14:creationId xmlns:p14="http://schemas.microsoft.com/office/powerpoint/2010/main" val="237371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13374</TotalTime>
  <Words>541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Söhne</vt:lpstr>
      <vt:lpstr>Trebuchet MS</vt:lpstr>
      <vt:lpstr>Wingdings</vt:lpstr>
      <vt:lpstr>Wingdings 3</vt:lpstr>
      <vt:lpstr>Facet</vt:lpstr>
      <vt:lpstr>Business Analytical Report for Sunshine Resort</vt:lpstr>
      <vt:lpstr>Executive Summary</vt:lpstr>
      <vt:lpstr>PowerPoint Presentation</vt:lpstr>
      <vt:lpstr>Table of Contents</vt:lpstr>
      <vt:lpstr>Hotel Segment Performance</vt:lpstr>
      <vt:lpstr>Guest Demographics</vt:lpstr>
      <vt:lpstr>Length of Stay</vt:lpstr>
      <vt:lpstr>Revenue and Pricing</vt:lpstr>
      <vt:lpstr>Booking Trends</vt:lpstr>
      <vt:lpstr>Preferred Room Type </vt:lpstr>
      <vt:lpstr>Guest Categories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Role of Cloud Enterprise Architect</dc:title>
  <dc:creator>lanre oresotu</dc:creator>
  <cp:lastModifiedBy>lanre oresotu</cp:lastModifiedBy>
  <cp:revision>5</cp:revision>
  <dcterms:created xsi:type="dcterms:W3CDTF">2023-08-23T10:52:24Z</dcterms:created>
  <dcterms:modified xsi:type="dcterms:W3CDTF">2023-09-12T03:55:30Z</dcterms:modified>
</cp:coreProperties>
</file>