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0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6E1B-F86C-4176-AB70-E9C8257D7FD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6EA8-3684-4A9E-AD7D-CF9A200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505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‘HELLO WORLD’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0" y="2362200"/>
            <a:ext cx="4128018" cy="36576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Choice Text Editor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362200"/>
            <a:ext cx="4194175" cy="3657600"/>
          </a:xfrm>
        </p:spPr>
      </p:pic>
    </p:spTree>
    <p:extLst>
      <p:ext uri="{BB962C8B-B14F-4D97-AF65-F5344CB8AC3E}">
        <p14:creationId xmlns:p14="http://schemas.microsoft.com/office/powerpoint/2010/main" val="36624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React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571272" cy="3962400"/>
          </a:xfrm>
        </p:spPr>
      </p:pic>
    </p:spTree>
    <p:extLst>
      <p:ext uri="{BB962C8B-B14F-4D97-AF65-F5344CB8AC3E}">
        <p14:creationId xmlns:p14="http://schemas.microsoft.com/office/powerpoint/2010/main" val="13438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React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npx</a:t>
            </a:r>
            <a:r>
              <a:rPr lang="en-US" dirty="0" smtClean="0"/>
              <a:t> create-react-app &lt;</a:t>
            </a:r>
            <a:r>
              <a:rPr lang="en-US" dirty="0" err="1" smtClean="0"/>
              <a:t>project_name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npx</a:t>
            </a:r>
            <a:r>
              <a:rPr lang="en-US" dirty="0" smtClean="0"/>
              <a:t> - </a:t>
            </a:r>
            <a:r>
              <a:rPr lang="en-US" dirty="0" err="1" smtClean="0"/>
              <a:t>npm</a:t>
            </a:r>
            <a:r>
              <a:rPr lang="en-US" dirty="0" smtClean="0"/>
              <a:t> package runner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94175" cy="3951288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create-react-app --g</a:t>
            </a:r>
          </a:p>
          <a:p>
            <a:r>
              <a:rPr lang="en-US" dirty="0"/>
              <a:t>c</a:t>
            </a:r>
            <a:r>
              <a:rPr lang="en-US" dirty="0" smtClean="0"/>
              <a:t>reate-react-app &lt;</a:t>
            </a:r>
            <a:r>
              <a:rPr lang="en-US" dirty="0" err="1" smtClean="0"/>
              <a:t>project_name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8759"/>
            <a:ext cx="4876800" cy="4724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88751"/>
            <a:ext cx="3505200" cy="5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react?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Open source library for building user interfaces</a:t>
            </a:r>
          </a:p>
          <a:p>
            <a:r>
              <a:rPr lang="en-US" sz="4000" dirty="0" smtClean="0"/>
              <a:t>Not a framework</a:t>
            </a:r>
          </a:p>
          <a:p>
            <a:r>
              <a:rPr lang="en-US" sz="4000" dirty="0" smtClean="0"/>
              <a:t>Focus on UI</a:t>
            </a:r>
          </a:p>
          <a:p>
            <a:r>
              <a:rPr lang="en-US" sz="4000" dirty="0" smtClean="0"/>
              <a:t>Rich ecosystem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55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learn react?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Created and maintained by </a:t>
            </a:r>
            <a:r>
              <a:rPr lang="en-US" sz="3600" dirty="0" err="1" smtClean="0"/>
              <a:t>facebook</a:t>
            </a:r>
            <a:endParaRPr lang="en-US" sz="3600" dirty="0" smtClean="0"/>
          </a:p>
          <a:p>
            <a:r>
              <a:rPr lang="en-US" sz="3600" dirty="0" smtClean="0"/>
              <a:t>More than 100k stars on </a:t>
            </a:r>
            <a:r>
              <a:rPr lang="en-US" sz="3600" dirty="0" err="1" smtClean="0"/>
              <a:t>Github</a:t>
            </a:r>
            <a:endParaRPr lang="en-US" sz="3600" dirty="0" smtClean="0"/>
          </a:p>
          <a:p>
            <a:r>
              <a:rPr lang="en-US" sz="3600" dirty="0" smtClean="0"/>
              <a:t>Huge community</a:t>
            </a:r>
          </a:p>
          <a:p>
            <a:r>
              <a:rPr lang="en-US" sz="3600" dirty="0" smtClean="0"/>
              <a:t>In demand </a:t>
            </a:r>
            <a:r>
              <a:rPr lang="en-US" sz="3600" dirty="0" smtClean="0"/>
              <a:t>skillset (</a:t>
            </a:r>
            <a:r>
              <a:rPr lang="en-US" sz="3600" dirty="0" err="1" smtClean="0"/>
              <a:t>Stackoverflow</a:t>
            </a:r>
            <a:r>
              <a:rPr lang="en-US" sz="3600" dirty="0" smtClean="0"/>
              <a:t> developer yearly survey)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505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B</a:t>
            </a:r>
            <a:r>
              <a:rPr lang="en-US" dirty="0" smtClean="0"/>
              <a:t>ased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610600" cy="5410200"/>
          </a:xfrm>
        </p:spPr>
      </p:pic>
    </p:spTree>
    <p:extLst>
      <p:ext uri="{BB962C8B-B14F-4D97-AF65-F5344CB8AC3E}">
        <p14:creationId xmlns:p14="http://schemas.microsoft.com/office/powerpoint/2010/main" val="35093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Reusable Code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1237488" y="2895600"/>
            <a:ext cx="1676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Component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98648"/>
            <a:ext cx="1700931" cy="215817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895600"/>
            <a:ext cx="1700213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61872" y="20073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20073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ANGULAR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63056" y="20073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VUE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1972" y="2469035"/>
            <a:ext cx="0" cy="35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48" y="2469035"/>
            <a:ext cx="1587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1" y="2469035"/>
            <a:ext cx="1587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5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is Declarative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react what you want and react builds the actual UI</a:t>
            </a:r>
          </a:p>
          <a:p>
            <a:r>
              <a:rPr lang="en-US" dirty="0" smtClean="0"/>
              <a:t>React will handle efficiently updating and rendering of the components</a:t>
            </a:r>
          </a:p>
          <a:p>
            <a:r>
              <a:rPr lang="en-US" dirty="0" smtClean="0"/>
              <a:t>DOM updates are handles gracefully in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More on why React?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Seamless integration of react into any of application</a:t>
            </a:r>
          </a:p>
          <a:p>
            <a:pPr marL="0" indent="0">
              <a:buNone/>
            </a:pPr>
            <a:r>
              <a:rPr lang="en-US" sz="4000" dirty="0" smtClean="0"/>
              <a:t>-Portion of a page</a:t>
            </a:r>
          </a:p>
          <a:p>
            <a:pPr marL="0" indent="0">
              <a:buNone/>
            </a:pPr>
            <a:r>
              <a:rPr lang="en-US" sz="4000" dirty="0" smtClean="0"/>
              <a:t>-Complete page or</a:t>
            </a:r>
          </a:p>
          <a:p>
            <a:pPr marL="0" indent="0">
              <a:buNone/>
            </a:pPr>
            <a:r>
              <a:rPr lang="en-US" sz="4000" dirty="0" smtClean="0"/>
              <a:t>-Entire application</a:t>
            </a:r>
          </a:p>
          <a:p>
            <a:r>
              <a:rPr lang="en-US" sz="4000" dirty="0" smtClean="0"/>
              <a:t>React native for mobile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HTML, CSS and JAVASCRIPT fundamentals</a:t>
            </a:r>
          </a:p>
          <a:p>
            <a:r>
              <a:rPr lang="en-US" dirty="0" smtClean="0"/>
              <a:t>ES6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: ‘This’ keyword, filter, map and reduce</a:t>
            </a:r>
          </a:p>
          <a:p>
            <a:r>
              <a:rPr lang="en-US" dirty="0" smtClean="0"/>
              <a:t>ES6 – let &amp;</a:t>
            </a:r>
            <a:r>
              <a:rPr lang="en-US" dirty="0" err="1" smtClean="0"/>
              <a:t>const</a:t>
            </a:r>
            <a:r>
              <a:rPr lang="en-US" dirty="0" smtClean="0"/>
              <a:t>, arrow </a:t>
            </a:r>
            <a:r>
              <a:rPr lang="en-US" dirty="0" err="1" smtClean="0"/>
              <a:t>functions,template</a:t>
            </a:r>
            <a:r>
              <a:rPr lang="en-US" dirty="0" smtClean="0"/>
              <a:t> literals, default parameters, object </a:t>
            </a:r>
            <a:r>
              <a:rPr lang="en-US" dirty="0" err="1" smtClean="0"/>
              <a:t>literals,rest</a:t>
            </a:r>
            <a:r>
              <a:rPr lang="en-US" dirty="0" smtClean="0"/>
              <a:t> and spread operators, and </a:t>
            </a:r>
            <a:r>
              <a:rPr lang="en-US" dirty="0" err="1" smtClean="0"/>
              <a:t>destructuring</a:t>
            </a:r>
            <a:r>
              <a:rPr lang="en-US" dirty="0" smtClean="0"/>
              <a:t> assignment</a:t>
            </a:r>
          </a:p>
          <a:p>
            <a:r>
              <a:rPr lang="en-US" dirty="0" smtClean="0"/>
              <a:t>React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813560"/>
            <a:ext cx="2438400" cy="12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Fundamentals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1813560"/>
            <a:ext cx="2514600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813560"/>
            <a:ext cx="2286000" cy="12344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267200"/>
            <a:ext cx="2438400" cy="1371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4267200"/>
            <a:ext cx="25146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4267200"/>
            <a:ext cx="2209800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5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209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What is react?</vt:lpstr>
      <vt:lpstr>Why learn react?</vt:lpstr>
      <vt:lpstr>Component Based Architecture</vt:lpstr>
      <vt:lpstr>Reusable Code</vt:lpstr>
      <vt:lpstr>REACT is Declarative</vt:lpstr>
      <vt:lpstr>More on why React?</vt:lpstr>
      <vt:lpstr>PREREQUISITE</vt:lpstr>
      <vt:lpstr>Content</vt:lpstr>
      <vt:lpstr>‘HELLO WORLD’ APPLICATION</vt:lpstr>
      <vt:lpstr>Requirement</vt:lpstr>
      <vt:lpstr>Create React App</vt:lpstr>
      <vt:lpstr>Create React App</vt:lpstr>
      <vt:lpstr>Folder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35</cp:revision>
  <dcterms:created xsi:type="dcterms:W3CDTF">2022-06-12T13:14:57Z</dcterms:created>
  <dcterms:modified xsi:type="dcterms:W3CDTF">2022-06-13T17:03:54Z</dcterms:modified>
</cp:coreProperties>
</file>