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5" r:id="rId2"/>
    <p:sldId id="256" r:id="rId3"/>
    <p:sldId id="257" r:id="rId4"/>
    <p:sldId id="258" r:id="rId5"/>
    <p:sldId id="260" r:id="rId6"/>
    <p:sldId id="261" r:id="rId7"/>
    <p:sldId id="262" r:id="rId8"/>
    <p:sldId id="286" r:id="rId9"/>
    <p:sldId id="287" r:id="rId10"/>
    <p:sldId id="288" r:id="rId11"/>
    <p:sldId id="289" r:id="rId12"/>
    <p:sldId id="290" r:id="rId13"/>
    <p:sldId id="291" r:id="rId14"/>
    <p:sldId id="266" r:id="rId15"/>
    <p:sldId id="267" r:id="rId16"/>
    <p:sldId id="269" r:id="rId17"/>
    <p:sldId id="270" r:id="rId18"/>
    <p:sldId id="280" r:id="rId19"/>
    <p:sldId id="28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114" y="-62"/>
      </p:cViewPr>
      <p:guideLst>
        <p:guide orient="horz" pos="3984"/>
        <p:guide pos="9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34"/>
    </p:cViewPr>
  </p:sorterViewPr>
  <p:notesViewPr>
    <p:cSldViewPr>
      <p:cViewPr varScale="1">
        <p:scale>
          <a:sx n="61" d="100"/>
          <a:sy n="61" d="100"/>
        </p:scale>
        <p:origin x="-1698" y="-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4.xml"/><Relationship Id="rId1" Type="http://schemas.openxmlformats.org/officeDocument/2006/relationships/slide" Target="slides/slide10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22BB7E9-0623-470A-B29A-E933D89377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0901EA1-991E-4990-AE07-29F8FFCD92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01EA1-991E-4990-AE07-29F8FFCD92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738438" y="1381125"/>
            <a:ext cx="6253162" cy="2333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124325"/>
            <a:ext cx="6249987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dt" sz="quarter" idx="2"/>
          </p:nvPr>
        </p:nvSpPr>
        <p:spPr>
          <a:xfrm>
            <a:off x="2743200" y="5410200"/>
            <a:ext cx="6248400" cy="457200"/>
          </a:xfrm>
        </p:spPr>
        <p:txBody>
          <a:bodyPr wrap="none"/>
          <a:lstStyle>
            <a:lvl1pPr>
              <a:defRPr sz="3200" b="1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3129" name="Group 57"/>
          <p:cNvGrpSpPr>
            <a:grpSpLocks/>
          </p:cNvGrpSpPr>
          <p:nvPr/>
        </p:nvGrpSpPr>
        <p:grpSpPr bwMode="auto">
          <a:xfrm>
            <a:off x="0" y="0"/>
            <a:ext cx="1557338" cy="6878638"/>
            <a:chOff x="0" y="-6"/>
            <a:chExt cx="981" cy="4333"/>
          </a:xfrm>
        </p:grpSpPr>
        <p:sp>
          <p:nvSpPr>
            <p:cNvPr id="3130" name="Rectangle 58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en-US"/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en-US"/>
            </a:p>
          </p:txBody>
        </p:sp>
        <p:sp>
          <p:nvSpPr>
            <p:cNvPr id="3134" name="Freeform 62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/>
              <a:ahLst/>
              <a:cxnLst>
                <a:cxn ang="0">
                  <a:pos x="264" y="52"/>
                </a:cxn>
                <a:cxn ang="0">
                  <a:pos x="264" y="194"/>
                </a:cxn>
                <a:cxn ang="0">
                  <a:pos x="256" y="188"/>
                </a:cxn>
                <a:cxn ang="0">
                  <a:pos x="236" y="188"/>
                </a:cxn>
                <a:cxn ang="0">
                  <a:pos x="221" y="194"/>
                </a:cxn>
                <a:cxn ang="0">
                  <a:pos x="205" y="209"/>
                </a:cxn>
                <a:cxn ang="0">
                  <a:pos x="162" y="261"/>
                </a:cxn>
                <a:cxn ang="0">
                  <a:pos x="66" y="366"/>
                </a:cxn>
                <a:cxn ang="0">
                  <a:pos x="45" y="391"/>
                </a:cxn>
                <a:cxn ang="0">
                  <a:pos x="0" y="391"/>
                </a:cxn>
                <a:cxn ang="0">
                  <a:pos x="178" y="190"/>
                </a:cxn>
                <a:cxn ang="0">
                  <a:pos x="218" y="138"/>
                </a:cxn>
                <a:cxn ang="0">
                  <a:pos x="233" y="111"/>
                </a:cxn>
                <a:cxn ang="0">
                  <a:pos x="246" y="84"/>
                </a:cxn>
                <a:cxn ang="0">
                  <a:pos x="256" y="39"/>
                </a:cxn>
                <a:cxn ang="0">
                  <a:pos x="264" y="0"/>
                </a:cxn>
                <a:cxn ang="0">
                  <a:pos x="264" y="117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3"/>
                </a:cxn>
                <a:cxn ang="0">
                  <a:pos x="30" y="433"/>
                </a:cxn>
                <a:cxn ang="0">
                  <a:pos x="17" y="463"/>
                </a:cxn>
                <a:cxn ang="0">
                  <a:pos x="10" y="510"/>
                </a:cxn>
                <a:cxn ang="0">
                  <a:pos x="0" y="574"/>
                </a:cxn>
                <a:cxn ang="0">
                  <a:pos x="0" y="293"/>
                </a:cxn>
                <a:cxn ang="0">
                  <a:pos x="5" y="320"/>
                </a:cxn>
                <a:cxn ang="0">
                  <a:pos x="10" y="332"/>
                </a:cxn>
                <a:cxn ang="0">
                  <a:pos x="20" y="338"/>
                </a:cxn>
                <a:cxn ang="0">
                  <a:pos x="30" y="341"/>
                </a:cxn>
                <a:cxn ang="0">
                  <a:pos x="45" y="341"/>
                </a:cxn>
                <a:cxn ang="0">
                  <a:pos x="60" y="335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en-US"/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en-US"/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8" name="Freeform 76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0" name="Freeform 78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/>
              <a:ahLst/>
              <a:cxnLst>
                <a:cxn ang="0">
                  <a:pos x="345" y="52"/>
                </a:cxn>
                <a:cxn ang="0">
                  <a:pos x="348" y="144"/>
                </a:cxn>
                <a:cxn ang="0">
                  <a:pos x="0" y="148"/>
                </a:cxn>
                <a:cxn ang="0">
                  <a:pos x="299" y="143"/>
                </a:cxn>
                <a:cxn ang="0">
                  <a:pos x="315" y="111"/>
                </a:cxn>
                <a:cxn ang="0">
                  <a:pos x="328" y="84"/>
                </a:cxn>
                <a:cxn ang="0">
                  <a:pos x="338" y="39"/>
                </a:cxn>
                <a:cxn ang="0">
                  <a:pos x="345" y="0"/>
                </a:cxn>
                <a:cxn ang="0">
                  <a:pos x="345" y="1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2"/>
                </a:cxn>
                <a:cxn ang="0">
                  <a:pos x="30" y="432"/>
                </a:cxn>
                <a:cxn ang="0">
                  <a:pos x="17" y="462"/>
                </a:cxn>
                <a:cxn ang="0">
                  <a:pos x="10" y="509"/>
                </a:cxn>
                <a:cxn ang="0">
                  <a:pos x="0" y="573"/>
                </a:cxn>
                <a:cxn ang="0">
                  <a:pos x="0" y="292"/>
                </a:cxn>
                <a:cxn ang="0">
                  <a:pos x="5" y="319"/>
                </a:cxn>
                <a:cxn ang="0">
                  <a:pos x="10" y="331"/>
                </a:cxn>
                <a:cxn ang="0">
                  <a:pos x="20" y="337"/>
                </a:cxn>
                <a:cxn ang="0">
                  <a:pos x="30" y="340"/>
                </a:cxn>
                <a:cxn ang="0">
                  <a:pos x="45" y="340"/>
                </a:cxn>
                <a:cxn ang="0">
                  <a:pos x="60" y="334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/>
              <a:ahLst/>
              <a:cxnLst>
                <a:cxn ang="0">
                  <a:pos x="153" y="3"/>
                </a:cxn>
                <a:cxn ang="0">
                  <a:pos x="50" y="122"/>
                </a:cxn>
                <a:cxn ang="0">
                  <a:pos x="30" y="152"/>
                </a:cxn>
                <a:cxn ang="0">
                  <a:pos x="17" y="182"/>
                </a:cxn>
                <a:cxn ang="0">
                  <a:pos x="10" y="229"/>
                </a:cxn>
                <a:cxn ang="0">
                  <a:pos x="0" y="293"/>
                </a:cxn>
                <a:cxn ang="0">
                  <a:pos x="0" y="12"/>
                </a:cxn>
                <a:cxn ang="0">
                  <a:pos x="5" y="39"/>
                </a:cxn>
                <a:cxn ang="0">
                  <a:pos x="10" y="51"/>
                </a:cxn>
                <a:cxn ang="0">
                  <a:pos x="20" y="57"/>
                </a:cxn>
                <a:cxn ang="0">
                  <a:pos x="30" y="60"/>
                </a:cxn>
                <a:cxn ang="0">
                  <a:pos x="45" y="60"/>
                </a:cxn>
                <a:cxn ang="0">
                  <a:pos x="60" y="54"/>
                </a:cxn>
                <a:cxn ang="0">
                  <a:pos x="110" y="0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5" name="Freeform 83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6" name="Rectangle 84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63" name="Group 91"/>
          <p:cNvGrpSpPr>
            <a:grpSpLocks/>
          </p:cNvGrpSpPr>
          <p:nvPr/>
        </p:nvGrpSpPr>
        <p:grpSpPr bwMode="auto">
          <a:xfrm>
            <a:off x="523875" y="1428750"/>
            <a:ext cx="2095500" cy="2095500"/>
            <a:chOff x="330" y="900"/>
            <a:chExt cx="1320" cy="1320"/>
          </a:xfrm>
        </p:grpSpPr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975" y="900"/>
              <a:ext cx="675" cy="1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62" name="Group 90"/>
            <p:cNvGrpSpPr>
              <a:grpSpLocks/>
            </p:cNvGrpSpPr>
            <p:nvPr/>
          </p:nvGrpSpPr>
          <p:grpSpPr bwMode="auto">
            <a:xfrm>
              <a:off x="330" y="1015"/>
              <a:ext cx="1079" cy="1060"/>
              <a:chOff x="330" y="1015"/>
              <a:chExt cx="1079" cy="1060"/>
            </a:xfrm>
          </p:grpSpPr>
          <p:grpSp>
            <p:nvGrpSpPr>
              <p:cNvPr id="3160" name="Group 88"/>
              <p:cNvGrpSpPr>
                <a:grpSpLocks/>
              </p:cNvGrpSpPr>
              <p:nvPr/>
            </p:nvGrpSpPr>
            <p:grpSpPr bwMode="auto">
              <a:xfrm>
                <a:off x="330" y="1015"/>
                <a:ext cx="1079" cy="1060"/>
                <a:chOff x="330" y="1015"/>
                <a:chExt cx="1079" cy="1060"/>
              </a:xfrm>
            </p:grpSpPr>
            <p:grpSp>
              <p:nvGrpSpPr>
                <p:cNvPr id="3159" name="Group 87"/>
                <p:cNvGrpSpPr>
                  <a:grpSpLocks/>
                </p:cNvGrpSpPr>
                <p:nvPr/>
              </p:nvGrpSpPr>
              <p:grpSpPr bwMode="auto">
                <a:xfrm>
                  <a:off x="330" y="1015"/>
                  <a:ext cx="1079" cy="1060"/>
                  <a:chOff x="330" y="1015"/>
                  <a:chExt cx="1079" cy="1060"/>
                </a:xfrm>
              </p:grpSpPr>
              <p:sp>
                <p:nvSpPr>
                  <p:cNvPr id="311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910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015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2" name="AutoShape 40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-91" y="144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3" name="AutoShape 41"/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802" y="143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15" name="Rectangle 43"/>
                <p:cNvSpPr>
                  <a:spLocks noChangeArrowheads="1"/>
                </p:cNvSpPr>
                <p:nvPr/>
              </p:nvSpPr>
              <p:spPr bwMode="auto">
                <a:xfrm>
                  <a:off x="433" y="1111"/>
                  <a:ext cx="874" cy="86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6" name="Oval 44"/>
                <p:cNvSpPr>
                  <a:spLocks noChangeArrowheads="1"/>
                </p:cNvSpPr>
                <p:nvPr/>
              </p:nvSpPr>
              <p:spPr bwMode="auto">
                <a:xfrm>
                  <a:off x="484" y="1170"/>
                  <a:ext cx="772" cy="75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en-US"/>
                </a:p>
              </p:txBody>
            </p:sp>
            <p:sp>
              <p:nvSpPr>
                <p:cNvPr id="3117" name="Oval 45"/>
                <p:cNvSpPr>
                  <a:spLocks noChangeArrowheads="1"/>
                </p:cNvSpPr>
                <p:nvPr/>
              </p:nvSpPr>
              <p:spPr bwMode="auto">
                <a:xfrm>
                  <a:off x="559" y="1241"/>
                  <a:ext cx="622" cy="60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en-US"/>
                </a:p>
              </p:txBody>
            </p:sp>
            <p:sp>
              <p:nvSpPr>
                <p:cNvPr id="3118" name="Oval 46"/>
                <p:cNvSpPr>
                  <a:spLocks noChangeArrowheads="1"/>
                </p:cNvSpPr>
                <p:nvPr/>
              </p:nvSpPr>
              <p:spPr bwMode="auto">
                <a:xfrm>
                  <a:off x="624" y="1303"/>
                  <a:ext cx="492" cy="4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en-US"/>
                </a:p>
              </p:txBody>
            </p:sp>
          </p:grpSp>
          <p:grpSp>
            <p:nvGrpSpPr>
              <p:cNvPr id="3161" name="Group 89"/>
              <p:cNvGrpSpPr>
                <a:grpSpLocks/>
              </p:cNvGrpSpPr>
              <p:nvPr/>
            </p:nvGrpSpPr>
            <p:grpSpPr bwMode="auto">
              <a:xfrm>
                <a:off x="634" y="1345"/>
                <a:ext cx="447" cy="402"/>
                <a:chOff x="634" y="1345"/>
                <a:chExt cx="447" cy="402"/>
              </a:xfrm>
            </p:grpSpPr>
            <p:sp>
              <p:nvSpPr>
                <p:cNvPr id="3120" name="Arc 48"/>
                <p:cNvSpPr>
                  <a:spLocks/>
                </p:cNvSpPr>
                <p:nvPr/>
              </p:nvSpPr>
              <p:spPr bwMode="auto">
                <a:xfrm>
                  <a:off x="856" y="1409"/>
                  <a:ext cx="34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1" name="Arc 49"/>
                <p:cNvSpPr>
                  <a:spLocks/>
                </p:cNvSpPr>
                <p:nvPr/>
              </p:nvSpPr>
              <p:spPr bwMode="auto">
                <a:xfrm>
                  <a:off x="827" y="1409"/>
                  <a:ext cx="34" cy="28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2" name="AutoShape 50"/>
                <p:cNvSpPr>
                  <a:spLocks noChangeArrowheads="1"/>
                </p:cNvSpPr>
                <p:nvPr/>
              </p:nvSpPr>
              <p:spPr bwMode="auto">
                <a:xfrm>
                  <a:off x="798" y="1694"/>
                  <a:ext cx="122" cy="53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3" name="Freeform 51"/>
                <p:cNvSpPr>
                  <a:spLocks/>
                </p:cNvSpPr>
                <p:nvPr/>
              </p:nvSpPr>
              <p:spPr bwMode="auto">
                <a:xfrm>
                  <a:off x="634" y="1467"/>
                  <a:ext cx="221" cy="230"/>
                </a:xfrm>
                <a:custGeom>
                  <a:avLst/>
                  <a:gdLst/>
                  <a:ahLst/>
                  <a:cxnLst>
                    <a:cxn ang="0">
                      <a:pos x="212" y="204"/>
                    </a:cxn>
                    <a:cxn ang="0">
                      <a:pos x="194" y="158"/>
                    </a:cxn>
                    <a:cxn ang="0">
                      <a:pos x="188" y="111"/>
                    </a:cxn>
                    <a:cxn ang="0">
                      <a:pos x="183" y="72"/>
                    </a:cxn>
                    <a:cxn ang="0">
                      <a:pos x="178" y="52"/>
                    </a:cxn>
                    <a:cxn ang="0">
                      <a:pos x="169" y="37"/>
                    </a:cxn>
                    <a:cxn ang="0">
                      <a:pos x="157" y="24"/>
                    </a:cxn>
                    <a:cxn ang="0">
                      <a:pos x="143" y="13"/>
                    </a:cxn>
                    <a:cxn ang="0">
                      <a:pos x="124" y="5"/>
                    </a:cxn>
                    <a:cxn ang="0">
                      <a:pos x="100" y="0"/>
                    </a:cxn>
                    <a:cxn ang="0">
                      <a:pos x="76" y="0"/>
                    </a:cxn>
                    <a:cxn ang="0">
                      <a:pos x="54" y="7"/>
                    </a:cxn>
                    <a:cxn ang="0">
                      <a:pos x="35" y="16"/>
                    </a:cxn>
                    <a:cxn ang="0">
                      <a:pos x="18" y="31"/>
                    </a:cxn>
                    <a:cxn ang="0">
                      <a:pos x="5" y="51"/>
                    </a:cxn>
                    <a:cxn ang="0">
                      <a:pos x="0" y="73"/>
                    </a:cxn>
                    <a:cxn ang="0">
                      <a:pos x="3" y="72"/>
                    </a:cxn>
                    <a:cxn ang="0">
                      <a:pos x="15" y="64"/>
                    </a:cxn>
                    <a:cxn ang="0">
                      <a:pos x="35" y="58"/>
                    </a:cxn>
                    <a:cxn ang="0">
                      <a:pos x="56" y="57"/>
                    </a:cxn>
                    <a:cxn ang="0">
                      <a:pos x="74" y="63"/>
                    </a:cxn>
                    <a:cxn ang="0">
                      <a:pos x="87" y="73"/>
                    </a:cxn>
                    <a:cxn ang="0">
                      <a:pos x="93" y="85"/>
                    </a:cxn>
                    <a:cxn ang="0">
                      <a:pos x="96" y="102"/>
                    </a:cxn>
                    <a:cxn ang="0">
                      <a:pos x="100" y="124"/>
                    </a:cxn>
                    <a:cxn ang="0">
                      <a:pos x="106" y="147"/>
                    </a:cxn>
                    <a:cxn ang="0">
                      <a:pos x="116" y="168"/>
                    </a:cxn>
                    <a:cxn ang="0">
                      <a:pos x="131" y="190"/>
                    </a:cxn>
                    <a:cxn ang="0">
                      <a:pos x="150" y="207"/>
                    </a:cxn>
                    <a:cxn ang="0">
                      <a:pos x="172" y="219"/>
                    </a:cxn>
                    <a:cxn ang="0">
                      <a:pos x="194" y="226"/>
                    </a:cxn>
                    <a:cxn ang="0">
                      <a:pos x="220" y="229"/>
                    </a:cxn>
                  </a:cxnLst>
                  <a:rect l="0" t="0" r="r" b="b"/>
                  <a:pathLst>
                    <a:path w="221" h="230">
                      <a:moveTo>
                        <a:pt x="220" y="229"/>
                      </a:moveTo>
                      <a:lnTo>
                        <a:pt x="212" y="204"/>
                      </a:lnTo>
                      <a:lnTo>
                        <a:pt x="202" y="180"/>
                      </a:lnTo>
                      <a:lnTo>
                        <a:pt x="194" y="158"/>
                      </a:lnTo>
                      <a:lnTo>
                        <a:pt x="190" y="136"/>
                      </a:lnTo>
                      <a:lnTo>
                        <a:pt x="188" y="111"/>
                      </a:lnTo>
                      <a:lnTo>
                        <a:pt x="185" y="85"/>
                      </a:lnTo>
                      <a:lnTo>
                        <a:pt x="183" y="72"/>
                      </a:lnTo>
                      <a:lnTo>
                        <a:pt x="181" y="61"/>
                      </a:lnTo>
                      <a:lnTo>
                        <a:pt x="178" y="52"/>
                      </a:lnTo>
                      <a:lnTo>
                        <a:pt x="173" y="43"/>
                      </a:lnTo>
                      <a:lnTo>
                        <a:pt x="169" y="37"/>
                      </a:lnTo>
                      <a:lnTo>
                        <a:pt x="164" y="30"/>
                      </a:lnTo>
                      <a:lnTo>
                        <a:pt x="157" y="24"/>
                      </a:lnTo>
                      <a:lnTo>
                        <a:pt x="150" y="18"/>
                      </a:lnTo>
                      <a:lnTo>
                        <a:pt x="143" y="13"/>
                      </a:lnTo>
                      <a:lnTo>
                        <a:pt x="134" y="9"/>
                      </a:lnTo>
                      <a:lnTo>
                        <a:pt x="124" y="5"/>
                      </a:lnTo>
                      <a:lnTo>
                        <a:pt x="112" y="2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6" y="0"/>
                      </a:lnTo>
                      <a:lnTo>
                        <a:pt x="65" y="2"/>
                      </a:lnTo>
                      <a:lnTo>
                        <a:pt x="54" y="7"/>
                      </a:lnTo>
                      <a:lnTo>
                        <a:pt x="45" y="10"/>
                      </a:lnTo>
                      <a:lnTo>
                        <a:pt x="35" y="16"/>
                      </a:lnTo>
                      <a:lnTo>
                        <a:pt x="25" y="24"/>
                      </a:lnTo>
                      <a:lnTo>
                        <a:pt x="18" y="31"/>
                      </a:lnTo>
                      <a:lnTo>
                        <a:pt x="11" y="41"/>
                      </a:lnTo>
                      <a:lnTo>
                        <a:pt x="5" y="51"/>
                      </a:lnTo>
                      <a:lnTo>
                        <a:pt x="1" y="63"/>
                      </a:lnTo>
                      <a:lnTo>
                        <a:pt x="0" y="73"/>
                      </a:lnTo>
                      <a:lnTo>
                        <a:pt x="0" y="79"/>
                      </a:lnTo>
                      <a:lnTo>
                        <a:pt x="3" y="72"/>
                      </a:lnTo>
                      <a:lnTo>
                        <a:pt x="8" y="67"/>
                      </a:lnTo>
                      <a:lnTo>
                        <a:pt x="15" y="64"/>
                      </a:lnTo>
                      <a:lnTo>
                        <a:pt x="25" y="60"/>
                      </a:lnTo>
                      <a:lnTo>
                        <a:pt x="35" y="58"/>
                      </a:lnTo>
                      <a:lnTo>
                        <a:pt x="46" y="57"/>
                      </a:lnTo>
                      <a:lnTo>
                        <a:pt x="56" y="57"/>
                      </a:lnTo>
                      <a:lnTo>
                        <a:pt x="67" y="60"/>
                      </a:lnTo>
                      <a:lnTo>
                        <a:pt x="74" y="63"/>
                      </a:lnTo>
                      <a:lnTo>
                        <a:pt x="81" y="67"/>
                      </a:lnTo>
                      <a:lnTo>
                        <a:pt x="87" y="73"/>
                      </a:lnTo>
                      <a:lnTo>
                        <a:pt x="91" y="78"/>
                      </a:lnTo>
                      <a:lnTo>
                        <a:pt x="93" y="85"/>
                      </a:lnTo>
                      <a:lnTo>
                        <a:pt x="95" y="92"/>
                      </a:lnTo>
                      <a:lnTo>
                        <a:pt x="96" y="102"/>
                      </a:lnTo>
                      <a:lnTo>
                        <a:pt x="98" y="112"/>
                      </a:lnTo>
                      <a:lnTo>
                        <a:pt x="100" y="124"/>
                      </a:lnTo>
                      <a:lnTo>
                        <a:pt x="103" y="135"/>
                      </a:lnTo>
                      <a:lnTo>
                        <a:pt x="106" y="147"/>
                      </a:lnTo>
                      <a:lnTo>
                        <a:pt x="111" y="158"/>
                      </a:lnTo>
                      <a:lnTo>
                        <a:pt x="116" y="168"/>
                      </a:lnTo>
                      <a:lnTo>
                        <a:pt x="123" y="180"/>
                      </a:lnTo>
                      <a:lnTo>
                        <a:pt x="131" y="190"/>
                      </a:lnTo>
                      <a:lnTo>
                        <a:pt x="140" y="199"/>
                      </a:lnTo>
                      <a:lnTo>
                        <a:pt x="150" y="207"/>
                      </a:lnTo>
                      <a:lnTo>
                        <a:pt x="163" y="215"/>
                      </a:lnTo>
                      <a:lnTo>
                        <a:pt x="172" y="219"/>
                      </a:lnTo>
                      <a:lnTo>
                        <a:pt x="183" y="223"/>
                      </a:lnTo>
                      <a:lnTo>
                        <a:pt x="194" y="226"/>
                      </a:lnTo>
                      <a:lnTo>
                        <a:pt x="207" y="228"/>
                      </a:lnTo>
                      <a:lnTo>
                        <a:pt x="22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4" name="Freeform 52"/>
                <p:cNvSpPr>
                  <a:spLocks/>
                </p:cNvSpPr>
                <p:nvPr/>
              </p:nvSpPr>
              <p:spPr bwMode="auto">
                <a:xfrm>
                  <a:off x="859" y="1467"/>
                  <a:ext cx="222" cy="230"/>
                </a:xfrm>
                <a:custGeom>
                  <a:avLst/>
                  <a:gdLst/>
                  <a:ahLst/>
                  <a:cxnLst>
                    <a:cxn ang="0">
                      <a:pos x="7" y="204"/>
                    </a:cxn>
                    <a:cxn ang="0">
                      <a:pos x="25" y="158"/>
                    </a:cxn>
                    <a:cxn ang="0">
                      <a:pos x="31" y="111"/>
                    </a:cxn>
                    <a:cxn ang="0">
                      <a:pos x="36" y="72"/>
                    </a:cxn>
                    <a:cxn ang="0">
                      <a:pos x="41" y="52"/>
                    </a:cxn>
                    <a:cxn ang="0">
                      <a:pos x="50" y="37"/>
                    </a:cxn>
                    <a:cxn ang="0">
                      <a:pos x="62" y="24"/>
                    </a:cxn>
                    <a:cxn ang="0">
                      <a:pos x="77" y="13"/>
                    </a:cxn>
                    <a:cxn ang="0">
                      <a:pos x="96" y="5"/>
                    </a:cxn>
                    <a:cxn ang="0">
                      <a:pos x="120" y="0"/>
                    </a:cxn>
                    <a:cxn ang="0">
                      <a:pos x="143" y="0"/>
                    </a:cxn>
                    <a:cxn ang="0">
                      <a:pos x="165" y="7"/>
                    </a:cxn>
                    <a:cxn ang="0">
                      <a:pos x="184" y="16"/>
                    </a:cxn>
                    <a:cxn ang="0">
                      <a:pos x="201" y="31"/>
                    </a:cxn>
                    <a:cxn ang="0">
                      <a:pos x="215" y="51"/>
                    </a:cxn>
                    <a:cxn ang="0">
                      <a:pos x="221" y="73"/>
                    </a:cxn>
                    <a:cxn ang="0">
                      <a:pos x="217" y="72"/>
                    </a:cxn>
                    <a:cxn ang="0">
                      <a:pos x="205" y="64"/>
                    </a:cxn>
                    <a:cxn ang="0">
                      <a:pos x="184" y="58"/>
                    </a:cxn>
                    <a:cxn ang="0">
                      <a:pos x="164" y="57"/>
                    </a:cxn>
                    <a:cxn ang="0">
                      <a:pos x="145" y="63"/>
                    </a:cxn>
                    <a:cxn ang="0">
                      <a:pos x="132" y="73"/>
                    </a:cxn>
                    <a:cxn ang="0">
                      <a:pos x="127" y="85"/>
                    </a:cxn>
                    <a:cxn ang="0">
                      <a:pos x="123" y="102"/>
                    </a:cxn>
                    <a:cxn ang="0">
                      <a:pos x="120" y="124"/>
                    </a:cxn>
                    <a:cxn ang="0">
                      <a:pos x="113" y="147"/>
                    </a:cxn>
                    <a:cxn ang="0">
                      <a:pos x="104" y="168"/>
                    </a:cxn>
                    <a:cxn ang="0">
                      <a:pos x="89" y="190"/>
                    </a:cxn>
                    <a:cxn ang="0">
                      <a:pos x="69" y="207"/>
                    </a:cxn>
                    <a:cxn ang="0">
                      <a:pos x="47" y="219"/>
                    </a:cxn>
                    <a:cxn ang="0">
                      <a:pos x="25" y="226"/>
                    </a:cxn>
                    <a:cxn ang="0">
                      <a:pos x="0" y="229"/>
                    </a:cxn>
                  </a:cxnLst>
                  <a:rect l="0" t="0" r="r" b="b"/>
                  <a:pathLst>
                    <a:path w="222" h="230">
                      <a:moveTo>
                        <a:pt x="0" y="229"/>
                      </a:moveTo>
                      <a:lnTo>
                        <a:pt x="7" y="204"/>
                      </a:lnTo>
                      <a:lnTo>
                        <a:pt x="17" y="180"/>
                      </a:lnTo>
                      <a:lnTo>
                        <a:pt x="25" y="158"/>
                      </a:lnTo>
                      <a:lnTo>
                        <a:pt x="29" y="136"/>
                      </a:lnTo>
                      <a:lnTo>
                        <a:pt x="31" y="111"/>
                      </a:lnTo>
                      <a:lnTo>
                        <a:pt x="34" y="85"/>
                      </a:lnTo>
                      <a:lnTo>
                        <a:pt x="36" y="72"/>
                      </a:lnTo>
                      <a:lnTo>
                        <a:pt x="38" y="61"/>
                      </a:lnTo>
                      <a:lnTo>
                        <a:pt x="41" y="52"/>
                      </a:lnTo>
                      <a:lnTo>
                        <a:pt x="46" y="43"/>
                      </a:lnTo>
                      <a:lnTo>
                        <a:pt x="50" y="37"/>
                      </a:lnTo>
                      <a:lnTo>
                        <a:pt x="56" y="30"/>
                      </a:lnTo>
                      <a:lnTo>
                        <a:pt x="62" y="24"/>
                      </a:lnTo>
                      <a:lnTo>
                        <a:pt x="69" y="18"/>
                      </a:lnTo>
                      <a:lnTo>
                        <a:pt x="77" y="13"/>
                      </a:lnTo>
                      <a:lnTo>
                        <a:pt x="86" y="9"/>
                      </a:lnTo>
                      <a:lnTo>
                        <a:pt x="96" y="5"/>
                      </a:lnTo>
                      <a:lnTo>
                        <a:pt x="108" y="2"/>
                      </a:lnTo>
                      <a:lnTo>
                        <a:pt x="120" y="0"/>
                      </a:lnTo>
                      <a:lnTo>
                        <a:pt x="132" y="0"/>
                      </a:lnTo>
                      <a:lnTo>
                        <a:pt x="143" y="0"/>
                      </a:lnTo>
                      <a:lnTo>
                        <a:pt x="155" y="2"/>
                      </a:lnTo>
                      <a:lnTo>
                        <a:pt x="165" y="7"/>
                      </a:lnTo>
                      <a:lnTo>
                        <a:pt x="175" y="10"/>
                      </a:lnTo>
                      <a:lnTo>
                        <a:pt x="184" y="16"/>
                      </a:lnTo>
                      <a:lnTo>
                        <a:pt x="195" y="24"/>
                      </a:lnTo>
                      <a:lnTo>
                        <a:pt x="201" y="31"/>
                      </a:lnTo>
                      <a:lnTo>
                        <a:pt x="209" y="41"/>
                      </a:lnTo>
                      <a:lnTo>
                        <a:pt x="215" y="51"/>
                      </a:lnTo>
                      <a:lnTo>
                        <a:pt x="219" y="63"/>
                      </a:lnTo>
                      <a:lnTo>
                        <a:pt x="221" y="73"/>
                      </a:lnTo>
                      <a:lnTo>
                        <a:pt x="220" y="79"/>
                      </a:lnTo>
                      <a:lnTo>
                        <a:pt x="217" y="72"/>
                      </a:lnTo>
                      <a:lnTo>
                        <a:pt x="212" y="67"/>
                      </a:lnTo>
                      <a:lnTo>
                        <a:pt x="205" y="64"/>
                      </a:lnTo>
                      <a:lnTo>
                        <a:pt x="195" y="60"/>
                      </a:lnTo>
                      <a:lnTo>
                        <a:pt x="184" y="58"/>
                      </a:lnTo>
                      <a:lnTo>
                        <a:pt x="174" y="57"/>
                      </a:lnTo>
                      <a:lnTo>
                        <a:pt x="164" y="57"/>
                      </a:lnTo>
                      <a:lnTo>
                        <a:pt x="153" y="60"/>
                      </a:lnTo>
                      <a:lnTo>
                        <a:pt x="145" y="63"/>
                      </a:lnTo>
                      <a:lnTo>
                        <a:pt x="139" y="67"/>
                      </a:lnTo>
                      <a:lnTo>
                        <a:pt x="132" y="73"/>
                      </a:lnTo>
                      <a:lnTo>
                        <a:pt x="129" y="78"/>
                      </a:lnTo>
                      <a:lnTo>
                        <a:pt x="127" y="85"/>
                      </a:lnTo>
                      <a:lnTo>
                        <a:pt x="125" y="92"/>
                      </a:lnTo>
                      <a:lnTo>
                        <a:pt x="123" y="102"/>
                      </a:lnTo>
                      <a:lnTo>
                        <a:pt x="122" y="112"/>
                      </a:lnTo>
                      <a:lnTo>
                        <a:pt x="120" y="124"/>
                      </a:lnTo>
                      <a:lnTo>
                        <a:pt x="117" y="135"/>
                      </a:lnTo>
                      <a:lnTo>
                        <a:pt x="113" y="147"/>
                      </a:lnTo>
                      <a:lnTo>
                        <a:pt x="109" y="158"/>
                      </a:lnTo>
                      <a:lnTo>
                        <a:pt x="104" y="168"/>
                      </a:lnTo>
                      <a:lnTo>
                        <a:pt x="97" y="180"/>
                      </a:lnTo>
                      <a:lnTo>
                        <a:pt x="89" y="190"/>
                      </a:lnTo>
                      <a:lnTo>
                        <a:pt x="79" y="199"/>
                      </a:lnTo>
                      <a:lnTo>
                        <a:pt x="69" y="207"/>
                      </a:lnTo>
                      <a:lnTo>
                        <a:pt x="57" y="215"/>
                      </a:lnTo>
                      <a:lnTo>
                        <a:pt x="47" y="219"/>
                      </a:lnTo>
                      <a:lnTo>
                        <a:pt x="37" y="223"/>
                      </a:lnTo>
                      <a:lnTo>
                        <a:pt x="25" y="226"/>
                      </a:lnTo>
                      <a:lnTo>
                        <a:pt x="12" y="228"/>
                      </a:lnTo>
                      <a:lnTo>
                        <a:pt x="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5" name="Oval 53"/>
                <p:cNvSpPr>
                  <a:spLocks noChangeArrowheads="1"/>
                </p:cNvSpPr>
                <p:nvPr/>
              </p:nvSpPr>
              <p:spPr bwMode="auto">
                <a:xfrm>
                  <a:off x="829" y="1345"/>
                  <a:ext cx="56" cy="5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en-US"/>
                </a:p>
              </p:txBody>
            </p:sp>
          </p:grpSp>
        </p:grpSp>
      </p:grpSp>
      <p:sp>
        <p:nvSpPr>
          <p:cNvPr id="3164" name="Rectangle 9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5" name="Rectangle 9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040E4-2BBF-46A3-B170-E12416E28F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2FF58-1DA7-48AF-B023-96CB1E61C5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938" y="228600"/>
            <a:ext cx="1871662" cy="601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0188" y="228600"/>
            <a:ext cx="5467350" cy="6010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B0BA9-FE12-4FE3-82C1-C8C4DBF906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BECD9-3556-4CE5-8953-5A965D174A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8BEE4-79BD-4E1C-94E2-F7C9BFF4F7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0188" y="1524000"/>
            <a:ext cx="3668712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1300" y="1524000"/>
            <a:ext cx="36703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6DB3C-8D17-43FF-8DDA-645CE095A5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2F976-30A0-46DA-8791-6C57C30B7E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A5A2E-4706-4B1C-A687-872AB792F6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67B-B630-4BCD-8DA2-F26FB84D6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4D35A-6D52-4767-B3A3-6A3CF8A7F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2BC25-FB1C-4AAA-9E90-18E3EADA5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roup 37"/>
          <p:cNvGrpSpPr>
            <a:grpSpLocks/>
          </p:cNvGrpSpPr>
          <p:nvPr/>
        </p:nvGrpSpPr>
        <p:grpSpPr bwMode="auto">
          <a:xfrm>
            <a:off x="0" y="-9525"/>
            <a:ext cx="1557338" cy="6878638"/>
            <a:chOff x="0" y="-6"/>
            <a:chExt cx="981" cy="4333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en-US"/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/>
              <a:ahLst/>
              <a:cxnLst>
                <a:cxn ang="0">
                  <a:pos x="264" y="52"/>
                </a:cxn>
                <a:cxn ang="0">
                  <a:pos x="264" y="194"/>
                </a:cxn>
                <a:cxn ang="0">
                  <a:pos x="256" y="188"/>
                </a:cxn>
                <a:cxn ang="0">
                  <a:pos x="236" y="188"/>
                </a:cxn>
                <a:cxn ang="0">
                  <a:pos x="221" y="194"/>
                </a:cxn>
                <a:cxn ang="0">
                  <a:pos x="205" y="209"/>
                </a:cxn>
                <a:cxn ang="0">
                  <a:pos x="162" y="261"/>
                </a:cxn>
                <a:cxn ang="0">
                  <a:pos x="66" y="366"/>
                </a:cxn>
                <a:cxn ang="0">
                  <a:pos x="45" y="391"/>
                </a:cxn>
                <a:cxn ang="0">
                  <a:pos x="0" y="391"/>
                </a:cxn>
                <a:cxn ang="0">
                  <a:pos x="178" y="190"/>
                </a:cxn>
                <a:cxn ang="0">
                  <a:pos x="218" y="138"/>
                </a:cxn>
                <a:cxn ang="0">
                  <a:pos x="233" y="111"/>
                </a:cxn>
                <a:cxn ang="0">
                  <a:pos x="246" y="84"/>
                </a:cxn>
                <a:cxn ang="0">
                  <a:pos x="256" y="39"/>
                </a:cxn>
                <a:cxn ang="0">
                  <a:pos x="264" y="0"/>
                </a:cxn>
                <a:cxn ang="0">
                  <a:pos x="264" y="117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3"/>
                </a:cxn>
                <a:cxn ang="0">
                  <a:pos x="30" y="433"/>
                </a:cxn>
                <a:cxn ang="0">
                  <a:pos x="17" y="463"/>
                </a:cxn>
                <a:cxn ang="0">
                  <a:pos x="10" y="510"/>
                </a:cxn>
                <a:cxn ang="0">
                  <a:pos x="0" y="574"/>
                </a:cxn>
                <a:cxn ang="0">
                  <a:pos x="0" y="293"/>
                </a:cxn>
                <a:cxn ang="0">
                  <a:pos x="5" y="320"/>
                </a:cxn>
                <a:cxn ang="0">
                  <a:pos x="10" y="332"/>
                </a:cxn>
                <a:cxn ang="0">
                  <a:pos x="20" y="338"/>
                </a:cxn>
                <a:cxn ang="0">
                  <a:pos x="30" y="341"/>
                </a:cxn>
                <a:cxn ang="0">
                  <a:pos x="45" y="341"/>
                </a:cxn>
                <a:cxn ang="0">
                  <a:pos x="60" y="335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en-US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/>
              <a:ahLst/>
              <a:cxnLst>
                <a:cxn ang="0">
                  <a:pos x="345" y="52"/>
                </a:cxn>
                <a:cxn ang="0">
                  <a:pos x="348" y="144"/>
                </a:cxn>
                <a:cxn ang="0">
                  <a:pos x="0" y="148"/>
                </a:cxn>
                <a:cxn ang="0">
                  <a:pos x="299" y="143"/>
                </a:cxn>
                <a:cxn ang="0">
                  <a:pos x="315" y="111"/>
                </a:cxn>
                <a:cxn ang="0">
                  <a:pos x="328" y="84"/>
                </a:cxn>
                <a:cxn ang="0">
                  <a:pos x="338" y="39"/>
                </a:cxn>
                <a:cxn ang="0">
                  <a:pos x="345" y="0"/>
                </a:cxn>
                <a:cxn ang="0">
                  <a:pos x="345" y="1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2"/>
                </a:cxn>
                <a:cxn ang="0">
                  <a:pos x="30" y="432"/>
                </a:cxn>
                <a:cxn ang="0">
                  <a:pos x="17" y="462"/>
                </a:cxn>
                <a:cxn ang="0">
                  <a:pos x="10" y="509"/>
                </a:cxn>
                <a:cxn ang="0">
                  <a:pos x="0" y="573"/>
                </a:cxn>
                <a:cxn ang="0">
                  <a:pos x="0" y="292"/>
                </a:cxn>
                <a:cxn ang="0">
                  <a:pos x="5" y="319"/>
                </a:cxn>
                <a:cxn ang="0">
                  <a:pos x="10" y="331"/>
                </a:cxn>
                <a:cxn ang="0">
                  <a:pos x="20" y="337"/>
                </a:cxn>
                <a:cxn ang="0">
                  <a:pos x="30" y="340"/>
                </a:cxn>
                <a:cxn ang="0">
                  <a:pos x="45" y="340"/>
                </a:cxn>
                <a:cxn ang="0">
                  <a:pos x="60" y="334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/>
              <a:ahLst/>
              <a:cxnLst>
                <a:cxn ang="0">
                  <a:pos x="153" y="3"/>
                </a:cxn>
                <a:cxn ang="0">
                  <a:pos x="50" y="122"/>
                </a:cxn>
                <a:cxn ang="0">
                  <a:pos x="30" y="152"/>
                </a:cxn>
                <a:cxn ang="0">
                  <a:pos x="17" y="182"/>
                </a:cxn>
                <a:cxn ang="0">
                  <a:pos x="10" y="229"/>
                </a:cxn>
                <a:cxn ang="0">
                  <a:pos x="0" y="293"/>
                </a:cxn>
                <a:cxn ang="0">
                  <a:pos x="0" y="12"/>
                </a:cxn>
                <a:cxn ang="0">
                  <a:pos x="5" y="39"/>
                </a:cxn>
                <a:cxn ang="0">
                  <a:pos x="10" y="51"/>
                </a:cxn>
                <a:cxn ang="0">
                  <a:pos x="20" y="57"/>
                </a:cxn>
                <a:cxn ang="0">
                  <a:pos x="30" y="60"/>
                </a:cxn>
                <a:cxn ang="0">
                  <a:pos x="45" y="60"/>
                </a:cxn>
                <a:cxn ang="0">
                  <a:pos x="60" y="54"/>
                </a:cxn>
                <a:cxn ang="0">
                  <a:pos x="110" y="0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228600"/>
            <a:ext cx="7491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188" y="1524000"/>
            <a:ext cx="749141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324600"/>
            <a:ext cx="14097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F1F5B64-664E-4E60-A934-750F026C3D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CD9-3556-4CE5-8953-5A965D174A8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19200" y="0"/>
            <a:ext cx="7924800" cy="7010400"/>
          </a:xfrm>
          <a:prstGeom prst="rect">
            <a:avLst/>
          </a:prstGeom>
          <a:solidFill>
            <a:srgbClr val="FF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1752600"/>
            <a:ext cx="6476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96200" cy="11430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</a:p>
        </p:txBody>
      </p:sp>
      <p:pic>
        <p:nvPicPr>
          <p:cNvPr id="25607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ln>
            <a:solidFill>
              <a:schemeClr val="hlink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10</a:t>
            </a:fld>
            <a:endParaRPr lang="en-US" sz="4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447800" y="1447800"/>
            <a:ext cx="7543800" cy="4953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 descr="DFD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52600"/>
            <a:ext cx="601980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96200" cy="1143000"/>
          </a:xfrm>
        </p:spPr>
        <p:txBody>
          <a:bodyPr/>
          <a:lstStyle/>
          <a:p>
            <a:r>
              <a:rPr lang="en-US" b="1" u="sng" dirty="0">
                <a:solidFill>
                  <a:schemeClr val="hlink"/>
                </a:solidFill>
              </a:rPr>
              <a:t>Hospital Management Systems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DFD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4" y="1524000"/>
            <a:ext cx="7239426" cy="50486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0"/>
            <a:ext cx="7491413" cy="17526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     </a:t>
            </a:r>
            <a:r>
              <a:rPr lang="en-US" sz="4800" b="1" u="sng" dirty="0">
                <a:solidFill>
                  <a:schemeClr val="hlink"/>
                </a:solidFill>
              </a:rPr>
              <a:t>Software At A Glance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4788" y="5257800"/>
            <a:ext cx="4748212" cy="1219200"/>
          </a:xfrm>
        </p:spPr>
        <p:txBody>
          <a:bodyPr/>
          <a:lstStyle/>
          <a:p>
            <a:pPr>
              <a:buNone/>
            </a:pPr>
            <a:endParaRPr lang="en-US" sz="2400" b="0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21772" y="3810000"/>
            <a:ext cx="555062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FUNCTIONALITY</a:t>
            </a:r>
            <a:endParaRPr lang="en-US" sz="4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7848600" cy="1143000"/>
          </a:xfrm>
        </p:spPr>
        <p:txBody>
          <a:bodyPr/>
          <a:lstStyle/>
          <a:p>
            <a:r>
              <a:rPr lang="en-US" b="1" u="sng" dirty="0">
                <a:solidFill>
                  <a:schemeClr val="hlink"/>
                </a:solidFill>
              </a:rPr>
              <a:t>Hospital Management Systems</a:t>
            </a:r>
          </a:p>
        </p:txBody>
      </p:sp>
      <p:graphicFrame>
        <p:nvGraphicFramePr>
          <p:cNvPr id="14341" name="Object 5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52588" y="2133600"/>
          <a:ext cx="7491412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Bitmap Image" r:id="rId3" imgW="4885714" imgH="2847619" progId="Paint.Picture">
                  <p:embed/>
                </p:oleObj>
              </mc:Choice>
              <mc:Fallback>
                <p:oleObj name="Bitmap Image" r:id="rId3" imgW="4885714" imgH="2847619" progId="Paint.Picture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133600"/>
                        <a:ext cx="7491412" cy="436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DMIN LOGI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133600"/>
            <a:ext cx="7696200" cy="4038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13</a:t>
            </a:fld>
            <a:endParaRPr 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447800" y="1524000"/>
          <a:ext cx="7696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Bitmap Image" r:id="rId3" imgW="5409524" imgH="4133333" progId="Paint.Picture">
                  <p:embed/>
                </p:oleObj>
              </mc:Choice>
              <mc:Fallback>
                <p:oleObj name="Bitmap Image" r:id="rId3" imgW="5409524" imgH="4133333" progId="Paint.Picture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0"/>
                        <a:ext cx="7696200" cy="495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96200" cy="11430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</a:p>
        </p:txBody>
      </p:sp>
      <p:pic>
        <p:nvPicPr>
          <p:cNvPr id="6" name="Picture 5" descr="PATIENT REG 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1439465"/>
            <a:ext cx="7696200" cy="503753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14</a:t>
            </a:fld>
            <a:endParaRPr 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848600" cy="11430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</a:p>
        </p:txBody>
      </p:sp>
      <p:graphicFrame>
        <p:nvGraphicFramePr>
          <p:cNvPr id="20485" name="Object 5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1600200"/>
          <a:ext cx="7186613" cy="483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Bitmap Image" r:id="rId3" imgW="6866667" imgH="4247619" progId="Paint.Picture">
                  <p:embed/>
                </p:oleObj>
              </mc:Choice>
              <mc:Fallback>
                <p:oleObj name="Bitmap Image" r:id="rId3" imgW="6866667" imgH="4247619" progId="Paint.Picture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7186613" cy="483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PATIENT REG 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1225152"/>
            <a:ext cx="7696200" cy="540424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15</a:t>
            </a:fld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96200" cy="11430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</a:p>
        </p:txBody>
      </p:sp>
      <p:graphicFrame>
        <p:nvGraphicFramePr>
          <p:cNvPr id="51202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76400" y="1524000"/>
          <a:ext cx="7010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Bitmap Image" r:id="rId3" imgW="7590476" imgH="5361905" progId="Paint.Picture">
                  <p:embed/>
                </p:oleObj>
              </mc:Choice>
              <mc:Fallback>
                <p:oleObj name="Bitmap Image" r:id="rId3" imgW="7590476" imgH="5361905" progId="Paint.Picture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010400" cy="48768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PAT REG 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393030"/>
            <a:ext cx="7772400" cy="516016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16</a:t>
            </a:fld>
            <a:endParaRPr 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567613" cy="9906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ln>
            <a:solidFill>
              <a:schemeClr val="hlink"/>
            </a:solidFill>
          </a:ln>
        </p:spPr>
      </p:pic>
      <p:pic>
        <p:nvPicPr>
          <p:cNvPr id="6" name="Picture 5" descr="PAT REG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57324"/>
            <a:ext cx="7543800" cy="47910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17</a:t>
            </a:fld>
            <a:endParaRPr 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567613" cy="8382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  <a:endParaRPr lang="en-US"/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ln>
            <a:solidFill>
              <a:schemeClr val="hlink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18</a:t>
            </a:fld>
            <a:endParaRPr lang="en-US" sz="4000" dirty="0"/>
          </a:p>
        </p:txBody>
      </p:sp>
      <p:pic>
        <p:nvPicPr>
          <p:cNvPr id="9" name="Picture 8" descr="te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24000"/>
            <a:ext cx="76962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96200" cy="11430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ln>
            <a:solidFill>
              <a:schemeClr val="hlink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CD9-3556-4CE5-8953-5A965D174A8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219200" y="0"/>
            <a:ext cx="7924800" cy="6858000"/>
          </a:xfrm>
          <a:prstGeom prst="rect">
            <a:avLst/>
          </a:prstGeom>
          <a:solidFill>
            <a:srgbClr val="FF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1773" y="2967335"/>
            <a:ext cx="64447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3198813" y="3429000"/>
            <a:ext cx="5183187" cy="2895600"/>
          </a:xfrm>
        </p:spPr>
        <p:txBody>
          <a:bodyPr/>
          <a:lstStyle/>
          <a:p>
            <a:pPr algn="ctr">
              <a:buNone/>
            </a:pPr>
            <a:r>
              <a:rPr lang="en-US" sz="2800" dirty="0"/>
              <a:t>A </a:t>
            </a:r>
          </a:p>
          <a:p>
            <a:pPr algn="ctr">
              <a:buNone/>
            </a:pPr>
            <a:r>
              <a:rPr lang="en-US" sz="2800" dirty="0"/>
              <a:t>complete solution</a:t>
            </a:r>
          </a:p>
          <a:p>
            <a:pPr algn="ctr">
              <a:buNone/>
            </a:pPr>
            <a:r>
              <a:rPr lang="en-US" sz="2800" dirty="0"/>
              <a:t>For</a:t>
            </a:r>
          </a:p>
          <a:p>
            <a:pPr algn="ctr">
              <a:buNone/>
            </a:pPr>
            <a:r>
              <a:rPr lang="en-US" sz="2800" dirty="0"/>
              <a:t> Hospital Services and Activity</a:t>
            </a:r>
          </a:p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1981200"/>
            <a:ext cx="6553200" cy="1219200"/>
          </a:xfrm>
        </p:spPr>
        <p:txBody>
          <a:bodyPr/>
          <a:lstStyle/>
          <a:p>
            <a:r>
              <a:rPr lang="en-US" sz="4000" dirty="0"/>
              <a:t>Hospital Management System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555163" y="0"/>
            <a:ext cx="3733800" cy="6856413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136525" tIns="182562" rIns="136525" bIns="182562"/>
          <a:lstStyle/>
          <a:p>
            <a:pPr marL="238125" indent="-238125" eaLnBrk="0" hangingPunct="0"/>
            <a:endParaRPr kumimoji="1" lang="en-US" sz="1800" b="1">
              <a:solidFill>
                <a:srgbClr val="000000"/>
              </a:solidFill>
              <a:latin typeface="Arial" charset="0"/>
            </a:endParaRPr>
          </a:p>
          <a:p>
            <a:pPr marL="238125" indent="-238125" eaLnBrk="0" hangingPunct="0"/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This presentation will probably involve audience discussion, which will create action items.  Use PowerPoint to keep track of these action items during your presentation</a:t>
            </a:r>
          </a:p>
          <a:p>
            <a:pPr marL="238125" indent="-238125" eaLnBrk="0" hangingPunct="0"/>
            <a:endParaRPr kumimoji="1" lang="en-US" sz="1800" b="1">
              <a:solidFill>
                <a:srgbClr val="000000"/>
              </a:solidFill>
              <a:latin typeface="Arial" charset="0"/>
            </a:endParaRP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In Slide Show, click on the right mouse button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Select “Meeting Minder”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Select the “Action Items” tab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Type in action items as they come up</a:t>
            </a:r>
          </a:p>
          <a:p>
            <a:pPr marL="238125" indent="-238125" eaLnBrk="0" hangingPunct="0">
              <a:buFontTx/>
              <a:buChar char="•"/>
            </a:pPr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Click OK to dismiss this box</a:t>
            </a:r>
          </a:p>
          <a:p>
            <a:pPr marL="238125" indent="-238125" eaLnBrk="0" hangingPunct="0"/>
            <a:endParaRPr kumimoji="1" lang="en-US" sz="1800" b="1">
              <a:solidFill>
                <a:srgbClr val="000000"/>
              </a:solidFill>
              <a:latin typeface="Arial" charset="0"/>
            </a:endParaRPr>
          </a:p>
          <a:p>
            <a:pPr marL="238125" indent="-238125" eaLnBrk="0" hangingPunct="0"/>
            <a:r>
              <a:rPr kumimoji="1" lang="en-US" sz="1800" b="1">
                <a:solidFill>
                  <a:srgbClr val="000000"/>
                </a:solidFill>
                <a:latin typeface="Arial" charset="0"/>
              </a:rPr>
              <a:t>This will automatically create an Action Item slide at the end of your presentation with your points entered.</a:t>
            </a:r>
          </a:p>
          <a:p>
            <a:pPr marL="238125" indent="-238125" eaLnBrk="0" hangingPunct="0"/>
            <a:endParaRPr kumimoji="1"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762000"/>
            <a:ext cx="53340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erdana" pitchFamily="34" charset="0"/>
              </a:rPr>
              <a:t> H.R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erdana" pitchFamily="34" charset="0"/>
              </a:rPr>
              <a:t> INSTITUTE OF TECHNOLOGY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905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  PRESENTS</a:t>
            </a:r>
          </a:p>
        </p:txBody>
      </p:sp>
      <p:pic>
        <p:nvPicPr>
          <p:cNvPr id="11" name="Picture 10" descr="HRI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7200"/>
            <a:ext cx="1676400" cy="16764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  <a:ln>
            <a:solidFill>
              <a:srgbClr val="FF0000"/>
            </a:solidFill>
          </a:ln>
        </p:spPr>
        <p:txBody>
          <a:bodyPr/>
          <a:lstStyle/>
          <a:p>
            <a:fld id="{4854967B-B630-4BCD-8DA2-F26FB84D65FE}" type="slidenum">
              <a:rPr lang="en-US" sz="4000" smtClean="0"/>
              <a:pPr/>
              <a:t>2</a:t>
            </a:fld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hlink"/>
                </a:solidFill>
              </a:rPr>
              <a:t>About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848600" cy="5095875"/>
          </a:xfrm>
        </p:spPr>
        <p:txBody>
          <a:bodyPr/>
          <a:lstStyle/>
          <a:p>
            <a:pPr lvl="1">
              <a:buNone/>
            </a:pPr>
            <a:r>
              <a:rPr lang="en-US" dirty="0"/>
              <a:t>We are pleased to introduce you the</a:t>
            </a:r>
          </a:p>
          <a:p>
            <a:pPr>
              <a:buNone/>
            </a:pPr>
            <a:r>
              <a:rPr lang="en-US" u="sng" dirty="0"/>
              <a:t>Hospital Management System</a:t>
            </a:r>
            <a:r>
              <a:rPr lang="en-US" dirty="0"/>
              <a:t> is intended to provide complete solutions for </a:t>
            </a:r>
            <a:r>
              <a:rPr lang="en-US" dirty="0" err="1"/>
              <a:t>spatients</a:t>
            </a:r>
            <a:r>
              <a:rPr lang="en-US" dirty="0"/>
              <a:t> as well as Doctors through a single get way using the internet as the sole medium. Doctor and patient can check on patient’s data any time remotely</a:t>
            </a:r>
            <a:r>
              <a:rPr lang="en-US" sz="4800" dirty="0"/>
              <a:t>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3</a:t>
            </a:fld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500188" y="228600"/>
            <a:ext cx="7643812" cy="11430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7086600" cy="5257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</a:t>
            </a:r>
            <a:r>
              <a:rPr lang="en-US" sz="2400" dirty="0"/>
              <a:t>This software targets to provide complete solution for Hospital and related services.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The software Includes following: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sz="2400" dirty="0"/>
              <a:t>Admin Management 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sz="2400" dirty="0"/>
              <a:t>Doctor Login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sz="2400" dirty="0"/>
              <a:t>Patient Login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sz="2400" dirty="0"/>
              <a:t>OPD    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sz="2400" dirty="0"/>
              <a:t>Create/Edit User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sz="2400" dirty="0"/>
              <a:t>Backup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sz="2400" dirty="0"/>
              <a:t>Add/ Edit Doctor                                                   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                               </a:t>
            </a:r>
            <a:r>
              <a:rPr lang="en-US" sz="1800" dirty="0"/>
              <a:t> continued </a:t>
            </a:r>
            <a:r>
              <a:rPr lang="en-US" sz="24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 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4</a:t>
            </a:fld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924800" cy="11430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95400" y="2209800"/>
            <a:ext cx="7491413" cy="3962400"/>
          </a:xfrm>
        </p:spPr>
        <p:txBody>
          <a:bodyPr/>
          <a:lstStyle/>
          <a:p>
            <a:r>
              <a:rPr lang="en-US" sz="2800"/>
              <a:t>Patient registration.</a:t>
            </a:r>
          </a:p>
          <a:p>
            <a:r>
              <a:rPr lang="en-US" sz="2800"/>
              <a:t>Consultancy Record</a:t>
            </a:r>
          </a:p>
          <a:p>
            <a:r>
              <a:rPr lang="en-US" sz="2800"/>
              <a:t>OPD Bill</a:t>
            </a:r>
          </a:p>
          <a:p>
            <a:r>
              <a:rPr lang="en-US" sz="2800"/>
              <a:t>Add/Edit Finding</a:t>
            </a:r>
          </a:p>
          <a:p>
            <a:r>
              <a:rPr lang="en-US" sz="2800"/>
              <a:t>Add/Edit Advise</a:t>
            </a:r>
          </a:p>
          <a:p>
            <a:r>
              <a:rPr lang="en-US" sz="2800"/>
              <a:t>Conflicting Medicine composition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5</a:t>
            </a:fld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500188" y="228600"/>
            <a:ext cx="7643812" cy="11430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  <a:r>
              <a:rPr lang="en-US" u="sng"/>
              <a:t> 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60960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Registration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            Doctor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            Patient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           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Login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           Doctor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            Patient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     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OPD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 Patient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 Search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Accounts Report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6</a:t>
            </a:fld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</a:t>
            </a:r>
            <a:r>
              <a:rPr lang="en-US" b="1" u="sng">
                <a:solidFill>
                  <a:schemeClr val="hlink"/>
                </a:solidFill>
              </a:rPr>
              <a:t>Requirement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7186613" cy="3962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0" dirty="0"/>
              <a:t>Operating System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Windows NT 4.0 and above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Windows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0" dirty="0"/>
              <a:t>Database </a:t>
            </a:r>
          </a:p>
          <a:p>
            <a:pPr>
              <a:lnSpc>
                <a:spcPct val="90000"/>
              </a:lnSpc>
            </a:pPr>
            <a:r>
              <a:rPr lang="en-US" sz="2800" b="0" dirty="0"/>
              <a:t>	</a:t>
            </a:r>
            <a:r>
              <a:rPr lang="en-US" sz="2800" dirty="0"/>
              <a:t>My SQL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SQL SERVER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APACHE TOMCAT 9.0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7</a:t>
            </a:fld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1143000"/>
          </a:xfrm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 Hospital Management Systems 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866900" y="1524000"/>
          <a:ext cx="67564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Bitmap Image" r:id="rId3" imgW="7602011" imgH="5304762" progId="Paint.Picture">
                  <p:embed/>
                </p:oleObj>
              </mc:Choice>
              <mc:Fallback>
                <p:oleObj name="Bitmap Image" r:id="rId3" imgW="7602011" imgH="5304762" progId="Paint.Picture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524000"/>
                        <a:ext cx="6756400" cy="4714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8</a:t>
            </a:fld>
            <a:endParaRPr lang="en-US" sz="4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828800" y="1524000"/>
            <a:ext cx="6934200" cy="47244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1773" y="2967335"/>
            <a:ext cx="6195991" cy="707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FLOW DIAGRAMS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96200" cy="1143000"/>
          </a:xfrm>
          <a:solidFill>
            <a:schemeClr val="bg1"/>
          </a:solidFill>
        </p:spPr>
        <p:txBody>
          <a:bodyPr/>
          <a:lstStyle/>
          <a:p>
            <a:r>
              <a:rPr lang="en-US" b="1" u="sng">
                <a:solidFill>
                  <a:schemeClr val="hlink"/>
                </a:solidFill>
              </a:rPr>
              <a:t>Hospital Management Systems</a:t>
            </a:r>
          </a:p>
        </p:txBody>
      </p:sp>
      <p:graphicFrame>
        <p:nvGraphicFramePr>
          <p:cNvPr id="49154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1524000"/>
          <a:ext cx="7162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Bitmap Image" r:id="rId3" imgW="7602011" imgH="5409524" progId="Paint.Picture">
                  <p:embed/>
                </p:oleObj>
              </mc:Choice>
              <mc:Fallback>
                <p:oleObj name="Bitmap Image" r:id="rId3" imgW="7602011" imgH="5409524" progId="Paint.Picture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7162800" cy="487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1600200" y="1524000"/>
            <a:ext cx="7315200" cy="4953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9158" name="Picture 6" descr="https://lh3.googleusercontent.com/P-Ic6i4N7HcXWyAea4xHcEQo1l2KMTPze0eFbXuRULh8dwpYnKLcvU63SoGOmeeAypTnptKWXR7pG-jFPERyVADwT_6hy6D9kE_bHMpRyiqtd-2zsDOnx86K2kr-L-OfMnyNXtasd1nAmhgQC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3352800"/>
            <a:ext cx="6629400" cy="1095376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/>
          <a:p>
            <a:fld id="{4B2BECD9-3556-4CE5-8953-5A965D174A8D}" type="slidenum">
              <a:rPr lang="en-US" sz="4000" smtClean="0"/>
              <a:pPr/>
              <a:t>9</a:t>
            </a:fld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porting Progress or Status">
  <a:themeElements>
    <a:clrScheme name="Reporting Progress or Status 1">
      <a:dk1>
        <a:srgbClr val="333300"/>
      </a:dk1>
      <a:lt1>
        <a:srgbClr val="FFFFFF"/>
      </a:lt1>
      <a:dk2>
        <a:srgbClr val="000000"/>
      </a:dk2>
      <a:lt2>
        <a:srgbClr val="969696"/>
      </a:lt2>
      <a:accent1>
        <a:srgbClr val="E5D58A"/>
      </a:accent1>
      <a:accent2>
        <a:srgbClr val="CCCC00"/>
      </a:accent2>
      <a:accent3>
        <a:srgbClr val="FFFFFF"/>
      </a:accent3>
      <a:accent4>
        <a:srgbClr val="2A2A00"/>
      </a:accent4>
      <a:accent5>
        <a:srgbClr val="F0E7C4"/>
      </a:accent5>
      <a:accent6>
        <a:srgbClr val="B9B900"/>
      </a:accent6>
      <a:hlink>
        <a:srgbClr val="999933"/>
      </a:hlink>
      <a:folHlink>
        <a:srgbClr val="666633"/>
      </a:folHlink>
    </a:clrScheme>
    <a:fontScheme name="Reporting Progress or Statu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eporting Progress or Status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ing Progress or Status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ing Progress or Status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Office\Templates\1033\Reporting Progress or Status.pot</Template>
  <TotalTime>730</TotalTime>
  <Words>301</Words>
  <Application>Microsoft Office PowerPoint</Application>
  <PresentationFormat>On-screen Show (4:3)</PresentationFormat>
  <Paragraphs>98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Reporting Progress or Status</vt:lpstr>
      <vt:lpstr>PowerPoint Presentation</vt:lpstr>
      <vt:lpstr>Hospital Management System</vt:lpstr>
      <vt:lpstr>About </vt:lpstr>
      <vt:lpstr>Hospital Management Systems</vt:lpstr>
      <vt:lpstr>Hospital Management Systems</vt:lpstr>
      <vt:lpstr>Hospital Management Systems </vt:lpstr>
      <vt:lpstr>               Requirement</vt:lpstr>
      <vt:lpstr> Hospital Management Systems </vt:lpstr>
      <vt:lpstr>Hospital Management Systems</vt:lpstr>
      <vt:lpstr>Hospital Management Systems</vt:lpstr>
      <vt:lpstr>Hospital Management Systems</vt:lpstr>
      <vt:lpstr>     Software At A Glance</vt:lpstr>
      <vt:lpstr>Hospital Management Systems</vt:lpstr>
      <vt:lpstr>Hospital Management Systems</vt:lpstr>
      <vt:lpstr>Hospital Management Systems</vt:lpstr>
      <vt:lpstr>Hospital Management Systems</vt:lpstr>
      <vt:lpstr>Hospital Management Systems</vt:lpstr>
      <vt:lpstr>Hospital Management Systems</vt:lpstr>
      <vt:lpstr>Hospital Management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win</dc:creator>
  <cp:lastModifiedBy>Windows User</cp:lastModifiedBy>
  <cp:revision>42</cp:revision>
  <cp:lastPrinted>1601-01-01T00:00:00Z</cp:lastPrinted>
  <dcterms:created xsi:type="dcterms:W3CDTF">2004-02-05T16:12:58Z</dcterms:created>
  <dcterms:modified xsi:type="dcterms:W3CDTF">2019-11-26T17:54:12Z</dcterms:modified>
</cp:coreProperties>
</file>