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65" r:id="rId5"/>
    <p:sldId id="258" r:id="rId6"/>
    <p:sldId id="263" r:id="rId7"/>
    <p:sldId id="264" r:id="rId8"/>
    <p:sldId id="259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975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7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81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06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53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681D0F-6595-4F14-8EF3-954CD87C797B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Thursday, November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November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88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3012-2C39-1251-FC45-A71ED9A2C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Progress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DC68-CF75-A46F-304C-F7CB038C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Faith Odesola</a:t>
            </a:r>
          </a:p>
          <a:p>
            <a:r>
              <a:rPr lang="en-US" dirty="0"/>
              <a:t>11/23/2023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E6C12-9E79-C77F-5F91-3BD3B6DF51EB}"/>
              </a:ext>
            </a:extLst>
          </p:cNvPr>
          <p:cNvSpPr txBox="1"/>
          <p:nvPr/>
        </p:nvSpPr>
        <p:spPr>
          <a:xfrm>
            <a:off x="2257632" y="1256381"/>
            <a:ext cx="7676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model for continuous, in-home, posture and health monitoring including user feedback and predictions of clinical assessment.</a:t>
            </a: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38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050A-CEEC-1666-234D-9543BE99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en-GB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2C28-388E-1D28-2245-5316598DF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1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0DEB-E2C9-8078-7C51-BFF0760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  <a:endParaRPr lang="en-GB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5CC62E0-39F6-31D3-06B6-8B5CF592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0" y="2196566"/>
            <a:ext cx="11881320" cy="3908206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75BD1D-D0BC-0443-3BAC-8ABEFC0D5D50}"/>
              </a:ext>
            </a:extLst>
          </p:cNvPr>
          <p:cNvCxnSpPr>
            <a:cxnSpLocks/>
          </p:cNvCxnSpPr>
          <p:nvPr/>
        </p:nvCxnSpPr>
        <p:spPr>
          <a:xfrm>
            <a:off x="401782" y="2604655"/>
            <a:ext cx="581891" cy="360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F162CF-573F-4639-AF5E-5FED4D67E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4151DB6-04F8-1556-4658-C689AD9B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611602"/>
            <a:ext cx="8534400" cy="55900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18B2-3C9B-4C0E-9303-1C05C39F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D5C902-E4C0-4AFC-9EFC-3D1605AC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08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6813E-E14C-9464-755B-9F5F1B1F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My Literature Review Repo</a:t>
            </a:r>
            <a:endParaRPr lang="en-GB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65EC-E41D-8D75-08CF-0CD0FC33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GB" sz="1800" dirty="0"/>
              <a:t>https://github.com/Olatokumbo/PhD-literature-review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E1D2A4-E259-CCF8-64BC-FF5F484E9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08264"/>
            <a:ext cx="6303134" cy="50109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62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85D4-C5B0-E855-C641-D5725D20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7AA5-D2AA-30FB-6EB5-DD2C7F73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3"/>
            <a:ext cx="9613861" cy="3599316"/>
          </a:xfrm>
        </p:spPr>
        <p:txBody>
          <a:bodyPr/>
          <a:lstStyle/>
          <a:p>
            <a:r>
              <a:rPr lang="en-US" dirty="0"/>
              <a:t>Read through 30+ related papers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CE1BB-E5D0-D6B1-89BD-DC00F9B9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12033"/>
            <a:ext cx="10538035" cy="39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F8D86-7CC3-226A-9B85-7EF17F4D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0751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8C809-E8B2-9262-9E2E-C426DD891755}"/>
              </a:ext>
            </a:extLst>
          </p:cNvPr>
          <p:cNvSpPr txBox="1"/>
          <p:nvPr/>
        </p:nvSpPr>
        <p:spPr>
          <a:xfrm rot="2272500">
            <a:off x="8283834" y="5520036"/>
            <a:ext cx="6223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TIMELINE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2859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FBC77-B3F0-1EC6-A51D-6AF03ADA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61"/>
            <a:ext cx="8102991" cy="6878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31293-58F4-3FAE-674D-371FAAD022AF}"/>
              </a:ext>
            </a:extLst>
          </p:cNvPr>
          <p:cNvSpPr txBox="1"/>
          <p:nvPr/>
        </p:nvSpPr>
        <p:spPr>
          <a:xfrm rot="2272500">
            <a:off x="7646525" y="5035125"/>
            <a:ext cx="6223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NETWORKS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1683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3A78-FAB1-0CB8-0783-B88244C9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 out so far.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0A9B-D666-FB3D-DA19-36483CBC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8952" cy="3599316"/>
          </a:xfrm>
        </p:spPr>
        <p:txBody>
          <a:bodyPr/>
          <a:lstStyle/>
          <a:p>
            <a:r>
              <a:rPr lang="en-US" dirty="0"/>
              <a:t>Most studies are using ANN and CNN ML models for posture classification</a:t>
            </a:r>
          </a:p>
          <a:p>
            <a:r>
              <a:rPr lang="en-US" dirty="0"/>
              <a:t>Force Sensitive Resistors (FSR) are among the most used sensors.</a:t>
            </a:r>
          </a:p>
          <a:p>
            <a:r>
              <a:rPr lang="en-US" dirty="0"/>
              <a:t>The total average of sitting posture is 7. The most was at 15 </a:t>
            </a:r>
          </a:p>
          <a:p>
            <a:pPr lvl="1"/>
            <a:r>
              <a:rPr lang="en-US" dirty="0"/>
              <a:t>The greater the number of postures, the less accurate it is.</a:t>
            </a:r>
          </a:p>
          <a:p>
            <a:r>
              <a:rPr lang="en-GB" dirty="0"/>
              <a:t>Low quality of testing data</a:t>
            </a:r>
          </a:p>
          <a:p>
            <a:r>
              <a:rPr lang="en-GB" dirty="0"/>
              <a:t>Most of the studies don’t focus on the user feedback aspects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4151DB6-04F8-1556-4658-C689AD9B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611602"/>
            <a:ext cx="8534400" cy="5590031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B5BABE-3605-6442-2514-7605B52A11BA}"/>
              </a:ext>
            </a:extLst>
          </p:cNvPr>
          <p:cNvCxnSpPr/>
          <p:nvPr/>
        </p:nvCxnSpPr>
        <p:spPr>
          <a:xfrm>
            <a:off x="1884218" y="2441863"/>
            <a:ext cx="290946" cy="13369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0F4A05-5D55-BC8F-6D51-E5ABF17F55FB}"/>
              </a:ext>
            </a:extLst>
          </p:cNvPr>
          <p:cNvCxnSpPr>
            <a:cxnSpLocks/>
          </p:cNvCxnSpPr>
          <p:nvPr/>
        </p:nvCxnSpPr>
        <p:spPr>
          <a:xfrm flipH="1">
            <a:off x="8257309" y="2441863"/>
            <a:ext cx="1011382" cy="1004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D31D24-C558-D9DC-08AC-86A478C17387}"/>
              </a:ext>
            </a:extLst>
          </p:cNvPr>
          <p:cNvCxnSpPr>
            <a:cxnSpLocks/>
          </p:cNvCxnSpPr>
          <p:nvPr/>
        </p:nvCxnSpPr>
        <p:spPr>
          <a:xfrm flipH="1">
            <a:off x="4225638" y="2133600"/>
            <a:ext cx="665017" cy="114832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8672B-C120-08D4-E7B4-747F0CB733AF}"/>
              </a:ext>
            </a:extLst>
          </p:cNvPr>
          <p:cNvCxnSpPr>
            <a:cxnSpLocks/>
          </p:cNvCxnSpPr>
          <p:nvPr/>
        </p:nvCxnSpPr>
        <p:spPr>
          <a:xfrm>
            <a:off x="4668982" y="1343890"/>
            <a:ext cx="205047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29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3793</TotalTime>
  <Words>129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My Progress</vt:lpstr>
      <vt:lpstr>Gantt Chart</vt:lpstr>
      <vt:lpstr>PowerPoint Presentation</vt:lpstr>
      <vt:lpstr>My Literature Review Repo</vt:lpstr>
      <vt:lpstr>Literature Review</vt:lpstr>
      <vt:lpstr>PowerPoint Presentation</vt:lpstr>
      <vt:lpstr>PowerPoint Presentation</vt:lpstr>
      <vt:lpstr>What I found out so far.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Progress</dc:title>
  <dc:creator>David Odesola</dc:creator>
  <cp:lastModifiedBy>David Odesola</cp:lastModifiedBy>
  <cp:revision>9</cp:revision>
  <dcterms:created xsi:type="dcterms:W3CDTF">2023-11-22T23:03:52Z</dcterms:created>
  <dcterms:modified xsi:type="dcterms:W3CDTF">2023-11-25T14:18:28Z</dcterms:modified>
</cp:coreProperties>
</file>