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fcb5e3f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dfcb5e3f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dfcb5e3f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dfcb5e3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dfcb5e3f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dfcb5e3f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dfcb5e3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dfcb5e3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fcb5e3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dfcb5e3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fcb5e3f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fcb5e3f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dfcb5e3f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dfcb5e3f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Research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Faith Odesola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Base Postures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75" y="1694328"/>
            <a:ext cx="1459916" cy="26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773" y="1694337"/>
            <a:ext cx="1385909" cy="26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5578" y="1668225"/>
            <a:ext cx="1419847" cy="27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325" y="1634413"/>
            <a:ext cx="1419850" cy="282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3075" y="1651399"/>
            <a:ext cx="1459925" cy="27957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52325" y="1201875"/>
            <a:ext cx="120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Upright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349413" y="1201875"/>
            <a:ext cx="120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Slouching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942163" y="1201875"/>
            <a:ext cx="120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Leaning Left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534925" y="1201875"/>
            <a:ext cx="120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Leaning Right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32025" y="1201875"/>
            <a:ext cx="120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Leaning Back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-1209" l="0" r="0" t="1210"/>
          <a:stretch/>
        </p:blipFill>
        <p:spPr>
          <a:xfrm>
            <a:off x="719800" y="1174263"/>
            <a:ext cx="7913550" cy="39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6112150" y="513800"/>
            <a:ext cx="25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 samples/posture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750"/>
            <a:ext cx="4151649" cy="32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650" y="1199750"/>
            <a:ext cx="4151651" cy="331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5" y="68750"/>
            <a:ext cx="6957751" cy="48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31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 Tool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-870" r="870" t="0"/>
          <a:stretch/>
        </p:blipFill>
        <p:spPr>
          <a:xfrm>
            <a:off x="311700" y="878425"/>
            <a:ext cx="7660475" cy="38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</a:t>
            </a:r>
            <a:r>
              <a:rPr lang="en"/>
              <a:t> Integration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6800"/>
            <a:ext cx="5025200" cy="16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563" y="1806800"/>
            <a:ext cx="31527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5739025" y="1296675"/>
            <a:ext cx="3153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Response: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3898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Todo</a:t>
            </a:r>
            <a:endParaRPr sz="23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29875"/>
            <a:ext cx="3658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Sensor Integration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Mobile App development</a:t>
            </a:r>
            <a:endParaRPr sz="1500"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498225" y="410000"/>
            <a:ext cx="3898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Questions</a:t>
            </a:r>
            <a:endParaRPr sz="23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572000" y="1229875"/>
            <a:ext cx="427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many sensors are required to accurately classify different sitting postures?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How do we strategically decide the placement of each sensors?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How do we make the recommendation more personalised and relevant?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