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C2FD0-F3E7-414A-BA6D-6A3B8680216F}" v="141" dt="2022-09-16T08:17:44.496"/>
    <p1510:client id="{477F6BCF-BFBD-4781-8AC5-6ED2B130810D}" v="18" dt="2022-09-15T16:42:59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tunde Oladeji" userId="27c58810bf863071" providerId="Windows Live" clId="Web-{477F6BCF-BFBD-4781-8AC5-6ED2B130810D}"/>
    <pc:docChg chg="modSld">
      <pc:chgData name="Olatunde Oladeji" userId="27c58810bf863071" providerId="Windows Live" clId="Web-{477F6BCF-BFBD-4781-8AC5-6ED2B130810D}" dt="2022-09-15T16:42:59.031" v="11" actId="14100"/>
      <pc:docMkLst>
        <pc:docMk/>
      </pc:docMkLst>
      <pc:sldChg chg="addSp modSp">
        <pc:chgData name="Olatunde Oladeji" userId="27c58810bf863071" providerId="Windows Live" clId="Web-{477F6BCF-BFBD-4781-8AC5-6ED2B130810D}" dt="2022-09-15T16:42:59.031" v="11" actId="14100"/>
        <pc:sldMkLst>
          <pc:docMk/>
          <pc:sldMk cId="109857222" sldId="256"/>
        </pc:sldMkLst>
        <pc:picChg chg="add mod">
          <ac:chgData name="Olatunde Oladeji" userId="27c58810bf863071" providerId="Windows Live" clId="Web-{477F6BCF-BFBD-4781-8AC5-6ED2B130810D}" dt="2022-09-15T16:35:46.675" v="0"/>
          <ac:picMkLst>
            <pc:docMk/>
            <pc:sldMk cId="109857222" sldId="256"/>
            <ac:picMk id="4" creationId="{925DF2EE-CD27-ADC7-1495-502A3E428F42}"/>
          </ac:picMkLst>
        </pc:picChg>
        <pc:picChg chg="add mod">
          <ac:chgData name="Olatunde Oladeji" userId="27c58810bf863071" providerId="Windows Live" clId="Web-{477F6BCF-BFBD-4781-8AC5-6ED2B130810D}" dt="2022-09-15T16:35:46.707" v="1"/>
          <ac:picMkLst>
            <pc:docMk/>
            <pc:sldMk cId="109857222" sldId="256"/>
            <ac:picMk id="5" creationId="{9384529E-DE26-C44F-5ED2-882867E118D4}"/>
          </ac:picMkLst>
        </pc:picChg>
        <pc:picChg chg="add mod">
          <ac:chgData name="Olatunde Oladeji" userId="27c58810bf863071" providerId="Windows Live" clId="Web-{477F6BCF-BFBD-4781-8AC5-6ED2B130810D}" dt="2022-09-15T16:35:46.753" v="2"/>
          <ac:picMkLst>
            <pc:docMk/>
            <pc:sldMk cId="109857222" sldId="256"/>
            <ac:picMk id="6" creationId="{1B609F07-95F0-B44F-EA14-9D13F0D457F3}"/>
          </ac:picMkLst>
        </pc:picChg>
        <pc:picChg chg="add mod">
          <ac:chgData name="Olatunde Oladeji" userId="27c58810bf863071" providerId="Windows Live" clId="Web-{477F6BCF-BFBD-4781-8AC5-6ED2B130810D}" dt="2022-09-15T16:35:46.785" v="3"/>
          <ac:picMkLst>
            <pc:docMk/>
            <pc:sldMk cId="109857222" sldId="256"/>
            <ac:picMk id="7" creationId="{43FDCDC6-B0A8-CDF0-3F3C-94DA9665F0DA}"/>
          </ac:picMkLst>
        </pc:picChg>
        <pc:picChg chg="add mod">
          <ac:chgData name="Olatunde Oladeji" userId="27c58810bf863071" providerId="Windows Live" clId="Web-{477F6BCF-BFBD-4781-8AC5-6ED2B130810D}" dt="2022-09-15T16:35:46.832" v="4"/>
          <ac:picMkLst>
            <pc:docMk/>
            <pc:sldMk cId="109857222" sldId="256"/>
            <ac:picMk id="8" creationId="{9C72E008-0E8D-C752-20EF-B1BB94724347}"/>
          </ac:picMkLst>
        </pc:picChg>
        <pc:picChg chg="add mod">
          <ac:chgData name="Olatunde Oladeji" userId="27c58810bf863071" providerId="Windows Live" clId="Web-{477F6BCF-BFBD-4781-8AC5-6ED2B130810D}" dt="2022-09-15T16:42:59.031" v="11" actId="14100"/>
          <ac:picMkLst>
            <pc:docMk/>
            <pc:sldMk cId="109857222" sldId="256"/>
            <ac:picMk id="9" creationId="{0A84E85F-A2E0-CA02-DD9A-F5C439225E9C}"/>
          </ac:picMkLst>
        </pc:picChg>
      </pc:sldChg>
    </pc:docChg>
  </pc:docChgLst>
  <pc:docChgLst>
    <pc:chgData name="Olatunde Oladeji" userId="27c58810bf863071" providerId="Windows Live" clId="Web-{178C2FD0-F3E7-414A-BA6D-6A3B8680216F}"/>
    <pc:docChg chg="addSld delSld modSld">
      <pc:chgData name="Olatunde Oladeji" userId="27c58810bf863071" providerId="Windows Live" clId="Web-{178C2FD0-F3E7-414A-BA6D-6A3B8680216F}" dt="2022-09-16T08:17:44.496" v="126" actId="14100"/>
      <pc:docMkLst>
        <pc:docMk/>
      </pc:docMkLst>
      <pc:sldChg chg="delSp del">
        <pc:chgData name="Olatunde Oladeji" userId="27c58810bf863071" providerId="Windows Live" clId="Web-{178C2FD0-F3E7-414A-BA6D-6A3B8680216F}" dt="2022-09-16T07:56:59.034" v="6"/>
        <pc:sldMkLst>
          <pc:docMk/>
          <pc:sldMk cId="109857222" sldId="256"/>
        </pc:sldMkLst>
        <pc:picChg chg="del">
          <ac:chgData name="Olatunde Oladeji" userId="27c58810bf863071" providerId="Windows Live" clId="Web-{178C2FD0-F3E7-414A-BA6D-6A3B8680216F}" dt="2022-09-16T07:55:48.858" v="5"/>
          <ac:picMkLst>
            <pc:docMk/>
            <pc:sldMk cId="109857222" sldId="256"/>
            <ac:picMk id="4" creationId="{925DF2EE-CD27-ADC7-1495-502A3E428F42}"/>
          </ac:picMkLst>
        </pc:picChg>
        <pc:picChg chg="del">
          <ac:chgData name="Olatunde Oladeji" userId="27c58810bf863071" providerId="Windows Live" clId="Web-{178C2FD0-F3E7-414A-BA6D-6A3B8680216F}" dt="2022-09-16T07:55:48.842" v="4"/>
          <ac:picMkLst>
            <pc:docMk/>
            <pc:sldMk cId="109857222" sldId="256"/>
            <ac:picMk id="5" creationId="{9384529E-DE26-C44F-5ED2-882867E118D4}"/>
          </ac:picMkLst>
        </pc:picChg>
        <pc:picChg chg="del">
          <ac:chgData name="Olatunde Oladeji" userId="27c58810bf863071" providerId="Windows Live" clId="Web-{178C2FD0-F3E7-414A-BA6D-6A3B8680216F}" dt="2022-09-16T07:55:48.826" v="3"/>
          <ac:picMkLst>
            <pc:docMk/>
            <pc:sldMk cId="109857222" sldId="256"/>
            <ac:picMk id="6" creationId="{1B609F07-95F0-B44F-EA14-9D13F0D457F3}"/>
          </ac:picMkLst>
        </pc:picChg>
        <pc:picChg chg="del">
          <ac:chgData name="Olatunde Oladeji" userId="27c58810bf863071" providerId="Windows Live" clId="Web-{178C2FD0-F3E7-414A-BA6D-6A3B8680216F}" dt="2022-09-16T07:55:48.811" v="2"/>
          <ac:picMkLst>
            <pc:docMk/>
            <pc:sldMk cId="109857222" sldId="256"/>
            <ac:picMk id="7" creationId="{43FDCDC6-B0A8-CDF0-3F3C-94DA9665F0DA}"/>
          </ac:picMkLst>
        </pc:picChg>
        <pc:picChg chg="del">
          <ac:chgData name="Olatunde Oladeji" userId="27c58810bf863071" providerId="Windows Live" clId="Web-{178C2FD0-F3E7-414A-BA6D-6A3B8680216F}" dt="2022-09-16T07:55:48.779" v="1"/>
          <ac:picMkLst>
            <pc:docMk/>
            <pc:sldMk cId="109857222" sldId="256"/>
            <ac:picMk id="8" creationId="{9C72E008-0E8D-C752-20EF-B1BB94724347}"/>
          </ac:picMkLst>
        </pc:picChg>
        <pc:picChg chg="del">
          <ac:chgData name="Olatunde Oladeji" userId="27c58810bf863071" providerId="Windows Live" clId="Web-{178C2FD0-F3E7-414A-BA6D-6A3B8680216F}" dt="2022-09-16T07:55:45.295" v="0"/>
          <ac:picMkLst>
            <pc:docMk/>
            <pc:sldMk cId="109857222" sldId="256"/>
            <ac:picMk id="9" creationId="{0A84E85F-A2E0-CA02-DD9A-F5C439225E9C}"/>
          </ac:picMkLst>
        </pc:picChg>
      </pc:sldChg>
      <pc:sldChg chg="addSp delSp modSp new">
        <pc:chgData name="Olatunde Oladeji" userId="27c58810bf863071" providerId="Windows Live" clId="Web-{178C2FD0-F3E7-414A-BA6D-6A3B8680216F}" dt="2022-09-16T08:11:19.109" v="72" actId="14100"/>
        <pc:sldMkLst>
          <pc:docMk/>
          <pc:sldMk cId="2594549258" sldId="256"/>
        </pc:sldMkLst>
        <pc:spChg chg="del">
          <ac:chgData name="Olatunde Oladeji" userId="27c58810bf863071" providerId="Windows Live" clId="Web-{178C2FD0-F3E7-414A-BA6D-6A3B8680216F}" dt="2022-09-16T08:10:58.045" v="67"/>
          <ac:spMkLst>
            <pc:docMk/>
            <pc:sldMk cId="2594549258" sldId="256"/>
            <ac:spMk id="2" creationId="{9BEB0CB0-B22F-5E12-0F30-631651F22A16}"/>
          </ac:spMkLst>
        </pc:spChg>
        <pc:spChg chg="del">
          <ac:chgData name="Olatunde Oladeji" userId="27c58810bf863071" providerId="Windows Live" clId="Web-{178C2FD0-F3E7-414A-BA6D-6A3B8680216F}" dt="2022-09-16T08:10:40.919" v="64"/>
          <ac:spMkLst>
            <pc:docMk/>
            <pc:sldMk cId="2594549258" sldId="256"/>
            <ac:spMk id="3" creationId="{7E673029-6E58-4C6D-84B5-72CDB2A9F873}"/>
          </ac:spMkLst>
        </pc:spChg>
        <pc:picChg chg="add mod">
          <ac:chgData name="Olatunde Oladeji" userId="27c58810bf863071" providerId="Windows Live" clId="Web-{178C2FD0-F3E7-414A-BA6D-6A3B8680216F}" dt="2022-09-16T08:11:19.109" v="72" actId="14100"/>
          <ac:picMkLst>
            <pc:docMk/>
            <pc:sldMk cId="2594549258" sldId="256"/>
            <ac:picMk id="4" creationId="{3F87C753-1AC0-B72F-925C-5636DC6FB61E}"/>
          </ac:picMkLst>
        </pc:picChg>
      </pc:sldChg>
      <pc:sldChg chg="addSp delSp modSp new del">
        <pc:chgData name="Olatunde Oladeji" userId="27c58810bf863071" providerId="Windows Live" clId="Web-{178C2FD0-F3E7-414A-BA6D-6A3B8680216F}" dt="2022-09-16T08:09:52.510" v="55"/>
        <pc:sldMkLst>
          <pc:docMk/>
          <pc:sldMk cId="3507922062" sldId="256"/>
        </pc:sldMkLst>
        <pc:picChg chg="add del mod">
          <ac:chgData name="Olatunde Oladeji" userId="27c58810bf863071" providerId="Windows Live" clId="Web-{178C2FD0-F3E7-414A-BA6D-6A3B8680216F}" dt="2022-09-16T08:06:55.216" v="29"/>
          <ac:picMkLst>
            <pc:docMk/>
            <pc:sldMk cId="3507922062" sldId="256"/>
            <ac:picMk id="4" creationId="{8243B4CA-EB2E-34CB-2501-447144FDEF74}"/>
          </ac:picMkLst>
        </pc:picChg>
        <pc:picChg chg="add del mod">
          <ac:chgData name="Olatunde Oladeji" userId="27c58810bf863071" providerId="Windows Live" clId="Web-{178C2FD0-F3E7-414A-BA6D-6A3B8680216F}" dt="2022-09-16T08:06:52.747" v="26"/>
          <ac:picMkLst>
            <pc:docMk/>
            <pc:sldMk cId="3507922062" sldId="256"/>
            <ac:picMk id="5" creationId="{FDA349FF-DC92-0395-54CC-6A87170BE86C}"/>
          </ac:picMkLst>
        </pc:picChg>
        <pc:picChg chg="add del mod">
          <ac:chgData name="Olatunde Oladeji" userId="27c58810bf863071" providerId="Windows Live" clId="Web-{178C2FD0-F3E7-414A-BA6D-6A3B8680216F}" dt="2022-09-16T08:06:52.731" v="25"/>
          <ac:picMkLst>
            <pc:docMk/>
            <pc:sldMk cId="3507922062" sldId="256"/>
            <ac:picMk id="6" creationId="{4A64F70A-698B-63E1-82CC-38717555188E}"/>
          </ac:picMkLst>
        </pc:picChg>
        <pc:picChg chg="add del mod">
          <ac:chgData name="Olatunde Oladeji" userId="27c58810bf863071" providerId="Windows Live" clId="Web-{178C2FD0-F3E7-414A-BA6D-6A3B8680216F}" dt="2022-09-16T08:06:41.996" v="24"/>
          <ac:picMkLst>
            <pc:docMk/>
            <pc:sldMk cId="3507922062" sldId="256"/>
            <ac:picMk id="7" creationId="{06873F4C-FAAD-A124-B2D7-5261CD41BA7C}"/>
          </ac:picMkLst>
        </pc:picChg>
        <pc:picChg chg="add del mod">
          <ac:chgData name="Olatunde Oladeji" userId="27c58810bf863071" providerId="Windows Live" clId="Web-{178C2FD0-F3E7-414A-BA6D-6A3B8680216F}" dt="2022-09-16T08:06:41.449" v="23"/>
          <ac:picMkLst>
            <pc:docMk/>
            <pc:sldMk cId="3507922062" sldId="256"/>
            <ac:picMk id="8" creationId="{89ADBBE6-A6FB-E27A-1455-F7CFCEE449B5}"/>
          </ac:picMkLst>
        </pc:picChg>
        <pc:picChg chg="add del mod">
          <ac:chgData name="Olatunde Oladeji" userId="27c58810bf863071" providerId="Windows Live" clId="Web-{178C2FD0-F3E7-414A-BA6D-6A3B8680216F}" dt="2022-09-16T08:06:41.418" v="22"/>
          <ac:picMkLst>
            <pc:docMk/>
            <pc:sldMk cId="3507922062" sldId="256"/>
            <ac:picMk id="9" creationId="{73D16A96-E53C-75B8-E61B-5771B7C31FB8}"/>
          </ac:picMkLst>
        </pc:picChg>
        <pc:picChg chg="add mod">
          <ac:chgData name="Olatunde Oladeji" userId="27c58810bf863071" providerId="Windows Live" clId="Web-{178C2FD0-F3E7-414A-BA6D-6A3B8680216F}" dt="2022-09-16T08:07:26.218" v="30"/>
          <ac:picMkLst>
            <pc:docMk/>
            <pc:sldMk cId="3507922062" sldId="256"/>
            <ac:picMk id="10" creationId="{49BA9AB0-618C-4F16-F38E-88611D578F47}"/>
          </ac:picMkLst>
        </pc:picChg>
        <pc:picChg chg="add mod">
          <ac:chgData name="Olatunde Oladeji" userId="27c58810bf863071" providerId="Windows Live" clId="Web-{178C2FD0-F3E7-414A-BA6D-6A3B8680216F}" dt="2022-09-16T08:07:31.312" v="31"/>
          <ac:picMkLst>
            <pc:docMk/>
            <pc:sldMk cId="3507922062" sldId="256"/>
            <ac:picMk id="11" creationId="{B52DB6D7-026F-6308-F188-0CD57CEF5811}"/>
          </ac:picMkLst>
        </pc:picChg>
        <pc:picChg chg="add del mod">
          <ac:chgData name="Olatunde Oladeji" userId="27c58810bf863071" providerId="Windows Live" clId="Web-{178C2FD0-F3E7-414A-BA6D-6A3B8680216F}" dt="2022-09-16T08:09:50.134" v="54"/>
          <ac:picMkLst>
            <pc:docMk/>
            <pc:sldMk cId="3507922062" sldId="256"/>
            <ac:picMk id="12" creationId="{0C7C516A-161F-A5D5-7E28-508DBAF6681B}"/>
          </ac:picMkLst>
        </pc:picChg>
        <pc:picChg chg="add del mod">
          <ac:chgData name="Olatunde Oladeji" userId="27c58810bf863071" providerId="Windows Live" clId="Web-{178C2FD0-F3E7-414A-BA6D-6A3B8680216F}" dt="2022-09-16T08:09:46.665" v="53"/>
          <ac:picMkLst>
            <pc:docMk/>
            <pc:sldMk cId="3507922062" sldId="256"/>
            <ac:picMk id="13" creationId="{84916A42-1C3F-D05F-7717-FCFA153FE5F0}"/>
          </ac:picMkLst>
        </pc:picChg>
        <pc:picChg chg="add del mod">
          <ac:chgData name="Olatunde Oladeji" userId="27c58810bf863071" providerId="Windows Live" clId="Web-{178C2FD0-F3E7-414A-BA6D-6A3B8680216F}" dt="2022-09-16T08:07:39.672" v="37"/>
          <ac:picMkLst>
            <pc:docMk/>
            <pc:sldMk cId="3507922062" sldId="256"/>
            <ac:picMk id="14" creationId="{5895BBE9-0B46-22C0-075F-83A331F01491}"/>
          </ac:picMkLst>
        </pc:picChg>
      </pc:sldChg>
      <pc:sldChg chg="addSp delSp modSp new">
        <pc:chgData name="Olatunde Oladeji" userId="27c58810bf863071" providerId="Windows Live" clId="Web-{178C2FD0-F3E7-414A-BA6D-6A3B8680216F}" dt="2022-09-16T08:12:22.004" v="81" actId="14100"/>
        <pc:sldMkLst>
          <pc:docMk/>
          <pc:sldMk cId="1265981116" sldId="257"/>
        </pc:sldMkLst>
        <pc:spChg chg="del">
          <ac:chgData name="Olatunde Oladeji" userId="27c58810bf863071" providerId="Windows Live" clId="Web-{178C2FD0-F3E7-414A-BA6D-6A3B8680216F}" dt="2022-09-16T08:12:08.894" v="77"/>
          <ac:spMkLst>
            <pc:docMk/>
            <pc:sldMk cId="1265981116" sldId="257"/>
            <ac:spMk id="2" creationId="{CABB5166-21C2-FCF3-30E3-F6491C3388BC}"/>
          </ac:spMkLst>
        </pc:spChg>
        <pc:spChg chg="del">
          <ac:chgData name="Olatunde Oladeji" userId="27c58810bf863071" providerId="Windows Live" clId="Web-{178C2FD0-F3E7-414A-BA6D-6A3B8680216F}" dt="2022-09-16T08:11:36.986" v="74"/>
          <ac:spMkLst>
            <pc:docMk/>
            <pc:sldMk cId="1265981116" sldId="257"/>
            <ac:spMk id="3" creationId="{307C2103-583C-BDDB-2972-8192CD623982}"/>
          </ac:spMkLst>
        </pc:spChg>
        <pc:picChg chg="add mod">
          <ac:chgData name="Olatunde Oladeji" userId="27c58810bf863071" providerId="Windows Live" clId="Web-{178C2FD0-F3E7-414A-BA6D-6A3B8680216F}" dt="2022-09-16T08:12:22.004" v="81" actId="14100"/>
          <ac:picMkLst>
            <pc:docMk/>
            <pc:sldMk cId="1265981116" sldId="257"/>
            <ac:picMk id="4" creationId="{ABF23B2D-5AE0-5DCB-40B9-E0F4C18145DA}"/>
          </ac:picMkLst>
        </pc:picChg>
      </pc:sldChg>
      <pc:sldChg chg="addSp delSp modSp new del mod setBg">
        <pc:chgData name="Olatunde Oladeji" userId="27c58810bf863071" providerId="Windows Live" clId="Web-{178C2FD0-F3E7-414A-BA6D-6A3B8680216F}" dt="2022-09-16T08:09:30.289" v="51"/>
        <pc:sldMkLst>
          <pc:docMk/>
          <pc:sldMk cId="2078652478" sldId="257"/>
        </pc:sldMkLst>
        <pc:spChg chg="mod">
          <ac:chgData name="Olatunde Oladeji" userId="27c58810bf863071" providerId="Windows Live" clId="Web-{178C2FD0-F3E7-414A-BA6D-6A3B8680216F}" dt="2022-09-16T08:09:13.319" v="48"/>
          <ac:spMkLst>
            <pc:docMk/>
            <pc:sldMk cId="2078652478" sldId="257"/>
            <ac:spMk id="2" creationId="{7C3B97B8-75C4-6CD7-BC39-207AD7E7FE16}"/>
          </ac:spMkLst>
        </pc:spChg>
        <pc:spChg chg="add del">
          <ac:chgData name="Olatunde Oladeji" userId="27c58810bf863071" providerId="Windows Live" clId="Web-{178C2FD0-F3E7-414A-BA6D-6A3B8680216F}" dt="2022-09-16T08:09:27.461" v="50"/>
          <ac:spMkLst>
            <pc:docMk/>
            <pc:sldMk cId="2078652478" sldId="257"/>
            <ac:spMk id="3" creationId="{F09A9C7D-4816-34BC-6012-33621F4CF935}"/>
          </ac:spMkLst>
        </pc:spChg>
        <pc:spChg chg="add del">
          <ac:chgData name="Olatunde Oladeji" userId="27c58810bf863071" providerId="Windows Live" clId="Web-{178C2FD0-F3E7-414A-BA6D-6A3B8680216F}" dt="2022-09-16T08:08:46.802" v="42"/>
          <ac:spMkLst>
            <pc:docMk/>
            <pc:sldMk cId="2078652478" sldId="257"/>
            <ac:spMk id="8" creationId="{994F9790-CDD7-BE7D-548F-066AAC5FCFBD}"/>
          </ac:spMkLst>
        </pc:spChg>
        <pc:spChg chg="add del">
          <ac:chgData name="Olatunde Oladeji" userId="27c58810bf863071" providerId="Windows Live" clId="Web-{178C2FD0-F3E7-414A-BA6D-6A3B8680216F}" dt="2022-09-16T08:08:46.802" v="42"/>
          <ac:spMkLst>
            <pc:docMk/>
            <pc:sldMk cId="2078652478" sldId="257"/>
            <ac:spMk id="11" creationId="{233F6408-E1FB-40EE-933F-488D38CCC73F}"/>
          </ac:spMkLst>
        </pc:spChg>
        <pc:spChg chg="add del">
          <ac:chgData name="Olatunde Oladeji" userId="27c58810bf863071" providerId="Windows Live" clId="Web-{178C2FD0-F3E7-414A-BA6D-6A3B8680216F}" dt="2022-09-16T08:08:46.802" v="42"/>
          <ac:spMkLst>
            <pc:docMk/>
            <pc:sldMk cId="2078652478" sldId="257"/>
            <ac:spMk id="13" creationId="{F055C0C5-567C-4C02-83F3-B427BC740697}"/>
          </ac:spMkLst>
        </pc:spChg>
        <pc:spChg chg="add del">
          <ac:chgData name="Olatunde Oladeji" userId="27c58810bf863071" providerId="Windows Live" clId="Web-{178C2FD0-F3E7-414A-BA6D-6A3B8680216F}" dt="2022-09-16T08:08:46.802" v="42"/>
          <ac:spMkLst>
            <pc:docMk/>
            <pc:sldMk cId="2078652478" sldId="257"/>
            <ac:spMk id="15" creationId="{E48B6BD6-5DED-4B86-A4B3-D35037F68FC4}"/>
          </ac:spMkLst>
        </pc:spChg>
        <pc:spChg chg="add del">
          <ac:chgData name="Olatunde Oladeji" userId="27c58810bf863071" providerId="Windows Live" clId="Web-{178C2FD0-F3E7-414A-BA6D-6A3B8680216F}" dt="2022-09-16T08:09:13.319" v="48"/>
          <ac:spMkLst>
            <pc:docMk/>
            <pc:sldMk cId="2078652478" sldId="257"/>
            <ac:spMk id="18" creationId="{33CD251C-A887-4D2F-925B-FC097198538B}"/>
          </ac:spMkLst>
        </pc:spChg>
        <pc:spChg chg="add del">
          <ac:chgData name="Olatunde Oladeji" userId="27c58810bf863071" providerId="Windows Live" clId="Web-{178C2FD0-F3E7-414A-BA6D-6A3B8680216F}" dt="2022-09-16T08:09:13.319" v="48"/>
          <ac:spMkLst>
            <pc:docMk/>
            <pc:sldMk cId="2078652478" sldId="257"/>
            <ac:spMk id="19" creationId="{3B2069EE-A08E-44F0-B3F9-3CF8CC2DCAD5}"/>
          </ac:spMkLst>
        </pc:spChg>
        <pc:spChg chg="add del">
          <ac:chgData name="Olatunde Oladeji" userId="27c58810bf863071" providerId="Windows Live" clId="Web-{178C2FD0-F3E7-414A-BA6D-6A3B8680216F}" dt="2022-09-16T08:09:13.319" v="48"/>
          <ac:spMkLst>
            <pc:docMk/>
            <pc:sldMk cId="2078652478" sldId="257"/>
            <ac:spMk id="21" creationId="{0E9F7B9E-8763-44BD-9D6C-CC1BAC85A960}"/>
          </ac:spMkLst>
        </pc:spChg>
        <pc:grpChg chg="add del">
          <ac:chgData name="Olatunde Oladeji" userId="27c58810bf863071" providerId="Windows Live" clId="Web-{178C2FD0-F3E7-414A-BA6D-6A3B8680216F}" dt="2022-09-16T08:09:13.319" v="48"/>
          <ac:grpSpMkLst>
            <pc:docMk/>
            <pc:sldMk cId="2078652478" sldId="257"/>
            <ac:grpSpMk id="20" creationId="{C9888C69-11CC-40BA-BABF-F9B7E11C9156}"/>
          </ac:grpSpMkLst>
        </pc:grpChg>
        <pc:picChg chg="add del mod ord">
          <ac:chgData name="Olatunde Oladeji" userId="27c58810bf863071" providerId="Windows Live" clId="Web-{178C2FD0-F3E7-414A-BA6D-6A3B8680216F}" dt="2022-09-16T08:09:27.461" v="50"/>
          <ac:picMkLst>
            <pc:docMk/>
            <pc:sldMk cId="2078652478" sldId="257"/>
            <ac:picMk id="4" creationId="{40E81DDB-F9AF-2A09-D55D-BBFE3F8D56A2}"/>
          </ac:picMkLst>
        </pc:picChg>
      </pc:sldChg>
      <pc:sldChg chg="addSp delSp modSp new">
        <pc:chgData name="Olatunde Oladeji" userId="27c58810bf863071" providerId="Windows Live" clId="Web-{178C2FD0-F3E7-414A-BA6D-6A3B8680216F}" dt="2022-09-16T08:13:05.883" v="89" actId="14100"/>
        <pc:sldMkLst>
          <pc:docMk/>
          <pc:sldMk cId="3611698213" sldId="258"/>
        </pc:sldMkLst>
        <pc:spChg chg="del">
          <ac:chgData name="Olatunde Oladeji" userId="27c58810bf863071" providerId="Windows Live" clId="Web-{178C2FD0-F3E7-414A-BA6D-6A3B8680216F}" dt="2022-09-16T08:12:46.116" v="84"/>
          <ac:spMkLst>
            <pc:docMk/>
            <pc:sldMk cId="3611698213" sldId="258"/>
            <ac:spMk id="2" creationId="{47E20C9D-962A-3DBF-8E6F-58EA9155280A}"/>
          </ac:spMkLst>
        </pc:spChg>
        <pc:spChg chg="del">
          <ac:chgData name="Olatunde Oladeji" userId="27c58810bf863071" providerId="Windows Live" clId="Web-{178C2FD0-F3E7-414A-BA6D-6A3B8680216F}" dt="2022-09-16T08:12:41.865" v="82"/>
          <ac:spMkLst>
            <pc:docMk/>
            <pc:sldMk cId="3611698213" sldId="258"/>
            <ac:spMk id="3" creationId="{917CC513-D6CC-C6EC-C0B2-381D7872E031}"/>
          </ac:spMkLst>
        </pc:spChg>
        <pc:picChg chg="add mod ord">
          <ac:chgData name="Olatunde Oladeji" userId="27c58810bf863071" providerId="Windows Live" clId="Web-{178C2FD0-F3E7-414A-BA6D-6A3B8680216F}" dt="2022-09-16T08:13:05.883" v="89" actId="14100"/>
          <ac:picMkLst>
            <pc:docMk/>
            <pc:sldMk cId="3611698213" sldId="258"/>
            <ac:picMk id="4" creationId="{60B2D493-0746-6A95-3BC1-670022E5B835}"/>
          </ac:picMkLst>
        </pc:picChg>
      </pc:sldChg>
      <pc:sldChg chg="addSp delSp modSp new">
        <pc:chgData name="Olatunde Oladeji" userId="27c58810bf863071" providerId="Windows Live" clId="Web-{178C2FD0-F3E7-414A-BA6D-6A3B8680216F}" dt="2022-09-16T08:14:07.074" v="97" actId="14100"/>
        <pc:sldMkLst>
          <pc:docMk/>
          <pc:sldMk cId="4066892174" sldId="259"/>
        </pc:sldMkLst>
        <pc:spChg chg="del">
          <ac:chgData name="Olatunde Oladeji" userId="27c58810bf863071" providerId="Windows Live" clId="Web-{178C2FD0-F3E7-414A-BA6D-6A3B8680216F}" dt="2022-09-16T08:13:47.948" v="92"/>
          <ac:spMkLst>
            <pc:docMk/>
            <pc:sldMk cId="4066892174" sldId="259"/>
            <ac:spMk id="2" creationId="{78E936BC-44DD-ED22-D49A-B87AF38A7506}"/>
          </ac:spMkLst>
        </pc:spChg>
        <pc:spChg chg="del">
          <ac:chgData name="Olatunde Oladeji" userId="27c58810bf863071" providerId="Windows Live" clId="Web-{178C2FD0-F3E7-414A-BA6D-6A3B8680216F}" dt="2022-09-16T08:13:46.651" v="91"/>
          <ac:spMkLst>
            <pc:docMk/>
            <pc:sldMk cId="4066892174" sldId="259"/>
            <ac:spMk id="3" creationId="{9D367BB4-F995-E56F-809D-FCAE4BE46096}"/>
          </ac:spMkLst>
        </pc:spChg>
        <pc:picChg chg="add mod ord">
          <ac:chgData name="Olatunde Oladeji" userId="27c58810bf863071" providerId="Windows Live" clId="Web-{178C2FD0-F3E7-414A-BA6D-6A3B8680216F}" dt="2022-09-16T08:14:07.074" v="97" actId="14100"/>
          <ac:picMkLst>
            <pc:docMk/>
            <pc:sldMk cId="4066892174" sldId="259"/>
            <ac:picMk id="4" creationId="{DC34AA13-07CA-FD35-0BFD-0B64C57F9B38}"/>
          </ac:picMkLst>
        </pc:picChg>
      </pc:sldChg>
      <pc:sldChg chg="addSp delSp modSp new">
        <pc:chgData name="Olatunde Oladeji" userId="27c58810bf863071" providerId="Windows Live" clId="Web-{178C2FD0-F3E7-414A-BA6D-6A3B8680216F}" dt="2022-09-16T08:14:48.983" v="104" actId="14100"/>
        <pc:sldMkLst>
          <pc:docMk/>
          <pc:sldMk cId="911414384" sldId="260"/>
        </pc:sldMkLst>
        <pc:spChg chg="del">
          <ac:chgData name="Olatunde Oladeji" userId="27c58810bf863071" providerId="Windows Live" clId="Web-{178C2FD0-F3E7-414A-BA6D-6A3B8680216F}" dt="2022-09-16T08:14:33.248" v="100"/>
          <ac:spMkLst>
            <pc:docMk/>
            <pc:sldMk cId="911414384" sldId="260"/>
            <ac:spMk id="2" creationId="{1B0A339E-55CE-507A-8EBE-E08B958F8DA6}"/>
          </ac:spMkLst>
        </pc:spChg>
        <pc:spChg chg="del">
          <ac:chgData name="Olatunde Oladeji" userId="27c58810bf863071" providerId="Windows Live" clId="Web-{178C2FD0-F3E7-414A-BA6D-6A3B8680216F}" dt="2022-09-16T08:14:26.013" v="99"/>
          <ac:spMkLst>
            <pc:docMk/>
            <pc:sldMk cId="911414384" sldId="260"/>
            <ac:spMk id="3" creationId="{C8A7B285-496A-A3F2-F06B-5B9A35A9F312}"/>
          </ac:spMkLst>
        </pc:spChg>
        <pc:picChg chg="add mod ord">
          <ac:chgData name="Olatunde Oladeji" userId="27c58810bf863071" providerId="Windows Live" clId="Web-{178C2FD0-F3E7-414A-BA6D-6A3B8680216F}" dt="2022-09-16T08:14:48.983" v="104" actId="14100"/>
          <ac:picMkLst>
            <pc:docMk/>
            <pc:sldMk cId="911414384" sldId="260"/>
            <ac:picMk id="4" creationId="{73B67148-C861-F1A7-23C6-65A64114B114}"/>
          </ac:picMkLst>
        </pc:picChg>
      </pc:sldChg>
      <pc:sldChg chg="addSp delSp modSp new">
        <pc:chgData name="Olatunde Oladeji" userId="27c58810bf863071" providerId="Windows Live" clId="Web-{178C2FD0-F3E7-414A-BA6D-6A3B8680216F}" dt="2022-09-16T08:17:44.496" v="126" actId="14100"/>
        <pc:sldMkLst>
          <pc:docMk/>
          <pc:sldMk cId="2957612872" sldId="261"/>
        </pc:sldMkLst>
        <pc:spChg chg="del">
          <ac:chgData name="Olatunde Oladeji" userId="27c58810bf863071" providerId="Windows Live" clId="Web-{178C2FD0-F3E7-414A-BA6D-6A3B8680216F}" dt="2022-09-16T08:15:26.127" v="107"/>
          <ac:spMkLst>
            <pc:docMk/>
            <pc:sldMk cId="2957612872" sldId="261"/>
            <ac:spMk id="2" creationId="{A2575254-E5A6-AF77-77F9-8E9E94361FAE}"/>
          </ac:spMkLst>
        </pc:spChg>
        <pc:spChg chg="del">
          <ac:chgData name="Olatunde Oladeji" userId="27c58810bf863071" providerId="Windows Live" clId="Web-{178C2FD0-F3E7-414A-BA6D-6A3B8680216F}" dt="2022-09-16T08:15:26.095" v="106"/>
          <ac:spMkLst>
            <pc:docMk/>
            <pc:sldMk cId="2957612872" sldId="261"/>
            <ac:spMk id="3" creationId="{2F49DB7A-06EA-80CF-6F4D-0F149B615716}"/>
          </ac:spMkLst>
        </pc:spChg>
        <pc:picChg chg="add mod ord">
          <ac:chgData name="Olatunde Oladeji" userId="27c58810bf863071" providerId="Windows Live" clId="Web-{178C2FD0-F3E7-414A-BA6D-6A3B8680216F}" dt="2022-09-16T08:17:44.496" v="126" actId="14100"/>
          <ac:picMkLst>
            <pc:docMk/>
            <pc:sldMk cId="2957612872" sldId="261"/>
            <ac:picMk id="4" creationId="{72ACA717-C6AC-6B7B-73F4-EDD274C898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F87C753-1AC0-B72F-925C-5636DC6F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306155"/>
            <a:ext cx="11355237" cy="64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4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BF23B2D-5AE0-5DCB-40B9-E0F4C181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9" y="4231"/>
            <a:ext cx="11959084" cy="75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8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0B2D493-0746-6A95-3BC1-670022E5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60" y="215361"/>
            <a:ext cx="11606307" cy="6493565"/>
          </a:xfrm>
        </p:spPr>
      </p:pic>
    </p:spTree>
    <p:extLst>
      <p:ext uri="{BB962C8B-B14F-4D97-AF65-F5344CB8AC3E}">
        <p14:creationId xmlns:p14="http://schemas.microsoft.com/office/powerpoint/2010/main" val="361169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C34AA13-07CA-FD35-0BFD-0B64C57F9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41" y="114720"/>
            <a:ext cx="11951363" cy="6737978"/>
          </a:xfrm>
        </p:spPr>
      </p:pic>
    </p:spTree>
    <p:extLst>
      <p:ext uri="{BB962C8B-B14F-4D97-AF65-F5344CB8AC3E}">
        <p14:creationId xmlns:p14="http://schemas.microsoft.com/office/powerpoint/2010/main" val="406689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3B67148-C861-F1A7-23C6-65A64114B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60" y="114720"/>
            <a:ext cx="11793212" cy="6622959"/>
          </a:xfrm>
        </p:spPr>
      </p:pic>
    </p:spTree>
    <p:extLst>
      <p:ext uri="{BB962C8B-B14F-4D97-AF65-F5344CB8AC3E}">
        <p14:creationId xmlns:p14="http://schemas.microsoft.com/office/powerpoint/2010/main" val="9114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72ACA717-C6AC-6B7B-73F4-EDD274C89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0" y="84154"/>
            <a:ext cx="11881447" cy="6612205"/>
          </a:xfrm>
        </p:spPr>
      </p:pic>
    </p:spTree>
    <p:extLst>
      <p:ext uri="{BB962C8B-B14F-4D97-AF65-F5344CB8AC3E}">
        <p14:creationId xmlns:p14="http://schemas.microsoft.com/office/powerpoint/2010/main" val="295761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</cp:revision>
  <dcterms:created xsi:type="dcterms:W3CDTF">2022-09-15T15:58:30Z</dcterms:created>
  <dcterms:modified xsi:type="dcterms:W3CDTF">2022-09-16T08:17:49Z</dcterms:modified>
</cp:coreProperties>
</file>