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 id="2147483694" r:id="rId3"/>
  </p:sldMasterIdLst>
  <p:notesMasterIdLst>
    <p:notesMasterId r:id="rId5"/>
  </p:notesMasterIdLst>
  <p:sldIdLst>
    <p:sldId id="258" r:id="rId4"/>
  </p:sldIdLst>
  <p:sldSz cx="29260800" cy="16459200"/>
  <p:notesSz cx="6858000" cy="9144000"/>
  <p:defaultTextStyle>
    <a:defPPr>
      <a:defRPr lang="en-US"/>
    </a:defPPr>
    <a:lvl1pPr marL="0" algn="l" defTabSz="2611644" rtl="0" eaLnBrk="1" latinLnBrk="0" hangingPunct="1">
      <a:defRPr sz="5150" kern="1200">
        <a:solidFill>
          <a:schemeClr val="tx1"/>
        </a:solidFill>
        <a:latin typeface="+mn-lt"/>
        <a:ea typeface="+mn-ea"/>
        <a:cs typeface="+mn-cs"/>
      </a:defRPr>
    </a:lvl1pPr>
    <a:lvl2pPr marL="1305822" algn="l" defTabSz="2611644" rtl="0" eaLnBrk="1" latinLnBrk="0" hangingPunct="1">
      <a:defRPr sz="5150" kern="1200">
        <a:solidFill>
          <a:schemeClr val="tx1"/>
        </a:solidFill>
        <a:latin typeface="+mn-lt"/>
        <a:ea typeface="+mn-ea"/>
        <a:cs typeface="+mn-cs"/>
      </a:defRPr>
    </a:lvl2pPr>
    <a:lvl3pPr marL="2611644" algn="l" defTabSz="2611644" rtl="0" eaLnBrk="1" latinLnBrk="0" hangingPunct="1">
      <a:defRPr sz="5150" kern="1200">
        <a:solidFill>
          <a:schemeClr val="tx1"/>
        </a:solidFill>
        <a:latin typeface="+mn-lt"/>
        <a:ea typeface="+mn-ea"/>
        <a:cs typeface="+mn-cs"/>
      </a:defRPr>
    </a:lvl3pPr>
    <a:lvl4pPr marL="3917468" algn="l" defTabSz="2611644" rtl="0" eaLnBrk="1" latinLnBrk="0" hangingPunct="1">
      <a:defRPr sz="5150" kern="1200">
        <a:solidFill>
          <a:schemeClr val="tx1"/>
        </a:solidFill>
        <a:latin typeface="+mn-lt"/>
        <a:ea typeface="+mn-ea"/>
        <a:cs typeface="+mn-cs"/>
      </a:defRPr>
    </a:lvl4pPr>
    <a:lvl5pPr marL="5223290" algn="l" defTabSz="2611644" rtl="0" eaLnBrk="1" latinLnBrk="0" hangingPunct="1">
      <a:defRPr sz="5150" kern="1200">
        <a:solidFill>
          <a:schemeClr val="tx1"/>
        </a:solidFill>
        <a:latin typeface="+mn-lt"/>
        <a:ea typeface="+mn-ea"/>
        <a:cs typeface="+mn-cs"/>
      </a:defRPr>
    </a:lvl5pPr>
    <a:lvl6pPr marL="6529112" algn="l" defTabSz="2611644" rtl="0" eaLnBrk="1" latinLnBrk="0" hangingPunct="1">
      <a:defRPr sz="5150" kern="1200">
        <a:solidFill>
          <a:schemeClr val="tx1"/>
        </a:solidFill>
        <a:latin typeface="+mn-lt"/>
        <a:ea typeface="+mn-ea"/>
        <a:cs typeface="+mn-cs"/>
      </a:defRPr>
    </a:lvl6pPr>
    <a:lvl7pPr marL="7834934" algn="l" defTabSz="2611644" rtl="0" eaLnBrk="1" latinLnBrk="0" hangingPunct="1">
      <a:defRPr sz="5150" kern="1200">
        <a:solidFill>
          <a:schemeClr val="tx1"/>
        </a:solidFill>
        <a:latin typeface="+mn-lt"/>
        <a:ea typeface="+mn-ea"/>
        <a:cs typeface="+mn-cs"/>
      </a:defRPr>
    </a:lvl7pPr>
    <a:lvl8pPr marL="9140756" algn="l" defTabSz="2611644" rtl="0" eaLnBrk="1" latinLnBrk="0" hangingPunct="1">
      <a:defRPr sz="5150" kern="1200">
        <a:solidFill>
          <a:schemeClr val="tx1"/>
        </a:solidFill>
        <a:latin typeface="+mn-lt"/>
        <a:ea typeface="+mn-ea"/>
        <a:cs typeface="+mn-cs"/>
      </a:defRPr>
    </a:lvl8pPr>
    <a:lvl9pPr marL="10446580" algn="l" defTabSz="2611644" rtl="0" eaLnBrk="1" latinLnBrk="0" hangingPunct="1">
      <a:defRPr sz="51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orient="horz" pos="30" userDrawn="1">
          <p15:clr>
            <a:srgbClr val="A4A3A4"/>
          </p15:clr>
        </p15:guide>
        <p15:guide id="3" pos="18432" userDrawn="1">
          <p15:clr>
            <a:srgbClr val="A4A3A4"/>
          </p15:clr>
        </p15:guide>
        <p15:guide id="4" pos="21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9E5"/>
    <a:srgbClr val="F3F5FA"/>
    <a:srgbClr val="CDD2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98" autoAdjust="0"/>
    <p:restoredTop sz="94706" autoAdjust="0"/>
  </p:normalViewPr>
  <p:slideViewPr>
    <p:cSldViewPr snapToGrid="0" snapToObjects="1" showGuides="1">
      <p:cViewPr varScale="1">
        <p:scale>
          <a:sx n="35" d="100"/>
          <a:sy n="35" d="100"/>
        </p:scale>
        <p:origin x="208" y="440"/>
      </p:cViewPr>
      <p:guideLst>
        <p:guide orient="horz" pos="10368"/>
        <p:guide orient="horz" pos="30"/>
        <p:guide pos="18432"/>
        <p:guide pos="21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10/5/24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4292406559"/>
      </p:ext>
    </p:extLst>
  </p:cSld>
  <p:clrMap bg1="lt1" tx1="dk1" bg2="lt2" tx2="dk2" accent1="accent1" accent2="accent2" accent3="accent3" accent4="accent4" accent5="accent5" accent6="accent6" hlink="hlink" folHlink="folHlink"/>
  <p:notesStyle>
    <a:lvl1pPr marL="0" algn="l" defTabSz="2611644" rtl="0" eaLnBrk="1" latinLnBrk="0" hangingPunct="1">
      <a:defRPr sz="3484" kern="1200">
        <a:solidFill>
          <a:schemeClr val="tx1"/>
        </a:solidFill>
        <a:latin typeface="+mn-lt"/>
        <a:ea typeface="+mn-ea"/>
        <a:cs typeface="+mn-cs"/>
      </a:defRPr>
    </a:lvl1pPr>
    <a:lvl2pPr marL="1305822" algn="l" defTabSz="2611644" rtl="0" eaLnBrk="1" latinLnBrk="0" hangingPunct="1">
      <a:defRPr sz="3484" kern="1200">
        <a:solidFill>
          <a:schemeClr val="tx1"/>
        </a:solidFill>
        <a:latin typeface="+mn-lt"/>
        <a:ea typeface="+mn-ea"/>
        <a:cs typeface="+mn-cs"/>
      </a:defRPr>
    </a:lvl2pPr>
    <a:lvl3pPr marL="2611644" algn="l" defTabSz="2611644" rtl="0" eaLnBrk="1" latinLnBrk="0" hangingPunct="1">
      <a:defRPr sz="3484" kern="1200">
        <a:solidFill>
          <a:schemeClr val="tx1"/>
        </a:solidFill>
        <a:latin typeface="+mn-lt"/>
        <a:ea typeface="+mn-ea"/>
        <a:cs typeface="+mn-cs"/>
      </a:defRPr>
    </a:lvl3pPr>
    <a:lvl4pPr marL="3917468" algn="l" defTabSz="2611644" rtl="0" eaLnBrk="1" latinLnBrk="0" hangingPunct="1">
      <a:defRPr sz="3484" kern="1200">
        <a:solidFill>
          <a:schemeClr val="tx1"/>
        </a:solidFill>
        <a:latin typeface="+mn-lt"/>
        <a:ea typeface="+mn-ea"/>
        <a:cs typeface="+mn-cs"/>
      </a:defRPr>
    </a:lvl4pPr>
    <a:lvl5pPr marL="5223290" algn="l" defTabSz="2611644" rtl="0" eaLnBrk="1" latinLnBrk="0" hangingPunct="1">
      <a:defRPr sz="3484" kern="1200">
        <a:solidFill>
          <a:schemeClr val="tx1"/>
        </a:solidFill>
        <a:latin typeface="+mn-lt"/>
        <a:ea typeface="+mn-ea"/>
        <a:cs typeface="+mn-cs"/>
      </a:defRPr>
    </a:lvl5pPr>
    <a:lvl6pPr marL="6529112" algn="l" defTabSz="2611644" rtl="0" eaLnBrk="1" latinLnBrk="0" hangingPunct="1">
      <a:defRPr sz="3484" kern="1200">
        <a:solidFill>
          <a:schemeClr val="tx1"/>
        </a:solidFill>
        <a:latin typeface="+mn-lt"/>
        <a:ea typeface="+mn-ea"/>
        <a:cs typeface="+mn-cs"/>
      </a:defRPr>
    </a:lvl6pPr>
    <a:lvl7pPr marL="7834934" algn="l" defTabSz="2611644" rtl="0" eaLnBrk="1" latinLnBrk="0" hangingPunct="1">
      <a:defRPr sz="3484" kern="1200">
        <a:solidFill>
          <a:schemeClr val="tx1"/>
        </a:solidFill>
        <a:latin typeface="+mn-lt"/>
        <a:ea typeface="+mn-ea"/>
        <a:cs typeface="+mn-cs"/>
      </a:defRPr>
    </a:lvl7pPr>
    <a:lvl8pPr marL="9140756" algn="l" defTabSz="2611644" rtl="0" eaLnBrk="1" latinLnBrk="0" hangingPunct="1">
      <a:defRPr sz="3484" kern="1200">
        <a:solidFill>
          <a:schemeClr val="tx1"/>
        </a:solidFill>
        <a:latin typeface="+mn-lt"/>
        <a:ea typeface="+mn-ea"/>
        <a:cs typeface="+mn-cs"/>
      </a:defRPr>
    </a:lvl8pPr>
    <a:lvl9pPr marL="10446580" algn="l" defTabSz="2611644" rtl="0" eaLnBrk="1" latinLnBrk="0" hangingPunct="1">
      <a:defRPr sz="348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42x9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6445" y="3411053"/>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57" name="Text Placeholder 76"/>
          <p:cNvSpPr>
            <a:spLocks noGrp="1"/>
          </p:cNvSpPr>
          <p:nvPr>
            <p:ph type="body" sz="quarter" idx="161" hasCustomPrompt="1"/>
          </p:nvPr>
        </p:nvSpPr>
        <p:spPr>
          <a:xfrm>
            <a:off x="3724207" y="858034"/>
            <a:ext cx="21823080" cy="415498"/>
          </a:xfrm>
          <a:prstGeom prst="rect">
            <a:avLst/>
          </a:prstGeom>
        </p:spPr>
        <p:txBody>
          <a:bodyPr anchor="t" anchorCtr="0">
            <a:spAutoFit/>
          </a:bodyPr>
          <a:lstStyle>
            <a:lvl1pPr marL="0" indent="0" algn="ctr">
              <a:buFontTx/>
              <a:buNone/>
              <a:defRPr sz="2100">
                <a:solidFill>
                  <a:schemeClr val="bg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authors</a:t>
            </a:r>
          </a:p>
        </p:txBody>
      </p:sp>
      <p:sp>
        <p:nvSpPr>
          <p:cNvPr id="58" name="Text Placeholder 76"/>
          <p:cNvSpPr>
            <a:spLocks noGrp="1"/>
          </p:cNvSpPr>
          <p:nvPr>
            <p:ph type="body" sz="quarter" idx="195" hasCustomPrompt="1"/>
          </p:nvPr>
        </p:nvSpPr>
        <p:spPr>
          <a:xfrm>
            <a:off x="3724207" y="1403378"/>
            <a:ext cx="21823080" cy="338554"/>
          </a:xfrm>
          <a:prstGeom prst="rect">
            <a:avLst/>
          </a:prstGeom>
        </p:spPr>
        <p:txBody>
          <a:bodyPr anchor="t" anchorCtr="0">
            <a:spAutoFit/>
          </a:bodyPr>
          <a:lstStyle>
            <a:lvl1pPr marL="0" indent="0" algn="ctr">
              <a:buFontTx/>
              <a:buNone/>
              <a:defRPr sz="1600">
                <a:solidFill>
                  <a:schemeClr val="bg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affiliations</a:t>
            </a:r>
          </a:p>
        </p:txBody>
      </p:sp>
      <p:sp>
        <p:nvSpPr>
          <p:cNvPr id="59" name="Text Placeholder 76"/>
          <p:cNvSpPr>
            <a:spLocks noGrp="1"/>
          </p:cNvSpPr>
          <p:nvPr>
            <p:ph type="body" sz="quarter" idx="196" hasCustomPrompt="1"/>
          </p:nvPr>
        </p:nvSpPr>
        <p:spPr>
          <a:xfrm>
            <a:off x="3718860" y="154410"/>
            <a:ext cx="21823080" cy="646331"/>
          </a:xfrm>
          <a:prstGeom prst="rect">
            <a:avLst/>
          </a:prstGeom>
        </p:spPr>
        <p:txBody>
          <a:bodyPr anchor="t" anchorCtr="0">
            <a:spAutoFit/>
          </a:bodyPr>
          <a:lstStyle>
            <a:lvl1pPr marL="0" indent="0" algn="ctr">
              <a:buFontTx/>
              <a:buNone/>
              <a:defRPr sz="3600" b="1">
                <a:solidFill>
                  <a:schemeClr val="bg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title</a:t>
            </a:r>
          </a:p>
        </p:txBody>
      </p:sp>
      <p:sp>
        <p:nvSpPr>
          <p:cNvPr id="31" name="Text Placeholder 5">
            <a:extLst>
              <a:ext uri="{FF2B5EF4-FFF2-40B4-BE49-F238E27FC236}">
                <a16:creationId xmlns:a16="http://schemas.microsoft.com/office/drawing/2014/main" id="{122D3CF4-5793-7F19-F3A8-6C7E90C64266}"/>
              </a:ext>
            </a:extLst>
          </p:cNvPr>
          <p:cNvSpPr>
            <a:spLocks noGrp="1"/>
          </p:cNvSpPr>
          <p:nvPr>
            <p:ph type="body" sz="quarter" idx="197" hasCustomPrompt="1"/>
          </p:nvPr>
        </p:nvSpPr>
        <p:spPr>
          <a:xfrm>
            <a:off x="316445" y="2838926"/>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32" name="Text Placeholder 5">
            <a:extLst>
              <a:ext uri="{FF2B5EF4-FFF2-40B4-BE49-F238E27FC236}">
                <a16:creationId xmlns:a16="http://schemas.microsoft.com/office/drawing/2014/main" id="{78C96DC7-B291-C0CB-A8B4-641ED1B682FF}"/>
              </a:ext>
            </a:extLst>
          </p:cNvPr>
          <p:cNvSpPr>
            <a:spLocks noGrp="1"/>
          </p:cNvSpPr>
          <p:nvPr>
            <p:ph type="body" sz="quarter" idx="198" hasCustomPrompt="1"/>
          </p:nvPr>
        </p:nvSpPr>
        <p:spPr>
          <a:xfrm>
            <a:off x="7603989" y="2838926"/>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33" name="Text Placeholder 5">
            <a:extLst>
              <a:ext uri="{FF2B5EF4-FFF2-40B4-BE49-F238E27FC236}">
                <a16:creationId xmlns:a16="http://schemas.microsoft.com/office/drawing/2014/main" id="{1B422226-217D-DF1E-3DBE-329C2C9F9A7C}"/>
              </a:ext>
            </a:extLst>
          </p:cNvPr>
          <p:cNvSpPr>
            <a:spLocks noGrp="1"/>
          </p:cNvSpPr>
          <p:nvPr>
            <p:ph type="body" sz="quarter" idx="199" hasCustomPrompt="1"/>
          </p:nvPr>
        </p:nvSpPr>
        <p:spPr>
          <a:xfrm>
            <a:off x="14891533" y="2838926"/>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RESULTS</a:t>
            </a:r>
          </a:p>
        </p:txBody>
      </p:sp>
      <p:sp>
        <p:nvSpPr>
          <p:cNvPr id="34" name="Text Placeholder 5">
            <a:extLst>
              <a:ext uri="{FF2B5EF4-FFF2-40B4-BE49-F238E27FC236}">
                <a16:creationId xmlns:a16="http://schemas.microsoft.com/office/drawing/2014/main" id="{D740BF83-FC85-344A-259E-452E9E484687}"/>
              </a:ext>
            </a:extLst>
          </p:cNvPr>
          <p:cNvSpPr>
            <a:spLocks noGrp="1"/>
          </p:cNvSpPr>
          <p:nvPr>
            <p:ph type="body" sz="quarter" idx="200" hasCustomPrompt="1"/>
          </p:nvPr>
        </p:nvSpPr>
        <p:spPr>
          <a:xfrm>
            <a:off x="22179077" y="2838926"/>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CONCLUSIONS</a:t>
            </a:r>
          </a:p>
        </p:txBody>
      </p:sp>
      <p:sp>
        <p:nvSpPr>
          <p:cNvPr id="36" name="Text Placeholder 5">
            <a:extLst>
              <a:ext uri="{FF2B5EF4-FFF2-40B4-BE49-F238E27FC236}">
                <a16:creationId xmlns:a16="http://schemas.microsoft.com/office/drawing/2014/main" id="{FBA11F71-89DF-FF0A-2666-67C55CDA64C4}"/>
              </a:ext>
            </a:extLst>
          </p:cNvPr>
          <p:cNvSpPr>
            <a:spLocks noGrp="1"/>
          </p:cNvSpPr>
          <p:nvPr>
            <p:ph type="body" sz="quarter" idx="201" hasCustomPrompt="1"/>
          </p:nvPr>
        </p:nvSpPr>
        <p:spPr>
          <a:xfrm>
            <a:off x="316445" y="8688204"/>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OBJECTIVES</a:t>
            </a:r>
          </a:p>
        </p:txBody>
      </p:sp>
      <p:sp>
        <p:nvSpPr>
          <p:cNvPr id="37" name="Text Placeholder 5">
            <a:extLst>
              <a:ext uri="{FF2B5EF4-FFF2-40B4-BE49-F238E27FC236}">
                <a16:creationId xmlns:a16="http://schemas.microsoft.com/office/drawing/2014/main" id="{A9C6C4A0-6FDA-E3A4-2784-F7FC950390A4}"/>
              </a:ext>
            </a:extLst>
          </p:cNvPr>
          <p:cNvSpPr>
            <a:spLocks noGrp="1"/>
          </p:cNvSpPr>
          <p:nvPr>
            <p:ph type="body" sz="quarter" idx="202" hasCustomPrompt="1"/>
          </p:nvPr>
        </p:nvSpPr>
        <p:spPr>
          <a:xfrm>
            <a:off x="22179077" y="9655889"/>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REFERENCS</a:t>
            </a:r>
          </a:p>
        </p:txBody>
      </p:sp>
      <p:sp>
        <p:nvSpPr>
          <p:cNvPr id="38" name="Text Placeholder 5">
            <a:extLst>
              <a:ext uri="{FF2B5EF4-FFF2-40B4-BE49-F238E27FC236}">
                <a16:creationId xmlns:a16="http://schemas.microsoft.com/office/drawing/2014/main" id="{757B90B5-1EA3-3C53-FFD9-FD3FB9AE94A6}"/>
              </a:ext>
            </a:extLst>
          </p:cNvPr>
          <p:cNvSpPr>
            <a:spLocks noGrp="1"/>
          </p:cNvSpPr>
          <p:nvPr>
            <p:ph type="body" sz="quarter" idx="203" hasCustomPrompt="1"/>
          </p:nvPr>
        </p:nvSpPr>
        <p:spPr>
          <a:xfrm>
            <a:off x="22179077" y="13918064"/>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9" name="Text Placeholder 3">
            <a:extLst>
              <a:ext uri="{FF2B5EF4-FFF2-40B4-BE49-F238E27FC236}">
                <a16:creationId xmlns:a16="http://schemas.microsoft.com/office/drawing/2014/main" id="{672B03AA-EC0D-75BA-C752-EFE9EEBEB76A}"/>
              </a:ext>
            </a:extLst>
          </p:cNvPr>
          <p:cNvSpPr>
            <a:spLocks noGrp="1"/>
          </p:cNvSpPr>
          <p:nvPr>
            <p:ph type="body" sz="quarter" idx="204" hasCustomPrompt="1"/>
          </p:nvPr>
        </p:nvSpPr>
        <p:spPr>
          <a:xfrm>
            <a:off x="14891533" y="3411053"/>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0" name="Text Placeholder 3">
            <a:extLst>
              <a:ext uri="{FF2B5EF4-FFF2-40B4-BE49-F238E27FC236}">
                <a16:creationId xmlns:a16="http://schemas.microsoft.com/office/drawing/2014/main" id="{D69AD527-DB24-5E48-7C10-69D64583E760}"/>
              </a:ext>
            </a:extLst>
          </p:cNvPr>
          <p:cNvSpPr>
            <a:spLocks noGrp="1"/>
          </p:cNvSpPr>
          <p:nvPr>
            <p:ph type="body" sz="quarter" idx="205" hasCustomPrompt="1"/>
          </p:nvPr>
        </p:nvSpPr>
        <p:spPr>
          <a:xfrm>
            <a:off x="7756389" y="3411053"/>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1" name="Text Placeholder 3">
            <a:extLst>
              <a:ext uri="{FF2B5EF4-FFF2-40B4-BE49-F238E27FC236}">
                <a16:creationId xmlns:a16="http://schemas.microsoft.com/office/drawing/2014/main" id="{7305605C-CEE8-BB7A-9376-121FC337185F}"/>
              </a:ext>
            </a:extLst>
          </p:cNvPr>
          <p:cNvSpPr>
            <a:spLocks noGrp="1"/>
          </p:cNvSpPr>
          <p:nvPr>
            <p:ph type="body" sz="quarter" idx="206" hasCustomPrompt="1"/>
          </p:nvPr>
        </p:nvSpPr>
        <p:spPr>
          <a:xfrm>
            <a:off x="22179077" y="3411053"/>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2" name="Text Placeholder 3">
            <a:extLst>
              <a:ext uri="{FF2B5EF4-FFF2-40B4-BE49-F238E27FC236}">
                <a16:creationId xmlns:a16="http://schemas.microsoft.com/office/drawing/2014/main" id="{F48648C2-4F01-A1F3-CC49-E79F49E4A41C}"/>
              </a:ext>
            </a:extLst>
          </p:cNvPr>
          <p:cNvSpPr>
            <a:spLocks noGrp="1"/>
          </p:cNvSpPr>
          <p:nvPr>
            <p:ph type="body" sz="quarter" idx="207" hasCustomPrompt="1"/>
          </p:nvPr>
        </p:nvSpPr>
        <p:spPr>
          <a:xfrm>
            <a:off x="22179077" y="10209753"/>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3" name="Text Placeholder 3">
            <a:extLst>
              <a:ext uri="{FF2B5EF4-FFF2-40B4-BE49-F238E27FC236}">
                <a16:creationId xmlns:a16="http://schemas.microsoft.com/office/drawing/2014/main" id="{4BD14CFB-2146-301B-0290-46599065007A}"/>
              </a:ext>
            </a:extLst>
          </p:cNvPr>
          <p:cNvSpPr>
            <a:spLocks noGrp="1"/>
          </p:cNvSpPr>
          <p:nvPr>
            <p:ph type="body" sz="quarter" idx="208" hasCustomPrompt="1"/>
          </p:nvPr>
        </p:nvSpPr>
        <p:spPr>
          <a:xfrm>
            <a:off x="316445" y="9263207"/>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4" name="Text Placeholder 3">
            <a:extLst>
              <a:ext uri="{FF2B5EF4-FFF2-40B4-BE49-F238E27FC236}">
                <a16:creationId xmlns:a16="http://schemas.microsoft.com/office/drawing/2014/main" id="{AA2E2CE8-0607-7FE2-CFEB-3332D6304DDF}"/>
              </a:ext>
            </a:extLst>
          </p:cNvPr>
          <p:cNvSpPr>
            <a:spLocks noGrp="1"/>
          </p:cNvSpPr>
          <p:nvPr>
            <p:ph type="body" sz="quarter" idx="209" hasCustomPrompt="1"/>
          </p:nvPr>
        </p:nvSpPr>
        <p:spPr>
          <a:xfrm>
            <a:off x="22179077" y="14471928"/>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2457907" y="1131622"/>
            <a:ext cx="10533888" cy="4169664"/>
          </a:xfrm>
        </p:spPr>
        <p:txBody>
          <a:bodyPr>
            <a:noAutofit/>
          </a:bodyPr>
          <a:lstStyle>
            <a:lvl1pPr>
              <a:lnSpc>
                <a:spcPct val="80000"/>
              </a:lnSpc>
              <a:defRPr sz="9600"/>
            </a:lvl1pPr>
          </a:lstStyle>
          <a:p>
            <a:r>
              <a:rPr lang="en-US"/>
              <a:t>Click to edit Master title style</a:t>
            </a:r>
            <a:endParaRPr lang="en-US" dirty="0"/>
          </a:p>
        </p:txBody>
      </p:sp>
      <p:sp>
        <p:nvSpPr>
          <p:cNvPr id="3" name="Content Placeholder 2"/>
          <p:cNvSpPr>
            <a:spLocks noGrp="1"/>
          </p:cNvSpPr>
          <p:nvPr>
            <p:ph idx="1"/>
          </p:nvPr>
        </p:nvSpPr>
        <p:spPr>
          <a:xfrm>
            <a:off x="13716000" y="1975104"/>
            <a:ext cx="13628218" cy="12443155"/>
          </a:xfrm>
        </p:spPr>
        <p:txBody>
          <a:bodyPr/>
          <a:lstStyle>
            <a:lvl1pPr>
              <a:defRPr sz="5760"/>
            </a:lvl1pPr>
            <a:lvl2pPr>
              <a:defRPr sz="4800"/>
            </a:lvl2pPr>
            <a:lvl3pPr>
              <a:defRPr sz="3840"/>
            </a:lvl3pPr>
            <a:lvl4pPr>
              <a:defRPr sz="3840"/>
            </a:lvl4pPr>
            <a:lvl5pPr>
              <a:defRPr sz="3840"/>
            </a:lvl5pPr>
            <a:lvl6pPr>
              <a:defRPr sz="3840"/>
            </a:lvl6pPr>
            <a:lvl7pPr>
              <a:defRPr sz="3840"/>
            </a:lvl7pPr>
            <a:lvl8pPr>
              <a:defRPr sz="3840"/>
            </a:lvl8pPr>
            <a:lvl9pPr>
              <a:defRPr sz="38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457907" y="5418014"/>
            <a:ext cx="10533888" cy="9029506"/>
          </a:xfrm>
        </p:spPr>
        <p:txBody>
          <a:bodyPr lIns="91440" rIns="91440">
            <a:normAutofit/>
          </a:bodyPr>
          <a:lstStyle>
            <a:lvl1pPr marL="0" indent="0">
              <a:lnSpc>
                <a:spcPct val="108000"/>
              </a:lnSpc>
              <a:spcBef>
                <a:spcPts val="1440"/>
              </a:spcBef>
              <a:buNone/>
              <a:defRPr sz="3840"/>
            </a:lvl1pPr>
            <a:lvl2pPr marL="1097280" indent="0">
              <a:buNone/>
              <a:defRPr sz="2880"/>
            </a:lvl2pPr>
            <a:lvl3pPr marL="2194560" indent="0">
              <a:buNone/>
              <a:defRPr sz="2400"/>
            </a:lvl3pPr>
            <a:lvl4pPr marL="3291840" indent="0">
              <a:buNone/>
              <a:defRPr sz="2160"/>
            </a:lvl4pPr>
            <a:lvl5pPr marL="4389120" indent="0">
              <a:buNone/>
              <a:defRPr sz="2160"/>
            </a:lvl5pPr>
            <a:lvl6pPr marL="5486400" indent="0">
              <a:buNone/>
              <a:defRPr sz="2160"/>
            </a:lvl6pPr>
            <a:lvl7pPr marL="6583680" indent="0">
              <a:buNone/>
              <a:defRPr sz="2160"/>
            </a:lvl7pPr>
            <a:lvl8pPr marL="7680960" indent="0">
              <a:buNone/>
              <a:defRPr sz="2160"/>
            </a:lvl8pPr>
            <a:lvl9pPr marL="8778240" indent="0">
              <a:buNone/>
              <a:defRPr sz="2160"/>
            </a:lvl9pPr>
          </a:lstStyle>
          <a:p>
            <a:pPr lvl="0"/>
            <a:r>
              <a:rPr lang="en-US"/>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87072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7280" y="11904331"/>
            <a:ext cx="18653760" cy="3511296"/>
          </a:xfrm>
        </p:spPr>
        <p:txBody>
          <a:bodyPr anchor="ctr">
            <a:normAutofit/>
          </a:bodyPr>
          <a:lstStyle>
            <a:lvl1pPr algn="r">
              <a:defRPr sz="12000" spc="48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29253485" cy="10972800"/>
          </a:xfrm>
          <a:solidFill>
            <a:schemeClr val="accent1">
              <a:lumMod val="60000"/>
              <a:lumOff val="40000"/>
            </a:schemeClr>
          </a:solidFill>
        </p:spPr>
        <p:txBody>
          <a:bodyPr lIns="457200" tIns="365760" rIns="45720" bIns="45720"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20665440" y="11904331"/>
            <a:ext cx="7680960" cy="3511296"/>
          </a:xfrm>
        </p:spPr>
        <p:txBody>
          <a:bodyPr lIns="91440" rIns="91440" anchor="ctr">
            <a:normAutofit/>
          </a:bodyPr>
          <a:lstStyle>
            <a:lvl1pPr marL="0" indent="0">
              <a:lnSpc>
                <a:spcPct val="100000"/>
              </a:lnSpc>
              <a:spcBef>
                <a:spcPts val="0"/>
              </a:spcBef>
              <a:buNone/>
              <a:defRPr sz="4320">
                <a:solidFill>
                  <a:schemeClr val="tx1">
                    <a:lumMod val="95000"/>
                    <a:lumOff val="5000"/>
                  </a:schemeClr>
                </a:solidFill>
              </a:defRPr>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Click to edit Master text styles</a:t>
            </a:r>
          </a:p>
        </p:txBody>
      </p:sp>
      <p:sp>
        <p:nvSpPr>
          <p:cNvPr id="5" name="Date Placeholder 4"/>
          <p:cNvSpPr>
            <a:spLocks noGrp="1"/>
          </p:cNvSpPr>
          <p:nvPr>
            <p:ph type="dt" sz="half" idx="10"/>
          </p:nvPr>
        </p:nvSpPr>
        <p:spPr/>
        <p:txBody>
          <a:bodyPr/>
          <a:lstStyle/>
          <a:p>
            <a:fld id="{C7616CA0-919D-4A49-9C8A-62FDFB3A5183}" type="datetimeFigureOut">
              <a:rPr lang="en-US" smtClean="0"/>
              <a:t>10/5/24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smtClean="0"/>
              <a:t>‹#›</a:t>
            </a:fld>
            <a:endParaRPr lang="en-US" dirty="0"/>
          </a:p>
        </p:txBody>
      </p:sp>
      <p:cxnSp>
        <p:nvCxnSpPr>
          <p:cNvPr id="8" name="Straight Connector 7"/>
          <p:cNvCxnSpPr/>
          <p:nvPr/>
        </p:nvCxnSpPr>
        <p:spPr>
          <a:xfrm flipV="1">
            <a:off x="20128423" y="12633854"/>
            <a:ext cx="0" cy="21945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2380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smtClean="0"/>
              <a:t>10/5/24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84841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939762" y="1828800"/>
            <a:ext cx="6309360" cy="1298448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2377442" y="1828800"/>
            <a:ext cx="18196560" cy="12984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smtClean="0"/>
              <a:t>10/5/24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7" name="Straight Connector 6"/>
          <p:cNvCxnSpPr/>
          <p:nvPr/>
        </p:nvCxnSpPr>
        <p:spPr>
          <a:xfrm rot="5400000" flipV="1">
            <a:off x="24140160" y="142231"/>
            <a:ext cx="0" cy="21945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571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42x90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16445" y="3411053"/>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57" name="Text Placeholder 76"/>
          <p:cNvSpPr>
            <a:spLocks noGrp="1"/>
          </p:cNvSpPr>
          <p:nvPr>
            <p:ph type="body" sz="quarter" idx="161" hasCustomPrompt="1"/>
          </p:nvPr>
        </p:nvSpPr>
        <p:spPr>
          <a:xfrm>
            <a:off x="3724207" y="858034"/>
            <a:ext cx="21823080" cy="415498"/>
          </a:xfrm>
          <a:prstGeom prst="rect">
            <a:avLst/>
          </a:prstGeom>
        </p:spPr>
        <p:txBody>
          <a:bodyPr anchor="t" anchorCtr="0">
            <a:spAutoFit/>
          </a:bodyPr>
          <a:lstStyle>
            <a:lvl1pPr marL="0" indent="0" algn="ctr">
              <a:buFontTx/>
              <a:buNone/>
              <a:defRPr sz="2100">
                <a:solidFill>
                  <a:schemeClr val="bg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authors</a:t>
            </a:r>
          </a:p>
        </p:txBody>
      </p:sp>
      <p:sp>
        <p:nvSpPr>
          <p:cNvPr id="58" name="Text Placeholder 76"/>
          <p:cNvSpPr>
            <a:spLocks noGrp="1"/>
          </p:cNvSpPr>
          <p:nvPr>
            <p:ph type="body" sz="quarter" idx="195" hasCustomPrompt="1"/>
          </p:nvPr>
        </p:nvSpPr>
        <p:spPr>
          <a:xfrm>
            <a:off x="3724207" y="1403378"/>
            <a:ext cx="21823080" cy="338554"/>
          </a:xfrm>
          <a:prstGeom prst="rect">
            <a:avLst/>
          </a:prstGeom>
        </p:spPr>
        <p:txBody>
          <a:bodyPr anchor="t" anchorCtr="0">
            <a:spAutoFit/>
          </a:bodyPr>
          <a:lstStyle>
            <a:lvl1pPr marL="0" indent="0" algn="ctr">
              <a:buFontTx/>
              <a:buNone/>
              <a:defRPr sz="1600">
                <a:solidFill>
                  <a:schemeClr val="bg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affiliations</a:t>
            </a:r>
          </a:p>
        </p:txBody>
      </p:sp>
      <p:sp>
        <p:nvSpPr>
          <p:cNvPr id="59" name="Text Placeholder 76"/>
          <p:cNvSpPr>
            <a:spLocks noGrp="1"/>
          </p:cNvSpPr>
          <p:nvPr>
            <p:ph type="body" sz="quarter" idx="196" hasCustomPrompt="1"/>
          </p:nvPr>
        </p:nvSpPr>
        <p:spPr>
          <a:xfrm>
            <a:off x="3718860" y="154410"/>
            <a:ext cx="21823080" cy="646331"/>
          </a:xfrm>
          <a:prstGeom prst="rect">
            <a:avLst/>
          </a:prstGeom>
        </p:spPr>
        <p:txBody>
          <a:bodyPr anchor="t" anchorCtr="0">
            <a:spAutoFit/>
          </a:bodyPr>
          <a:lstStyle>
            <a:lvl1pPr marL="0" indent="0" algn="ctr">
              <a:buFontTx/>
              <a:buNone/>
              <a:defRPr sz="3600" b="1">
                <a:solidFill>
                  <a:schemeClr val="bg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title</a:t>
            </a:r>
          </a:p>
        </p:txBody>
      </p:sp>
      <p:sp>
        <p:nvSpPr>
          <p:cNvPr id="31" name="Text Placeholder 5">
            <a:extLst>
              <a:ext uri="{FF2B5EF4-FFF2-40B4-BE49-F238E27FC236}">
                <a16:creationId xmlns:a16="http://schemas.microsoft.com/office/drawing/2014/main" id="{122D3CF4-5793-7F19-F3A8-6C7E90C64266}"/>
              </a:ext>
            </a:extLst>
          </p:cNvPr>
          <p:cNvSpPr>
            <a:spLocks noGrp="1"/>
          </p:cNvSpPr>
          <p:nvPr>
            <p:ph type="body" sz="quarter" idx="197" hasCustomPrompt="1"/>
          </p:nvPr>
        </p:nvSpPr>
        <p:spPr>
          <a:xfrm>
            <a:off x="316445" y="2838926"/>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INTRODUCTION or ABSTRACT</a:t>
            </a:r>
          </a:p>
        </p:txBody>
      </p:sp>
      <p:sp>
        <p:nvSpPr>
          <p:cNvPr id="32" name="Text Placeholder 5">
            <a:extLst>
              <a:ext uri="{FF2B5EF4-FFF2-40B4-BE49-F238E27FC236}">
                <a16:creationId xmlns:a16="http://schemas.microsoft.com/office/drawing/2014/main" id="{78C96DC7-B291-C0CB-A8B4-641ED1B682FF}"/>
              </a:ext>
            </a:extLst>
          </p:cNvPr>
          <p:cNvSpPr>
            <a:spLocks noGrp="1"/>
          </p:cNvSpPr>
          <p:nvPr>
            <p:ph type="body" sz="quarter" idx="198" hasCustomPrompt="1"/>
          </p:nvPr>
        </p:nvSpPr>
        <p:spPr>
          <a:xfrm>
            <a:off x="7603989" y="2838926"/>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MATERIALS &amp; METHODS</a:t>
            </a:r>
          </a:p>
        </p:txBody>
      </p:sp>
      <p:sp>
        <p:nvSpPr>
          <p:cNvPr id="33" name="Text Placeholder 5">
            <a:extLst>
              <a:ext uri="{FF2B5EF4-FFF2-40B4-BE49-F238E27FC236}">
                <a16:creationId xmlns:a16="http://schemas.microsoft.com/office/drawing/2014/main" id="{1B422226-217D-DF1E-3DBE-329C2C9F9A7C}"/>
              </a:ext>
            </a:extLst>
          </p:cNvPr>
          <p:cNvSpPr>
            <a:spLocks noGrp="1"/>
          </p:cNvSpPr>
          <p:nvPr>
            <p:ph type="body" sz="quarter" idx="199" hasCustomPrompt="1"/>
          </p:nvPr>
        </p:nvSpPr>
        <p:spPr>
          <a:xfrm>
            <a:off x="14891533" y="2838926"/>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RESULTS</a:t>
            </a:r>
          </a:p>
        </p:txBody>
      </p:sp>
      <p:sp>
        <p:nvSpPr>
          <p:cNvPr id="34" name="Text Placeholder 5">
            <a:extLst>
              <a:ext uri="{FF2B5EF4-FFF2-40B4-BE49-F238E27FC236}">
                <a16:creationId xmlns:a16="http://schemas.microsoft.com/office/drawing/2014/main" id="{D740BF83-FC85-344A-259E-452E9E484687}"/>
              </a:ext>
            </a:extLst>
          </p:cNvPr>
          <p:cNvSpPr>
            <a:spLocks noGrp="1"/>
          </p:cNvSpPr>
          <p:nvPr>
            <p:ph type="body" sz="quarter" idx="200" hasCustomPrompt="1"/>
          </p:nvPr>
        </p:nvSpPr>
        <p:spPr>
          <a:xfrm>
            <a:off x="22179077" y="2838926"/>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CONCLUSIONS</a:t>
            </a:r>
          </a:p>
        </p:txBody>
      </p:sp>
      <p:sp>
        <p:nvSpPr>
          <p:cNvPr id="36" name="Text Placeholder 5">
            <a:extLst>
              <a:ext uri="{FF2B5EF4-FFF2-40B4-BE49-F238E27FC236}">
                <a16:creationId xmlns:a16="http://schemas.microsoft.com/office/drawing/2014/main" id="{FBA11F71-89DF-FF0A-2666-67C55CDA64C4}"/>
              </a:ext>
            </a:extLst>
          </p:cNvPr>
          <p:cNvSpPr>
            <a:spLocks noGrp="1"/>
          </p:cNvSpPr>
          <p:nvPr>
            <p:ph type="body" sz="quarter" idx="201" hasCustomPrompt="1"/>
          </p:nvPr>
        </p:nvSpPr>
        <p:spPr>
          <a:xfrm>
            <a:off x="316445" y="8688204"/>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OBJECTIVES</a:t>
            </a:r>
          </a:p>
        </p:txBody>
      </p:sp>
      <p:sp>
        <p:nvSpPr>
          <p:cNvPr id="37" name="Text Placeholder 5">
            <a:extLst>
              <a:ext uri="{FF2B5EF4-FFF2-40B4-BE49-F238E27FC236}">
                <a16:creationId xmlns:a16="http://schemas.microsoft.com/office/drawing/2014/main" id="{A9C6C4A0-6FDA-E3A4-2784-F7FC950390A4}"/>
              </a:ext>
            </a:extLst>
          </p:cNvPr>
          <p:cNvSpPr>
            <a:spLocks noGrp="1"/>
          </p:cNvSpPr>
          <p:nvPr>
            <p:ph type="body" sz="quarter" idx="202" hasCustomPrompt="1"/>
          </p:nvPr>
        </p:nvSpPr>
        <p:spPr>
          <a:xfrm>
            <a:off x="22179077" y="9655889"/>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REFERENCS</a:t>
            </a:r>
          </a:p>
        </p:txBody>
      </p:sp>
      <p:sp>
        <p:nvSpPr>
          <p:cNvPr id="38" name="Text Placeholder 5">
            <a:extLst>
              <a:ext uri="{FF2B5EF4-FFF2-40B4-BE49-F238E27FC236}">
                <a16:creationId xmlns:a16="http://schemas.microsoft.com/office/drawing/2014/main" id="{757B90B5-1EA3-3C53-FFD9-FD3FB9AE94A6}"/>
              </a:ext>
            </a:extLst>
          </p:cNvPr>
          <p:cNvSpPr>
            <a:spLocks noGrp="1"/>
          </p:cNvSpPr>
          <p:nvPr>
            <p:ph type="body" sz="quarter" idx="203" hasCustomPrompt="1"/>
          </p:nvPr>
        </p:nvSpPr>
        <p:spPr>
          <a:xfrm>
            <a:off x="22179077" y="13918064"/>
            <a:ext cx="6725731" cy="452856"/>
          </a:xfrm>
          <a:prstGeom prst="rect">
            <a:avLst/>
          </a:prstGeom>
          <a:solidFill>
            <a:schemeClr val="accent5">
              <a:lumMod val="50000"/>
            </a:schemeClr>
          </a:solidFill>
        </p:spPr>
        <p:txBody>
          <a:bodyPr wrap="square" lIns="71838" tIns="71838" rIns="71838" bIns="71838" anchor="t" anchorCtr="0">
            <a:spAutoFit/>
          </a:bodyPr>
          <a:lstStyle>
            <a:lvl1pPr marL="0" indent="0" algn="ctr">
              <a:buNone/>
              <a:defRPr sz="2000" b="1" u="none" baseline="0">
                <a:solidFill>
                  <a:schemeClr val="bg1"/>
                </a:solidFill>
                <a:latin typeface="Century Gothic" panose="020B0502020202020204" pitchFamily="34" charset="0"/>
              </a:defRPr>
            </a:lvl1pPr>
          </a:lstStyle>
          <a:p>
            <a:pPr lvl="0"/>
            <a:r>
              <a:rPr lang="en-US" dirty="0"/>
              <a:t>(click to edit)  ACKNOWLEDGEMENTS  or  CONTACT</a:t>
            </a:r>
          </a:p>
        </p:txBody>
      </p:sp>
      <p:sp>
        <p:nvSpPr>
          <p:cNvPr id="39" name="Text Placeholder 3">
            <a:extLst>
              <a:ext uri="{FF2B5EF4-FFF2-40B4-BE49-F238E27FC236}">
                <a16:creationId xmlns:a16="http://schemas.microsoft.com/office/drawing/2014/main" id="{672B03AA-EC0D-75BA-C752-EFE9EEBEB76A}"/>
              </a:ext>
            </a:extLst>
          </p:cNvPr>
          <p:cNvSpPr>
            <a:spLocks noGrp="1"/>
          </p:cNvSpPr>
          <p:nvPr>
            <p:ph type="body" sz="quarter" idx="204" hasCustomPrompt="1"/>
          </p:nvPr>
        </p:nvSpPr>
        <p:spPr>
          <a:xfrm>
            <a:off x="14891533" y="3411053"/>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0" name="Text Placeholder 3">
            <a:extLst>
              <a:ext uri="{FF2B5EF4-FFF2-40B4-BE49-F238E27FC236}">
                <a16:creationId xmlns:a16="http://schemas.microsoft.com/office/drawing/2014/main" id="{D69AD527-DB24-5E48-7C10-69D64583E760}"/>
              </a:ext>
            </a:extLst>
          </p:cNvPr>
          <p:cNvSpPr>
            <a:spLocks noGrp="1"/>
          </p:cNvSpPr>
          <p:nvPr>
            <p:ph type="body" sz="quarter" idx="205" hasCustomPrompt="1"/>
          </p:nvPr>
        </p:nvSpPr>
        <p:spPr>
          <a:xfrm>
            <a:off x="7756389" y="3411053"/>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1" name="Text Placeholder 3">
            <a:extLst>
              <a:ext uri="{FF2B5EF4-FFF2-40B4-BE49-F238E27FC236}">
                <a16:creationId xmlns:a16="http://schemas.microsoft.com/office/drawing/2014/main" id="{7305605C-CEE8-BB7A-9376-121FC337185F}"/>
              </a:ext>
            </a:extLst>
          </p:cNvPr>
          <p:cNvSpPr>
            <a:spLocks noGrp="1"/>
          </p:cNvSpPr>
          <p:nvPr>
            <p:ph type="body" sz="quarter" idx="206" hasCustomPrompt="1"/>
          </p:nvPr>
        </p:nvSpPr>
        <p:spPr>
          <a:xfrm>
            <a:off x="22179077" y="3411053"/>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2" name="Text Placeholder 3">
            <a:extLst>
              <a:ext uri="{FF2B5EF4-FFF2-40B4-BE49-F238E27FC236}">
                <a16:creationId xmlns:a16="http://schemas.microsoft.com/office/drawing/2014/main" id="{F48648C2-4F01-A1F3-CC49-E79F49E4A41C}"/>
              </a:ext>
            </a:extLst>
          </p:cNvPr>
          <p:cNvSpPr>
            <a:spLocks noGrp="1"/>
          </p:cNvSpPr>
          <p:nvPr>
            <p:ph type="body" sz="quarter" idx="207" hasCustomPrompt="1"/>
          </p:nvPr>
        </p:nvSpPr>
        <p:spPr>
          <a:xfrm>
            <a:off x="22179077" y="10209753"/>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3" name="Text Placeholder 3">
            <a:extLst>
              <a:ext uri="{FF2B5EF4-FFF2-40B4-BE49-F238E27FC236}">
                <a16:creationId xmlns:a16="http://schemas.microsoft.com/office/drawing/2014/main" id="{4BD14CFB-2146-301B-0290-46599065007A}"/>
              </a:ext>
            </a:extLst>
          </p:cNvPr>
          <p:cNvSpPr>
            <a:spLocks noGrp="1"/>
          </p:cNvSpPr>
          <p:nvPr>
            <p:ph type="body" sz="quarter" idx="208" hasCustomPrompt="1"/>
          </p:nvPr>
        </p:nvSpPr>
        <p:spPr>
          <a:xfrm>
            <a:off x="316445" y="9263207"/>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4" name="Text Placeholder 3">
            <a:extLst>
              <a:ext uri="{FF2B5EF4-FFF2-40B4-BE49-F238E27FC236}">
                <a16:creationId xmlns:a16="http://schemas.microsoft.com/office/drawing/2014/main" id="{AA2E2CE8-0607-7FE2-CFEB-3332D6304DDF}"/>
              </a:ext>
            </a:extLst>
          </p:cNvPr>
          <p:cNvSpPr>
            <a:spLocks noGrp="1"/>
          </p:cNvSpPr>
          <p:nvPr>
            <p:ph type="body" sz="quarter" idx="209" hasCustomPrompt="1"/>
          </p:nvPr>
        </p:nvSpPr>
        <p:spPr>
          <a:xfrm>
            <a:off x="22179077" y="14471928"/>
            <a:ext cx="6725731" cy="446264"/>
          </a:xfrm>
          <a:prstGeom prst="rect">
            <a:avLst/>
          </a:prstGeom>
        </p:spPr>
        <p:txBody>
          <a:bodyPr wrap="square" lIns="83814" tIns="83814" rIns="83814" bIns="83814" anchor="t" anchorCtr="0">
            <a:spAutoFit/>
          </a:bodyPr>
          <a:lstStyle>
            <a:lvl1pPr marL="0" indent="0">
              <a:buNone/>
              <a:defRPr sz="1800">
                <a:solidFill>
                  <a:schemeClr val="accent5">
                    <a:lumMod val="50000"/>
                  </a:schemeClr>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Tree>
    <p:extLst>
      <p:ext uri="{BB962C8B-B14F-4D97-AF65-F5344CB8AC3E}">
        <p14:creationId xmlns:p14="http://schemas.microsoft.com/office/powerpoint/2010/main" val="414554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Without guides">
    <p:spTree>
      <p:nvGrpSpPr>
        <p:cNvPr id="1" name=""/>
        <p:cNvGrpSpPr/>
        <p:nvPr/>
      </p:nvGrpSpPr>
      <p:grpSpPr>
        <a:xfrm>
          <a:off x="0" y="0"/>
          <a:ext cx="0" cy="0"/>
          <a:chOff x="0" y="0"/>
          <a:chExt cx="0" cy="0"/>
        </a:xfrm>
      </p:grpSpPr>
      <p:sp>
        <p:nvSpPr>
          <p:cNvPr id="31" name="Text Placeholder 3">
            <a:extLst>
              <a:ext uri="{FF2B5EF4-FFF2-40B4-BE49-F238E27FC236}">
                <a16:creationId xmlns:a16="http://schemas.microsoft.com/office/drawing/2014/main" id="{A66A711C-DAD4-ECEA-2245-8ED308C89047}"/>
              </a:ext>
            </a:extLst>
          </p:cNvPr>
          <p:cNvSpPr>
            <a:spLocks noGrp="1"/>
          </p:cNvSpPr>
          <p:nvPr>
            <p:ph type="body" sz="quarter" idx="10" hasCustomPrompt="1"/>
          </p:nvPr>
        </p:nvSpPr>
        <p:spPr>
          <a:xfrm>
            <a:off x="316445" y="3411053"/>
            <a:ext cx="6725731" cy="446264"/>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32" name="Text Placeholder 76">
            <a:extLst>
              <a:ext uri="{FF2B5EF4-FFF2-40B4-BE49-F238E27FC236}">
                <a16:creationId xmlns:a16="http://schemas.microsoft.com/office/drawing/2014/main" id="{4EAFBCD2-E619-A1DD-08A3-7F64D0DC6E99}"/>
              </a:ext>
            </a:extLst>
          </p:cNvPr>
          <p:cNvSpPr>
            <a:spLocks noGrp="1"/>
          </p:cNvSpPr>
          <p:nvPr>
            <p:ph type="body" sz="quarter" idx="161" hasCustomPrompt="1"/>
          </p:nvPr>
        </p:nvSpPr>
        <p:spPr>
          <a:xfrm>
            <a:off x="3724207" y="858034"/>
            <a:ext cx="21823080" cy="415498"/>
          </a:xfrm>
          <a:prstGeom prst="rect">
            <a:avLst/>
          </a:prstGeom>
          <a:noFill/>
        </p:spPr>
        <p:txBody>
          <a:bodyPr anchor="t" anchorCtr="0">
            <a:spAutoFit/>
          </a:bodyPr>
          <a:lstStyle>
            <a:lvl1pPr marL="0" indent="0" algn="ctr">
              <a:buFontTx/>
              <a:buNone/>
              <a:defRPr sz="2100">
                <a:solidFill>
                  <a:schemeClr val="tx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authors</a:t>
            </a:r>
          </a:p>
        </p:txBody>
      </p:sp>
      <p:sp>
        <p:nvSpPr>
          <p:cNvPr id="33" name="Text Placeholder 76">
            <a:extLst>
              <a:ext uri="{FF2B5EF4-FFF2-40B4-BE49-F238E27FC236}">
                <a16:creationId xmlns:a16="http://schemas.microsoft.com/office/drawing/2014/main" id="{189C4BEB-83D2-15C1-4341-5B8E530303C3}"/>
              </a:ext>
            </a:extLst>
          </p:cNvPr>
          <p:cNvSpPr>
            <a:spLocks noGrp="1"/>
          </p:cNvSpPr>
          <p:nvPr>
            <p:ph type="body" sz="quarter" idx="195" hasCustomPrompt="1"/>
          </p:nvPr>
        </p:nvSpPr>
        <p:spPr>
          <a:xfrm>
            <a:off x="3724207" y="1403378"/>
            <a:ext cx="21823080" cy="338554"/>
          </a:xfrm>
          <a:prstGeom prst="rect">
            <a:avLst/>
          </a:prstGeom>
          <a:noFill/>
        </p:spPr>
        <p:txBody>
          <a:bodyPr anchor="t" anchorCtr="0">
            <a:spAutoFit/>
          </a:bodyPr>
          <a:lstStyle>
            <a:lvl1pPr marL="0" indent="0" algn="ctr">
              <a:buFontTx/>
              <a:buNone/>
              <a:defRPr sz="1600">
                <a:solidFill>
                  <a:schemeClr val="tx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affiliations</a:t>
            </a:r>
          </a:p>
        </p:txBody>
      </p:sp>
      <p:sp>
        <p:nvSpPr>
          <p:cNvPr id="34" name="Text Placeholder 76">
            <a:extLst>
              <a:ext uri="{FF2B5EF4-FFF2-40B4-BE49-F238E27FC236}">
                <a16:creationId xmlns:a16="http://schemas.microsoft.com/office/drawing/2014/main" id="{A265C16B-DC49-D98E-52F2-F48CDE817177}"/>
              </a:ext>
            </a:extLst>
          </p:cNvPr>
          <p:cNvSpPr>
            <a:spLocks noGrp="1"/>
          </p:cNvSpPr>
          <p:nvPr>
            <p:ph type="body" sz="quarter" idx="196" hasCustomPrompt="1"/>
          </p:nvPr>
        </p:nvSpPr>
        <p:spPr>
          <a:xfrm>
            <a:off x="3718860" y="154410"/>
            <a:ext cx="21823080" cy="646331"/>
          </a:xfrm>
          <a:prstGeom prst="rect">
            <a:avLst/>
          </a:prstGeom>
          <a:noFill/>
        </p:spPr>
        <p:txBody>
          <a:bodyPr anchor="t" anchorCtr="0">
            <a:spAutoFit/>
          </a:bodyPr>
          <a:lstStyle>
            <a:lvl1pPr marL="0" indent="0" algn="ctr">
              <a:buFontTx/>
              <a:buNone/>
              <a:defRPr sz="3600" b="1">
                <a:solidFill>
                  <a:schemeClr val="tx1"/>
                </a:solidFill>
                <a:latin typeface="Century Gothic" panose="020B0502020202020204" pitchFamily="34" charset="0"/>
              </a:defRPr>
            </a:lvl1pPr>
            <a:lvl2pPr>
              <a:buFontTx/>
              <a:buNone/>
              <a:defRPr sz="5120"/>
            </a:lvl2pPr>
            <a:lvl3pPr>
              <a:buFontTx/>
              <a:buNone/>
              <a:defRPr sz="5120"/>
            </a:lvl3pPr>
            <a:lvl4pPr>
              <a:buFontTx/>
              <a:buNone/>
              <a:defRPr sz="5120"/>
            </a:lvl4pPr>
            <a:lvl5pPr>
              <a:buFontTx/>
              <a:buNone/>
              <a:defRPr sz="5120"/>
            </a:lvl5pPr>
          </a:lstStyle>
          <a:p>
            <a:pPr lvl="0"/>
            <a:r>
              <a:rPr lang="en-US" dirty="0"/>
              <a:t>Click here to add title</a:t>
            </a:r>
          </a:p>
        </p:txBody>
      </p:sp>
      <p:sp>
        <p:nvSpPr>
          <p:cNvPr id="35" name="Text Placeholder 5">
            <a:extLst>
              <a:ext uri="{FF2B5EF4-FFF2-40B4-BE49-F238E27FC236}">
                <a16:creationId xmlns:a16="http://schemas.microsoft.com/office/drawing/2014/main" id="{C508B8B9-9AF4-3A47-457B-3C0C1836E7E1}"/>
              </a:ext>
            </a:extLst>
          </p:cNvPr>
          <p:cNvSpPr>
            <a:spLocks noGrp="1"/>
          </p:cNvSpPr>
          <p:nvPr>
            <p:ph type="body" sz="quarter" idx="197" hasCustomPrompt="1"/>
          </p:nvPr>
        </p:nvSpPr>
        <p:spPr>
          <a:xfrm>
            <a:off x="316445" y="2838926"/>
            <a:ext cx="6725731"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INTRODUCTION or ABSTRACT</a:t>
            </a:r>
          </a:p>
        </p:txBody>
      </p:sp>
      <p:sp>
        <p:nvSpPr>
          <p:cNvPr id="36" name="Text Placeholder 5">
            <a:extLst>
              <a:ext uri="{FF2B5EF4-FFF2-40B4-BE49-F238E27FC236}">
                <a16:creationId xmlns:a16="http://schemas.microsoft.com/office/drawing/2014/main" id="{C0185B69-D4BA-65F4-2B3B-8D01B52913E9}"/>
              </a:ext>
            </a:extLst>
          </p:cNvPr>
          <p:cNvSpPr>
            <a:spLocks noGrp="1"/>
          </p:cNvSpPr>
          <p:nvPr>
            <p:ph type="body" sz="quarter" idx="198" hasCustomPrompt="1"/>
          </p:nvPr>
        </p:nvSpPr>
        <p:spPr>
          <a:xfrm>
            <a:off x="7603989" y="2838926"/>
            <a:ext cx="6725731"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MATERIALS &amp; METHODS</a:t>
            </a:r>
          </a:p>
        </p:txBody>
      </p:sp>
      <p:sp>
        <p:nvSpPr>
          <p:cNvPr id="37" name="Text Placeholder 5">
            <a:extLst>
              <a:ext uri="{FF2B5EF4-FFF2-40B4-BE49-F238E27FC236}">
                <a16:creationId xmlns:a16="http://schemas.microsoft.com/office/drawing/2014/main" id="{80B3BDED-81F0-8CC5-3BB2-B72354FF6420}"/>
              </a:ext>
            </a:extLst>
          </p:cNvPr>
          <p:cNvSpPr>
            <a:spLocks noGrp="1"/>
          </p:cNvSpPr>
          <p:nvPr>
            <p:ph type="body" sz="quarter" idx="199" hasCustomPrompt="1"/>
          </p:nvPr>
        </p:nvSpPr>
        <p:spPr>
          <a:xfrm>
            <a:off x="14891533" y="2838926"/>
            <a:ext cx="6725731"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RESULTS</a:t>
            </a:r>
          </a:p>
        </p:txBody>
      </p:sp>
      <p:sp>
        <p:nvSpPr>
          <p:cNvPr id="38" name="Text Placeholder 5">
            <a:extLst>
              <a:ext uri="{FF2B5EF4-FFF2-40B4-BE49-F238E27FC236}">
                <a16:creationId xmlns:a16="http://schemas.microsoft.com/office/drawing/2014/main" id="{6B3243A5-2E4C-4A2F-BC3B-42A5D6E64A34}"/>
              </a:ext>
            </a:extLst>
          </p:cNvPr>
          <p:cNvSpPr>
            <a:spLocks noGrp="1"/>
          </p:cNvSpPr>
          <p:nvPr>
            <p:ph type="body" sz="quarter" idx="200" hasCustomPrompt="1"/>
          </p:nvPr>
        </p:nvSpPr>
        <p:spPr>
          <a:xfrm>
            <a:off x="22179077" y="2838926"/>
            <a:ext cx="6725731"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CONCLUSIONS</a:t>
            </a:r>
          </a:p>
        </p:txBody>
      </p:sp>
      <p:sp>
        <p:nvSpPr>
          <p:cNvPr id="39" name="Text Placeholder 5">
            <a:extLst>
              <a:ext uri="{FF2B5EF4-FFF2-40B4-BE49-F238E27FC236}">
                <a16:creationId xmlns:a16="http://schemas.microsoft.com/office/drawing/2014/main" id="{899831FB-A876-AEEB-AB84-E331B8F3049B}"/>
              </a:ext>
            </a:extLst>
          </p:cNvPr>
          <p:cNvSpPr>
            <a:spLocks noGrp="1"/>
          </p:cNvSpPr>
          <p:nvPr>
            <p:ph type="body" sz="quarter" idx="201" hasCustomPrompt="1"/>
          </p:nvPr>
        </p:nvSpPr>
        <p:spPr>
          <a:xfrm>
            <a:off x="316445" y="8688204"/>
            <a:ext cx="6725731"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OBJECTIVES</a:t>
            </a:r>
          </a:p>
        </p:txBody>
      </p:sp>
      <p:sp>
        <p:nvSpPr>
          <p:cNvPr id="40" name="Text Placeholder 5">
            <a:extLst>
              <a:ext uri="{FF2B5EF4-FFF2-40B4-BE49-F238E27FC236}">
                <a16:creationId xmlns:a16="http://schemas.microsoft.com/office/drawing/2014/main" id="{9B8A717C-A042-B768-AB59-F54CDC10A336}"/>
              </a:ext>
            </a:extLst>
          </p:cNvPr>
          <p:cNvSpPr>
            <a:spLocks noGrp="1"/>
          </p:cNvSpPr>
          <p:nvPr>
            <p:ph type="body" sz="quarter" idx="202" hasCustomPrompt="1"/>
          </p:nvPr>
        </p:nvSpPr>
        <p:spPr>
          <a:xfrm>
            <a:off x="22179077" y="9655889"/>
            <a:ext cx="6725731"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REFERENCS</a:t>
            </a:r>
          </a:p>
        </p:txBody>
      </p:sp>
      <p:sp>
        <p:nvSpPr>
          <p:cNvPr id="41" name="Text Placeholder 5">
            <a:extLst>
              <a:ext uri="{FF2B5EF4-FFF2-40B4-BE49-F238E27FC236}">
                <a16:creationId xmlns:a16="http://schemas.microsoft.com/office/drawing/2014/main" id="{36DCEDA4-7FC0-22C3-FADC-7E9970A0D9E6}"/>
              </a:ext>
            </a:extLst>
          </p:cNvPr>
          <p:cNvSpPr>
            <a:spLocks noGrp="1"/>
          </p:cNvSpPr>
          <p:nvPr>
            <p:ph type="body" sz="quarter" idx="203" hasCustomPrompt="1"/>
          </p:nvPr>
        </p:nvSpPr>
        <p:spPr>
          <a:xfrm>
            <a:off x="22179077" y="13918064"/>
            <a:ext cx="6725731" cy="452856"/>
          </a:xfrm>
          <a:prstGeom prst="rect">
            <a:avLst/>
          </a:prstGeom>
          <a:noFill/>
        </p:spPr>
        <p:txBody>
          <a:bodyPr wrap="square" lIns="71838" tIns="71838" rIns="71838" bIns="71838" anchor="t" anchorCtr="0">
            <a:spAutoFit/>
          </a:bodyPr>
          <a:lstStyle>
            <a:lvl1pPr marL="0" indent="0" algn="ctr">
              <a:buNone/>
              <a:defRPr sz="2000" b="1" u="none" baseline="0">
                <a:solidFill>
                  <a:schemeClr val="tx1"/>
                </a:solidFill>
                <a:latin typeface="Century Gothic" panose="020B0502020202020204" pitchFamily="34" charset="0"/>
              </a:defRPr>
            </a:lvl1pPr>
          </a:lstStyle>
          <a:p>
            <a:pPr lvl="0"/>
            <a:r>
              <a:rPr lang="en-US" dirty="0"/>
              <a:t>(click to edit)  ACKNOWLEDGEMENTS  or  CONTACT</a:t>
            </a:r>
          </a:p>
        </p:txBody>
      </p:sp>
      <p:sp>
        <p:nvSpPr>
          <p:cNvPr id="42" name="Text Placeholder 3">
            <a:extLst>
              <a:ext uri="{FF2B5EF4-FFF2-40B4-BE49-F238E27FC236}">
                <a16:creationId xmlns:a16="http://schemas.microsoft.com/office/drawing/2014/main" id="{6AF67295-B669-8665-F0B5-A1D94AF05766}"/>
              </a:ext>
            </a:extLst>
          </p:cNvPr>
          <p:cNvSpPr>
            <a:spLocks noGrp="1"/>
          </p:cNvSpPr>
          <p:nvPr>
            <p:ph type="body" sz="quarter" idx="204" hasCustomPrompt="1"/>
          </p:nvPr>
        </p:nvSpPr>
        <p:spPr>
          <a:xfrm>
            <a:off x="14891533" y="3411053"/>
            <a:ext cx="6725731" cy="446264"/>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3" name="Text Placeholder 3">
            <a:extLst>
              <a:ext uri="{FF2B5EF4-FFF2-40B4-BE49-F238E27FC236}">
                <a16:creationId xmlns:a16="http://schemas.microsoft.com/office/drawing/2014/main" id="{324AE785-E2DE-38CF-94AD-9B63CFC8526D}"/>
              </a:ext>
            </a:extLst>
          </p:cNvPr>
          <p:cNvSpPr>
            <a:spLocks noGrp="1"/>
          </p:cNvSpPr>
          <p:nvPr>
            <p:ph type="body" sz="quarter" idx="205" hasCustomPrompt="1"/>
          </p:nvPr>
        </p:nvSpPr>
        <p:spPr>
          <a:xfrm>
            <a:off x="7756389" y="3411053"/>
            <a:ext cx="6725731" cy="446264"/>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4" name="Text Placeholder 3">
            <a:extLst>
              <a:ext uri="{FF2B5EF4-FFF2-40B4-BE49-F238E27FC236}">
                <a16:creationId xmlns:a16="http://schemas.microsoft.com/office/drawing/2014/main" id="{7C9BF72B-E92D-451D-0529-07764675C9FC}"/>
              </a:ext>
            </a:extLst>
          </p:cNvPr>
          <p:cNvSpPr>
            <a:spLocks noGrp="1"/>
          </p:cNvSpPr>
          <p:nvPr>
            <p:ph type="body" sz="quarter" idx="206" hasCustomPrompt="1"/>
          </p:nvPr>
        </p:nvSpPr>
        <p:spPr>
          <a:xfrm>
            <a:off x="22179077" y="3411053"/>
            <a:ext cx="6725731" cy="446264"/>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5" name="Text Placeholder 3">
            <a:extLst>
              <a:ext uri="{FF2B5EF4-FFF2-40B4-BE49-F238E27FC236}">
                <a16:creationId xmlns:a16="http://schemas.microsoft.com/office/drawing/2014/main" id="{618369A3-CC78-503D-E2FF-145D22305D7F}"/>
              </a:ext>
            </a:extLst>
          </p:cNvPr>
          <p:cNvSpPr>
            <a:spLocks noGrp="1"/>
          </p:cNvSpPr>
          <p:nvPr>
            <p:ph type="body" sz="quarter" idx="207" hasCustomPrompt="1"/>
          </p:nvPr>
        </p:nvSpPr>
        <p:spPr>
          <a:xfrm>
            <a:off x="22179077" y="10209753"/>
            <a:ext cx="6725731" cy="446264"/>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6" name="Text Placeholder 3">
            <a:extLst>
              <a:ext uri="{FF2B5EF4-FFF2-40B4-BE49-F238E27FC236}">
                <a16:creationId xmlns:a16="http://schemas.microsoft.com/office/drawing/2014/main" id="{27C2B513-91C5-A0B8-4BA1-D9A4AC4D398B}"/>
              </a:ext>
            </a:extLst>
          </p:cNvPr>
          <p:cNvSpPr>
            <a:spLocks noGrp="1"/>
          </p:cNvSpPr>
          <p:nvPr>
            <p:ph type="body" sz="quarter" idx="208" hasCustomPrompt="1"/>
          </p:nvPr>
        </p:nvSpPr>
        <p:spPr>
          <a:xfrm>
            <a:off x="316445" y="9263207"/>
            <a:ext cx="6725731" cy="446264"/>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
        <p:nvSpPr>
          <p:cNvPr id="47" name="Text Placeholder 3">
            <a:extLst>
              <a:ext uri="{FF2B5EF4-FFF2-40B4-BE49-F238E27FC236}">
                <a16:creationId xmlns:a16="http://schemas.microsoft.com/office/drawing/2014/main" id="{0639DE05-4E38-D76E-C24E-DD2A42F6C815}"/>
              </a:ext>
            </a:extLst>
          </p:cNvPr>
          <p:cNvSpPr>
            <a:spLocks noGrp="1"/>
          </p:cNvSpPr>
          <p:nvPr>
            <p:ph type="body" sz="quarter" idx="209" hasCustomPrompt="1"/>
          </p:nvPr>
        </p:nvSpPr>
        <p:spPr>
          <a:xfrm>
            <a:off x="22179077" y="14471928"/>
            <a:ext cx="6725731" cy="446264"/>
          </a:xfrm>
          <a:prstGeom prst="rect">
            <a:avLst/>
          </a:prstGeom>
          <a:noFill/>
        </p:spPr>
        <p:txBody>
          <a:bodyPr wrap="square" lIns="83814" tIns="83814" rIns="83814" bIns="83814" anchor="t" anchorCtr="0">
            <a:spAutoFit/>
          </a:bodyPr>
          <a:lstStyle>
            <a:lvl1pPr marL="0" indent="0">
              <a:buNone/>
              <a:defRPr sz="1800">
                <a:solidFill>
                  <a:schemeClr val="tx1"/>
                </a:solidFill>
                <a:latin typeface="Century Gothic" panose="020B0502020202020204" pitchFamily="34" charset="0"/>
                <a:cs typeface="Times New Roman" panose="02020603050405020304" pitchFamily="18" charset="0"/>
              </a:defRPr>
            </a:lvl1pPr>
            <a:lvl2pPr marL="830178" indent="-319300">
              <a:defRPr sz="1352">
                <a:latin typeface="Trebuchet MS" pitchFamily="34" charset="0"/>
              </a:defRPr>
            </a:lvl2pPr>
            <a:lvl3pPr marL="1149478" indent="-319300">
              <a:defRPr sz="1352">
                <a:latin typeface="Trebuchet MS" pitchFamily="34" charset="0"/>
              </a:defRPr>
            </a:lvl3pPr>
            <a:lvl4pPr marL="1500705" indent="-351230">
              <a:defRPr sz="1352">
                <a:latin typeface="Trebuchet MS" pitchFamily="34" charset="0"/>
              </a:defRPr>
            </a:lvl4pPr>
            <a:lvl5pPr marL="1756147" indent="-255440">
              <a:defRPr sz="1352">
                <a:latin typeface="Trebuchet MS" pitchFamily="34" charset="0"/>
              </a:defRPr>
            </a:lvl5pPr>
          </a:lstStyle>
          <a:p>
            <a:pPr lvl="0"/>
            <a:r>
              <a:rPr lang="en-US" dirty="0"/>
              <a:t>Type in or paste your text here</a:t>
            </a:r>
          </a:p>
        </p:txBody>
      </p:sp>
    </p:spTree>
    <p:extLst>
      <p:ext uri="{BB962C8B-B14F-4D97-AF65-F5344CB8AC3E}">
        <p14:creationId xmlns:p14="http://schemas.microsoft.com/office/powerpoint/2010/main" val="1862914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29260800" cy="109728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29260800" cy="109728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11904329"/>
            <a:ext cx="18653760" cy="3511296"/>
          </a:xfrm>
        </p:spPr>
        <p:txBody>
          <a:bodyPr anchor="ctr">
            <a:normAutofit/>
          </a:bodyPr>
          <a:lstStyle>
            <a:lvl1pPr algn="r">
              <a:defRPr sz="12000" spc="480" baseline="0"/>
            </a:lvl1pPr>
          </a:lstStyle>
          <a:p>
            <a:r>
              <a:rPr lang="en-US"/>
              <a:t>Click to edit Master title style</a:t>
            </a:r>
            <a:endParaRPr lang="en-US" dirty="0"/>
          </a:p>
        </p:txBody>
      </p:sp>
      <p:sp>
        <p:nvSpPr>
          <p:cNvPr id="3" name="Subtitle 2"/>
          <p:cNvSpPr>
            <a:spLocks noGrp="1"/>
          </p:cNvSpPr>
          <p:nvPr>
            <p:ph type="subTitle" idx="1"/>
          </p:nvPr>
        </p:nvSpPr>
        <p:spPr>
          <a:xfrm>
            <a:off x="20665440" y="11904329"/>
            <a:ext cx="7680960" cy="3511296"/>
          </a:xfrm>
        </p:spPr>
        <p:txBody>
          <a:bodyPr lIns="91440" rIns="91440" anchor="ctr">
            <a:normAutofit/>
          </a:bodyPr>
          <a:lstStyle>
            <a:lvl1pPr marL="0" indent="0" algn="l">
              <a:lnSpc>
                <a:spcPct val="100000"/>
              </a:lnSpc>
              <a:spcBef>
                <a:spcPts val="0"/>
              </a:spcBef>
              <a:buNone/>
              <a:defRPr sz="4320">
                <a:solidFill>
                  <a:schemeClr val="tx1">
                    <a:lumMod val="95000"/>
                    <a:lumOff val="5000"/>
                  </a:schemeClr>
                </a:solidFill>
              </a:defRPr>
            </a:lvl1pPr>
            <a:lvl2pPr marL="1097280" indent="0" algn="ctr">
              <a:buNone/>
              <a:defRPr sz="4320"/>
            </a:lvl2pPr>
            <a:lvl3pPr marL="2194560" indent="0" algn="ctr">
              <a:buNone/>
              <a:defRPr sz="4320"/>
            </a:lvl3pPr>
            <a:lvl4pPr marL="3291840" indent="0" algn="ctr">
              <a:buNone/>
              <a:defRPr sz="4320"/>
            </a:lvl4pPr>
            <a:lvl5pPr marL="4389120" indent="0" algn="ctr">
              <a:buNone/>
              <a:defRPr sz="4320"/>
            </a:lvl5pPr>
            <a:lvl6pPr marL="5486400" indent="0" algn="ctr">
              <a:buNone/>
              <a:defRPr sz="4320"/>
            </a:lvl6pPr>
            <a:lvl7pPr marL="6583680" indent="0" algn="ctr">
              <a:buNone/>
              <a:defRPr sz="4320"/>
            </a:lvl7pPr>
            <a:lvl8pPr marL="7680960" indent="0" algn="ctr">
              <a:buNone/>
              <a:defRPr sz="4320"/>
            </a:lvl8pPr>
            <a:lvl9pPr marL="8778240" indent="0" algn="ctr">
              <a:buNone/>
              <a:defRPr sz="43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smtClean="0"/>
              <a:t>10/5/24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20128423" y="12633854"/>
            <a:ext cx="0" cy="219456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4025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smtClean="0"/>
              <a:t>10/5/24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578848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29260800" cy="109728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29260800" cy="109728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11904329"/>
            <a:ext cx="18653760" cy="3511296"/>
          </a:xfrm>
        </p:spPr>
        <p:txBody>
          <a:bodyPr anchor="ctr">
            <a:normAutofit/>
          </a:bodyPr>
          <a:lstStyle>
            <a:lvl1pPr algn="r">
              <a:defRPr sz="12000" b="0" spc="480" baseline="0"/>
            </a:lvl1pPr>
          </a:lstStyle>
          <a:p>
            <a:r>
              <a:rPr lang="en-US"/>
              <a:t>Click to edit Master title style</a:t>
            </a:r>
            <a:endParaRPr lang="en-US" dirty="0"/>
          </a:p>
        </p:txBody>
      </p:sp>
      <p:sp>
        <p:nvSpPr>
          <p:cNvPr id="3" name="Text Placeholder 2"/>
          <p:cNvSpPr>
            <a:spLocks noGrp="1"/>
          </p:cNvSpPr>
          <p:nvPr>
            <p:ph type="body" idx="1"/>
          </p:nvPr>
        </p:nvSpPr>
        <p:spPr>
          <a:xfrm>
            <a:off x="20665440" y="11904329"/>
            <a:ext cx="7680960" cy="3511296"/>
          </a:xfrm>
        </p:spPr>
        <p:txBody>
          <a:bodyPr lIns="91440" rIns="91440" anchor="ctr">
            <a:normAutofit/>
          </a:bodyPr>
          <a:lstStyle>
            <a:lvl1pPr marL="0" indent="0">
              <a:lnSpc>
                <a:spcPct val="100000"/>
              </a:lnSpc>
              <a:spcBef>
                <a:spcPts val="0"/>
              </a:spcBef>
              <a:buNone/>
              <a:defRPr sz="4320">
                <a:solidFill>
                  <a:schemeClr val="tx1">
                    <a:lumMod val="95000"/>
                    <a:lumOff val="5000"/>
                  </a:schemeClr>
                </a:solidFill>
              </a:defRPr>
            </a:lvl1pPr>
            <a:lvl2pPr marL="1097280" indent="0">
              <a:buNone/>
              <a:defRPr sz="4320">
                <a:solidFill>
                  <a:schemeClr val="tx1">
                    <a:tint val="75000"/>
                  </a:schemeClr>
                </a:solidFill>
              </a:defRPr>
            </a:lvl2pPr>
            <a:lvl3pPr marL="2194560" indent="0">
              <a:buNone/>
              <a:defRPr sz="3840">
                <a:solidFill>
                  <a:schemeClr val="tx1">
                    <a:tint val="75000"/>
                  </a:schemeClr>
                </a:solidFill>
              </a:defRPr>
            </a:lvl3pPr>
            <a:lvl4pPr marL="3291840" indent="0">
              <a:buNone/>
              <a:defRPr sz="3360">
                <a:solidFill>
                  <a:schemeClr val="tx1">
                    <a:tint val="75000"/>
                  </a:schemeClr>
                </a:solidFill>
              </a:defRPr>
            </a:lvl4pPr>
            <a:lvl5pPr marL="4389120" indent="0">
              <a:buNone/>
              <a:defRPr sz="3360">
                <a:solidFill>
                  <a:schemeClr val="tx1">
                    <a:tint val="75000"/>
                  </a:schemeClr>
                </a:solidFill>
              </a:defRPr>
            </a:lvl5pPr>
            <a:lvl6pPr marL="5486400" indent="0">
              <a:buNone/>
              <a:defRPr sz="3360">
                <a:solidFill>
                  <a:schemeClr val="tx1">
                    <a:tint val="75000"/>
                  </a:schemeClr>
                </a:solidFill>
              </a:defRPr>
            </a:lvl6pPr>
            <a:lvl7pPr marL="6583680" indent="0">
              <a:buNone/>
              <a:defRPr sz="3360">
                <a:solidFill>
                  <a:schemeClr val="tx1">
                    <a:tint val="75000"/>
                  </a:schemeClr>
                </a:solidFill>
              </a:defRPr>
            </a:lvl7pPr>
            <a:lvl8pPr marL="7680960" indent="0">
              <a:buNone/>
              <a:defRPr sz="3360">
                <a:solidFill>
                  <a:schemeClr val="tx1">
                    <a:tint val="75000"/>
                  </a:schemeClr>
                </a:solidFill>
              </a:defRPr>
            </a:lvl8pPr>
            <a:lvl9pPr marL="8778240" indent="0">
              <a:buNone/>
              <a:defRPr sz="3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8" name="Straight Connector 7"/>
          <p:cNvCxnSpPr/>
          <p:nvPr/>
        </p:nvCxnSpPr>
        <p:spPr>
          <a:xfrm flipV="1">
            <a:off x="20128423" y="12633854"/>
            <a:ext cx="0" cy="219456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93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457907" y="1404519"/>
            <a:ext cx="23328173" cy="359907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457905" y="5486400"/>
            <a:ext cx="11411712" cy="965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4374368" y="5486400"/>
            <a:ext cx="11411712" cy="96560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118760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457907" y="5231126"/>
            <a:ext cx="11411712" cy="1975104"/>
          </a:xfrm>
        </p:spPr>
        <p:txBody>
          <a:bodyPr lIns="137160" rIns="137160" anchor="ctr">
            <a:normAutofit/>
          </a:bodyPr>
          <a:lstStyle>
            <a:lvl1pPr marL="0" indent="0">
              <a:spcBef>
                <a:spcPts val="0"/>
              </a:spcBef>
              <a:spcAft>
                <a:spcPts val="0"/>
              </a:spcAft>
              <a:buNone/>
              <a:defRPr sz="5520" b="0" cap="none" baseline="0">
                <a:solidFill>
                  <a:schemeClr val="accent1"/>
                </a:solidFill>
                <a:latin typeface="+mn-lt"/>
              </a:defRPr>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Click to edit Master text styles</a:t>
            </a:r>
          </a:p>
        </p:txBody>
      </p:sp>
      <p:sp>
        <p:nvSpPr>
          <p:cNvPr id="4" name="Content Placeholder 3"/>
          <p:cNvSpPr>
            <a:spLocks noGrp="1"/>
          </p:cNvSpPr>
          <p:nvPr>
            <p:ph sz="half" idx="2"/>
          </p:nvPr>
        </p:nvSpPr>
        <p:spPr>
          <a:xfrm>
            <a:off x="2457907" y="7122691"/>
            <a:ext cx="11411712" cy="8019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4378131" y="5231126"/>
            <a:ext cx="11411712" cy="1975104"/>
          </a:xfrm>
        </p:spPr>
        <p:txBody>
          <a:bodyPr lIns="137160" rIns="137160" anchor="ctr">
            <a:normAutofit/>
          </a:bodyPr>
          <a:lstStyle>
            <a:lvl1pPr marL="0" indent="0">
              <a:spcBef>
                <a:spcPts val="0"/>
              </a:spcBef>
              <a:spcAft>
                <a:spcPts val="0"/>
              </a:spcAft>
              <a:buNone/>
              <a:defRPr lang="en-US" sz="5520" b="0" kern="1200" cap="none" baseline="0" dirty="0">
                <a:solidFill>
                  <a:schemeClr val="accent1"/>
                </a:solidFill>
                <a:latin typeface="+mn-lt"/>
                <a:ea typeface="+mn-ea"/>
                <a:cs typeface="+mn-cs"/>
              </a:defRPr>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marL="0" lvl="0" indent="0" algn="l" defTabSz="2194560" rtl="0" eaLnBrk="1" latinLnBrk="0" hangingPunct="1">
              <a:lnSpc>
                <a:spcPct val="90000"/>
              </a:lnSpc>
              <a:spcBef>
                <a:spcPts val="4320"/>
              </a:spcBef>
              <a:buNone/>
            </a:pPr>
            <a:r>
              <a:rPr lang="en-US"/>
              <a:t>Click to edit Master text styles</a:t>
            </a:r>
          </a:p>
        </p:txBody>
      </p:sp>
      <p:sp>
        <p:nvSpPr>
          <p:cNvPr id="6" name="Content Placeholder 5"/>
          <p:cNvSpPr>
            <a:spLocks noGrp="1"/>
          </p:cNvSpPr>
          <p:nvPr>
            <p:ph sz="quarter" idx="4"/>
          </p:nvPr>
        </p:nvSpPr>
        <p:spPr>
          <a:xfrm>
            <a:off x="14378131" y="7122691"/>
            <a:ext cx="11411712" cy="8019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smtClean="0"/>
              <a:t>10/5/24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3444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smtClean="0"/>
              <a:t>10/5/24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31414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73259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12" Type="http://schemas.openxmlformats.org/officeDocument/2006/relationships/image" Target="../media/image8.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hyperlink" Target="https://www.posterpresentations.com/research" TargetMode="External"/><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5.xml"/><Relationship Id="rId21" Type="http://schemas.openxmlformats.org/officeDocument/2006/relationships/image" Target="../media/image7.png"/><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4.png"/><Relationship Id="rId2" Type="http://schemas.openxmlformats.org/officeDocument/2006/relationships/slideLayout" Target="../slideLayouts/slideLayout4.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png"/><Relationship Id="rId23" Type="http://schemas.openxmlformats.org/officeDocument/2006/relationships/image" Target="../media/image8.png"/><Relationship Id="rId10" Type="http://schemas.openxmlformats.org/officeDocument/2006/relationships/slideLayout" Target="../slideLayouts/slideLayout12.xml"/><Relationship Id="rId19" Type="http://schemas.openxmlformats.org/officeDocument/2006/relationships/image" Target="../media/image5.png"/><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 Id="rId22" Type="http://schemas.openxmlformats.org/officeDocument/2006/relationships/hyperlink" Target="https://www.posterpresentations.com/research"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5EA2629-DF51-23AA-F334-654ABF7203C2}"/>
              </a:ext>
            </a:extLst>
          </p:cNvPr>
          <p:cNvSpPr/>
          <p:nvPr userDrawn="1"/>
        </p:nvSpPr>
        <p:spPr>
          <a:xfrm>
            <a:off x="0" y="15964188"/>
            <a:ext cx="29260800" cy="4950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2"/>
          </a:p>
        </p:txBody>
      </p:sp>
      <p:sp>
        <p:nvSpPr>
          <p:cNvPr id="10" name="Text Box 14"/>
          <p:cNvSpPr txBox="1">
            <a:spLocks noChangeArrowheads="1"/>
          </p:cNvSpPr>
          <p:nvPr/>
        </p:nvSpPr>
        <p:spPr bwMode="auto">
          <a:xfrm>
            <a:off x="528991" y="16095679"/>
            <a:ext cx="1676400" cy="190044"/>
          </a:xfrm>
          <a:prstGeom prst="rect">
            <a:avLst/>
          </a:prstGeom>
          <a:noFill/>
          <a:ln w="9525">
            <a:noFill/>
            <a:miter lim="800000"/>
            <a:headEnd/>
            <a:tailEnd/>
          </a:ln>
          <a:effectLst/>
        </p:spPr>
        <p:txBody>
          <a:bodyPr lIns="50988" tIns="25491" rIns="50988" bIns="25491">
            <a:spAutoFit/>
          </a:bodyPr>
          <a:lstStyle/>
          <a:p>
            <a:pPr eaLnBrk="0" hangingPunct="0">
              <a:lnSpc>
                <a:spcPct val="65000"/>
              </a:lnSpc>
              <a:spcBef>
                <a:spcPct val="50000"/>
              </a:spcBef>
              <a:defRPr/>
            </a:pPr>
            <a:r>
              <a:rPr lang="en-US" sz="356"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568" b="1" dirty="0">
                <a:solidFill>
                  <a:schemeClr val="bg1">
                    <a:lumMod val="75000"/>
                  </a:schemeClr>
                </a:solidFill>
                <a:latin typeface="Arial" charset="0"/>
              </a:rPr>
              <a:t>www.PosterPresentations.com</a:t>
            </a:r>
          </a:p>
        </p:txBody>
      </p:sp>
      <p:grpSp>
        <p:nvGrpSpPr>
          <p:cNvPr id="6" name="Group 5">
            <a:extLst>
              <a:ext uri="{FF2B5EF4-FFF2-40B4-BE49-F238E27FC236}">
                <a16:creationId xmlns:a16="http://schemas.microsoft.com/office/drawing/2014/main" id="{CF2D708B-C818-F936-6550-4748066DE855}"/>
              </a:ext>
            </a:extLst>
          </p:cNvPr>
          <p:cNvGrpSpPr/>
          <p:nvPr userDrawn="1"/>
        </p:nvGrpSpPr>
        <p:grpSpPr>
          <a:xfrm>
            <a:off x="0" y="1"/>
            <a:ext cx="29260800" cy="2495694"/>
            <a:chOff x="0" y="-1"/>
            <a:chExt cx="12192000" cy="1219223"/>
          </a:xfrm>
        </p:grpSpPr>
        <p:sp>
          <p:nvSpPr>
            <p:cNvPr id="7" name="Document 6">
              <a:extLst>
                <a:ext uri="{FF2B5EF4-FFF2-40B4-BE49-F238E27FC236}">
                  <a16:creationId xmlns:a16="http://schemas.microsoft.com/office/drawing/2014/main" id="{124C27CE-4560-7DBF-4D63-75189B3A7AC6}"/>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2"/>
            </a:p>
          </p:txBody>
        </p:sp>
        <p:sp>
          <p:nvSpPr>
            <p:cNvPr id="8" name="Document 7">
              <a:extLst>
                <a:ext uri="{FF2B5EF4-FFF2-40B4-BE49-F238E27FC236}">
                  <a16:creationId xmlns:a16="http://schemas.microsoft.com/office/drawing/2014/main" id="{5AF89930-557D-10C3-BF7B-139152BC76C9}"/>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2" dirty="0"/>
            </a:p>
          </p:txBody>
        </p:sp>
      </p:grpSp>
      <p:graphicFrame>
        <p:nvGraphicFramePr>
          <p:cNvPr id="12" name="Table 11">
            <a:extLst>
              <a:ext uri="{FF2B5EF4-FFF2-40B4-BE49-F238E27FC236}">
                <a16:creationId xmlns:a16="http://schemas.microsoft.com/office/drawing/2014/main" id="{B325ED9F-0B3C-538D-0CC6-293E88BDDE0A}"/>
              </a:ext>
            </a:extLst>
          </p:cNvPr>
          <p:cNvGraphicFramePr>
            <a:graphicFrameLocks noGrp="1"/>
          </p:cNvGraphicFramePr>
          <p:nvPr userDrawn="1">
            <p:extLst>
              <p:ext uri="{D42A27DB-BD31-4B8C-83A1-F6EECF244321}">
                <p14:modId xmlns:p14="http://schemas.microsoft.com/office/powerpoint/2010/main" val="225360316"/>
              </p:ext>
            </p:extLst>
          </p:nvPr>
        </p:nvGraphicFramePr>
        <p:xfrm>
          <a:off x="-5980710" y="48130"/>
          <a:ext cx="5621804"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9">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9"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3"/>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9"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4"/>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9"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093CE184-7490-77EB-CA9E-2A801282DA82}"/>
              </a:ext>
            </a:extLst>
          </p:cNvPr>
          <p:cNvGraphicFramePr>
            <a:graphicFrameLocks noGrp="1"/>
          </p:cNvGraphicFramePr>
          <p:nvPr userDrawn="1">
            <p:extLst>
              <p:ext uri="{D42A27DB-BD31-4B8C-83A1-F6EECF244321}">
                <p14:modId xmlns:p14="http://schemas.microsoft.com/office/powerpoint/2010/main" val="2986731329"/>
              </p:ext>
            </p:extLst>
          </p:nvPr>
        </p:nvGraphicFramePr>
        <p:xfrm>
          <a:off x="29619714" y="4"/>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11">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12">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2452217" rtl="0" eaLnBrk="1" latinLnBrk="0" hangingPunct="1">
        <a:spcBef>
          <a:spcPct val="0"/>
        </a:spcBef>
        <a:buNone/>
        <a:defRPr sz="4908" kern="1200">
          <a:solidFill>
            <a:schemeClr val="bg1"/>
          </a:solidFill>
          <a:latin typeface="Trebuchet MS" pitchFamily="34" charset="0"/>
          <a:ea typeface="+mj-ea"/>
          <a:cs typeface="+mj-cs"/>
        </a:defRPr>
      </a:lvl1pPr>
    </p:titleStyle>
    <p:bodyStyle>
      <a:lvl1pPr marL="919582" indent="-919582" algn="l" defTabSz="2452217" rtl="0" eaLnBrk="1" latinLnBrk="0" hangingPunct="1">
        <a:spcBef>
          <a:spcPct val="20000"/>
        </a:spcBef>
        <a:buFont typeface="Arial" pitchFamily="34" charset="0"/>
        <a:buChar char="•"/>
        <a:defRPr sz="8606" kern="1200">
          <a:solidFill>
            <a:schemeClr val="tx1"/>
          </a:solidFill>
          <a:latin typeface="+mn-lt"/>
          <a:ea typeface="+mn-ea"/>
          <a:cs typeface="+mn-cs"/>
        </a:defRPr>
      </a:lvl1pPr>
      <a:lvl2pPr marL="1992428" indent="-766318" algn="l" defTabSz="2452217" rtl="0" eaLnBrk="1" latinLnBrk="0" hangingPunct="1">
        <a:spcBef>
          <a:spcPct val="20000"/>
        </a:spcBef>
        <a:buFont typeface="Arial" pitchFamily="34" charset="0"/>
        <a:buChar char="–"/>
        <a:defRPr sz="7538" kern="1200">
          <a:solidFill>
            <a:schemeClr val="tx1"/>
          </a:solidFill>
          <a:latin typeface="+mn-lt"/>
          <a:ea typeface="+mn-ea"/>
          <a:cs typeface="+mn-cs"/>
        </a:defRPr>
      </a:lvl2pPr>
      <a:lvl3pPr marL="3065270" indent="-613054" algn="l" defTabSz="2452217" rtl="0" eaLnBrk="1" latinLnBrk="0" hangingPunct="1">
        <a:spcBef>
          <a:spcPct val="20000"/>
        </a:spcBef>
        <a:buFont typeface="Arial" pitchFamily="34" charset="0"/>
        <a:buChar char="•"/>
        <a:defRPr sz="6472" kern="1200">
          <a:solidFill>
            <a:schemeClr val="tx1"/>
          </a:solidFill>
          <a:latin typeface="+mn-lt"/>
          <a:ea typeface="+mn-ea"/>
          <a:cs typeface="+mn-cs"/>
        </a:defRPr>
      </a:lvl3pPr>
      <a:lvl4pPr marL="4291379" indent="-613054" algn="l" defTabSz="2452217" rtl="0" eaLnBrk="1" latinLnBrk="0" hangingPunct="1">
        <a:spcBef>
          <a:spcPct val="20000"/>
        </a:spcBef>
        <a:buFont typeface="Arial" pitchFamily="34" charset="0"/>
        <a:buChar char="–"/>
        <a:defRPr sz="5407" kern="1200">
          <a:solidFill>
            <a:schemeClr val="tx1"/>
          </a:solidFill>
          <a:latin typeface="+mn-lt"/>
          <a:ea typeface="+mn-ea"/>
          <a:cs typeface="+mn-cs"/>
        </a:defRPr>
      </a:lvl4pPr>
      <a:lvl5pPr marL="5517489" indent="-613054" algn="l" defTabSz="2452217" rtl="0" eaLnBrk="1" latinLnBrk="0" hangingPunct="1">
        <a:spcBef>
          <a:spcPct val="20000"/>
        </a:spcBef>
        <a:buFont typeface="Arial" pitchFamily="34" charset="0"/>
        <a:buChar char="»"/>
        <a:defRPr sz="5407" kern="1200">
          <a:solidFill>
            <a:schemeClr val="tx1"/>
          </a:solidFill>
          <a:latin typeface="+mn-lt"/>
          <a:ea typeface="+mn-ea"/>
          <a:cs typeface="+mn-cs"/>
        </a:defRPr>
      </a:lvl5pPr>
      <a:lvl6pPr marL="6743598" indent="-613054" algn="l" defTabSz="2452217" rtl="0" eaLnBrk="1" latinLnBrk="0" hangingPunct="1">
        <a:spcBef>
          <a:spcPct val="20000"/>
        </a:spcBef>
        <a:buFont typeface="Arial" pitchFamily="34" charset="0"/>
        <a:buChar char="•"/>
        <a:defRPr sz="5407" kern="1200">
          <a:solidFill>
            <a:schemeClr val="tx1"/>
          </a:solidFill>
          <a:latin typeface="+mn-lt"/>
          <a:ea typeface="+mn-ea"/>
          <a:cs typeface="+mn-cs"/>
        </a:defRPr>
      </a:lvl6pPr>
      <a:lvl7pPr marL="7969703" indent="-613054" algn="l" defTabSz="2452217" rtl="0" eaLnBrk="1" latinLnBrk="0" hangingPunct="1">
        <a:spcBef>
          <a:spcPct val="20000"/>
        </a:spcBef>
        <a:buFont typeface="Arial" pitchFamily="34" charset="0"/>
        <a:buChar char="•"/>
        <a:defRPr sz="5407" kern="1200">
          <a:solidFill>
            <a:schemeClr val="tx1"/>
          </a:solidFill>
          <a:latin typeface="+mn-lt"/>
          <a:ea typeface="+mn-ea"/>
          <a:cs typeface="+mn-cs"/>
        </a:defRPr>
      </a:lvl7pPr>
      <a:lvl8pPr marL="9195813" indent="-613054" algn="l" defTabSz="2452217" rtl="0" eaLnBrk="1" latinLnBrk="0" hangingPunct="1">
        <a:spcBef>
          <a:spcPct val="20000"/>
        </a:spcBef>
        <a:buFont typeface="Arial" pitchFamily="34" charset="0"/>
        <a:buChar char="•"/>
        <a:defRPr sz="5407" kern="1200">
          <a:solidFill>
            <a:schemeClr val="tx1"/>
          </a:solidFill>
          <a:latin typeface="+mn-lt"/>
          <a:ea typeface="+mn-ea"/>
          <a:cs typeface="+mn-cs"/>
        </a:defRPr>
      </a:lvl8pPr>
      <a:lvl9pPr marL="10421922" indent="-613054" algn="l" defTabSz="2452217" rtl="0" eaLnBrk="1" latinLnBrk="0" hangingPunct="1">
        <a:spcBef>
          <a:spcPct val="20000"/>
        </a:spcBef>
        <a:buFont typeface="Arial" pitchFamily="34" charset="0"/>
        <a:buChar char="•"/>
        <a:defRPr sz="5407" kern="1200">
          <a:solidFill>
            <a:schemeClr val="tx1"/>
          </a:solidFill>
          <a:latin typeface="+mn-lt"/>
          <a:ea typeface="+mn-ea"/>
          <a:cs typeface="+mn-cs"/>
        </a:defRPr>
      </a:lvl9pPr>
    </p:bodyStyle>
    <p:otherStyle>
      <a:defPPr>
        <a:defRPr lang="en-US"/>
      </a:defPPr>
      <a:lvl1pPr marL="0" algn="l" defTabSz="2452217" rtl="0" eaLnBrk="1" latinLnBrk="0" hangingPunct="1">
        <a:defRPr sz="4836" kern="1200">
          <a:solidFill>
            <a:schemeClr val="tx1"/>
          </a:solidFill>
          <a:latin typeface="+mn-lt"/>
          <a:ea typeface="+mn-ea"/>
          <a:cs typeface="+mn-cs"/>
        </a:defRPr>
      </a:lvl1pPr>
      <a:lvl2pPr marL="1226109" algn="l" defTabSz="2452217" rtl="0" eaLnBrk="1" latinLnBrk="0" hangingPunct="1">
        <a:defRPr sz="4836" kern="1200">
          <a:solidFill>
            <a:schemeClr val="tx1"/>
          </a:solidFill>
          <a:latin typeface="+mn-lt"/>
          <a:ea typeface="+mn-ea"/>
          <a:cs typeface="+mn-cs"/>
        </a:defRPr>
      </a:lvl2pPr>
      <a:lvl3pPr marL="2452217" algn="l" defTabSz="2452217" rtl="0" eaLnBrk="1" latinLnBrk="0" hangingPunct="1">
        <a:defRPr sz="4836" kern="1200">
          <a:solidFill>
            <a:schemeClr val="tx1"/>
          </a:solidFill>
          <a:latin typeface="+mn-lt"/>
          <a:ea typeface="+mn-ea"/>
          <a:cs typeface="+mn-cs"/>
        </a:defRPr>
      </a:lvl3pPr>
      <a:lvl4pPr marL="3678327" algn="l" defTabSz="2452217" rtl="0" eaLnBrk="1" latinLnBrk="0" hangingPunct="1">
        <a:defRPr sz="4836" kern="1200">
          <a:solidFill>
            <a:schemeClr val="tx1"/>
          </a:solidFill>
          <a:latin typeface="+mn-lt"/>
          <a:ea typeface="+mn-ea"/>
          <a:cs typeface="+mn-cs"/>
        </a:defRPr>
      </a:lvl4pPr>
      <a:lvl5pPr marL="4904433" algn="l" defTabSz="2452217" rtl="0" eaLnBrk="1" latinLnBrk="0" hangingPunct="1">
        <a:defRPr sz="4836" kern="1200">
          <a:solidFill>
            <a:schemeClr val="tx1"/>
          </a:solidFill>
          <a:latin typeface="+mn-lt"/>
          <a:ea typeface="+mn-ea"/>
          <a:cs typeface="+mn-cs"/>
        </a:defRPr>
      </a:lvl5pPr>
      <a:lvl6pPr marL="6130541" algn="l" defTabSz="2452217" rtl="0" eaLnBrk="1" latinLnBrk="0" hangingPunct="1">
        <a:defRPr sz="4836" kern="1200">
          <a:solidFill>
            <a:schemeClr val="tx1"/>
          </a:solidFill>
          <a:latin typeface="+mn-lt"/>
          <a:ea typeface="+mn-ea"/>
          <a:cs typeface="+mn-cs"/>
        </a:defRPr>
      </a:lvl6pPr>
      <a:lvl7pPr marL="7356651" algn="l" defTabSz="2452217" rtl="0" eaLnBrk="1" latinLnBrk="0" hangingPunct="1">
        <a:defRPr sz="4836" kern="1200">
          <a:solidFill>
            <a:schemeClr val="tx1"/>
          </a:solidFill>
          <a:latin typeface="+mn-lt"/>
          <a:ea typeface="+mn-ea"/>
          <a:cs typeface="+mn-cs"/>
        </a:defRPr>
      </a:lvl7pPr>
      <a:lvl8pPr marL="8582759" algn="l" defTabSz="2452217" rtl="0" eaLnBrk="1" latinLnBrk="0" hangingPunct="1">
        <a:defRPr sz="4836" kern="1200">
          <a:solidFill>
            <a:schemeClr val="tx1"/>
          </a:solidFill>
          <a:latin typeface="+mn-lt"/>
          <a:ea typeface="+mn-ea"/>
          <a:cs typeface="+mn-cs"/>
        </a:defRPr>
      </a:lvl8pPr>
      <a:lvl9pPr marL="9808868" algn="l" defTabSz="2452217" rtl="0" eaLnBrk="1" latinLnBrk="0" hangingPunct="1">
        <a:defRPr sz="483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546103" y="16116303"/>
            <a:ext cx="1676400" cy="190044"/>
          </a:xfrm>
          <a:prstGeom prst="rect">
            <a:avLst/>
          </a:prstGeom>
          <a:noFill/>
          <a:ln w="9525">
            <a:noFill/>
            <a:miter lim="800000"/>
            <a:headEnd/>
            <a:tailEnd/>
          </a:ln>
          <a:effectLst/>
        </p:spPr>
        <p:txBody>
          <a:bodyPr lIns="50988" tIns="25491" rIns="50988" bIns="25491">
            <a:spAutoFit/>
          </a:bodyPr>
          <a:lstStyle/>
          <a:p>
            <a:pPr eaLnBrk="0" hangingPunct="0">
              <a:lnSpc>
                <a:spcPct val="65000"/>
              </a:lnSpc>
              <a:spcBef>
                <a:spcPct val="50000"/>
              </a:spcBef>
              <a:defRPr/>
            </a:pPr>
            <a:r>
              <a:rPr lang="en-US" sz="356"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568"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353017852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2452217" rtl="0" eaLnBrk="1" latinLnBrk="0" hangingPunct="1">
        <a:spcBef>
          <a:spcPct val="0"/>
        </a:spcBef>
        <a:buNone/>
        <a:defRPr sz="4908" kern="1200">
          <a:solidFill>
            <a:schemeClr val="bg1"/>
          </a:solidFill>
          <a:latin typeface="Trebuchet MS" pitchFamily="34" charset="0"/>
          <a:ea typeface="+mj-ea"/>
          <a:cs typeface="+mj-cs"/>
        </a:defRPr>
      </a:lvl1pPr>
    </p:titleStyle>
    <p:bodyStyle>
      <a:lvl1pPr marL="919582" indent="-919582" algn="l" defTabSz="2452217" rtl="0" eaLnBrk="1" latinLnBrk="0" hangingPunct="1">
        <a:spcBef>
          <a:spcPct val="20000"/>
        </a:spcBef>
        <a:buFont typeface="Arial" pitchFamily="34" charset="0"/>
        <a:buChar char="•"/>
        <a:defRPr sz="8606" kern="1200">
          <a:solidFill>
            <a:schemeClr val="tx1"/>
          </a:solidFill>
          <a:latin typeface="+mn-lt"/>
          <a:ea typeface="+mn-ea"/>
          <a:cs typeface="+mn-cs"/>
        </a:defRPr>
      </a:lvl1pPr>
      <a:lvl2pPr marL="1992428" indent="-766318" algn="l" defTabSz="2452217" rtl="0" eaLnBrk="1" latinLnBrk="0" hangingPunct="1">
        <a:spcBef>
          <a:spcPct val="20000"/>
        </a:spcBef>
        <a:buFont typeface="Arial" pitchFamily="34" charset="0"/>
        <a:buChar char="–"/>
        <a:defRPr sz="7538" kern="1200">
          <a:solidFill>
            <a:schemeClr val="tx1"/>
          </a:solidFill>
          <a:latin typeface="+mn-lt"/>
          <a:ea typeface="+mn-ea"/>
          <a:cs typeface="+mn-cs"/>
        </a:defRPr>
      </a:lvl2pPr>
      <a:lvl3pPr marL="3065270" indent="-613054" algn="l" defTabSz="2452217" rtl="0" eaLnBrk="1" latinLnBrk="0" hangingPunct="1">
        <a:spcBef>
          <a:spcPct val="20000"/>
        </a:spcBef>
        <a:buFont typeface="Arial" pitchFamily="34" charset="0"/>
        <a:buChar char="•"/>
        <a:defRPr sz="6472" kern="1200">
          <a:solidFill>
            <a:schemeClr val="tx1"/>
          </a:solidFill>
          <a:latin typeface="+mn-lt"/>
          <a:ea typeface="+mn-ea"/>
          <a:cs typeface="+mn-cs"/>
        </a:defRPr>
      </a:lvl3pPr>
      <a:lvl4pPr marL="4291379" indent="-613054" algn="l" defTabSz="2452217" rtl="0" eaLnBrk="1" latinLnBrk="0" hangingPunct="1">
        <a:spcBef>
          <a:spcPct val="20000"/>
        </a:spcBef>
        <a:buFont typeface="Arial" pitchFamily="34" charset="0"/>
        <a:buChar char="–"/>
        <a:defRPr sz="5407" kern="1200">
          <a:solidFill>
            <a:schemeClr val="tx1"/>
          </a:solidFill>
          <a:latin typeface="+mn-lt"/>
          <a:ea typeface="+mn-ea"/>
          <a:cs typeface="+mn-cs"/>
        </a:defRPr>
      </a:lvl4pPr>
      <a:lvl5pPr marL="5517489" indent="-613054" algn="l" defTabSz="2452217" rtl="0" eaLnBrk="1" latinLnBrk="0" hangingPunct="1">
        <a:spcBef>
          <a:spcPct val="20000"/>
        </a:spcBef>
        <a:buFont typeface="Arial" pitchFamily="34" charset="0"/>
        <a:buChar char="»"/>
        <a:defRPr sz="5407" kern="1200">
          <a:solidFill>
            <a:schemeClr val="tx1"/>
          </a:solidFill>
          <a:latin typeface="+mn-lt"/>
          <a:ea typeface="+mn-ea"/>
          <a:cs typeface="+mn-cs"/>
        </a:defRPr>
      </a:lvl5pPr>
      <a:lvl6pPr marL="6743598" indent="-613054" algn="l" defTabSz="2452217" rtl="0" eaLnBrk="1" latinLnBrk="0" hangingPunct="1">
        <a:spcBef>
          <a:spcPct val="20000"/>
        </a:spcBef>
        <a:buFont typeface="Arial" pitchFamily="34" charset="0"/>
        <a:buChar char="•"/>
        <a:defRPr sz="5407" kern="1200">
          <a:solidFill>
            <a:schemeClr val="tx1"/>
          </a:solidFill>
          <a:latin typeface="+mn-lt"/>
          <a:ea typeface="+mn-ea"/>
          <a:cs typeface="+mn-cs"/>
        </a:defRPr>
      </a:lvl6pPr>
      <a:lvl7pPr marL="7969703" indent="-613054" algn="l" defTabSz="2452217" rtl="0" eaLnBrk="1" latinLnBrk="0" hangingPunct="1">
        <a:spcBef>
          <a:spcPct val="20000"/>
        </a:spcBef>
        <a:buFont typeface="Arial" pitchFamily="34" charset="0"/>
        <a:buChar char="•"/>
        <a:defRPr sz="5407" kern="1200">
          <a:solidFill>
            <a:schemeClr val="tx1"/>
          </a:solidFill>
          <a:latin typeface="+mn-lt"/>
          <a:ea typeface="+mn-ea"/>
          <a:cs typeface="+mn-cs"/>
        </a:defRPr>
      </a:lvl7pPr>
      <a:lvl8pPr marL="9195813" indent="-613054" algn="l" defTabSz="2452217" rtl="0" eaLnBrk="1" latinLnBrk="0" hangingPunct="1">
        <a:spcBef>
          <a:spcPct val="20000"/>
        </a:spcBef>
        <a:buFont typeface="Arial" pitchFamily="34" charset="0"/>
        <a:buChar char="•"/>
        <a:defRPr sz="5407" kern="1200">
          <a:solidFill>
            <a:schemeClr val="tx1"/>
          </a:solidFill>
          <a:latin typeface="+mn-lt"/>
          <a:ea typeface="+mn-ea"/>
          <a:cs typeface="+mn-cs"/>
        </a:defRPr>
      </a:lvl8pPr>
      <a:lvl9pPr marL="10421922" indent="-613054" algn="l" defTabSz="2452217" rtl="0" eaLnBrk="1" latinLnBrk="0" hangingPunct="1">
        <a:spcBef>
          <a:spcPct val="20000"/>
        </a:spcBef>
        <a:buFont typeface="Arial" pitchFamily="34" charset="0"/>
        <a:buChar char="•"/>
        <a:defRPr sz="5407" kern="1200">
          <a:solidFill>
            <a:schemeClr val="tx1"/>
          </a:solidFill>
          <a:latin typeface="+mn-lt"/>
          <a:ea typeface="+mn-ea"/>
          <a:cs typeface="+mn-cs"/>
        </a:defRPr>
      </a:lvl9pPr>
    </p:bodyStyle>
    <p:otherStyle>
      <a:defPPr>
        <a:defRPr lang="en-US"/>
      </a:defPPr>
      <a:lvl1pPr marL="0" algn="l" defTabSz="2452217" rtl="0" eaLnBrk="1" latinLnBrk="0" hangingPunct="1">
        <a:defRPr sz="4836" kern="1200">
          <a:solidFill>
            <a:schemeClr val="tx1"/>
          </a:solidFill>
          <a:latin typeface="+mn-lt"/>
          <a:ea typeface="+mn-ea"/>
          <a:cs typeface="+mn-cs"/>
        </a:defRPr>
      </a:lvl1pPr>
      <a:lvl2pPr marL="1226109" algn="l" defTabSz="2452217" rtl="0" eaLnBrk="1" latinLnBrk="0" hangingPunct="1">
        <a:defRPr sz="4836" kern="1200">
          <a:solidFill>
            <a:schemeClr val="tx1"/>
          </a:solidFill>
          <a:latin typeface="+mn-lt"/>
          <a:ea typeface="+mn-ea"/>
          <a:cs typeface="+mn-cs"/>
        </a:defRPr>
      </a:lvl2pPr>
      <a:lvl3pPr marL="2452217" algn="l" defTabSz="2452217" rtl="0" eaLnBrk="1" latinLnBrk="0" hangingPunct="1">
        <a:defRPr sz="4836" kern="1200">
          <a:solidFill>
            <a:schemeClr val="tx1"/>
          </a:solidFill>
          <a:latin typeface="+mn-lt"/>
          <a:ea typeface="+mn-ea"/>
          <a:cs typeface="+mn-cs"/>
        </a:defRPr>
      </a:lvl3pPr>
      <a:lvl4pPr marL="3678327" algn="l" defTabSz="2452217" rtl="0" eaLnBrk="1" latinLnBrk="0" hangingPunct="1">
        <a:defRPr sz="4836" kern="1200">
          <a:solidFill>
            <a:schemeClr val="tx1"/>
          </a:solidFill>
          <a:latin typeface="+mn-lt"/>
          <a:ea typeface="+mn-ea"/>
          <a:cs typeface="+mn-cs"/>
        </a:defRPr>
      </a:lvl4pPr>
      <a:lvl5pPr marL="4904433" algn="l" defTabSz="2452217" rtl="0" eaLnBrk="1" latinLnBrk="0" hangingPunct="1">
        <a:defRPr sz="4836" kern="1200">
          <a:solidFill>
            <a:schemeClr val="tx1"/>
          </a:solidFill>
          <a:latin typeface="+mn-lt"/>
          <a:ea typeface="+mn-ea"/>
          <a:cs typeface="+mn-cs"/>
        </a:defRPr>
      </a:lvl5pPr>
      <a:lvl6pPr marL="6130541" algn="l" defTabSz="2452217" rtl="0" eaLnBrk="1" latinLnBrk="0" hangingPunct="1">
        <a:defRPr sz="4836" kern="1200">
          <a:solidFill>
            <a:schemeClr val="tx1"/>
          </a:solidFill>
          <a:latin typeface="+mn-lt"/>
          <a:ea typeface="+mn-ea"/>
          <a:cs typeface="+mn-cs"/>
        </a:defRPr>
      </a:lvl6pPr>
      <a:lvl7pPr marL="7356651" algn="l" defTabSz="2452217" rtl="0" eaLnBrk="1" latinLnBrk="0" hangingPunct="1">
        <a:defRPr sz="4836" kern="1200">
          <a:solidFill>
            <a:schemeClr val="tx1"/>
          </a:solidFill>
          <a:latin typeface="+mn-lt"/>
          <a:ea typeface="+mn-ea"/>
          <a:cs typeface="+mn-cs"/>
        </a:defRPr>
      </a:lvl7pPr>
      <a:lvl8pPr marL="8582759" algn="l" defTabSz="2452217" rtl="0" eaLnBrk="1" latinLnBrk="0" hangingPunct="1">
        <a:defRPr sz="4836" kern="1200">
          <a:solidFill>
            <a:schemeClr val="tx1"/>
          </a:solidFill>
          <a:latin typeface="+mn-lt"/>
          <a:ea typeface="+mn-ea"/>
          <a:cs typeface="+mn-cs"/>
        </a:defRPr>
      </a:lvl8pPr>
      <a:lvl9pPr marL="9808868" algn="l" defTabSz="2452217" rtl="0" eaLnBrk="1" latinLnBrk="0" hangingPunct="1">
        <a:defRPr sz="4836"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57907" y="1404519"/>
            <a:ext cx="23328173" cy="359907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457909" y="5486400"/>
            <a:ext cx="23328175" cy="9656064"/>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457911" y="15529690"/>
            <a:ext cx="5169943" cy="658368"/>
          </a:xfrm>
          <a:prstGeom prst="rect">
            <a:avLst/>
          </a:prstGeom>
        </p:spPr>
        <p:txBody>
          <a:bodyPr vert="horz" lIns="91440" tIns="45720" rIns="91440" bIns="45720" rtlCol="0" anchor="ctr"/>
          <a:lstStyle>
            <a:lvl1pPr algn="l">
              <a:defRPr sz="2400">
                <a:solidFill>
                  <a:schemeClr val="tx1">
                    <a:lumMod val="95000"/>
                    <a:lumOff val="5000"/>
                  </a:schemeClr>
                </a:solidFill>
                <a:latin typeface="+mj-lt"/>
              </a:defRPr>
            </a:lvl1pPr>
          </a:lstStyle>
          <a:p>
            <a:fld id="{90298CD5-6C1E-4009-B41F-6DF62E31D3BE}" type="datetimeFigureOut">
              <a:rPr lang="en-US" dirty="0"/>
              <a:pPr/>
              <a:t>10/5/24</a:t>
            </a:fld>
            <a:endParaRPr lang="en-US" dirty="0"/>
          </a:p>
        </p:txBody>
      </p:sp>
      <p:sp>
        <p:nvSpPr>
          <p:cNvPr id="5" name="Footer Placeholder 4"/>
          <p:cNvSpPr>
            <a:spLocks noGrp="1"/>
          </p:cNvSpPr>
          <p:nvPr>
            <p:ph type="ftr" sz="quarter" idx="3"/>
          </p:nvPr>
        </p:nvSpPr>
        <p:spPr>
          <a:xfrm>
            <a:off x="11623038" y="15529690"/>
            <a:ext cx="14163502" cy="658368"/>
          </a:xfrm>
          <a:prstGeom prst="rect">
            <a:avLst/>
          </a:prstGeom>
        </p:spPr>
        <p:txBody>
          <a:bodyPr vert="horz" lIns="91440" tIns="45720" rIns="91440" bIns="45720" rtlCol="0" anchor="ctr"/>
          <a:lstStyle>
            <a:lvl1pPr algn="r">
              <a:defRPr sz="24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26009600" y="15529690"/>
            <a:ext cx="2336801" cy="658368"/>
          </a:xfrm>
          <a:prstGeom prst="rect">
            <a:avLst/>
          </a:prstGeom>
        </p:spPr>
        <p:txBody>
          <a:bodyPr vert="horz" lIns="91440" tIns="45720" rIns="91440" bIns="45720" rtlCol="0" anchor="ctr"/>
          <a:lstStyle>
            <a:lvl1pPr algn="l">
              <a:defRPr sz="24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1828800" y="1983178"/>
            <a:ext cx="0" cy="219456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AAABAE20-F78A-8EFF-A45E-E6F3ACFE8756}"/>
              </a:ext>
            </a:extLst>
          </p:cNvPr>
          <p:cNvSpPr/>
          <p:nvPr userDrawn="1"/>
        </p:nvSpPr>
        <p:spPr>
          <a:xfrm>
            <a:off x="0" y="15964188"/>
            <a:ext cx="29260800" cy="495012"/>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2"/>
          </a:p>
        </p:txBody>
      </p:sp>
      <p:grpSp>
        <p:nvGrpSpPr>
          <p:cNvPr id="9" name="Group 8">
            <a:extLst>
              <a:ext uri="{FF2B5EF4-FFF2-40B4-BE49-F238E27FC236}">
                <a16:creationId xmlns:a16="http://schemas.microsoft.com/office/drawing/2014/main" id="{02AB115F-848A-277E-A620-9B6840AD3811}"/>
              </a:ext>
            </a:extLst>
          </p:cNvPr>
          <p:cNvGrpSpPr/>
          <p:nvPr userDrawn="1"/>
        </p:nvGrpSpPr>
        <p:grpSpPr>
          <a:xfrm>
            <a:off x="0" y="1"/>
            <a:ext cx="29260800" cy="2495694"/>
            <a:chOff x="0" y="-1"/>
            <a:chExt cx="12192000" cy="1219223"/>
          </a:xfrm>
        </p:grpSpPr>
        <p:sp>
          <p:nvSpPr>
            <p:cNvPr id="10" name="Document 6">
              <a:extLst>
                <a:ext uri="{FF2B5EF4-FFF2-40B4-BE49-F238E27FC236}">
                  <a16:creationId xmlns:a16="http://schemas.microsoft.com/office/drawing/2014/main" id="{571CA604-989A-DCD3-94B8-635CDBD477E5}"/>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2"/>
            </a:p>
          </p:txBody>
        </p:sp>
        <p:sp>
          <p:nvSpPr>
            <p:cNvPr id="11" name="Document 7">
              <a:extLst>
                <a:ext uri="{FF2B5EF4-FFF2-40B4-BE49-F238E27FC236}">
                  <a16:creationId xmlns:a16="http://schemas.microsoft.com/office/drawing/2014/main" id="{5ECA4D03-40CA-6165-797D-7D83350CB2DF}"/>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2" dirty="0"/>
            </a:p>
          </p:txBody>
        </p:sp>
      </p:grpSp>
      <p:graphicFrame>
        <p:nvGraphicFramePr>
          <p:cNvPr id="12" name="Table 11">
            <a:extLst>
              <a:ext uri="{FF2B5EF4-FFF2-40B4-BE49-F238E27FC236}">
                <a16:creationId xmlns:a16="http://schemas.microsoft.com/office/drawing/2014/main" id="{9770F135-ECEC-456C-C13C-D3E1413C0009}"/>
              </a:ext>
            </a:extLst>
          </p:cNvPr>
          <p:cNvGraphicFramePr>
            <a:graphicFrameLocks noGrp="1"/>
          </p:cNvGraphicFramePr>
          <p:nvPr userDrawn="1">
            <p:extLst>
              <p:ext uri="{D42A27DB-BD31-4B8C-83A1-F6EECF244321}">
                <p14:modId xmlns:p14="http://schemas.microsoft.com/office/powerpoint/2010/main" val="225360316"/>
              </p:ext>
            </p:extLst>
          </p:nvPr>
        </p:nvGraphicFramePr>
        <p:xfrm>
          <a:off x="-5980710" y="48130"/>
          <a:ext cx="5621804" cy="16470768"/>
        </p:xfrm>
        <a:graphic>
          <a:graphicData uri="http://schemas.openxmlformats.org/drawingml/2006/table">
            <a:tbl>
              <a:tblPr firstRow="1" bandRow="1">
                <a:tableStyleId>{5C22544A-7EE6-4342-B048-85BDC9FD1C3A}</a:tableStyleId>
              </a:tblPr>
              <a:tblGrid>
                <a:gridCol w="2410585">
                  <a:extLst>
                    <a:ext uri="{9D8B030D-6E8A-4147-A177-3AD203B41FA5}">
                      <a16:colId xmlns:a16="http://schemas.microsoft.com/office/drawing/2014/main" val="20000"/>
                    </a:ext>
                  </a:extLst>
                </a:gridCol>
                <a:gridCol w="3211219">
                  <a:extLst>
                    <a:ext uri="{9D8B030D-6E8A-4147-A177-3AD203B41FA5}">
                      <a16:colId xmlns:a16="http://schemas.microsoft.com/office/drawing/2014/main" val="20001"/>
                    </a:ext>
                  </a:extLst>
                </a:gridCol>
              </a:tblGrid>
              <a:tr h="66872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1900" b="0" spc="600" dirty="0">
                          <a:solidFill>
                            <a:srgbClr val="1F3A4E"/>
                          </a:solidFill>
                          <a:latin typeface="Arial Black" panose="020B0A04020102020204" pitchFamily="34" charset="0"/>
                        </a:rPr>
                        <a:t>QUICK START GUIDE</a:t>
                      </a:r>
                      <a:br>
                        <a:rPr lang="en-US" sz="1900" b="0" spc="600" dirty="0">
                          <a:solidFill>
                            <a:srgbClr val="1F3A4E"/>
                          </a:solidFill>
                          <a:latin typeface="Arial Black" panose="020B0A04020102020204" pitchFamily="34" charset="0"/>
                        </a:rPr>
                      </a:br>
                      <a:r>
                        <a:rPr lang="en-US" sz="1400" b="1" spc="0" dirty="0">
                          <a:solidFill>
                            <a:srgbClr val="FF0000"/>
                          </a:solidFill>
                          <a:latin typeface="Trebuchet MS" pitchFamily="34" charset="0"/>
                        </a:rPr>
                        <a:t>(THIS SIDEBAR WILL NOT PRINT)</a:t>
                      </a:r>
                      <a:endParaRPr lang="en-US" sz="1900" b="1" spc="600" dirty="0">
                        <a:solidFill>
                          <a:schemeClr val="bg1"/>
                        </a:solidFill>
                        <a:latin typeface="Trebuchet MS" pitchFamily="34" charset="0"/>
                      </a:endParaRPr>
                    </a:p>
                  </a:txBody>
                  <a:tcPr marL="71080" marR="71080" marT="35540" marB="3554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116496">
                <a:tc gridSpan="2">
                  <a:txBody>
                    <a:bodyPr/>
                    <a:lstStyle/>
                    <a:p>
                      <a:pPr defTabSz="3765639"/>
                      <a:r>
                        <a:rPr lang="en-US" sz="1000" i="0" dirty="0">
                          <a:solidFill>
                            <a:srgbClr val="D9D9D9"/>
                          </a:solidFill>
                          <a:latin typeface="Arial"/>
                          <a:cs typeface="Arial"/>
                        </a:rPr>
                        <a:t>This PowerPoint template produces a </a:t>
                      </a:r>
                      <a:r>
                        <a:rPr lang="en-US" sz="1200" i="0" dirty="0">
                          <a:solidFill>
                            <a:srgbClr val="FFC000"/>
                          </a:solidFill>
                          <a:latin typeface="Arial"/>
                          <a:cs typeface="Arial"/>
                        </a:rPr>
                        <a:t>wide screen size (16:9 Ratio) virtual </a:t>
                      </a:r>
                      <a:r>
                        <a:rPr lang="en-US" sz="1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the  </a:t>
                      </a:r>
                      <a:r>
                        <a:rPr lang="en-US" sz="1000" i="0" dirty="0">
                          <a:solidFill>
                            <a:srgbClr val="FFC000"/>
                          </a:solidFill>
                          <a:latin typeface="Arial"/>
                          <a:cs typeface="Arial"/>
                        </a:rPr>
                        <a:t>HELP DESK</a:t>
                      </a:r>
                      <a:r>
                        <a:rPr lang="en-US" sz="1000" i="0" baseline="0" dirty="0">
                          <a:solidFill>
                            <a:srgbClr val="D9D9D9"/>
                          </a:solidFill>
                          <a:latin typeface="Arial"/>
                          <a:cs typeface="Arial"/>
                        </a:rPr>
                        <a:t> </a:t>
                      </a:r>
                      <a:r>
                        <a:rPr lang="en-US" sz="1000" i="0" dirty="0">
                          <a:solidFill>
                            <a:srgbClr val="D9D9D9"/>
                          </a:solidFill>
                          <a:latin typeface="Arial"/>
                          <a:cs typeface="Arial"/>
                        </a:rPr>
                        <a:t>tab.</a:t>
                      </a:r>
                    </a:p>
                    <a:p>
                      <a:pPr defTabSz="3765639"/>
                      <a:endParaRPr lang="en-US" sz="1000" i="0" dirty="0">
                        <a:solidFill>
                          <a:srgbClr val="D9D9D9"/>
                        </a:solidFill>
                        <a:latin typeface="Arial"/>
                        <a:cs typeface="Arial"/>
                      </a:endParaRPr>
                    </a:p>
                    <a:p>
                      <a:pPr defTabSz="3765639"/>
                      <a:r>
                        <a:rPr lang="en-US" sz="1000" i="0" dirty="0">
                          <a:solidFill>
                            <a:srgbClr val="D9D9D9"/>
                          </a:solidFill>
                          <a:latin typeface="Arial"/>
                          <a:cs typeface="Arial"/>
                        </a:rPr>
                        <a:t>To print your poster using our same-day professional printing service, go online to </a:t>
                      </a:r>
                      <a:r>
                        <a:rPr lang="en-US" sz="1000" i="0" dirty="0" err="1">
                          <a:solidFill>
                            <a:srgbClr val="FFC000"/>
                          </a:solidFill>
                          <a:latin typeface="Arial"/>
                          <a:cs typeface="Arial"/>
                        </a:rPr>
                        <a:t>PosterPresentations.com</a:t>
                      </a:r>
                      <a:r>
                        <a:rPr lang="en-US" sz="1000" i="0" dirty="0">
                          <a:solidFill>
                            <a:srgbClr val="D9D9D9"/>
                          </a:solidFill>
                          <a:latin typeface="Arial"/>
                          <a:cs typeface="Arial"/>
                        </a:rPr>
                        <a:t> and click on "</a:t>
                      </a:r>
                      <a:r>
                        <a:rPr lang="en-US" sz="1000" i="0" dirty="0">
                          <a:solidFill>
                            <a:srgbClr val="FFC000"/>
                          </a:solidFill>
                          <a:latin typeface="Arial"/>
                          <a:cs typeface="Arial"/>
                        </a:rPr>
                        <a:t>Order your poster</a:t>
                      </a:r>
                      <a:r>
                        <a:rPr lang="en-US" sz="1000" i="0" dirty="0">
                          <a:solidFill>
                            <a:srgbClr val="D9D9D9"/>
                          </a:solidFill>
                          <a:latin typeface="Arial"/>
                          <a:cs typeface="Arial"/>
                        </a:rPr>
                        <a:t>".</a:t>
                      </a:r>
                      <a:endParaRPr lang="en-US" sz="1000" b="1" dirty="0">
                        <a:solidFill>
                          <a:srgbClr val="D9D9D9"/>
                        </a:solidFill>
                        <a:latin typeface="Arial"/>
                        <a:cs typeface="Arial"/>
                      </a:endParaRPr>
                    </a:p>
                  </a:txBody>
                  <a:tcPr marL="71080" marR="71080" marT="35540" marB="3554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2300540">
                <a:tc>
                  <a:txBody>
                    <a:bodyPr/>
                    <a:lstStyle/>
                    <a:p>
                      <a:pPr algn="ctr"/>
                      <a:endParaRPr lang="en-US" sz="1200" dirty="0">
                        <a:solidFill>
                          <a:srgbClr val="1F3A4E"/>
                        </a:solidFill>
                      </a:endParaRPr>
                    </a:p>
                    <a:p>
                      <a:pPr marL="0" marR="0" indent="0" algn="ctr" defTabSz="5015886"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anose="020B0604020202020204" pitchFamily="34" charset="0"/>
                          <a:cs typeface="Arial" panose="020B0604020202020204" pitchFamily="34" charset="0"/>
                        </a:rPr>
                        <a:t>This is a template for a </a:t>
                      </a:r>
                    </a:p>
                    <a:p>
                      <a:pPr algn="ctr"/>
                      <a:r>
                        <a:rPr lang="en-US" sz="1200" dirty="0">
                          <a:solidFill>
                            <a:schemeClr val="bg1"/>
                          </a:solidFill>
                          <a:latin typeface="Arial" panose="020B0604020202020204" pitchFamily="34" charset="0"/>
                          <a:cs typeface="Arial" panose="020B0604020202020204" pitchFamily="34" charset="0"/>
                        </a:rPr>
                        <a:t>presentation poster</a:t>
                      </a:r>
                      <a:br>
                        <a:rPr lang="en-US" sz="1200" dirty="0">
                          <a:solidFill>
                            <a:schemeClr val="bg1"/>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Virtual</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Wide Screen</a:t>
                      </a:r>
                      <a:br>
                        <a:rPr lang="en-US" sz="2000" b="1" dirty="0">
                          <a:solidFill>
                            <a:srgbClr val="FFC000"/>
                          </a:solidFill>
                          <a:latin typeface="Arial" panose="020B0604020202020204" pitchFamily="34" charset="0"/>
                          <a:cs typeface="Arial" panose="020B0604020202020204" pitchFamily="34" charset="0"/>
                        </a:rPr>
                      </a:br>
                      <a:r>
                        <a:rPr lang="en-US" sz="2000" b="1" dirty="0">
                          <a:solidFill>
                            <a:srgbClr val="FFC000"/>
                          </a:solidFill>
                          <a:latin typeface="Arial" panose="020B0604020202020204" pitchFamily="34" charset="0"/>
                          <a:cs typeface="Arial" panose="020B0604020202020204" pitchFamily="34" charset="0"/>
                        </a:rPr>
                        <a:t>(16:9 Ratio)</a:t>
                      </a:r>
                      <a:br>
                        <a:rPr lang="en-US" sz="1200" dirty="0">
                          <a:solidFill>
                            <a:schemeClr val="bg1"/>
                          </a:solidFill>
                          <a:latin typeface="Arial" panose="020B0604020202020204" pitchFamily="34" charset="0"/>
                          <a:cs typeface="Arial" panose="020B0604020202020204" pitchFamily="34" charset="0"/>
                        </a:rPr>
                      </a:br>
                      <a:endParaRPr lang="en-US" sz="1200" dirty="0">
                        <a:solidFill>
                          <a:srgbClr val="1F3A4E"/>
                        </a:solidFill>
                      </a:endParaRPr>
                    </a:p>
                  </a:txBody>
                  <a:tcPr marL="52579" marR="52579" marT="23003" marB="23003">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Important: Check the template size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27 tall x 48 wide</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36 tall x 64 wide</a:t>
                      </a:r>
                    </a:p>
                    <a:p>
                      <a:pPr marL="0" marR="0" indent="0" algn="l" defTabSz="4388900" rtl="0" eaLnBrk="1" fontAlgn="auto" latinLnBrk="0" hangingPunct="1">
                        <a:lnSpc>
                          <a:spcPct val="100000"/>
                        </a:lnSpc>
                        <a:spcBef>
                          <a:spcPts val="0"/>
                        </a:spcBef>
                        <a:spcAft>
                          <a:spcPts val="0"/>
                        </a:spcAft>
                        <a:buClrTx/>
                        <a:buSzTx/>
                        <a:buFontTx/>
                        <a:buNone/>
                        <a:tabLst/>
                        <a:defRPr/>
                      </a:pPr>
                      <a:r>
                        <a:rPr lang="en-US" sz="1000" b="0" baseline="0" dirty="0">
                          <a:solidFill>
                            <a:srgbClr val="FFC000"/>
                          </a:solidFill>
                          <a:latin typeface="Arial" panose="020B0604020202020204" pitchFamily="34" charset="0"/>
                          <a:cs typeface="Arial" panose="020B0604020202020204" pitchFamily="34" charset="0"/>
                        </a:rPr>
                        <a:t>45 tall x 80 wide</a:t>
                      </a:r>
                    </a:p>
                  </a:txBody>
                  <a:tcPr marL="105159" marR="52579" marT="69009" marB="23003">
                    <a:solidFill>
                      <a:srgbClr val="010101"/>
                    </a:solidFill>
                  </a:tcPr>
                </a:tc>
                <a:extLst>
                  <a:ext uri="{0D108BD9-81ED-4DB2-BD59-A6C34878D82A}">
                    <a16:rowId xmlns:a16="http://schemas.microsoft.com/office/drawing/2014/main" val="10008"/>
                  </a:ext>
                </a:extLst>
              </a:tr>
              <a:tr h="2157787">
                <a:tc>
                  <a:txBody>
                    <a:bodyPr/>
                    <a:lstStyle/>
                    <a:p>
                      <a:endParaRPr lang="en-US" sz="1000" dirty="0">
                        <a:solidFill>
                          <a:srgbClr val="1F3A4E"/>
                        </a:solidFill>
                      </a:endParaRPr>
                    </a:p>
                  </a:txBody>
                  <a:tcPr marL="52579" marR="52579" marT="23003" marB="23003">
                    <a:blipFill rotWithShape="1">
                      <a:blip r:embed="rId14"/>
                      <a:stretch>
                        <a:fillRect/>
                      </a:stretch>
                    </a:blipFill>
                  </a:tcPr>
                </a:tc>
                <a:tc>
                  <a:txBody>
                    <a:bodyPr/>
                    <a:lstStyle/>
                    <a:p>
                      <a:pPr algn="l"/>
                      <a:r>
                        <a:rPr lang="en-US" sz="1200" b="1" baseline="0" dirty="0">
                          <a:solidFill>
                            <a:srgbClr val="FFC000"/>
                          </a:solidFill>
                          <a:latin typeface="Arial" panose="020B0604020202020204" pitchFamily="34" charset="0"/>
                          <a:cs typeface="Arial" panose="020B0604020202020204" pitchFamily="34" charset="0"/>
                        </a:rPr>
                        <a:t>How to </a:t>
                      </a:r>
                      <a:r>
                        <a:rPr lang="en-US" sz="2000" b="1" baseline="0" dirty="0">
                          <a:solidFill>
                            <a:srgbClr val="FFC000"/>
                          </a:solidFill>
                          <a:latin typeface="Arial" panose="020B0604020202020204" pitchFamily="34" charset="0"/>
                          <a:cs typeface="Arial" panose="020B0604020202020204" pitchFamily="34" charset="0"/>
                        </a:rPr>
                        <a:t>Zoom in </a:t>
                      </a:r>
                      <a:r>
                        <a:rPr lang="en-US" sz="1200" b="1" baseline="0" dirty="0">
                          <a:solidFill>
                            <a:srgbClr val="FFC000"/>
                          </a:solidFill>
                          <a:latin typeface="Arial" panose="020B0604020202020204" pitchFamily="34" charset="0"/>
                          <a:cs typeface="Arial" panose="020B0604020202020204" pitchFamily="34" charset="0"/>
                        </a:rPr>
                        <a:t>and </a:t>
                      </a:r>
                      <a:r>
                        <a:rPr lang="en-US" sz="900" b="1" baseline="0" dirty="0">
                          <a:solidFill>
                            <a:srgbClr val="FFC000"/>
                          </a:solidFill>
                          <a:latin typeface="Arial" panose="020B0604020202020204" pitchFamily="34" charset="0"/>
                          <a:cs typeface="Arial" panose="020B0604020202020204" pitchFamily="34" charset="0"/>
                        </a:rPr>
                        <a:t>out</a:t>
                      </a:r>
                      <a:endParaRPr lang="en-US" sz="1200" b="1" baseline="0" dirty="0">
                        <a:solidFill>
                          <a:srgbClr val="FFC000"/>
                        </a:solidFill>
                        <a:latin typeface="Arial" panose="020B0604020202020204" pitchFamily="34" charset="0"/>
                        <a:cs typeface="Arial" panose="020B0604020202020204" pitchFamily="34" charset="0"/>
                      </a:endParaRPr>
                    </a:p>
                    <a:p>
                      <a:pPr algn="l"/>
                      <a:r>
                        <a:rPr lang="en-US" sz="1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1. </a:t>
                      </a:r>
                      <a:r>
                        <a:rPr lang="en-US" sz="1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000" b="0" baseline="0" dirty="0">
                          <a:solidFill>
                            <a:srgbClr val="D9D9D9"/>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2. </a:t>
                      </a:r>
                      <a:r>
                        <a:rPr lang="en-US" sz="1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05159" marR="52579" marT="69009" marB="23003">
                    <a:solidFill>
                      <a:srgbClr val="010101"/>
                    </a:solidFill>
                  </a:tcPr>
                </a:tc>
                <a:extLst>
                  <a:ext uri="{0D108BD9-81ED-4DB2-BD59-A6C34878D82A}">
                    <a16:rowId xmlns:a16="http://schemas.microsoft.com/office/drawing/2014/main" val="10001"/>
                  </a:ext>
                </a:extLst>
              </a:tr>
              <a:tr h="91073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200" b="1" baseline="0" dirty="0">
                          <a:solidFill>
                            <a:srgbClr val="FFC000"/>
                          </a:solidFill>
                          <a:latin typeface="Arial" panose="020B0604020202020204" pitchFamily="34" charset="0"/>
                          <a:cs typeface="Arial" panose="020B0604020202020204" pitchFamily="34" charset="0"/>
                        </a:rPr>
                        <a:t>Ruler and Guides</a:t>
                      </a:r>
                      <a:br>
                        <a:rPr lang="en-US" sz="1000" b="0" baseline="0" dirty="0">
                          <a:solidFill>
                            <a:srgbClr val="FFC000"/>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L="142161" marR="71080" marT="106621" marB="35540">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1924157">
                <a:tc>
                  <a:txBody>
                    <a:bodyPr/>
                    <a:lstStyle/>
                    <a:p>
                      <a:endParaRPr lang="en-US" sz="1000" dirty="0">
                        <a:solidFill>
                          <a:srgbClr val="1F3A4E"/>
                        </a:solidFill>
                      </a:endParaRPr>
                    </a:p>
                  </a:txBody>
                  <a:tcPr marL="52579" marR="52579" marT="23003" marB="23003">
                    <a:blipFill rotWithShape="1">
                      <a:blip r:embed="rId15"/>
                      <a:stretch>
                        <a:fillRect/>
                      </a:stretch>
                    </a:blipFill>
                  </a:tcPr>
                </a:tc>
                <a:tc>
                  <a:txBody>
                    <a:bodyPr/>
                    <a:lstStyle/>
                    <a:p>
                      <a:pPr marL="0" lvl="1" indent="0" algn="l" defTabSz="114300"/>
                      <a:r>
                        <a:rPr lang="en-US" sz="1200" b="1" baseline="0" dirty="0">
                          <a:solidFill>
                            <a:srgbClr val="FFC000"/>
                          </a:solidFill>
                          <a:latin typeface="Arial" panose="020B0604020202020204" pitchFamily="34" charset="0"/>
                          <a:cs typeface="Arial" panose="020B0604020202020204" pitchFamily="34" charset="0"/>
                        </a:rPr>
                        <a:t>Headers and text containers</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000" b="0" baseline="0" dirty="0">
                          <a:solidFill>
                            <a:schemeClr val="bg1"/>
                          </a:solidFill>
                          <a:latin typeface="Arial" panose="020B0604020202020204" pitchFamily="34" charset="0"/>
                          <a:cs typeface="Arial" panose="020B0604020202020204" pitchFamily="34" charset="0"/>
                        </a:rPr>
                      </a:br>
                      <a:r>
                        <a:rPr lang="en-US" sz="1000" b="0" baseline="0" dirty="0">
                          <a:solidFill>
                            <a:srgbClr val="FFC000"/>
                          </a:solidFill>
                          <a:latin typeface="Arial" panose="020B0604020202020204" pitchFamily="34" charset="0"/>
                          <a:cs typeface="Arial" panose="020B0604020202020204" pitchFamily="34" charset="0"/>
                        </a:rPr>
                        <a:t>-</a:t>
                      </a:r>
                      <a:r>
                        <a:rPr lang="en-US" sz="1000" b="0" baseline="0" dirty="0">
                          <a:solidFill>
                            <a:schemeClr val="bg1"/>
                          </a:solidFill>
                          <a:latin typeface="Arial" panose="020B0604020202020204" pitchFamily="34" charset="0"/>
                          <a:cs typeface="Arial" panose="020B0604020202020204" pitchFamily="34" charset="0"/>
                        </a:rPr>
                        <a:t> </a:t>
                      </a:r>
                      <a:r>
                        <a:rPr lang="en-US" sz="1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05159" marR="52579" marT="69009" marB="23003">
                    <a:solidFill>
                      <a:srgbClr val="010101"/>
                    </a:solidFill>
                  </a:tcPr>
                </a:tc>
                <a:extLst>
                  <a:ext uri="{0D108BD9-81ED-4DB2-BD59-A6C34878D82A}">
                    <a16:rowId xmlns:a16="http://schemas.microsoft.com/office/drawing/2014/main" val="10003"/>
                  </a:ext>
                </a:extLst>
              </a:tr>
              <a:tr h="1770596">
                <a:tc gridSpan="2">
                  <a:txBody>
                    <a:bodyPr/>
                    <a:lstStyle/>
                    <a:p>
                      <a:r>
                        <a:rPr lang="en-US" sz="1200" b="1" dirty="0">
                          <a:solidFill>
                            <a:srgbClr val="FFC000"/>
                          </a:solidFill>
                          <a:latin typeface="Arial" panose="020B0604020202020204" pitchFamily="34" charset="0"/>
                          <a:cs typeface="Arial" panose="020B0604020202020204" pitchFamily="34" charset="0"/>
                        </a:rPr>
                        <a:t>Adding content to the poster</a:t>
                      </a:r>
                    </a:p>
                    <a:p>
                      <a:r>
                        <a:rPr lang="en-US" sz="1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000" dirty="0">
                        <a:solidFill>
                          <a:srgbClr val="D9D9D9"/>
                        </a:solidFill>
                        <a:latin typeface="Arial" panose="020B0604020202020204" pitchFamily="34" charset="0"/>
                        <a:cs typeface="Arial" panose="020B0604020202020204" pitchFamily="34" charset="0"/>
                      </a:endParaRPr>
                    </a:p>
                  </a:txBody>
                  <a:tcPr marL="142161" marR="71080" marT="106621" marB="35540">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19628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71080" marR="71080" marT="35540" marB="3554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153772">
                <a:tc gridSpan="2">
                  <a:txBody>
                    <a:bodyPr/>
                    <a:lstStyle/>
                    <a:p>
                      <a:endParaRPr lang="en-US" sz="1000" dirty="0">
                        <a:solidFill>
                          <a:schemeClr val="bg1"/>
                        </a:solidFill>
                        <a:latin typeface="Arial" panose="020B0604020202020204" pitchFamily="34" charset="0"/>
                        <a:cs typeface="Arial" panose="020B0604020202020204" pitchFamily="34" charset="0"/>
                      </a:endParaRPr>
                    </a:p>
                  </a:txBody>
                  <a:tcPr marL="71080" marR="71080" marT="35540" marB="35540">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64415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2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000" noProof="0" dirty="0">
                          <a:solidFill>
                            <a:srgbClr val="D9D9D9"/>
                          </a:solidFill>
                          <a:latin typeface="Arial"/>
                          <a:cs typeface="Arial"/>
                        </a:rPr>
                        <a:t>Zoom in and look at your images at 100%-200% magnification. If they look clear, they will print well. </a:t>
                      </a:r>
                    </a:p>
                  </a:txBody>
                  <a:tcPr marL="71080" marR="71080" marT="35540" marB="3554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60362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000" noProof="0" dirty="0">
                        <a:solidFill>
                          <a:schemeClr val="bg1"/>
                        </a:solidFill>
                        <a:latin typeface="Arial"/>
                        <a:cs typeface="Arial"/>
                      </a:endParaRPr>
                    </a:p>
                  </a:txBody>
                  <a:tcPr marL="71080" marR="71080" marT="35540" marB="35540">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13" name="Table 12">
            <a:extLst>
              <a:ext uri="{FF2B5EF4-FFF2-40B4-BE49-F238E27FC236}">
                <a16:creationId xmlns:a16="http://schemas.microsoft.com/office/drawing/2014/main" id="{BE5DDB2B-F3D3-F7A8-51A6-BEDB1CFCD42A}"/>
              </a:ext>
            </a:extLst>
          </p:cNvPr>
          <p:cNvGraphicFramePr>
            <a:graphicFrameLocks noGrp="1"/>
          </p:cNvGraphicFramePr>
          <p:nvPr userDrawn="1">
            <p:extLst>
              <p:ext uri="{D42A27DB-BD31-4B8C-83A1-F6EECF244321}">
                <p14:modId xmlns:p14="http://schemas.microsoft.com/office/powerpoint/2010/main" val="2986731329"/>
              </p:ext>
            </p:extLst>
          </p:nvPr>
        </p:nvGraphicFramePr>
        <p:xfrm>
          <a:off x="29619714" y="4"/>
          <a:ext cx="5621803" cy="16467402"/>
        </p:xfrm>
        <a:graphic>
          <a:graphicData uri="http://schemas.openxmlformats.org/drawingml/2006/table">
            <a:tbl>
              <a:tblPr firstRow="1" bandRow="1">
                <a:tableStyleId>{5C22544A-7EE6-4342-B048-85BDC9FD1C3A}</a:tableStyleId>
              </a:tblPr>
              <a:tblGrid>
                <a:gridCol w="2095685">
                  <a:extLst>
                    <a:ext uri="{9D8B030D-6E8A-4147-A177-3AD203B41FA5}">
                      <a16:colId xmlns:a16="http://schemas.microsoft.com/office/drawing/2014/main" val="20000"/>
                    </a:ext>
                  </a:extLst>
                </a:gridCol>
                <a:gridCol w="681713">
                  <a:extLst>
                    <a:ext uri="{9D8B030D-6E8A-4147-A177-3AD203B41FA5}">
                      <a16:colId xmlns:a16="http://schemas.microsoft.com/office/drawing/2014/main" val="997673227"/>
                    </a:ext>
                  </a:extLst>
                </a:gridCol>
                <a:gridCol w="2844405">
                  <a:extLst>
                    <a:ext uri="{9D8B030D-6E8A-4147-A177-3AD203B41FA5}">
                      <a16:colId xmlns:a16="http://schemas.microsoft.com/office/drawing/2014/main" val="3407509820"/>
                    </a:ext>
                  </a:extLst>
                </a:gridCol>
              </a:tblGrid>
              <a:tr h="646893">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100" b="0" spc="600" dirty="0">
                          <a:solidFill>
                            <a:srgbClr val="1F3A4E"/>
                          </a:solidFill>
                          <a:latin typeface="Arial Black" panose="020B0A04020102020204" pitchFamily="34" charset="0"/>
                        </a:rPr>
                        <a:t>QUICK START GUIDE</a:t>
                      </a:r>
                      <a:br>
                        <a:rPr lang="en-US" sz="2100" b="0" spc="600" dirty="0">
                          <a:solidFill>
                            <a:srgbClr val="1F3A4E"/>
                          </a:solidFill>
                          <a:latin typeface="Arial Black" panose="020B0A04020102020204" pitchFamily="34" charset="0"/>
                        </a:rPr>
                      </a:br>
                      <a:r>
                        <a:rPr lang="en-US" sz="1700" b="1" spc="0" dirty="0">
                          <a:solidFill>
                            <a:srgbClr val="FF0000"/>
                          </a:solidFill>
                          <a:latin typeface="Trebuchet MS" pitchFamily="34" charset="0"/>
                        </a:rPr>
                        <a:t>(THIS SIDEBAR WILL NOT PRINT)</a:t>
                      </a:r>
                      <a:endParaRPr lang="en-US" sz="2100" b="1" spc="600" dirty="0">
                        <a:solidFill>
                          <a:schemeClr val="bg1"/>
                        </a:solidFill>
                        <a:latin typeface="Trebuchet MS" pitchFamily="34" charset="0"/>
                      </a:endParaRPr>
                    </a:p>
                  </a:txBody>
                  <a:tcPr marL="95264" marR="95264" marT="47632" marB="47632">
                    <a:solidFill>
                      <a:srgbClr val="FFC000"/>
                    </a:solidFill>
                  </a:tcPr>
                </a:tc>
                <a:tc hMerge="1">
                  <a:txBody>
                    <a:bodyPr/>
                    <a:lstStyle/>
                    <a:p>
                      <a:endParaRPr lang="en-US"/>
                    </a:p>
                  </a:txBody>
                  <a:tcPr/>
                </a:tc>
                <a:tc hMerge="1">
                  <a:txBody>
                    <a:bodyPr/>
                    <a:lstStyle/>
                    <a:p>
                      <a:pPr marL="0" marR="0" indent="0" algn="ctr" defTabSz="4388900" rtl="0" eaLnBrk="1" fontAlgn="auto" latinLnBrk="0" hangingPunct="1">
                        <a:lnSpc>
                          <a:spcPct val="100000"/>
                        </a:lnSpc>
                        <a:spcBef>
                          <a:spcPts val="0"/>
                        </a:spcBef>
                        <a:spcAft>
                          <a:spcPts val="0"/>
                        </a:spcAft>
                        <a:buClrTx/>
                        <a:buSzTx/>
                        <a:buFontTx/>
                        <a:buNone/>
                        <a:tabLst/>
                        <a:defRPr/>
                      </a:pPr>
                      <a:endParaRPr lang="en-US" sz="2100" b="1" spc="600" dirty="0">
                        <a:solidFill>
                          <a:schemeClr val="bg1"/>
                        </a:solidFill>
                        <a:latin typeface="Trebuchet MS" pitchFamily="34" charset="0"/>
                      </a:endParaRPr>
                    </a:p>
                  </a:txBody>
                  <a:tcPr marL="95264" marR="95264" marT="47632" marB="47632">
                    <a:solidFill>
                      <a:srgbClr val="FFC000"/>
                    </a:solidFill>
                  </a:tcPr>
                </a:tc>
                <a:extLst>
                  <a:ext uri="{0D108BD9-81ED-4DB2-BD59-A6C34878D82A}">
                    <a16:rowId xmlns:a16="http://schemas.microsoft.com/office/drawing/2014/main" val="10000"/>
                  </a:ext>
                </a:extLst>
              </a:tr>
              <a:tr h="2580081">
                <a:tc gridSpan="3">
                  <a:txBody>
                    <a:bodyPr/>
                    <a:lstStyle/>
                    <a:p>
                      <a:pPr algn="l"/>
                      <a:r>
                        <a:rPr lang="en-US" sz="15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300" dirty="0">
                          <a:solidFill>
                            <a:srgbClr val="FFC000"/>
                          </a:solidFill>
                          <a:hlinkClick r:id="rId18">
                            <a:extLst>
                              <a:ext uri="{A12FA001-AC4F-418D-AE19-62706E023703}">
                                <ahyp:hlinkClr xmlns:ahyp="http://schemas.microsoft.com/office/drawing/2018/hyperlinkcolor" val="tx"/>
                              </a:ext>
                            </a:extLst>
                          </a:hlinkClick>
                        </a:rPr>
                        <a:t>https://www.posterpresentations.com/how-to-change-the-research-poster-template-colors.html</a:t>
                      </a:r>
                      <a:endParaRPr lang="en-US" sz="1300" dirty="0">
                        <a:solidFill>
                          <a:srgbClr val="FFC000"/>
                        </a:solidFill>
                      </a:endParaRP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3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95264" marR="95264" marT="47632" marB="47632">
                    <a:solidFill>
                      <a:schemeClr val="tx1"/>
                    </a:solidFill>
                  </a:tcPr>
                </a:tc>
                <a:tc hMerge="1">
                  <a:txBody>
                    <a:bodyPr/>
                    <a:lstStyle/>
                    <a:p>
                      <a:endParaRPr lang="en-US" sz="2400" dirty="0">
                        <a:solidFill>
                          <a:srgbClr val="1F3A4E"/>
                        </a:solidFill>
                      </a:endParaRPr>
                    </a:p>
                  </a:txBody>
                  <a:tcPr marL="182880" marT="137160">
                    <a:blipFill rotWithShape="1">
                      <a:blip r:embed="rId19"/>
                      <a:stretch>
                        <a:fillRect/>
                      </a:stretch>
                    </a:blipFill>
                  </a:tcPr>
                </a:tc>
                <a:tc hMerge="1">
                  <a:txBody>
                    <a:bodyPr/>
                    <a:lstStyle/>
                    <a:p>
                      <a:pPr marL="0" indent="0" algn="l" defTabSz="114300"/>
                      <a:endParaRPr lang="en-US" sz="1300" b="0" baseline="0" dirty="0">
                        <a:solidFill>
                          <a:srgbClr val="D9D9D9"/>
                        </a:solidFill>
                        <a:latin typeface="Arial" panose="020B0604020202020204" pitchFamily="34" charset="0"/>
                        <a:cs typeface="Arial" panose="020B0604020202020204" pitchFamily="34" charset="0"/>
                      </a:endParaRPr>
                    </a:p>
                  </a:txBody>
                  <a:tcPr marL="95264" marR="95264" marT="47632" marB="47632">
                    <a:solidFill>
                      <a:schemeClr val="tx1"/>
                    </a:solidFill>
                  </a:tcPr>
                </a:tc>
                <a:extLst>
                  <a:ext uri="{0D108BD9-81ED-4DB2-BD59-A6C34878D82A}">
                    <a16:rowId xmlns:a16="http://schemas.microsoft.com/office/drawing/2014/main" val="10001"/>
                  </a:ext>
                </a:extLst>
              </a:tr>
              <a:tr h="1352261">
                <a:tc gridSpan="3">
                  <a:txBody>
                    <a:bodyPr/>
                    <a:lstStyle/>
                    <a:p>
                      <a:r>
                        <a:rPr lang="en-US" sz="1500" b="1" dirty="0">
                          <a:solidFill>
                            <a:srgbClr val="FFC000"/>
                          </a:solidFill>
                          <a:latin typeface="Arial" panose="020B0604020202020204" pitchFamily="34" charset="0"/>
                          <a:cs typeface="Arial" panose="020B0604020202020204" pitchFamily="34" charset="0"/>
                        </a:rPr>
                        <a:t>How to change the column layout configuration</a:t>
                      </a:r>
                    </a:p>
                    <a:p>
                      <a:r>
                        <a:rPr lang="en-US" sz="13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300" dirty="0">
                          <a:solidFill>
                            <a:srgbClr val="D9D9D9"/>
                          </a:solidFill>
                          <a:latin typeface="Arial" panose="020B0604020202020204" pitchFamily="34" charset="0"/>
                          <a:cs typeface="Arial" panose="020B0604020202020204" pitchFamily="34" charset="0"/>
                        </a:rPr>
                        <a:t>You can see a tutorial here: </a:t>
                      </a:r>
                      <a:r>
                        <a:rPr lang="en-US" sz="1300" u="sng" dirty="0">
                          <a:solidFill>
                            <a:srgbClr val="FFC000"/>
                          </a:solidFill>
                          <a:latin typeface="Arial" panose="020B0604020202020204" pitchFamily="34" charset="0"/>
                          <a:cs typeface="Arial" panose="020B0604020202020204" pitchFamily="34" charset="0"/>
                        </a:rPr>
                        <a:t>https://</a:t>
                      </a:r>
                      <a:r>
                        <a:rPr lang="en-US" sz="1300" u="sng" dirty="0" err="1">
                          <a:solidFill>
                            <a:srgbClr val="FFC000"/>
                          </a:solidFill>
                          <a:latin typeface="Arial" panose="020B0604020202020204" pitchFamily="34" charset="0"/>
                          <a:cs typeface="Arial" panose="020B0604020202020204" pitchFamily="34" charset="0"/>
                        </a:rPr>
                        <a:t>www.posterpresentations.com</a:t>
                      </a:r>
                      <a:r>
                        <a:rPr lang="en-US" sz="1300" u="sng" dirty="0">
                          <a:solidFill>
                            <a:srgbClr val="FFC000"/>
                          </a:solidFill>
                          <a:latin typeface="Arial" panose="020B0604020202020204" pitchFamily="34" charset="0"/>
                          <a:cs typeface="Arial" panose="020B0604020202020204" pitchFamily="34" charset="0"/>
                        </a:rPr>
                        <a:t>/how-to-change-the-column-</a:t>
                      </a:r>
                      <a:r>
                        <a:rPr lang="en-US" sz="1300" u="sng" dirty="0" err="1">
                          <a:solidFill>
                            <a:srgbClr val="FFC000"/>
                          </a:solidFill>
                          <a:latin typeface="Arial" panose="020B0604020202020204" pitchFamily="34" charset="0"/>
                          <a:cs typeface="Arial" panose="020B0604020202020204" pitchFamily="34" charset="0"/>
                        </a:rPr>
                        <a:t>configuration.html</a:t>
                      </a:r>
                      <a:endParaRPr lang="en-US" sz="4400" u="sng" dirty="0">
                        <a:solidFill>
                          <a:srgbClr val="FFC000"/>
                        </a:solidFill>
                      </a:endParaRPr>
                    </a:p>
                  </a:txBody>
                  <a:tcPr marL="190527" marR="95264" marT="142896" marB="47632">
                    <a:solidFill>
                      <a:schemeClr val="tx1"/>
                    </a:solidFill>
                  </a:tcPr>
                </a:tc>
                <a:tc hMerge="1">
                  <a:txBody>
                    <a:bodyPr/>
                    <a:lstStyle/>
                    <a:p>
                      <a:endParaRPr lang="en-US" sz="2400" dirty="0">
                        <a:solidFill>
                          <a:srgbClr val="1F3A4E"/>
                        </a:solidFill>
                      </a:endParaRPr>
                    </a:p>
                  </a:txBody>
                  <a:tcPr marL="182880" marT="137160">
                    <a:blipFill rotWithShape="1">
                      <a:blip r:embed="rId20"/>
                      <a:stretch>
                        <a:fillRect/>
                      </a:stretch>
                    </a:blipFill>
                  </a:tcPr>
                </a:tc>
                <a:tc hMerge="1">
                  <a:txBody>
                    <a:bodyPr/>
                    <a:lstStyle/>
                    <a:p>
                      <a:pPr marL="0" marR="0" indent="0" algn="l" defTabSz="3765366" rtl="0" eaLnBrk="1" fontAlgn="auto" latinLnBrk="0" hangingPunct="1">
                        <a:lnSpc>
                          <a:spcPct val="100000"/>
                        </a:lnSpc>
                        <a:spcBef>
                          <a:spcPts val="0"/>
                        </a:spcBef>
                        <a:spcAft>
                          <a:spcPts val="0"/>
                        </a:spcAft>
                        <a:buClrTx/>
                        <a:buSzTx/>
                        <a:buFontTx/>
                        <a:buNone/>
                        <a:tabLst/>
                        <a:defRPr/>
                      </a:pPr>
                      <a:endParaRPr lang="en-US" sz="4400" u="sng" dirty="0">
                        <a:solidFill>
                          <a:srgbClr val="FFC000"/>
                        </a:solidFill>
                      </a:endParaRPr>
                    </a:p>
                  </a:txBody>
                  <a:tcPr marL="190527" marR="95264" marT="142896" marB="47632">
                    <a:solidFill>
                      <a:schemeClr val="tx1"/>
                    </a:solidFill>
                  </a:tcPr>
                </a:tc>
                <a:extLst>
                  <a:ext uri="{0D108BD9-81ED-4DB2-BD59-A6C34878D82A}">
                    <a16:rowId xmlns:a16="http://schemas.microsoft.com/office/drawing/2014/main" val="10004"/>
                  </a:ext>
                </a:extLst>
              </a:tr>
              <a:tr h="1587221">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blipFill dpi="0" rotWithShape="1">
                      <a:blip r:embed="rId21">
                        <a:extLst>
                          <a:ext uri="{28A0092B-C50C-407E-A947-70E740481C1C}">
                            <a14:useLocalDpi xmlns:a14="http://schemas.microsoft.com/office/drawing/2010/main" val="0"/>
                          </a:ext>
                        </a:extLst>
                      </a:blip>
                      <a:srcRect/>
                      <a:stretch>
                        <a:fillRect/>
                      </a:stretch>
                    </a:blip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a:solidFill>
                            <a:srgbClr val="D9D9D9"/>
                          </a:solidFill>
                          <a:latin typeface="Arial" panose="020B0604020202020204" pitchFamily="34" charset="0"/>
                          <a:cs typeface="Arial" panose="020B0604020202020204" pitchFamily="34" charset="0"/>
                        </a:rPr>
                        <a:t>The Quick Start</a:t>
                      </a:r>
                      <a:r>
                        <a:rPr lang="en-US" sz="1300" baseline="0" noProof="0">
                          <a:solidFill>
                            <a:srgbClr val="D9D9D9"/>
                          </a:solidFill>
                          <a:latin typeface="Arial" panose="020B0604020202020204" pitchFamily="34" charset="0"/>
                          <a:cs typeface="Arial" panose="020B0604020202020204" pitchFamily="34" charset="0"/>
                        </a:rPr>
                        <a:t> Guides</a:t>
                      </a:r>
                      <a:r>
                        <a:rPr lang="en-US" sz="1300" noProof="0">
                          <a:solidFill>
                            <a:srgbClr val="D9D9D9"/>
                          </a:solidFill>
                          <a:latin typeface="Arial" panose="020B0604020202020204" pitchFamily="34" charset="0"/>
                          <a:cs typeface="Arial" panose="020B0604020202020204" pitchFamily="34" charset="0"/>
                        </a:rPr>
                        <a:t> </a:t>
                      </a:r>
                      <a:r>
                        <a:rPr lang="en-US" sz="1300" u="sng" noProof="0">
                          <a:solidFill>
                            <a:srgbClr val="D9D9D9"/>
                          </a:solidFill>
                          <a:latin typeface="Arial" panose="020B0604020202020204" pitchFamily="34" charset="0"/>
                          <a:cs typeface="Arial" panose="020B0604020202020204" pitchFamily="34" charset="0"/>
                        </a:rPr>
                        <a:t>are outside the template’s printable area</a:t>
                      </a:r>
                      <a:r>
                        <a:rPr lang="en-US" sz="1300" noProof="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a:solidFill>
                            <a:srgbClr val="D9D9D9"/>
                          </a:solidFill>
                          <a:latin typeface="Arial" panose="020B0604020202020204" pitchFamily="34" charset="0"/>
                          <a:cs typeface="Arial" panose="020B0604020202020204" pitchFamily="34" charset="0"/>
                        </a:rPr>
                        <a:t>To hide the guides click on the </a:t>
                      </a:r>
                      <a:r>
                        <a:rPr lang="en-US" sz="1300" b="1" baseline="0" noProof="0">
                          <a:solidFill>
                            <a:srgbClr val="D9D9D9"/>
                          </a:solidFill>
                          <a:latin typeface="Arial" panose="020B0604020202020204" pitchFamily="34" charset="0"/>
                          <a:cs typeface="Arial" panose="020B0604020202020204" pitchFamily="34" charset="0"/>
                        </a:rPr>
                        <a:t>Home</a:t>
                      </a:r>
                      <a:r>
                        <a:rPr lang="en-US" sz="1300" baseline="0" noProof="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a:solidFill>
                            <a:srgbClr val="D9D9D9"/>
                          </a:solidFill>
                          <a:latin typeface="Arial" panose="020B0604020202020204" pitchFamily="34" charset="0"/>
                          <a:cs typeface="Arial" panose="020B0604020202020204" pitchFamily="34" charset="0"/>
                        </a:rPr>
                        <a:t>Without Guides </a:t>
                      </a:r>
                      <a:r>
                        <a:rPr lang="en-US" sz="1300" b="0" baseline="0" noProof="0">
                          <a:solidFill>
                            <a:srgbClr val="D9D9D9"/>
                          </a:solidFill>
                          <a:latin typeface="Arial" panose="020B0604020202020204" pitchFamily="34" charset="0"/>
                          <a:cs typeface="Arial" panose="020B0604020202020204" pitchFamily="34" charset="0"/>
                        </a:rPr>
                        <a:t>layout</a:t>
                      </a:r>
                      <a:r>
                        <a:rPr lang="en-US" sz="1300" baseline="0" noProof="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panose="020B0604020202020204" pitchFamily="34" charset="0"/>
                          <a:cs typeface="Arial" panose="020B0604020202020204" pitchFamily="34" charset="0"/>
                        </a:rPr>
                        <a:t>The Quick Start</a:t>
                      </a:r>
                      <a:r>
                        <a:rPr lang="en-US" sz="1300" baseline="0" noProof="0" dirty="0">
                          <a:solidFill>
                            <a:srgbClr val="D9D9D9"/>
                          </a:solidFill>
                          <a:latin typeface="Arial" panose="020B0604020202020204" pitchFamily="34" charset="0"/>
                          <a:cs typeface="Arial" panose="020B0604020202020204" pitchFamily="34" charset="0"/>
                        </a:rPr>
                        <a:t> Guides</a:t>
                      </a:r>
                      <a:r>
                        <a:rPr lang="en-US" sz="1300" noProof="0" dirty="0">
                          <a:solidFill>
                            <a:srgbClr val="D9D9D9"/>
                          </a:solidFill>
                          <a:latin typeface="Arial" panose="020B0604020202020204" pitchFamily="34" charset="0"/>
                          <a:cs typeface="Arial" panose="020B0604020202020204" pitchFamily="34" charset="0"/>
                        </a:rPr>
                        <a:t> </a:t>
                      </a:r>
                      <a:r>
                        <a:rPr lang="en-US" sz="1300" u="sng" noProof="0" dirty="0">
                          <a:solidFill>
                            <a:srgbClr val="D9D9D9"/>
                          </a:solidFill>
                          <a:latin typeface="Arial" panose="020B0604020202020204" pitchFamily="34" charset="0"/>
                          <a:cs typeface="Arial" panose="020B0604020202020204" pitchFamily="34" charset="0"/>
                        </a:rPr>
                        <a:t>are outside the template’s printable area</a:t>
                      </a:r>
                      <a:r>
                        <a:rPr lang="en-US" sz="1300" noProof="0" dirty="0">
                          <a:solidFill>
                            <a:srgbClr val="D9D9D9"/>
                          </a:solidFill>
                          <a:latin typeface="Arial" panose="020B0604020202020204" pitchFamily="34" charset="0"/>
                          <a:cs typeface="Arial" panose="020B0604020202020204" pitchFamily="34" charset="0"/>
                        </a:rPr>
                        <a:t> and they will not be on the printed poster</a:t>
                      </a:r>
                      <a:r>
                        <a:rPr lang="en-US" sz="13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extLst>
                  <a:ext uri="{0D108BD9-81ED-4DB2-BD59-A6C34878D82A}">
                    <a16:rowId xmlns:a16="http://schemas.microsoft.com/office/drawing/2014/main" val="10005"/>
                  </a:ext>
                </a:extLst>
              </a:tr>
              <a:tr h="1653209">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baseline="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baseline="0" noProof="0" dirty="0">
                          <a:solidFill>
                            <a:srgbClr val="D9D9D9"/>
                          </a:solidFill>
                          <a:latin typeface="Arial" panose="020B0604020202020204" pitchFamily="34" charset="0"/>
                          <a:cs typeface="Arial" panose="020B0604020202020204" pitchFamily="34" charset="0"/>
                        </a:rPr>
                        <a:t>To hide the guides click on the </a:t>
                      </a:r>
                      <a:r>
                        <a:rPr lang="en-US" sz="1300" b="1" baseline="0" noProof="0" dirty="0">
                          <a:solidFill>
                            <a:srgbClr val="D9D9D9"/>
                          </a:solidFill>
                          <a:latin typeface="Arial" panose="020B0604020202020204" pitchFamily="34" charset="0"/>
                          <a:cs typeface="Arial" panose="020B0604020202020204" pitchFamily="34" charset="0"/>
                        </a:rPr>
                        <a:t>Home</a:t>
                      </a:r>
                      <a:r>
                        <a:rPr lang="en-US" sz="13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300" b="1"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300" b="1" baseline="0" noProof="0" dirty="0">
                          <a:solidFill>
                            <a:srgbClr val="D9D9D9"/>
                          </a:solidFill>
                          <a:latin typeface="Arial" panose="020B0604020202020204" pitchFamily="34" charset="0"/>
                          <a:cs typeface="Arial" panose="020B0604020202020204" pitchFamily="34" charset="0"/>
                        </a:rPr>
                        <a:t>Without Guides </a:t>
                      </a:r>
                      <a:r>
                        <a:rPr lang="en-US" sz="1300" b="0" baseline="0" noProof="0" dirty="0">
                          <a:solidFill>
                            <a:srgbClr val="D9D9D9"/>
                          </a:solidFill>
                          <a:latin typeface="Arial" panose="020B0604020202020204" pitchFamily="34" charset="0"/>
                          <a:cs typeface="Arial" panose="020B0604020202020204" pitchFamily="34" charset="0"/>
                        </a:rPr>
                        <a:t>layout</a:t>
                      </a:r>
                      <a:r>
                        <a:rPr lang="en-US" sz="1300" baseline="0" noProof="0" dirty="0">
                          <a:solidFill>
                            <a:srgbClr val="D9D9D9"/>
                          </a:solidFill>
                          <a:latin typeface="Arial" panose="020B0604020202020204" pitchFamily="34" charset="0"/>
                          <a:cs typeface="Arial" panose="020B0604020202020204" pitchFamily="34" charset="0"/>
                        </a:rPr>
                        <a:t>.</a:t>
                      </a:r>
                      <a:endParaRPr lang="en-US" sz="1300" noProof="0" dirty="0">
                        <a:solidFill>
                          <a:srgbClr val="D9D9D9"/>
                        </a:solidFill>
                        <a:latin typeface="Arial" panose="020B0604020202020204" pitchFamily="34" charset="0"/>
                        <a:cs typeface="Arial" panose="020B0604020202020204" pitchFamily="34" charset="0"/>
                      </a:endParaRPr>
                    </a:p>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panose="020B0604020202020204" pitchFamily="34" charset="0"/>
                        <a:cs typeface="Arial" panose="020B0604020202020204" pitchFamily="34" charset="0"/>
                      </a:endParaRPr>
                    </a:p>
                  </a:txBody>
                  <a:tcPr marL="95264" marR="95264" marT="47632" marB="47632">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1670206">
                <a:tc gridSpan="2">
                  <a:txBody>
                    <a:bodyPr/>
                    <a:lstStyle/>
                    <a:p>
                      <a:r>
                        <a:rPr lang="en-US" sz="1500" b="1" dirty="0">
                          <a:solidFill>
                            <a:srgbClr val="FFC000"/>
                          </a:solidFill>
                          <a:latin typeface="Arial" panose="020B0604020202020204" pitchFamily="34" charset="0"/>
                          <a:cs typeface="Arial" panose="020B0604020202020204" pitchFamily="34" charset="0"/>
                        </a:rPr>
                        <a:t>How to</a:t>
                      </a:r>
                      <a:r>
                        <a:rPr lang="en-US" sz="1500" b="1" baseline="0" dirty="0">
                          <a:solidFill>
                            <a:srgbClr val="FFC000"/>
                          </a:solidFill>
                          <a:latin typeface="Arial" panose="020B0604020202020204" pitchFamily="34" charset="0"/>
                          <a:cs typeface="Arial" panose="020B0604020202020204" pitchFamily="34" charset="0"/>
                        </a:rPr>
                        <a:t> preview your poster prior to presenting</a:t>
                      </a:r>
                      <a:endParaRPr lang="en-US" sz="1500" b="1" dirty="0">
                        <a:solidFill>
                          <a:srgbClr val="FFC000"/>
                        </a:solidFill>
                        <a:latin typeface="Arial" panose="020B0604020202020204" pitchFamily="34" charset="0"/>
                        <a:cs typeface="Arial" panose="020B0604020202020204" pitchFamily="34" charset="0"/>
                      </a:endParaRPr>
                    </a:p>
                    <a:p>
                      <a:r>
                        <a:rPr lang="en-US" sz="1300" dirty="0">
                          <a:solidFill>
                            <a:srgbClr val="D9D9D9"/>
                          </a:solidFill>
                          <a:latin typeface="Arial" panose="020B0604020202020204" pitchFamily="34" charset="0"/>
                          <a:cs typeface="Arial" panose="020B0604020202020204" pitchFamily="34" charset="0"/>
                        </a:rPr>
                        <a:t>You can preview your poster at any time by pressing the </a:t>
                      </a:r>
                      <a:r>
                        <a:rPr lang="en-US" sz="1300" dirty="0">
                          <a:solidFill>
                            <a:srgbClr val="FFC000"/>
                          </a:solidFill>
                          <a:latin typeface="Arial" panose="020B0604020202020204" pitchFamily="34" charset="0"/>
                          <a:cs typeface="Arial" panose="020B0604020202020204" pitchFamily="34" charset="0"/>
                        </a:rPr>
                        <a:t>F5 key</a:t>
                      </a:r>
                      <a:r>
                        <a:rPr lang="en-US" sz="13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300" dirty="0">
                          <a:solidFill>
                            <a:srgbClr val="FFC000"/>
                          </a:solidFill>
                          <a:latin typeface="Arial" panose="020B0604020202020204" pitchFamily="34" charset="0"/>
                          <a:cs typeface="Arial" panose="020B0604020202020204" pitchFamily="34" charset="0"/>
                        </a:rPr>
                        <a:t>ESC key </a:t>
                      </a:r>
                      <a:r>
                        <a:rPr lang="en-US" sz="1300" dirty="0">
                          <a:solidFill>
                            <a:srgbClr val="D9D9D9"/>
                          </a:solidFill>
                          <a:latin typeface="Arial" panose="020B0604020202020204" pitchFamily="34" charset="0"/>
                          <a:cs typeface="Arial" panose="020B0604020202020204" pitchFamily="34" charset="0"/>
                        </a:rPr>
                        <a:t>to exit Preview.</a:t>
                      </a:r>
                    </a:p>
                  </a:txBody>
                  <a:tcPr marL="95264" marR="95264" marT="47632" marB="47632">
                    <a:solidFill>
                      <a:srgbClr val="010101"/>
                    </a:solidFill>
                  </a:tcPr>
                </a:tc>
                <a:tc hMerge="1">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tc>
                  <a:txBody>
                    <a:bodyPr/>
                    <a:lstStyle/>
                    <a:p>
                      <a:r>
                        <a:rPr lang="en-US" sz="5900" b="1" dirty="0">
                          <a:solidFill>
                            <a:srgbClr val="D9D9D9"/>
                          </a:solidFill>
                          <a:latin typeface="Arial" panose="020B0604020202020204" pitchFamily="34" charset="0"/>
                          <a:cs typeface="Arial" panose="020B0604020202020204" pitchFamily="34" charset="0"/>
                        </a:rPr>
                        <a:t>F5</a:t>
                      </a:r>
                      <a:r>
                        <a:rPr lang="en-US" sz="1300" baseline="0" dirty="0">
                          <a:solidFill>
                            <a:srgbClr val="D9D9D9"/>
                          </a:solidFill>
                          <a:latin typeface="Arial" panose="020B0604020202020204" pitchFamily="34" charset="0"/>
                          <a:cs typeface="Arial" panose="020B0604020202020204" pitchFamily="34" charset="0"/>
                        </a:rPr>
                        <a:t> </a:t>
                      </a:r>
                      <a:endParaRPr lang="en-US" dirty="0"/>
                    </a:p>
                  </a:txBody>
                  <a:tcPr marL="106881" marR="53440" marT="70140" marB="23380" anchor="ctr">
                    <a:solidFill>
                      <a:schemeClr val="tx1">
                        <a:lumMod val="95000"/>
                        <a:lumOff val="5000"/>
                      </a:schemeClr>
                    </a:solidFill>
                  </a:tcPr>
                </a:tc>
                <a:extLst>
                  <a:ext uri="{0D108BD9-81ED-4DB2-BD59-A6C34878D82A}">
                    <a16:rowId xmlns:a16="http://schemas.microsoft.com/office/drawing/2014/main" val="10006"/>
                  </a:ext>
                </a:extLst>
              </a:tr>
              <a:tr h="880793">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500" b="1" noProof="0" dirty="0">
                          <a:solidFill>
                            <a:srgbClr val="FFC000"/>
                          </a:solidFill>
                          <a:latin typeface="Arial"/>
                          <a:cs typeface="Arial"/>
                        </a:rPr>
                        <a:t>How to present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When you finish designing your poster and are ready to virtually present it, follow the conference organizers' instructions.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300" noProof="0" dirty="0">
                        <a:solidFill>
                          <a:srgbClr val="D9D9D9"/>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7"/>
                  </a:ext>
                </a:extLst>
              </a:tr>
              <a:tr h="4224920">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Publish, present virtually, share, and discuss!</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D9D9D9"/>
                          </a:solidFill>
                          <a:latin typeface="Arial"/>
                          <a:cs typeface="Arial"/>
                        </a:rPr>
                        <a:t>Submit your poster and add it to the Research Poster Virtual Library.</a:t>
                      </a:r>
                      <a:br>
                        <a:rPr lang="en-US" sz="1400" b="1" noProof="0" dirty="0">
                          <a:solidFill>
                            <a:srgbClr val="D9D9D9"/>
                          </a:solidFill>
                          <a:latin typeface="Arial"/>
                          <a:cs typeface="Arial"/>
                        </a:rPr>
                      </a:br>
                      <a:br>
                        <a:rPr lang="en-US" sz="1400" b="1" noProof="0" dirty="0">
                          <a:solidFill>
                            <a:srgbClr val="D9D9D9"/>
                          </a:solidFill>
                          <a:latin typeface="Arial"/>
                          <a:cs typeface="Arial"/>
                        </a:rPr>
                      </a:br>
                      <a:r>
                        <a:rPr lang="en-US" sz="1400" b="1" noProof="0" dirty="0">
                          <a:solidFill>
                            <a:schemeClr val="accent4"/>
                          </a:solidFill>
                          <a:latin typeface="Arial"/>
                          <a:cs typeface="Arial"/>
                        </a:rPr>
                        <a:t>Continuous</a:t>
                      </a:r>
                      <a:r>
                        <a:rPr lang="en-US" sz="1400" b="1" noProof="0" dirty="0">
                          <a:solidFill>
                            <a:srgbClr val="D9D9D9"/>
                          </a:solidFill>
                          <a:latin typeface="Arial"/>
                          <a:cs typeface="Arial"/>
                        </a:rPr>
                        <a:t> </a:t>
                      </a:r>
                      <a:r>
                        <a:rPr lang="en-US" sz="1400" b="1" noProof="0" dirty="0">
                          <a:solidFill>
                            <a:srgbClr val="FFC000"/>
                          </a:solidFill>
                          <a:latin typeface="Arial"/>
                          <a:cs typeface="Arial"/>
                        </a:rPr>
                        <a:t>global reach</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Share your research with thousands of students, educators, scientists, and researchers from all over the United States and the World.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Full-featured poster showcase included</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Present your poster on a  professional full-featured and customizable web page that includes full screen functions, social sharing, your own discussion board, private contact form, narration and more.</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1" noProof="0" dirty="0">
                          <a:solidFill>
                            <a:srgbClr val="FFC000"/>
                          </a:solidFill>
                          <a:latin typeface="Arial"/>
                          <a:cs typeface="Arial"/>
                        </a:rPr>
                        <a:t>Convenience for presenter groups and conference coordinators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400" b="0" noProof="0" dirty="0">
                          <a:solidFill>
                            <a:srgbClr val="D9D9D9"/>
                          </a:solidFill>
                          <a:latin typeface="Arial"/>
                          <a:cs typeface="Arial"/>
                        </a:rPr>
                        <a:t>Published posters can easily be presented at virtual conferences. Perfect solution for organizers of meetings and conferences.</a:t>
                      </a:r>
                      <a:br>
                        <a:rPr lang="en-US" sz="1400" b="1" noProof="0" dirty="0">
                          <a:solidFill>
                            <a:srgbClr val="D9D9D9"/>
                          </a:solidFill>
                          <a:latin typeface="Arial"/>
                          <a:cs typeface="Arial"/>
                        </a:rPr>
                      </a:br>
                      <a:endParaRPr lang="en-US" sz="1400" b="1" noProof="0" dirty="0">
                        <a:solidFill>
                          <a:srgbClr val="D9D9D9"/>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hlinkClick r:id="rId22">
                            <a:extLst>
                              <a:ext uri="{A12FA001-AC4F-418D-AE19-62706E023703}">
                                <ahyp:hlinkClr xmlns:ahyp="http://schemas.microsoft.com/office/drawing/2018/hyperlinkcolor" val="tx"/>
                              </a:ext>
                            </a:extLst>
                          </a:hlinkClick>
                        </a:rPr>
                        <a:t>https://www.PosterPresentations.com/</a:t>
                      </a:r>
                      <a:r>
                        <a:rPr lang="en-US" sz="1600" b="1" u="sng" noProof="0" dirty="0">
                          <a:solidFill>
                            <a:srgbClr val="FFC000"/>
                          </a:solidFill>
                          <a:latin typeface="Arial"/>
                          <a:cs typeface="Arial"/>
                          <a:hlinkClick r:id="rId22">
                            <a:extLst>
                              <a:ext uri="{A12FA001-AC4F-418D-AE19-62706E023703}">
                                <ahyp:hlinkClr xmlns:ahyp="http://schemas.microsoft.com/office/drawing/2018/hyperlinkcolor" val="tx"/>
                              </a:ext>
                            </a:extLst>
                          </a:hlinkClick>
                        </a:rPr>
                        <a:t>research</a:t>
                      </a:r>
                      <a:endParaRPr lang="en-US" sz="1600" b="1" u="sng" noProof="0" dirty="0">
                        <a:solidFill>
                          <a:srgbClr val="FFC000"/>
                        </a:solidFill>
                        <a:latin typeface="Arial"/>
                        <a:cs typeface="Arial"/>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rgbClr val="003366"/>
                    </a:solidFill>
                  </a:tcPr>
                </a:tc>
                <a:tc hMerge="1">
                  <a:txBody>
                    <a:bodyPr/>
                    <a:lstStyle/>
                    <a:p>
                      <a:endParaRPr lang="en-US"/>
                    </a:p>
                  </a:txBody>
                  <a:tcPr/>
                </a:tc>
                <a:tc hMerge="1">
                  <a:txBody>
                    <a:bodyPr/>
                    <a:lstStyle/>
                    <a:p>
                      <a:pPr marL="0" marR="0" lvl="0" indent="0" algn="l" defTabSz="114300" rtl="0" eaLnBrk="1" fontAlgn="auto" latinLnBrk="0" hangingPunct="1">
                        <a:lnSpc>
                          <a:spcPct val="100000"/>
                        </a:lnSpc>
                        <a:spcBef>
                          <a:spcPts val="0"/>
                        </a:spcBef>
                        <a:spcAft>
                          <a:spcPts val="0"/>
                        </a:spcAft>
                        <a:buClrTx/>
                        <a:buSzTx/>
                        <a:buFontTx/>
                        <a:buNone/>
                        <a:tabLst/>
                        <a:defRPr/>
                      </a:pPr>
                      <a:endParaRPr lang="en-US" sz="1400" b="1" noProof="0" dirty="0">
                        <a:solidFill>
                          <a:srgbClr val="D9D9D9"/>
                        </a:solidFill>
                        <a:latin typeface="Arial"/>
                        <a:cs typeface="Arial"/>
                      </a:endParaRPr>
                    </a:p>
                  </a:txBody>
                  <a:tcPr marL="95264" marR="95264" marT="47632" marB="47632">
                    <a:solidFill>
                      <a:schemeClr val="accent5">
                        <a:lumMod val="50000"/>
                      </a:schemeClr>
                    </a:solidFill>
                  </a:tcPr>
                </a:tc>
                <a:extLst>
                  <a:ext uri="{0D108BD9-81ED-4DB2-BD59-A6C34878D82A}">
                    <a16:rowId xmlns:a16="http://schemas.microsoft.com/office/drawing/2014/main" val="2448051497"/>
                  </a:ext>
                </a:extLst>
              </a:tr>
              <a:tr h="770816">
                <a:tc gridSpan="3">
                  <a:txBody>
                    <a:bodyPr/>
                    <a:lstStyle/>
                    <a:p>
                      <a:endParaRPr lang="en-US" sz="1300" dirty="0">
                        <a:solidFill>
                          <a:srgbClr val="1F3A4E"/>
                        </a:solidFill>
                      </a:endParaRPr>
                    </a:p>
                  </a:txBody>
                  <a:tcPr marL="95264" marR="95264" marT="47632" marB="47632">
                    <a:blipFill dpi="0" rotWithShape="1">
                      <a:blip r:embed="rId23">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sz="1300" dirty="0">
                        <a:solidFill>
                          <a:srgbClr val="1F3A4E"/>
                        </a:solidFill>
                      </a:endParaRPr>
                    </a:p>
                  </a:txBody>
                  <a:tcPr marL="95264" marR="95264" marT="47632" marB="47632">
                    <a:blipFill dpi="0" rotWithShape="1">
                      <a:blip r:embed="rId23">
                        <a:extLst>
                          <a:ext uri="{28A0092B-C50C-407E-A947-70E740481C1C}">
                            <a14:useLocalDpi xmlns:a14="http://schemas.microsoft.com/office/drawing/2010/main" val="0"/>
                          </a:ext>
                        </a:extLst>
                      </a:blip>
                      <a:srcRect/>
                      <a:stretch>
                        <a:fillRect/>
                      </a:stretch>
                    </a:blipFill>
                  </a:tcPr>
                </a:tc>
                <a:extLst>
                  <a:ext uri="{0D108BD9-81ED-4DB2-BD59-A6C34878D82A}">
                    <a16:rowId xmlns:a16="http://schemas.microsoft.com/office/drawing/2014/main" val="10008"/>
                  </a:ext>
                </a:extLst>
              </a:tr>
              <a:tr h="560893">
                <a:tc>
                  <a:txBody>
                    <a:bodyPr/>
                    <a:lstStyle/>
                    <a:p>
                      <a:pPr>
                        <a:lnSpc>
                          <a:spcPct val="100000"/>
                        </a:lnSpc>
                      </a:pPr>
                      <a:r>
                        <a:rPr lang="en-US" sz="1000" dirty="0">
                          <a:solidFill>
                            <a:schemeClr val="bg1">
                              <a:lumMod val="85000"/>
                            </a:schemeClr>
                          </a:solidFill>
                          <a:latin typeface="Arial"/>
                          <a:cs typeface="Arial"/>
                        </a:rPr>
                        <a:t>© 2020</a:t>
                      </a:r>
                      <a:r>
                        <a:rPr lang="en-US" sz="1000" baseline="0" dirty="0">
                          <a:solidFill>
                            <a:schemeClr val="bg1">
                              <a:lumMod val="85000"/>
                            </a:schemeClr>
                          </a:solidFill>
                          <a:latin typeface="Arial"/>
                          <a:cs typeface="Arial"/>
                        </a:rPr>
                        <a:t> </a:t>
                      </a:r>
                      <a:r>
                        <a:rPr lang="en-US" sz="1000" dirty="0" err="1">
                          <a:solidFill>
                            <a:schemeClr val="bg1">
                              <a:lumMod val="85000"/>
                            </a:schemeClr>
                          </a:solidFill>
                          <a:latin typeface="Arial"/>
                          <a:cs typeface="Arial"/>
                        </a:rPr>
                        <a:t>PosterPresentations.com</a:t>
                      </a:r>
                      <a:br>
                        <a:rPr lang="en-US" sz="1000" dirty="0">
                          <a:solidFill>
                            <a:schemeClr val="bg1">
                              <a:lumMod val="85000"/>
                            </a:schemeClr>
                          </a:solidFill>
                          <a:latin typeface="Arial"/>
                          <a:cs typeface="Arial"/>
                        </a:rPr>
                      </a:br>
                      <a:r>
                        <a:rPr lang="en-US" sz="1000" dirty="0">
                          <a:solidFill>
                            <a:schemeClr val="bg1">
                              <a:lumMod val="85000"/>
                            </a:schemeClr>
                          </a:solidFill>
                          <a:latin typeface="Arial"/>
                          <a:cs typeface="Arial"/>
                        </a:rPr>
                        <a:t>2117 Fourth Street ,</a:t>
                      </a:r>
                      <a:r>
                        <a:rPr lang="en-US" sz="1000" baseline="0" dirty="0">
                          <a:solidFill>
                            <a:schemeClr val="bg1">
                              <a:lumMod val="85000"/>
                            </a:schemeClr>
                          </a:solidFill>
                          <a:latin typeface="Arial"/>
                          <a:cs typeface="Arial"/>
                        </a:rPr>
                        <a:t> STE C        </a:t>
                      </a:r>
                    </a:p>
                    <a:p>
                      <a:pPr>
                        <a:lnSpc>
                          <a:spcPct val="100000"/>
                        </a:lnSpc>
                      </a:pPr>
                      <a:r>
                        <a:rPr lang="en-US" sz="1000" baseline="0" dirty="0">
                          <a:solidFill>
                            <a:schemeClr val="bg1">
                              <a:lumMod val="85000"/>
                            </a:schemeClr>
                          </a:solidFill>
                          <a:latin typeface="Arial"/>
                          <a:cs typeface="Arial"/>
                        </a:rPr>
                        <a:t>Berkeley CA 94710 USA</a:t>
                      </a:r>
                      <a:endParaRPr lang="en-US" sz="1000" dirty="0">
                        <a:solidFill>
                          <a:schemeClr val="bg1">
                            <a:lumMod val="85000"/>
                          </a:schemeClr>
                        </a:solidFill>
                        <a:latin typeface="Arial"/>
                        <a:cs typeface="Arial"/>
                      </a:endParaRPr>
                    </a:p>
                  </a:txBody>
                  <a:tcPr marL="106881" marR="53440" marT="70140" marB="2338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D0D0D0"/>
                          </a:solidFill>
                          <a:latin typeface="Arial"/>
                          <a:cs typeface="Arial"/>
                        </a:rPr>
                        <a:t>For poster-making tutorials</a:t>
                      </a:r>
                      <a:r>
                        <a:rPr lang="en-US" sz="13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900" b="1" dirty="0">
                          <a:solidFill>
                            <a:srgbClr val="FFC000"/>
                          </a:solidFill>
                          <a:latin typeface="Arial"/>
                          <a:cs typeface="Arial"/>
                        </a:rPr>
                        <a:t>https://</a:t>
                      </a:r>
                      <a:r>
                        <a:rPr lang="en-US" sz="900" b="1" dirty="0" err="1">
                          <a:solidFill>
                            <a:srgbClr val="FFC000"/>
                          </a:solidFill>
                          <a:latin typeface="Arial"/>
                          <a:cs typeface="Arial"/>
                        </a:rPr>
                        <a:t>www.posterpresentations.com</a:t>
                      </a:r>
                      <a:r>
                        <a:rPr lang="en-US" sz="900" b="1" dirty="0">
                          <a:solidFill>
                            <a:srgbClr val="FFC000"/>
                          </a:solidFill>
                          <a:latin typeface="Arial"/>
                          <a:cs typeface="Arial"/>
                        </a:rPr>
                        <a:t>/</a:t>
                      </a:r>
                      <a:r>
                        <a:rPr lang="en-US" sz="900" b="1" dirty="0" err="1">
                          <a:solidFill>
                            <a:srgbClr val="FFC000"/>
                          </a:solidFill>
                          <a:latin typeface="Arial"/>
                          <a:cs typeface="Arial"/>
                        </a:rPr>
                        <a:t>helpdesk.html</a:t>
                      </a:r>
                      <a:endParaRPr lang="en-US" sz="900" dirty="0">
                        <a:solidFill>
                          <a:schemeClr val="bg1">
                            <a:lumMod val="85000"/>
                          </a:schemeClr>
                        </a:solidFill>
                        <a:latin typeface="Arial"/>
                        <a:cs typeface="Arial"/>
                      </a:endParaRPr>
                    </a:p>
                  </a:txBody>
                  <a:tcPr marL="95264" marR="95264" marT="47632" marB="47632">
                    <a:solidFill>
                      <a:srgbClr val="010101"/>
                    </a:solidFill>
                  </a:tcPr>
                </a:tc>
                <a:tc hMerge="1">
                  <a:txBody>
                    <a:bodyPr/>
                    <a:lstStyle/>
                    <a:p>
                      <a:pPr marL="0" marR="0" indent="0" algn="l" defTabSz="4388900" rtl="0" eaLnBrk="1" fontAlgn="auto" latinLnBrk="0" hangingPunct="1">
                        <a:lnSpc>
                          <a:spcPct val="100000"/>
                        </a:lnSpc>
                        <a:spcBef>
                          <a:spcPts val="0"/>
                        </a:spcBef>
                        <a:spcAft>
                          <a:spcPts val="0"/>
                        </a:spcAft>
                        <a:buClrTx/>
                        <a:buSzTx/>
                        <a:buFontTx/>
                        <a:buNone/>
                        <a:tabLst/>
                        <a:defRPr/>
                      </a:pPr>
                      <a:endParaRPr lang="en-US" sz="900" dirty="0">
                        <a:solidFill>
                          <a:schemeClr val="bg1">
                            <a:lumMod val="85000"/>
                          </a:schemeClr>
                        </a:solidFill>
                        <a:latin typeface="Arial"/>
                        <a:cs typeface="Arial"/>
                      </a:endParaRPr>
                    </a:p>
                  </a:txBody>
                  <a:tcPr marL="95264" marR="95264" marT="47632" marB="47632">
                    <a:solidFill>
                      <a:srgbClr val="010101"/>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368376758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2194560" rtl="0" eaLnBrk="1" latinLnBrk="0" hangingPunct="1">
        <a:lnSpc>
          <a:spcPct val="80000"/>
        </a:lnSpc>
        <a:spcBef>
          <a:spcPct val="0"/>
        </a:spcBef>
        <a:buNone/>
        <a:defRPr sz="12000" kern="1200" cap="all" spc="240" baseline="0">
          <a:solidFill>
            <a:schemeClr val="tx1">
              <a:lumMod val="95000"/>
              <a:lumOff val="5000"/>
            </a:schemeClr>
          </a:solidFill>
          <a:latin typeface="+mj-lt"/>
          <a:ea typeface="+mj-ea"/>
          <a:cs typeface="+mj-cs"/>
        </a:defRPr>
      </a:lvl1pPr>
    </p:titleStyle>
    <p:bodyStyle>
      <a:lvl1pPr marL="219456" indent="-219456" algn="l" defTabSz="2194560" rtl="0" eaLnBrk="1" latinLnBrk="0" hangingPunct="1">
        <a:lnSpc>
          <a:spcPct val="90000"/>
        </a:lnSpc>
        <a:spcBef>
          <a:spcPts val="2880"/>
        </a:spcBef>
        <a:spcAft>
          <a:spcPts val="480"/>
        </a:spcAft>
        <a:buClr>
          <a:schemeClr val="accent1"/>
        </a:buClr>
        <a:buSzPct val="100000"/>
        <a:buFont typeface="Tw Cen MT" panose="020B0602020104020603" pitchFamily="34" charset="0"/>
        <a:buChar char=" "/>
        <a:defRPr sz="5280" kern="1200">
          <a:solidFill>
            <a:schemeClr val="tx1"/>
          </a:solidFill>
          <a:latin typeface="+mn-lt"/>
          <a:ea typeface="+mn-ea"/>
          <a:cs typeface="+mn-cs"/>
        </a:defRPr>
      </a:lvl1pPr>
      <a:lvl2pPr marL="636422" indent="-329184" algn="l" defTabSz="2194560" rtl="0" eaLnBrk="1" latinLnBrk="0" hangingPunct="1">
        <a:lnSpc>
          <a:spcPct val="90000"/>
        </a:lnSpc>
        <a:spcBef>
          <a:spcPts val="480"/>
        </a:spcBef>
        <a:spcAft>
          <a:spcPts val="960"/>
        </a:spcAft>
        <a:buClr>
          <a:schemeClr val="accent1"/>
        </a:buClr>
        <a:buFont typeface="Wingdings 3" pitchFamily="18" charset="2"/>
        <a:buChar char=""/>
        <a:defRPr sz="4320" kern="1200">
          <a:solidFill>
            <a:schemeClr val="tx1"/>
          </a:solidFill>
          <a:latin typeface="+mn-lt"/>
          <a:ea typeface="+mn-ea"/>
          <a:cs typeface="+mn-cs"/>
        </a:defRPr>
      </a:lvl2pPr>
      <a:lvl3pPr marL="1075334"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3pPr>
      <a:lvl4pPr marL="1426464"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4pPr>
      <a:lvl5pPr marL="1865376"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5pPr>
      <a:lvl6pPr marL="2194560"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6pPr>
      <a:lvl7pPr marL="2545690"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7pPr>
      <a:lvl8pPr marL="2918765"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8pPr>
      <a:lvl9pPr marL="3269894"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jpeg"/><Relationship Id="rId2" Type="http://schemas.openxmlformats.org/officeDocument/2006/relationships/image" Target="../media/image10.jpg"/><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F54506-BFF1-7231-35E1-5C408B2BF194}"/>
              </a:ext>
            </a:extLst>
          </p:cNvPr>
          <p:cNvSpPr/>
          <p:nvPr/>
        </p:nvSpPr>
        <p:spPr>
          <a:xfrm>
            <a:off x="-115910" y="0"/>
            <a:ext cx="29492620" cy="231819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p>
        </p:txBody>
      </p:sp>
      <p:sp>
        <p:nvSpPr>
          <p:cNvPr id="33" name="Text Placeholder 32">
            <a:extLst>
              <a:ext uri="{FF2B5EF4-FFF2-40B4-BE49-F238E27FC236}">
                <a16:creationId xmlns:a16="http://schemas.microsoft.com/office/drawing/2014/main" id="{2B7E9912-1AC5-29D6-2B64-FF99C6DE3205}"/>
              </a:ext>
            </a:extLst>
          </p:cNvPr>
          <p:cNvSpPr>
            <a:spLocks noGrp="1"/>
          </p:cNvSpPr>
          <p:nvPr>
            <p:ph type="body" sz="quarter" idx="10"/>
          </p:nvPr>
        </p:nvSpPr>
        <p:spPr>
          <a:xfrm>
            <a:off x="150979" y="2838520"/>
            <a:ext cx="5818295" cy="2854101"/>
          </a:xfrm>
        </p:spPr>
        <p:txBody>
          <a:bodyPr/>
          <a:lstStyle/>
          <a:p>
            <a:r>
              <a:rPr lang="en-US" sz="2000" kern="100" dirty="0">
                <a:effectLst/>
                <a:latin typeface="Times New Roman" panose="02020603050405020304" pitchFamily="18" charset="0"/>
                <a:ea typeface="Calibri" panose="020F0502020204030204" pitchFamily="34" charset="0"/>
              </a:rPr>
              <a:t>This study explores the relationship between several factors and how they affect sleep quality. We examine the impact of stress levels, BMI category, and the existence of sleep disorders on the quality of sleep.  Through comprehensive analysis, we find insights into how these effects shape individuals' sleep patterns and overall well-being. Understanding these connections is crucial for designing interventions that focus on improving sleep quality and promote positive health outcomes</a:t>
            </a:r>
          </a:p>
          <a:p>
            <a:endParaRPr lang="en-GB" sz="2000" dirty="0"/>
          </a:p>
        </p:txBody>
      </p:sp>
      <p:sp>
        <p:nvSpPr>
          <p:cNvPr id="34" name="Text Placeholder 33">
            <a:extLst>
              <a:ext uri="{FF2B5EF4-FFF2-40B4-BE49-F238E27FC236}">
                <a16:creationId xmlns:a16="http://schemas.microsoft.com/office/drawing/2014/main" id="{719C34B6-3C04-4B1A-35D4-9BAA98B28702}"/>
              </a:ext>
            </a:extLst>
          </p:cNvPr>
          <p:cNvSpPr>
            <a:spLocks noGrp="1"/>
          </p:cNvSpPr>
          <p:nvPr>
            <p:ph type="body" sz="quarter" idx="161"/>
          </p:nvPr>
        </p:nvSpPr>
        <p:spPr>
          <a:xfrm>
            <a:off x="6454530" y="961066"/>
            <a:ext cx="21823080" cy="424732"/>
          </a:xfrm>
          <a:noFill/>
        </p:spPr>
        <p:txBody>
          <a:bodyPr/>
          <a:lstStyle/>
          <a:p>
            <a:r>
              <a:rPr lang="en-GB" sz="2400" b="1"/>
              <a:t>100-----</a:t>
            </a:r>
            <a:endParaRPr lang="en-GB" sz="2400" b="1" dirty="0"/>
          </a:p>
        </p:txBody>
      </p:sp>
      <p:sp>
        <p:nvSpPr>
          <p:cNvPr id="35" name="Text Placeholder 34">
            <a:extLst>
              <a:ext uri="{FF2B5EF4-FFF2-40B4-BE49-F238E27FC236}">
                <a16:creationId xmlns:a16="http://schemas.microsoft.com/office/drawing/2014/main" id="{5EBA475A-FAF1-8E5C-E3E8-68C2785984C4}"/>
              </a:ext>
            </a:extLst>
          </p:cNvPr>
          <p:cNvSpPr>
            <a:spLocks noGrp="1"/>
          </p:cNvSpPr>
          <p:nvPr>
            <p:ph type="body" sz="quarter" idx="195"/>
          </p:nvPr>
        </p:nvSpPr>
        <p:spPr>
          <a:xfrm>
            <a:off x="6454530" y="1506410"/>
            <a:ext cx="21823080" cy="424732"/>
          </a:xfrm>
          <a:noFill/>
        </p:spPr>
        <p:txBody>
          <a:bodyPr/>
          <a:lstStyle/>
          <a:p>
            <a:r>
              <a:rPr lang="en-GB" sz="2400" b="1" dirty="0"/>
              <a:t>University of Derby, Department of Computing and Maths</a:t>
            </a:r>
          </a:p>
        </p:txBody>
      </p:sp>
      <p:sp>
        <p:nvSpPr>
          <p:cNvPr id="36" name="Text Placeholder 35">
            <a:extLst>
              <a:ext uri="{FF2B5EF4-FFF2-40B4-BE49-F238E27FC236}">
                <a16:creationId xmlns:a16="http://schemas.microsoft.com/office/drawing/2014/main" id="{B9BCAB88-3815-B22C-528C-A67C9D6ECD32}"/>
              </a:ext>
            </a:extLst>
          </p:cNvPr>
          <p:cNvSpPr>
            <a:spLocks noGrp="1"/>
          </p:cNvSpPr>
          <p:nvPr>
            <p:ph type="body" sz="quarter" idx="196"/>
          </p:nvPr>
        </p:nvSpPr>
        <p:spPr>
          <a:xfrm>
            <a:off x="6449183" y="257442"/>
            <a:ext cx="21823080" cy="535531"/>
          </a:xfrm>
          <a:noFill/>
        </p:spPr>
        <p:txBody>
          <a:bodyPr/>
          <a:lstStyle/>
          <a:p>
            <a:r>
              <a:rPr lang="en-US" sz="3200" b="1" dirty="0">
                <a:effectLst/>
                <a:latin typeface="Times New Roman" panose="02020603050405020304" pitchFamily="18" charset="0"/>
                <a:ea typeface="Calibri" panose="020F0502020204030204" pitchFamily="34" charset="0"/>
              </a:rPr>
              <a:t>Exploring the Influences on Sleep Quality: Stress Levels, Body Mass Index (BMI) Category, and Sleep Disorders</a:t>
            </a:r>
            <a:endParaRPr lang="en-GB" sz="3200" dirty="0"/>
          </a:p>
        </p:txBody>
      </p:sp>
      <p:sp>
        <p:nvSpPr>
          <p:cNvPr id="6" name="Text Placeholder 5">
            <a:extLst>
              <a:ext uri="{FF2B5EF4-FFF2-40B4-BE49-F238E27FC236}">
                <a16:creationId xmlns:a16="http://schemas.microsoft.com/office/drawing/2014/main" id="{A6DF2239-EBB7-C5C8-57FF-8F087BF7A2AB}"/>
              </a:ext>
            </a:extLst>
          </p:cNvPr>
          <p:cNvSpPr>
            <a:spLocks noGrp="1"/>
          </p:cNvSpPr>
          <p:nvPr>
            <p:ph type="body" sz="quarter" idx="197"/>
          </p:nvPr>
        </p:nvSpPr>
        <p:spPr>
          <a:xfrm>
            <a:off x="123473" y="2496905"/>
            <a:ext cx="5873303" cy="399489"/>
          </a:xfrm>
        </p:spPr>
        <p:txBody>
          <a:bodyPr/>
          <a:lstStyle/>
          <a:p>
            <a:r>
              <a:rPr lang="en-US" dirty="0"/>
              <a:t>Abstract</a:t>
            </a:r>
          </a:p>
        </p:txBody>
      </p:sp>
      <p:sp>
        <p:nvSpPr>
          <p:cNvPr id="7" name="Text Placeholder 6">
            <a:extLst>
              <a:ext uri="{FF2B5EF4-FFF2-40B4-BE49-F238E27FC236}">
                <a16:creationId xmlns:a16="http://schemas.microsoft.com/office/drawing/2014/main" id="{2BCD17E6-4EB8-F05F-C12F-C361999FBBE8}"/>
              </a:ext>
            </a:extLst>
          </p:cNvPr>
          <p:cNvSpPr>
            <a:spLocks noGrp="1"/>
          </p:cNvSpPr>
          <p:nvPr>
            <p:ph type="body" sz="quarter" idx="198"/>
          </p:nvPr>
        </p:nvSpPr>
        <p:spPr>
          <a:xfrm>
            <a:off x="6234288" y="7397469"/>
            <a:ext cx="7087412" cy="422078"/>
          </a:xfrm>
        </p:spPr>
        <p:txBody>
          <a:bodyPr/>
          <a:lstStyle/>
          <a:p>
            <a:r>
              <a:rPr lang="en-US" dirty="0"/>
              <a:t>Methods</a:t>
            </a:r>
          </a:p>
        </p:txBody>
      </p:sp>
      <p:sp>
        <p:nvSpPr>
          <p:cNvPr id="8" name="Text Placeholder 7">
            <a:extLst>
              <a:ext uri="{FF2B5EF4-FFF2-40B4-BE49-F238E27FC236}">
                <a16:creationId xmlns:a16="http://schemas.microsoft.com/office/drawing/2014/main" id="{BBEFF419-241A-E219-375B-66D30E6E38B3}"/>
              </a:ext>
            </a:extLst>
          </p:cNvPr>
          <p:cNvSpPr>
            <a:spLocks noGrp="1"/>
          </p:cNvSpPr>
          <p:nvPr>
            <p:ph type="body" sz="quarter" idx="199"/>
          </p:nvPr>
        </p:nvSpPr>
        <p:spPr>
          <a:xfrm>
            <a:off x="13340329" y="2481794"/>
            <a:ext cx="7857029" cy="426574"/>
          </a:xfrm>
        </p:spPr>
        <p:txBody>
          <a:bodyPr/>
          <a:lstStyle/>
          <a:p>
            <a:r>
              <a:rPr lang="en-US" dirty="0"/>
              <a:t>Results/Analysis</a:t>
            </a:r>
          </a:p>
        </p:txBody>
      </p:sp>
      <p:sp>
        <p:nvSpPr>
          <p:cNvPr id="9" name="Text Placeholder 8">
            <a:extLst>
              <a:ext uri="{FF2B5EF4-FFF2-40B4-BE49-F238E27FC236}">
                <a16:creationId xmlns:a16="http://schemas.microsoft.com/office/drawing/2014/main" id="{575FEDA5-9C36-5BF3-1BCA-F504F653CABE}"/>
              </a:ext>
            </a:extLst>
          </p:cNvPr>
          <p:cNvSpPr>
            <a:spLocks noGrp="1"/>
          </p:cNvSpPr>
          <p:nvPr>
            <p:ph type="body" sz="quarter" idx="200"/>
          </p:nvPr>
        </p:nvSpPr>
        <p:spPr>
          <a:xfrm>
            <a:off x="21388601" y="8610198"/>
            <a:ext cx="7721219" cy="429695"/>
          </a:xfrm>
        </p:spPr>
        <p:txBody>
          <a:bodyPr/>
          <a:lstStyle/>
          <a:p>
            <a:r>
              <a:rPr lang="en-US" dirty="0"/>
              <a:t>Conclusion</a:t>
            </a:r>
          </a:p>
        </p:txBody>
      </p:sp>
      <p:sp>
        <p:nvSpPr>
          <p:cNvPr id="10" name="Text Placeholder 9">
            <a:extLst>
              <a:ext uri="{FF2B5EF4-FFF2-40B4-BE49-F238E27FC236}">
                <a16:creationId xmlns:a16="http://schemas.microsoft.com/office/drawing/2014/main" id="{E6187F25-6250-9918-E954-32F8070EDEAF}"/>
              </a:ext>
            </a:extLst>
          </p:cNvPr>
          <p:cNvSpPr>
            <a:spLocks noGrp="1"/>
          </p:cNvSpPr>
          <p:nvPr>
            <p:ph type="body" sz="quarter" idx="201"/>
          </p:nvPr>
        </p:nvSpPr>
        <p:spPr>
          <a:xfrm>
            <a:off x="150979" y="5671529"/>
            <a:ext cx="5873304" cy="446264"/>
          </a:xfrm>
        </p:spPr>
        <p:txBody>
          <a:bodyPr/>
          <a:lstStyle/>
          <a:p>
            <a:r>
              <a:rPr lang="en-US" dirty="0"/>
              <a:t>Introduction</a:t>
            </a:r>
          </a:p>
        </p:txBody>
      </p:sp>
      <p:sp>
        <p:nvSpPr>
          <p:cNvPr id="11" name="Text Placeholder 10">
            <a:extLst>
              <a:ext uri="{FF2B5EF4-FFF2-40B4-BE49-F238E27FC236}">
                <a16:creationId xmlns:a16="http://schemas.microsoft.com/office/drawing/2014/main" id="{2DC67EA7-C011-C326-2BE7-3FB993D0FAAF}"/>
              </a:ext>
            </a:extLst>
          </p:cNvPr>
          <p:cNvSpPr>
            <a:spLocks noGrp="1"/>
          </p:cNvSpPr>
          <p:nvPr>
            <p:ph type="body" sz="quarter" idx="202"/>
          </p:nvPr>
        </p:nvSpPr>
        <p:spPr>
          <a:xfrm>
            <a:off x="21875962" y="13974625"/>
            <a:ext cx="7121506" cy="426418"/>
          </a:xfrm>
        </p:spPr>
        <p:txBody>
          <a:bodyPr/>
          <a:lstStyle/>
          <a:p>
            <a:r>
              <a:rPr lang="en-US" dirty="0"/>
              <a:t>References</a:t>
            </a:r>
          </a:p>
        </p:txBody>
      </p:sp>
      <p:sp>
        <p:nvSpPr>
          <p:cNvPr id="37" name="Text Placeholder 36">
            <a:extLst>
              <a:ext uri="{FF2B5EF4-FFF2-40B4-BE49-F238E27FC236}">
                <a16:creationId xmlns:a16="http://schemas.microsoft.com/office/drawing/2014/main" id="{984031D0-1015-E1E0-7AA9-9D3F81D7608A}"/>
              </a:ext>
            </a:extLst>
          </p:cNvPr>
          <p:cNvSpPr>
            <a:spLocks noGrp="1"/>
          </p:cNvSpPr>
          <p:nvPr>
            <p:ph type="body" sz="quarter" idx="204"/>
          </p:nvPr>
        </p:nvSpPr>
        <p:spPr>
          <a:xfrm>
            <a:off x="13363224" y="2979290"/>
            <a:ext cx="7857029" cy="1260702"/>
          </a:xfrm>
        </p:spPr>
        <p:txBody>
          <a:bodyPr/>
          <a:lstStyle/>
          <a:p>
            <a:r>
              <a:rPr lang="en-US" sz="2000" kern="100" dirty="0">
                <a:effectLst/>
                <a:latin typeface="Times New Roman" panose="02020603050405020304" pitchFamily="18" charset="0"/>
                <a:ea typeface="Calibri" panose="020F0502020204030204" pitchFamily="34" charset="0"/>
              </a:rPr>
              <a:t>Upon examination of the correlation matrix, it became evident that there exists a negative correlation between stress level and quality of sleep. Further visual analysis through regression line plotting revealed a distinct pattern: increased stress levels correspond to lower sleep quality.</a:t>
            </a:r>
          </a:p>
        </p:txBody>
      </p:sp>
      <p:sp>
        <p:nvSpPr>
          <p:cNvPr id="38" name="Text Placeholder 37">
            <a:extLst>
              <a:ext uri="{FF2B5EF4-FFF2-40B4-BE49-F238E27FC236}">
                <a16:creationId xmlns:a16="http://schemas.microsoft.com/office/drawing/2014/main" id="{9BE0F169-5A59-8D8D-CCBE-047A2E8D2EC2}"/>
              </a:ext>
            </a:extLst>
          </p:cNvPr>
          <p:cNvSpPr>
            <a:spLocks noGrp="1"/>
          </p:cNvSpPr>
          <p:nvPr>
            <p:ph type="body" sz="quarter" idx="205"/>
          </p:nvPr>
        </p:nvSpPr>
        <p:spPr>
          <a:xfrm>
            <a:off x="6317002" y="7963453"/>
            <a:ext cx="6725731" cy="8343941"/>
          </a:xfrm>
        </p:spPr>
        <p:txBody>
          <a:bodyPr/>
          <a:lstStyle/>
          <a:p>
            <a:pPr>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rPr>
              <a:t>This Study uses the Sleep Health and Lifestyle dataset from Kaggle. The dataset comprises 374 rows and 13 columns, with a diverse range of variables related to sleep habits, lifestyle factors, and health indicators. It includes details such as gender, age, occupation, sleep duration, quality of sleep, physical activity level, stress levels, BMI category (e.g. Normal, Obese, and Overweight), blood pressure(systolic/diastolic), heart rate, daily steps, and the presence or absence of sleep disorders (e.g. none, Insomnia and Sleep Apnea). Three primary variables of interest were selected from the dataset for analysis: stress levels, BMI category, and sleep disorders.</a:t>
            </a: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rPr>
              <a:t>Correlation and regression analyses were used to examine the relationship between stress levels and sleep quality. The Kruskal-Wallis test was used to assess significant differences in sleep quality among different BMI Categories (Bobbitt, 2019). Pairwise Wilcoxon tests were then conducted to compare sleep quality between BMI categories. The distribution of sleep quality by BMI category was visualized using a boxplot. Similar to the analysis for the BMI category, the Kruskal-Wallis test was utilized to evaluate a significant difference in sleep quality between individuals with and without sleep disorders. Pairwise Wilcoxon tests were conducted for specific comparisons and the distribution of sleep quality by sleep disorders was visualized using a density plot. All statistical analyses were performed using R, a powerful programming language.</a:t>
            </a:r>
            <a:endParaRPr lang="en-GB" sz="2000" dirty="0">
              <a:latin typeface="Times New Roman" panose="02020603050405020304" pitchFamily="18" charset="0"/>
            </a:endParaRPr>
          </a:p>
        </p:txBody>
      </p:sp>
      <p:sp>
        <p:nvSpPr>
          <p:cNvPr id="39" name="Text Placeholder 38">
            <a:extLst>
              <a:ext uri="{FF2B5EF4-FFF2-40B4-BE49-F238E27FC236}">
                <a16:creationId xmlns:a16="http://schemas.microsoft.com/office/drawing/2014/main" id="{B63CBFAD-4265-F59D-1394-919B807ABDBF}"/>
              </a:ext>
            </a:extLst>
          </p:cNvPr>
          <p:cNvSpPr>
            <a:spLocks noGrp="1"/>
          </p:cNvSpPr>
          <p:nvPr>
            <p:ph type="body" sz="quarter" idx="206"/>
          </p:nvPr>
        </p:nvSpPr>
        <p:spPr>
          <a:xfrm>
            <a:off x="21388601" y="8945630"/>
            <a:ext cx="7809532" cy="4558733"/>
          </a:xfrm>
        </p:spPr>
        <p:txBody>
          <a:bodyPr/>
          <a:lstStyle/>
          <a:p>
            <a:pPr marL="342900" marR="0" lvl="0" indent="-342900">
              <a:lnSpc>
                <a:spcPct val="107000"/>
              </a:lnSpc>
              <a:spcBef>
                <a:spcPts val="0"/>
              </a:spcBef>
              <a:spcAft>
                <a:spcPts val="0"/>
              </a:spcAft>
              <a:buFont typeface="Symbol" panose="05050102010706020507" pitchFamily="18"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Stress and Sleep Quality: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Our analysis uncovered a robust negative correlation between stress levels and sleep quality. This suggests that increased stress is inseparably linked to poorer sleep outcomes, emphasizing the importance of stress management in improving sleep health.</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BMI and Sleep Quality: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We identified significant differences in sleep quality across BMI categories using statistical tests such as Kruskal-Wallis and pairwise Wilcoxon. Notably, obese individuals had significantly lower sleep quality than those classified as normal or overweight.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Sleep Disorders and Sleep Quality: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 comparison of sleep quality among various sleep disorders revealed significant differences, particularly between individuals with insomnia and those without sleep disorders ('None'). Insomnia was linked to a higher prevalence of poor sleep quality.</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2000" dirty="0"/>
          </a:p>
        </p:txBody>
      </p:sp>
      <p:sp>
        <p:nvSpPr>
          <p:cNvPr id="41" name="Text Placeholder 40">
            <a:extLst>
              <a:ext uri="{FF2B5EF4-FFF2-40B4-BE49-F238E27FC236}">
                <a16:creationId xmlns:a16="http://schemas.microsoft.com/office/drawing/2014/main" id="{A12335C2-959F-DBB8-B705-FBDD4A9589B3}"/>
              </a:ext>
            </a:extLst>
          </p:cNvPr>
          <p:cNvSpPr>
            <a:spLocks noGrp="1"/>
          </p:cNvSpPr>
          <p:nvPr>
            <p:ph type="body" sz="quarter" idx="208"/>
          </p:nvPr>
        </p:nvSpPr>
        <p:spPr>
          <a:xfrm>
            <a:off x="219212" y="5992643"/>
            <a:ext cx="5694585" cy="6597623"/>
          </a:xfrm>
        </p:spPr>
        <p:txBody>
          <a:bodyPr/>
          <a:lstStyle/>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rPr>
              <a:t>In recent years, Understanding the connections between sleep quality and overall health has gained significant recognition.  Although the quantity of time spent sleeping is important, how those hours are spent is just as important as the benefits we derive from sleep. Attaining high sleep quality is essential for mental, physical, and emotional advantages necessary for optimal functioning. A person's total sleep experience is influenced by several factors related to sleep quality, such as awakenings, sleep efficiency, waking following sleep initiation, and sleep delay. (National Sleep Foundation, 2024).</a:t>
            </a:r>
          </a:p>
          <a:p>
            <a:pPr marL="0" marR="0">
              <a:lnSpc>
                <a:spcPct val="107000"/>
              </a:lnSpc>
              <a:spcBef>
                <a:spcPts val="0"/>
              </a:spcBef>
              <a:spcAft>
                <a:spcPts val="800"/>
              </a:spcAft>
            </a:pPr>
            <a:r>
              <a:rPr lang="en-US" sz="2000" kern="100" dirty="0">
                <a:effectLst/>
                <a:latin typeface="Times New Roman" panose="02020603050405020304" pitchFamily="18" charset="0"/>
                <a:ea typeface="Calibri" panose="020F0502020204030204" pitchFamily="34" charset="0"/>
              </a:rPr>
              <a:t>This study aims to investigate how different factors interact and their influence on sleep quality. Using the Sleep Health and Lifestyle dataset from Kaggle (THARMALINGAM, 2023), we investigate three key factors: stress levels, BMI category, and the presence of sleep disorders. We hope to learn more about how each of these variables affects sleep quality in an individual.</a:t>
            </a:r>
          </a:p>
        </p:txBody>
      </p:sp>
      <p:pic>
        <p:nvPicPr>
          <p:cNvPr id="22" name="Picture 21" descr="Text&#10;&#10;Description automatically generated">
            <a:extLst>
              <a:ext uri="{FF2B5EF4-FFF2-40B4-BE49-F238E27FC236}">
                <a16:creationId xmlns:a16="http://schemas.microsoft.com/office/drawing/2014/main" id="{81BC629E-D0F7-5B9F-BBD0-C2787194A82B}"/>
              </a:ext>
            </a:extLst>
          </p:cNvPr>
          <p:cNvPicPr>
            <a:picLocks noChangeAspect="1"/>
          </p:cNvPicPr>
          <p:nvPr/>
        </p:nvPicPr>
        <p:blipFill rotWithShape="1">
          <a:blip r:embed="rId2">
            <a:extLst>
              <a:ext uri="{28A0092B-C50C-407E-A947-70E740481C1C}">
                <a14:useLocalDpi xmlns:a14="http://schemas.microsoft.com/office/drawing/2010/main" val="0"/>
              </a:ext>
            </a:extLst>
          </a:blip>
          <a:srcRect l="9723" t="23727" r="10727" b="21975"/>
          <a:stretch/>
        </p:blipFill>
        <p:spPr>
          <a:xfrm>
            <a:off x="419099" y="315641"/>
            <a:ext cx="4679151" cy="1426289"/>
          </a:xfrm>
          <a:prstGeom prst="rect">
            <a:avLst/>
          </a:prstGeom>
        </p:spPr>
      </p:pic>
      <p:sp>
        <p:nvSpPr>
          <p:cNvPr id="3" name="Text Placeholder 6">
            <a:extLst>
              <a:ext uri="{FF2B5EF4-FFF2-40B4-BE49-F238E27FC236}">
                <a16:creationId xmlns:a16="http://schemas.microsoft.com/office/drawing/2014/main" id="{CF350B60-F1B5-053D-A0CC-7F99ED31F523}"/>
              </a:ext>
            </a:extLst>
          </p:cNvPr>
          <p:cNvSpPr txBox="1">
            <a:spLocks/>
          </p:cNvSpPr>
          <p:nvPr/>
        </p:nvSpPr>
        <p:spPr>
          <a:xfrm>
            <a:off x="95970" y="12665879"/>
            <a:ext cx="5900806" cy="422078"/>
          </a:xfrm>
          <a:prstGeom prst="rect">
            <a:avLst/>
          </a:prstGeom>
          <a:solidFill>
            <a:schemeClr val="accent5">
              <a:lumMod val="50000"/>
            </a:schemeClr>
          </a:solidFill>
        </p:spPr>
        <p:txBody>
          <a:bodyPr vert="horz" wrap="square" lIns="71838" tIns="71838" rIns="71838" bIns="71838" rtlCol="0" anchor="t" anchorCtr="0">
            <a:spAutoFit/>
          </a:bodyPr>
          <a:lstStyle>
            <a:lvl1pPr marL="0" indent="0" algn="ctr" defTabSz="2194560" rtl="0" eaLnBrk="1" latinLnBrk="0" hangingPunct="1">
              <a:lnSpc>
                <a:spcPct val="90000"/>
              </a:lnSpc>
              <a:spcBef>
                <a:spcPts val="2880"/>
              </a:spcBef>
              <a:spcAft>
                <a:spcPts val="480"/>
              </a:spcAft>
              <a:buClr>
                <a:schemeClr val="accent1"/>
              </a:buClr>
              <a:buSzPct val="100000"/>
              <a:buFont typeface="Tw Cen MT" panose="020B0602020104020603" pitchFamily="34" charset="0"/>
              <a:buNone/>
              <a:defRPr sz="2000" b="1" u="none" kern="1200" baseline="0">
                <a:solidFill>
                  <a:schemeClr val="bg1"/>
                </a:solidFill>
                <a:latin typeface="Century Gothic" panose="020B0502020202020204" pitchFamily="34" charset="0"/>
                <a:ea typeface="+mn-ea"/>
                <a:cs typeface="+mn-cs"/>
              </a:defRPr>
            </a:lvl1pPr>
            <a:lvl2pPr marL="636422" indent="-329184" algn="l" defTabSz="2194560" rtl="0" eaLnBrk="1" latinLnBrk="0" hangingPunct="1">
              <a:lnSpc>
                <a:spcPct val="90000"/>
              </a:lnSpc>
              <a:spcBef>
                <a:spcPts val="480"/>
              </a:spcBef>
              <a:spcAft>
                <a:spcPts val="960"/>
              </a:spcAft>
              <a:buClr>
                <a:schemeClr val="accent1"/>
              </a:buClr>
              <a:buFont typeface="Wingdings 3" pitchFamily="18" charset="2"/>
              <a:buChar char=""/>
              <a:defRPr sz="4320" kern="1200">
                <a:solidFill>
                  <a:schemeClr val="tx1"/>
                </a:solidFill>
                <a:latin typeface="+mn-lt"/>
                <a:ea typeface="+mn-ea"/>
                <a:cs typeface="+mn-cs"/>
              </a:defRPr>
            </a:lvl2pPr>
            <a:lvl3pPr marL="1075334"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3pPr>
            <a:lvl4pPr marL="1426464"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4pPr>
            <a:lvl5pPr marL="1865376"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5pPr>
            <a:lvl6pPr marL="2194560"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6pPr>
            <a:lvl7pPr marL="2545690"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7pPr>
            <a:lvl8pPr marL="2918765"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8pPr>
            <a:lvl9pPr marL="3269894"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9pPr>
          </a:lstStyle>
          <a:p>
            <a:r>
              <a:rPr lang="en-US" dirty="0"/>
              <a:t>Literature Review</a:t>
            </a:r>
          </a:p>
        </p:txBody>
      </p:sp>
      <p:pic>
        <p:nvPicPr>
          <p:cNvPr id="13" name="Picture 12">
            <a:extLst>
              <a:ext uri="{FF2B5EF4-FFF2-40B4-BE49-F238E27FC236}">
                <a16:creationId xmlns:a16="http://schemas.microsoft.com/office/drawing/2014/main" id="{3B8CABC5-8E98-7AFF-B115-BD7B4A8E98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3224" y="4275957"/>
            <a:ext cx="3669835" cy="4154439"/>
          </a:xfrm>
          <a:prstGeom prst="rect">
            <a:avLst/>
          </a:prstGeom>
        </p:spPr>
      </p:pic>
      <p:pic>
        <p:nvPicPr>
          <p:cNvPr id="15" name="Picture 14">
            <a:extLst>
              <a:ext uri="{FF2B5EF4-FFF2-40B4-BE49-F238E27FC236}">
                <a16:creationId xmlns:a16="http://schemas.microsoft.com/office/drawing/2014/main" id="{440002A0-8E42-59BF-83FD-FC7FA2065B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43387" y="4275957"/>
            <a:ext cx="4069271" cy="4154439"/>
          </a:xfrm>
          <a:prstGeom prst="rect">
            <a:avLst/>
          </a:prstGeom>
        </p:spPr>
      </p:pic>
      <p:sp>
        <p:nvSpPr>
          <p:cNvPr id="17" name="TextBox 16">
            <a:extLst>
              <a:ext uri="{FF2B5EF4-FFF2-40B4-BE49-F238E27FC236}">
                <a16:creationId xmlns:a16="http://schemas.microsoft.com/office/drawing/2014/main" id="{D5276131-3F7C-00DF-EB69-953BB9864D9C}"/>
              </a:ext>
            </a:extLst>
          </p:cNvPr>
          <p:cNvSpPr txBox="1"/>
          <p:nvPr/>
        </p:nvSpPr>
        <p:spPr>
          <a:xfrm>
            <a:off x="13362960" y="8466361"/>
            <a:ext cx="7811766" cy="4357218"/>
          </a:xfrm>
          <a:prstGeom prst="rect">
            <a:avLst/>
          </a:prstGeom>
          <a:noFill/>
        </p:spPr>
        <p:txBody>
          <a:bodyPr wrap="square">
            <a:spAutoFit/>
          </a:bodyPr>
          <a:lstStyle/>
          <a:p>
            <a:pPr marR="0" lvl="0">
              <a:lnSpc>
                <a:spcPct val="107000"/>
              </a:lnSpc>
              <a:spcBef>
                <a:spcPts val="0"/>
              </a:spcBef>
              <a:spcAft>
                <a:spcPts val="800"/>
              </a:spcAft>
            </a:pPr>
            <a:r>
              <a:rPr lang="en-US"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 Kruskal-Wallis test was conducted to ascertain if there were statistical differences in sleep quality among the three BMI categories, using a significance level of 0.05. The null hypothesis is that the medians of each group were equal. The resulting p-value, 5.904e-09, was exceptionally small, leading to the rejection of the null hypothesis, indicating unequal group medians. Additionally, a pairwise Wilcoxon test was employed, revealing significantly low p-values for both the normal vs. obese and overweight vs. obese comparisons, signifying substantial differences in sleep quality. The statistical analyses suggested that individuals in the obese category experienced the poorest sleep quality. This observation was further supported by visualizations, illustrating that the median sleep quality for individuals with obesity fell below that of the other two BMI categories.</a:t>
            </a:r>
            <a:endParaRPr lang="en-US" sz="2000" kern="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 Placeholder 7">
            <a:extLst>
              <a:ext uri="{FF2B5EF4-FFF2-40B4-BE49-F238E27FC236}">
                <a16:creationId xmlns:a16="http://schemas.microsoft.com/office/drawing/2014/main" id="{8E3A868D-33EC-5EB2-6E3E-7E13776A2858}"/>
              </a:ext>
            </a:extLst>
          </p:cNvPr>
          <p:cNvSpPr txBox="1">
            <a:spLocks/>
          </p:cNvSpPr>
          <p:nvPr/>
        </p:nvSpPr>
        <p:spPr>
          <a:xfrm>
            <a:off x="21315815" y="2478946"/>
            <a:ext cx="7721220" cy="422078"/>
          </a:xfrm>
          <a:prstGeom prst="rect">
            <a:avLst/>
          </a:prstGeom>
          <a:solidFill>
            <a:schemeClr val="accent5">
              <a:lumMod val="50000"/>
            </a:schemeClr>
          </a:solidFill>
        </p:spPr>
        <p:txBody>
          <a:bodyPr vert="horz" wrap="square" lIns="71838" tIns="71838" rIns="71838" bIns="71838" rtlCol="0" anchor="t" anchorCtr="0">
            <a:spAutoFit/>
          </a:bodyPr>
          <a:lstStyle>
            <a:lvl1pPr marL="0" indent="0" algn="ctr" defTabSz="2194560" rtl="0" eaLnBrk="1" latinLnBrk="0" hangingPunct="1">
              <a:lnSpc>
                <a:spcPct val="90000"/>
              </a:lnSpc>
              <a:spcBef>
                <a:spcPts val="2880"/>
              </a:spcBef>
              <a:spcAft>
                <a:spcPts val="480"/>
              </a:spcAft>
              <a:buClr>
                <a:schemeClr val="accent1"/>
              </a:buClr>
              <a:buSzPct val="100000"/>
              <a:buFont typeface="Tw Cen MT" panose="020B0602020104020603" pitchFamily="34" charset="0"/>
              <a:buNone/>
              <a:defRPr sz="2000" b="1" u="none" kern="1200" baseline="0">
                <a:solidFill>
                  <a:schemeClr val="bg1"/>
                </a:solidFill>
                <a:latin typeface="Century Gothic" panose="020B0502020202020204" pitchFamily="34" charset="0"/>
                <a:ea typeface="+mn-ea"/>
                <a:cs typeface="+mn-cs"/>
              </a:defRPr>
            </a:lvl1pPr>
            <a:lvl2pPr marL="636422" indent="-329184" algn="l" defTabSz="2194560" rtl="0" eaLnBrk="1" latinLnBrk="0" hangingPunct="1">
              <a:lnSpc>
                <a:spcPct val="90000"/>
              </a:lnSpc>
              <a:spcBef>
                <a:spcPts val="480"/>
              </a:spcBef>
              <a:spcAft>
                <a:spcPts val="960"/>
              </a:spcAft>
              <a:buClr>
                <a:schemeClr val="accent1"/>
              </a:buClr>
              <a:buFont typeface="Wingdings 3" pitchFamily="18" charset="2"/>
              <a:buChar char=""/>
              <a:defRPr sz="4320" kern="1200">
                <a:solidFill>
                  <a:schemeClr val="tx1"/>
                </a:solidFill>
                <a:latin typeface="+mn-lt"/>
                <a:ea typeface="+mn-ea"/>
                <a:cs typeface="+mn-cs"/>
              </a:defRPr>
            </a:lvl2pPr>
            <a:lvl3pPr marL="1075334"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3pPr>
            <a:lvl4pPr marL="1426464"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4pPr>
            <a:lvl5pPr marL="1865376"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5pPr>
            <a:lvl6pPr marL="2194560"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6pPr>
            <a:lvl7pPr marL="2545690"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7pPr>
            <a:lvl8pPr marL="2918765"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8pPr>
            <a:lvl9pPr marL="3269894"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9pPr>
          </a:lstStyle>
          <a:p>
            <a:r>
              <a:rPr lang="en-US"/>
              <a:t>Results/Analysis</a:t>
            </a:r>
            <a:endParaRPr lang="en-US" dirty="0"/>
          </a:p>
        </p:txBody>
      </p:sp>
      <p:pic>
        <p:nvPicPr>
          <p:cNvPr id="20" name="Picture 19">
            <a:extLst>
              <a:ext uri="{FF2B5EF4-FFF2-40B4-BE49-F238E27FC236}">
                <a16:creationId xmlns:a16="http://schemas.microsoft.com/office/drawing/2014/main" id="{692BF05A-CE35-0E81-A11C-5A2335E2630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3420336" y="12808886"/>
            <a:ext cx="6461620" cy="3572555"/>
          </a:xfrm>
          <a:prstGeom prst="rect">
            <a:avLst/>
          </a:prstGeom>
        </p:spPr>
      </p:pic>
      <p:sp>
        <p:nvSpPr>
          <p:cNvPr id="21" name="TextBox 20">
            <a:extLst>
              <a:ext uri="{FF2B5EF4-FFF2-40B4-BE49-F238E27FC236}">
                <a16:creationId xmlns:a16="http://schemas.microsoft.com/office/drawing/2014/main" id="{2C3B2FD6-9F16-BB0E-7DF1-2EC52C7F61C8}"/>
              </a:ext>
            </a:extLst>
          </p:cNvPr>
          <p:cNvSpPr txBox="1"/>
          <p:nvPr/>
        </p:nvSpPr>
        <p:spPr>
          <a:xfrm>
            <a:off x="21388602" y="2954837"/>
            <a:ext cx="7721219" cy="3802836"/>
          </a:xfrm>
          <a:prstGeom prst="rect">
            <a:avLst/>
          </a:prstGeom>
          <a:noFill/>
        </p:spPr>
        <p:txBody>
          <a:bodyPr wrap="square" rtlCol="0">
            <a:spAutoFit/>
          </a:bodyPr>
          <a:lstStyle/>
          <a:p>
            <a:pPr>
              <a:lnSpc>
                <a:spcPct val="107000"/>
              </a:lnSpc>
              <a:spcAft>
                <a:spcPts val="800"/>
              </a:spcAft>
            </a:pPr>
            <a:r>
              <a:rPr lang="en-US"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 similar statistical analysis was conducted to explore the relationship between sleep quality and sleep disorder. A Kruskal-Wallis test yielded a p-value of 2.094e-11, indicating inequality among the medians of the sleep disorder groups. Pairwise Wilcoxon tests revealed an exceptionally small p-value for the comparison between Insomnia and No sleep disorders ('None'), suggesting compelling evidence of significant differences in sleep quality distributions between these two conditions. Moreover, visualizations, such as density plots, illustrated that the density curve for insomnia peaked at lower sleep quality scores, indicating a higher prevalence of poor sleep quality in individuals with insomnia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000" dirty="0"/>
          </a:p>
          <a:p>
            <a:pPr marR="0" lvl="0">
              <a:lnSpc>
                <a:spcPct val="107000"/>
              </a:lnSpc>
              <a:spcBef>
                <a:spcPts val="0"/>
              </a:spcBef>
              <a:spcAft>
                <a:spcPts val="800"/>
              </a:spcAf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5" name="Picture 24">
            <a:extLst>
              <a:ext uri="{FF2B5EF4-FFF2-40B4-BE49-F238E27FC236}">
                <a16:creationId xmlns:a16="http://schemas.microsoft.com/office/drawing/2014/main" id="{AB52490D-0E08-09BE-3005-5D30C46E18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04710" y="6271665"/>
            <a:ext cx="7143430" cy="2303140"/>
          </a:xfrm>
          <a:prstGeom prst="rect">
            <a:avLst/>
          </a:prstGeom>
        </p:spPr>
      </p:pic>
      <p:sp>
        <p:nvSpPr>
          <p:cNvPr id="5" name="Text Placeholder 6">
            <a:extLst>
              <a:ext uri="{FF2B5EF4-FFF2-40B4-BE49-F238E27FC236}">
                <a16:creationId xmlns:a16="http://schemas.microsoft.com/office/drawing/2014/main" id="{0430AA5B-F61D-6672-C32F-F99E5D7108DD}"/>
              </a:ext>
            </a:extLst>
          </p:cNvPr>
          <p:cNvSpPr txBox="1">
            <a:spLocks/>
          </p:cNvSpPr>
          <p:nvPr/>
        </p:nvSpPr>
        <p:spPr>
          <a:xfrm>
            <a:off x="6133011" y="2462103"/>
            <a:ext cx="7088862" cy="422078"/>
          </a:xfrm>
          <a:prstGeom prst="rect">
            <a:avLst/>
          </a:prstGeom>
          <a:solidFill>
            <a:schemeClr val="accent5">
              <a:lumMod val="50000"/>
            </a:schemeClr>
          </a:solidFill>
        </p:spPr>
        <p:txBody>
          <a:bodyPr vert="horz" wrap="square" lIns="71838" tIns="71838" rIns="71838" bIns="71838" rtlCol="0" anchor="t" anchorCtr="0">
            <a:spAutoFit/>
          </a:bodyPr>
          <a:lstStyle>
            <a:lvl1pPr marL="0" indent="0" algn="ctr" defTabSz="2194560" rtl="0" eaLnBrk="1" latinLnBrk="0" hangingPunct="1">
              <a:lnSpc>
                <a:spcPct val="90000"/>
              </a:lnSpc>
              <a:spcBef>
                <a:spcPts val="2880"/>
              </a:spcBef>
              <a:spcAft>
                <a:spcPts val="480"/>
              </a:spcAft>
              <a:buClr>
                <a:schemeClr val="accent1"/>
              </a:buClr>
              <a:buSzPct val="100000"/>
              <a:buFont typeface="Tw Cen MT" panose="020B0602020104020603" pitchFamily="34" charset="0"/>
              <a:buNone/>
              <a:defRPr sz="2000" b="1" u="none" kern="1200" baseline="0">
                <a:solidFill>
                  <a:schemeClr val="bg1"/>
                </a:solidFill>
                <a:latin typeface="Century Gothic" panose="020B0502020202020204" pitchFamily="34" charset="0"/>
                <a:ea typeface="+mn-ea"/>
                <a:cs typeface="+mn-cs"/>
              </a:defRPr>
            </a:lvl1pPr>
            <a:lvl2pPr marL="636422" indent="-329184" algn="l" defTabSz="2194560" rtl="0" eaLnBrk="1" latinLnBrk="0" hangingPunct="1">
              <a:lnSpc>
                <a:spcPct val="90000"/>
              </a:lnSpc>
              <a:spcBef>
                <a:spcPts val="480"/>
              </a:spcBef>
              <a:spcAft>
                <a:spcPts val="960"/>
              </a:spcAft>
              <a:buClr>
                <a:schemeClr val="accent1"/>
              </a:buClr>
              <a:buFont typeface="Wingdings 3" pitchFamily="18" charset="2"/>
              <a:buChar char=""/>
              <a:defRPr sz="4320" kern="1200">
                <a:solidFill>
                  <a:schemeClr val="tx1"/>
                </a:solidFill>
                <a:latin typeface="+mn-lt"/>
                <a:ea typeface="+mn-ea"/>
                <a:cs typeface="+mn-cs"/>
              </a:defRPr>
            </a:lvl2pPr>
            <a:lvl3pPr marL="1075334"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3pPr>
            <a:lvl4pPr marL="1426464"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4pPr>
            <a:lvl5pPr marL="1865376"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5pPr>
            <a:lvl6pPr marL="2194560"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6pPr>
            <a:lvl7pPr marL="2545690"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7pPr>
            <a:lvl8pPr marL="2918765"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8pPr>
            <a:lvl9pPr marL="3269894" indent="-329184" algn="l" defTabSz="2194560" rtl="0" eaLnBrk="1" latinLnBrk="0" hangingPunct="1">
              <a:lnSpc>
                <a:spcPct val="90000"/>
              </a:lnSpc>
              <a:spcBef>
                <a:spcPts val="480"/>
              </a:spcBef>
              <a:spcAft>
                <a:spcPts val="960"/>
              </a:spcAft>
              <a:buClr>
                <a:schemeClr val="accent1"/>
              </a:buClr>
              <a:buFont typeface="Wingdings 3" pitchFamily="18" charset="2"/>
              <a:buChar char=""/>
              <a:defRPr sz="3360" kern="1200">
                <a:solidFill>
                  <a:schemeClr val="tx1"/>
                </a:solidFill>
                <a:latin typeface="+mn-lt"/>
                <a:ea typeface="+mn-ea"/>
                <a:cs typeface="+mn-cs"/>
              </a:defRPr>
            </a:lvl9pPr>
          </a:lstStyle>
          <a:p>
            <a:r>
              <a:rPr lang="en-US" dirty="0"/>
              <a:t>Literature Review</a:t>
            </a:r>
          </a:p>
        </p:txBody>
      </p:sp>
      <p:sp>
        <p:nvSpPr>
          <p:cNvPr id="14" name="TextBox 13">
            <a:extLst>
              <a:ext uri="{FF2B5EF4-FFF2-40B4-BE49-F238E27FC236}">
                <a16:creationId xmlns:a16="http://schemas.microsoft.com/office/drawing/2014/main" id="{C6549D43-9FE1-6B23-B341-07EB9B3FD4CC}"/>
              </a:ext>
            </a:extLst>
          </p:cNvPr>
          <p:cNvSpPr txBox="1"/>
          <p:nvPr/>
        </p:nvSpPr>
        <p:spPr>
          <a:xfrm>
            <a:off x="52371" y="13033080"/>
            <a:ext cx="6167384" cy="3369256"/>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Stress Levels and Sleep Quality:</a:t>
            </a:r>
          </a:p>
          <a:p>
            <a:pPr marL="457200" marR="0">
              <a:lnSpc>
                <a:spcPct val="107000"/>
              </a:lnSpc>
              <a:spcBef>
                <a:spcPts val="0"/>
              </a:spcBef>
              <a:spcAft>
                <a:spcPts val="0"/>
              </a:spcAft>
            </a:pPr>
            <a:r>
              <a:rPr lang="en-US"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Research suggests a bidirectional relationship between stress and sleep quality, with higher stress levels correlating with poorer sleep outcomes (Y Yap, 2018).</a:t>
            </a:r>
          </a:p>
          <a:p>
            <a:pPr marL="457200">
              <a:lnSpc>
                <a:spcPct val="107000"/>
              </a:lnSpc>
            </a:pPr>
            <a:r>
              <a:rPr lang="en-US"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In a study, it was found that there was a correlation between poor sleep quality and heightened stress levels. Around 77% of the participants experienced poor sleep quality, while 63.5% reported experiencing some degree of stress. </a:t>
            </a:r>
            <a:r>
              <a:rPr lang="en-GB"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t>
            </a:r>
            <a:r>
              <a:rPr lang="en-GB" sz="2000" kern="100" dirty="0" err="1">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Feifei</a:t>
            </a:r>
            <a:r>
              <a:rPr lang="en-GB"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Wang, 2021)</a:t>
            </a:r>
            <a:endParaRPr lang="en-GB" sz="2000" kern="100" dirty="0">
              <a:solidFill>
                <a:schemeClr val="accent5">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descr="A qr code on a white background&#10;&#10;Description automatically generated">
            <a:extLst>
              <a:ext uri="{FF2B5EF4-FFF2-40B4-BE49-F238E27FC236}">
                <a16:creationId xmlns:a16="http://schemas.microsoft.com/office/drawing/2014/main" id="{78F3E3E5-C674-4C32-FA89-4559402C33A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445228" y="14449550"/>
            <a:ext cx="1696278" cy="1931891"/>
          </a:xfrm>
          <a:prstGeom prst="rect">
            <a:avLst/>
          </a:prstGeom>
        </p:spPr>
      </p:pic>
      <p:sp>
        <p:nvSpPr>
          <p:cNvPr id="16" name="TextBox 15">
            <a:extLst>
              <a:ext uri="{FF2B5EF4-FFF2-40B4-BE49-F238E27FC236}">
                <a16:creationId xmlns:a16="http://schemas.microsoft.com/office/drawing/2014/main" id="{507FAAEE-FD3B-5C8A-F837-A7CA9B788222}"/>
              </a:ext>
            </a:extLst>
          </p:cNvPr>
          <p:cNvSpPr txBox="1"/>
          <p:nvPr/>
        </p:nvSpPr>
        <p:spPr>
          <a:xfrm>
            <a:off x="6077328" y="2879250"/>
            <a:ext cx="7177842" cy="4453848"/>
          </a:xfrm>
          <a:prstGeom prst="rect">
            <a:avLst/>
          </a:prstGeom>
          <a:noFill/>
        </p:spPr>
        <p:txBody>
          <a:bodyPr wrap="square">
            <a:spAutoFit/>
          </a:bodyPr>
          <a:lstStyle/>
          <a:p>
            <a:pPr marL="342900" marR="0" lvl="0" indent="-342900">
              <a:lnSpc>
                <a:spcPct val="107000"/>
              </a:lnSpc>
              <a:spcBef>
                <a:spcPts val="0"/>
              </a:spcBef>
              <a:spcAft>
                <a:spcPts val="0"/>
              </a:spcAft>
              <a:buFont typeface="Symbol" panose="05050102010706020507" pitchFamily="18" charset="2"/>
              <a:buChar char=""/>
            </a:pPr>
            <a:r>
              <a:rPr lang="en-US"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BMI Category and Sleep Quality:</a:t>
            </a:r>
          </a:p>
          <a:p>
            <a:pPr marL="457200">
              <a:lnSpc>
                <a:spcPct val="107000"/>
              </a:lnSpc>
              <a:spcAft>
                <a:spcPts val="800"/>
              </a:spcAft>
            </a:pPr>
            <a:r>
              <a:rPr lang="en-US"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 research explored the connection between weight and sleep quality while considering the influence of mood and common behaviors like night-eating, lack of exercise, alcohol consumption, and electronic device usage. The findings indicate that an individual's weight might affect their sleep quality independently of these behaviors and mood. Specifically, a higher BMI was associated with increased sleep disturbances and decreased sleep efficiency. </a:t>
            </a:r>
            <a:r>
              <a:rPr lang="en-GB"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(Eid, 2002)</a:t>
            </a:r>
            <a:endParaRPr lang="en-US"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Presence of Sleep Disorders and Sleep Quality:</a:t>
            </a:r>
          </a:p>
          <a:p>
            <a:pPr marL="457200" marR="0">
              <a:lnSpc>
                <a:spcPct val="107000"/>
              </a:lnSpc>
              <a:spcBef>
                <a:spcPts val="0"/>
              </a:spcBef>
              <a:spcAft>
                <a:spcPts val="800"/>
              </a:spcAft>
            </a:pPr>
            <a:r>
              <a:rPr lang="en-US"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Sleep disorders, including insomnia, and obstructive sleep apnea impact sleep quality and overall well-being (A </a:t>
            </a:r>
            <a:r>
              <a:rPr lang="en-US" sz="2000" kern="100" dirty="0" err="1">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Okuagu</a:t>
            </a:r>
            <a:r>
              <a:rPr lang="en-US" sz="2000" kern="100" dirty="0">
                <a:solidFill>
                  <a:schemeClr val="accent5">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 2017)</a:t>
            </a:r>
          </a:p>
        </p:txBody>
      </p:sp>
    </p:spTree>
    <p:extLst>
      <p:ext uri="{BB962C8B-B14F-4D97-AF65-F5344CB8AC3E}">
        <p14:creationId xmlns:p14="http://schemas.microsoft.com/office/powerpoint/2010/main" val="1288915697"/>
      </p:ext>
    </p:extLst>
  </p:cSld>
  <p:clrMapOvr>
    <a:masterClrMapping/>
  </p:clrMapOvr>
</p:sld>
</file>

<file path=ppt/theme/_rels/theme3.xml.rels><?xml version="1.0" encoding="UTF-8" standalone="yes"?>
<Relationships xmlns="http://schemas.openxmlformats.org/package/2006/relationships"><Relationship Id="rId1" Type="http://schemas.openxmlformats.org/officeDocument/2006/relationships/image" Target="../media/image9.jpeg"/></Relationships>
</file>

<file path=ppt/theme/theme1.xml><?xml version="1.0" encoding="utf-8"?>
<a:theme xmlns:a="http://schemas.openxmlformats.org/drawingml/2006/main" name="42x90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PosterPresentations.com-42x90-Template</Template>
  <TotalTime>19797</TotalTime>
  <Words>1175</Words>
  <Application>Microsoft Macintosh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1</vt:i4>
      </vt:variant>
    </vt:vector>
  </HeadingPairs>
  <TitlesOfParts>
    <vt:vector size="14" baseType="lpstr">
      <vt:lpstr>Arial</vt:lpstr>
      <vt:lpstr>Arial Black</vt:lpstr>
      <vt:lpstr>Calibri</vt:lpstr>
      <vt:lpstr>Century Gothic</vt:lpstr>
      <vt:lpstr>Symbol</vt:lpstr>
      <vt:lpstr>Times New Roman</vt:lpstr>
      <vt:lpstr>Trebuchet MS</vt:lpstr>
      <vt:lpstr>Tw Cen MT</vt:lpstr>
      <vt:lpstr>Tw Cen MT Condensed</vt:lpstr>
      <vt:lpstr>Wingdings 3</vt:lpstr>
      <vt:lpstr>42x90 Template</vt:lpstr>
      <vt:lpstr>Without guides</vt:lpstr>
      <vt:lpstr>Integral</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42x90 PowerPoint Presentation</dc:title>
  <dc:subject>Research poster presentation template</dc:subject>
  <dc:creator>PosterPresentations.com</dc:creator>
  <cp:keywords>42x90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Idris Abiola Olatunji</cp:lastModifiedBy>
  <cp:revision>61</cp:revision>
  <dcterms:created xsi:type="dcterms:W3CDTF">2012-02-07T00:57:20Z</dcterms:created>
  <dcterms:modified xsi:type="dcterms:W3CDTF">2024-10-05T09:12:24Z</dcterms:modified>
  <cp:category>Research poster templates</cp:category>
</cp:coreProperties>
</file>