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712c53f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712c53f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668090b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668090b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fca590b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fca590b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fca590b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fca590b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fca590b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fca590b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fca590b1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fca590b1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3773025" y="1768075"/>
            <a:ext cx="1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072000" y="225615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31155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4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SEB’S</a:t>
            </a:r>
            <a:r>
              <a:rPr lang="no" sz="4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CAFÊ</a:t>
            </a:r>
            <a:endParaRPr sz="4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61850" y="57826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12" y="0"/>
            <a:ext cx="4598874" cy="459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2900"/>
              <a:t>Who are we?</a:t>
            </a:r>
            <a:endParaRPr sz="29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3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American coffeehouse and roastery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</a:t>
            </a:r>
            <a:r>
              <a:rPr lang="no"/>
              <a:t>offeehouses in every state!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~ 1200 employees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We bring competition to the coffeehouses Industry!!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550" y="77253"/>
            <a:ext cx="2650050" cy="30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400" y="3087800"/>
            <a:ext cx="3383899" cy="190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943500" y="445025"/>
            <a:ext cx="48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How?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943450" y="1152475"/>
            <a:ext cx="48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 u="sng"/>
              <a:t>Extreme</a:t>
            </a:r>
            <a:r>
              <a:rPr lang="no" sz="2400" u="sng"/>
              <a:t> e</a:t>
            </a:r>
            <a:r>
              <a:rPr lang="no" sz="2400" u="sng"/>
              <a:t>fficiency </a:t>
            </a:r>
            <a:r>
              <a:rPr lang="no" sz="2400"/>
              <a:t>+  512 million in profits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2400"/>
              <a:t>=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 sz="2400"/>
              <a:t>On avg 2 dollars cheaper per cup than the competitors!</a:t>
            </a:r>
            <a:endParaRPr sz="2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45037"/>
            <a:ext cx="363174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We love our </a:t>
            </a:r>
            <a:r>
              <a:rPr lang="no"/>
              <a:t>employees.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44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2400"/>
              <a:t>0 prejudices</a:t>
            </a:r>
            <a:r>
              <a:rPr lang="no" sz="2400"/>
              <a:t>. </a:t>
            </a:r>
            <a:r>
              <a:rPr lang="no" sz="2400"/>
              <a:t>We'll</a:t>
            </a:r>
            <a:r>
              <a:rPr lang="no" sz="2400"/>
              <a:t> take you as you are!</a:t>
            </a:r>
            <a:endParaRPr sz="2400"/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2400"/>
              <a:t>Extremely</a:t>
            </a:r>
            <a:r>
              <a:rPr lang="no" sz="2400"/>
              <a:t> </a:t>
            </a:r>
            <a:r>
              <a:rPr lang="no" sz="2400"/>
              <a:t>competitive</a:t>
            </a:r>
            <a:r>
              <a:rPr lang="no" sz="2400"/>
              <a:t> salary ladder for new </a:t>
            </a:r>
            <a:r>
              <a:rPr lang="no" sz="2400"/>
              <a:t>hires</a:t>
            </a:r>
            <a:endParaRPr sz="2400"/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2400"/>
              <a:t>As well as </a:t>
            </a:r>
            <a:r>
              <a:rPr lang="no" sz="2400" u="sng"/>
              <a:t>many other</a:t>
            </a:r>
            <a:r>
              <a:rPr lang="no" sz="2400"/>
              <a:t> company policie employee benefits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549" y="508862"/>
            <a:ext cx="363174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95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4900"/>
              <a:t>But …</a:t>
            </a:r>
            <a:endParaRPr sz="49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344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4300"/>
              <a:t>Any questions?</a:t>
            </a:r>
            <a:endParaRPr sz="43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00000" y="400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