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5" r:id="rId4"/>
    <p:sldId id="296" r:id="rId5"/>
    <p:sldId id="265" r:id="rId6"/>
    <p:sldId id="266" r:id="rId7"/>
    <p:sldId id="268" r:id="rId8"/>
    <p:sldId id="284" r:id="rId9"/>
    <p:sldId id="285" r:id="rId10"/>
    <p:sldId id="286" r:id="rId11"/>
    <p:sldId id="269" r:id="rId12"/>
    <p:sldId id="297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146E-5FCD-4FBC-8B72-4E053463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C52D-B944-4D45-A841-113E39A1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13F2-0CDD-47F8-A920-C08F23A0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1DDC-11E1-449A-B979-D4B69FA9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F8B0-9E3D-4985-9609-0C3505FE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93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6356-B4AA-436C-AF7B-782E3DAB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580DD-FB58-4F8E-AB3C-43EC7AD0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316C-5965-42F8-92C2-05C97B2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9793-F541-4F32-AF4B-401D8869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D9F2-E61C-46F0-9944-3D2FA4AC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40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2BD6-C813-4B9A-B9F1-D1CE3330D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1AF80-91ED-4B74-9792-0E5D3F4C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AA9E-7EC6-4615-91BA-9753E1D8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BBE9-56B3-40C5-9661-270B312A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CE65-7EBE-4F34-B24E-44C2E0CB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248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AACD-1E8B-4BFA-B877-393526EA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1990-C64C-4A65-8E8C-00744E7A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98BA-FC44-4C2B-B90A-D097BE0D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67DD-4B3C-4809-B59E-318E13B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ED59-636C-49FA-A6FD-2A2BCC2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CB35-D099-4DF8-AFB9-30C7D25C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8C2E-27EE-4845-AC63-A3F1C08B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52A9-D70B-4A3E-8669-6E36A315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B8C9-8F49-4040-AD52-F803B97E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3D00-226B-4279-817A-95FBB1D6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8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80EE-9C3F-4A5F-884D-11299084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05F3-DD28-4FC2-A8D5-413130CBE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5301-BE89-48A2-A0DD-A266D0B5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89F5-D1F1-4B15-9A2C-CFED8349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8D11-1540-40D2-BFE9-CB979DA9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5CE9-8FB7-454B-8ABD-AD30F59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33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A7A0-8989-4938-B91B-79DD6A23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C863-1A61-448C-A255-91477FAA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5B89-27C6-4FF4-850F-1E194BBD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6267E-E61C-4890-BEAA-14CB0ADA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25AC0-9CC3-4A36-9092-2A70C5045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86BB-7E58-48C1-941B-5F46B539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EA232-E835-4940-92BF-E9CAFD6D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56377-AC67-41B5-9CFC-3D6A3B61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8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459F-0130-4B90-9DB7-BDB3A3D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BAEF-D363-4925-A8B0-C13C6CC6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BBC22-D382-43AF-AF77-B57CE1D9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8D81C-9F69-4FEF-B5C0-865347B8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30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6C8A3-AE5A-426D-A6FB-358FE4CE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7ABC9-6F71-4841-A605-752D24B4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3C0D-34E7-45BD-8054-8015786D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4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B7A-C0C8-4053-A2D8-ADD59AA9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1B6F-310E-4D5F-9828-7308BE45E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ED17C-ED5E-4A00-B70E-640311E4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7ECA-C2D3-4B75-9827-1EC6F590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665F-1E90-4831-80DD-887F8B74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E1450-AA3A-4367-9713-72DA03C4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690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8860-038B-4C06-86EA-BB7DDD5F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30C1E-231D-49EC-9418-EEC51A72C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EEB8-EA7B-443E-8065-D34C88F5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BE7D-9406-4E3E-A052-703AD034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7E8A-633C-48B5-9A87-7D86E4B1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93F1-462F-4280-B927-A695937C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59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D4327-B678-422D-B4BC-562DF211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D72D-3946-4F67-B3D5-9940FBA4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91-5257-4B57-BB79-ED29EBBE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887B-6826-42F8-83CF-F14C3F18650B}" type="datetimeFigureOut">
              <a:rPr lang="nb-NO" smtClean="0"/>
              <a:t>10.01.2020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10B9-D25C-4166-AE56-03D6A35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A458-DA73-4C9D-9CA0-119825AA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899-00D3-426B-BD5F-633E16754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74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AD8C-8F4C-4C6B-89AC-787F7CF47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FDB85-5030-4E9E-8A6C-11FDB4959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460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B1D-CC18-4671-9535-908D9100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</a:t>
            </a:r>
            <a:r>
              <a:rPr lang="nb-NO" dirty="0" err="1"/>
              <a:t>QQplot</a:t>
            </a:r>
            <a:r>
              <a:rPr lang="nb-NO" dirty="0"/>
              <a:t> </a:t>
            </a:r>
            <a:r>
              <a:rPr lang="nb-NO"/>
              <a:t>(Fleet 4 and 5)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A4035-CEE0-44D3-AE85-40A31616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90" y="584200"/>
            <a:ext cx="693582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87E-5A69-4758-BF0F-CD1BC6A9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3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</a:t>
            </a:r>
            <a:r>
              <a:rPr lang="nb-NO" dirty="0" err="1"/>
              <a:t>likelihood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3527787E-1403-4B7C-9527-399B06EC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777" y="564029"/>
            <a:ext cx="6472445" cy="62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55B5-B5D2-4617-97E4-B3A52F3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7636-BFF5-41D0-90AB-06B1EA1F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diagnostic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show </a:t>
            </a:r>
            <a:r>
              <a:rPr lang="nb-NO" dirty="0" err="1"/>
              <a:t>the</a:t>
            </a:r>
            <a:r>
              <a:rPr lang="nb-NO" dirty="0"/>
              <a:t> SSB.</a:t>
            </a:r>
          </a:p>
        </p:txBody>
      </p:sp>
    </p:spTree>
    <p:extLst>
      <p:ext uri="{BB962C8B-B14F-4D97-AF65-F5344CB8AC3E}">
        <p14:creationId xmlns:p14="http://schemas.microsoft.com/office/powerpoint/2010/main" val="176082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B080-A6BB-4F6B-8D98-4F091D4E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5 </a:t>
            </a:r>
            <a:r>
              <a:rPr lang="nb-NO" dirty="0" err="1"/>
              <a:t>year</a:t>
            </a:r>
            <a:r>
              <a:rPr lang="nb-NO" dirty="0"/>
              <a:t> retro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971305-52FA-44BD-93BA-BC9F99B4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549" y="1177738"/>
            <a:ext cx="4979051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8DB6A-05B1-42C0-9421-65A4BE3E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8" y="1176523"/>
            <a:ext cx="498044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5944-79F6-45ED-AD29-9CDDC8E1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"/>
            <a:ext cx="10515600" cy="693511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runs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BB1D9A-24B9-4071-B6F5-6AE4C0B5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6862"/>
            <a:ext cx="3787420" cy="33099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352DC-AEAE-456C-BE8C-FF630DBF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5" y="1476375"/>
            <a:ext cx="3890961" cy="3400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9A41BE-7CC2-4898-B1BC-796E0E21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42" y="1476375"/>
            <a:ext cx="3890961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35D8-ADD2-414B-9CD9-4FD33F1B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" y="0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signals in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E9987-9DC6-4E00-9F5C-07091597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274" y="958849"/>
            <a:ext cx="6156651" cy="5380477"/>
          </a:xfrm>
        </p:spPr>
      </p:pic>
    </p:spTree>
    <p:extLst>
      <p:ext uri="{BB962C8B-B14F-4D97-AF65-F5344CB8AC3E}">
        <p14:creationId xmlns:p14="http://schemas.microsoft.com/office/powerpoint/2010/main" val="364016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397-A81A-4275-8E55-56F1E13B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3374"/>
          </a:xfrm>
        </p:spPr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</a:t>
            </a:r>
            <a:r>
              <a:rPr lang="nb-NO" dirty="0" err="1"/>
              <a:t>stock</a:t>
            </a:r>
            <a:r>
              <a:rPr lang="nb-NO" dirty="0"/>
              <a:t> </a:t>
            </a:r>
            <a:r>
              <a:rPr lang="nb-NO" dirty="0" err="1"/>
              <a:t>development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98436-CD57-4AC1-BC6D-165A6612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8" y="1777775"/>
            <a:ext cx="3895723" cy="3895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47AE4-8E60-4C76-867A-D73C7A6F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" y="1736272"/>
            <a:ext cx="3937225" cy="393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70DC82-BCC1-4AB4-85A7-49D324A5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1" y="1819276"/>
            <a:ext cx="3895723" cy="38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4F38-EF4A-403E-9A69-9DAA017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CF2B-089F-4535-9F47-50F47CF0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evaluate if the model performs correctly</a:t>
            </a:r>
          </a:p>
          <a:p>
            <a:endParaRPr lang="en-US" dirty="0"/>
          </a:p>
          <a:p>
            <a:r>
              <a:rPr lang="en-US" dirty="0"/>
              <a:t>For doing this task we need to look at the diagnostic in a correct order. </a:t>
            </a:r>
          </a:p>
          <a:p>
            <a:pPr lvl="1"/>
            <a:r>
              <a:rPr lang="en-US" dirty="0"/>
              <a:t>I.e. looking at the </a:t>
            </a:r>
            <a:r>
              <a:rPr lang="en-US" dirty="0" err="1"/>
              <a:t>ssb</a:t>
            </a:r>
            <a:r>
              <a:rPr lang="en-US" dirty="0"/>
              <a:t> diagnostic could influence the assessor</a:t>
            </a:r>
          </a:p>
          <a:p>
            <a:pPr lvl="1"/>
            <a:endParaRPr lang="en-US" dirty="0"/>
          </a:p>
          <a:p>
            <a:r>
              <a:rPr lang="en-US" dirty="0"/>
              <a:t>These diagnostic is from the original XSAM script, not SAM version</a:t>
            </a:r>
          </a:p>
        </p:txBody>
      </p:sp>
    </p:spTree>
    <p:extLst>
      <p:ext uri="{BB962C8B-B14F-4D97-AF65-F5344CB8AC3E}">
        <p14:creationId xmlns:p14="http://schemas.microsoft.com/office/powerpoint/2010/main" val="40985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EF7C-BC78-4FF2-B6BB-D58DDD85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320992"/>
            <a:ext cx="10515600" cy="1030931"/>
          </a:xfrm>
        </p:spPr>
        <p:txBody>
          <a:bodyPr/>
          <a:lstStyle/>
          <a:p>
            <a:r>
              <a:rPr lang="nb-NO" dirty="0" err="1"/>
              <a:t>Changes</a:t>
            </a:r>
            <a:r>
              <a:rPr lang="nb-NO" dirty="0"/>
              <a:t> in </a:t>
            </a:r>
            <a:r>
              <a:rPr lang="nb-NO" dirty="0" err="1"/>
              <a:t>parametes</a:t>
            </a:r>
            <a:r>
              <a:rPr lang="nb-NO" dirty="0"/>
              <a:t> from last </a:t>
            </a:r>
            <a:r>
              <a:rPr lang="nb-NO" dirty="0" err="1"/>
              <a:t>assessment</a:t>
            </a:r>
            <a:endParaRPr lang="nb-NO" dirty="0"/>
          </a:p>
        </p:txBody>
      </p:sp>
      <p:pic>
        <p:nvPicPr>
          <p:cNvPr id="9" name="Content Placeholder 8" descr="A close up of a pencil&#10;&#10;Description automatically generated">
            <a:extLst>
              <a:ext uri="{FF2B5EF4-FFF2-40B4-BE49-F238E27FC236}">
                <a16:creationId xmlns:a16="http://schemas.microsoft.com/office/drawing/2014/main" id="{4EAC3616-8AE2-482C-B2F7-3512CA0A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23" y="1351923"/>
            <a:ext cx="4846320" cy="4846320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AB1A3-F0D3-4DC1-8B54-EFD4629C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50" y="1351923"/>
            <a:ext cx="484632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11C7-5ED2-498F-8777-465AAABE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CCF3-16D3-4A87-AEE3-493BB7A3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2E1A1-4E23-4918-9D75-64D5C72B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1351195"/>
            <a:ext cx="4994910" cy="499491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3B8BE-2A52-4F1E-BE2C-137D8787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4198"/>
            <a:ext cx="47625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B6B8B7-C2C1-425C-BB00-CE5951DC83EB}"/>
              </a:ext>
            </a:extLst>
          </p:cNvPr>
          <p:cNvSpPr txBox="1">
            <a:spLocks/>
          </p:cNvSpPr>
          <p:nvPr/>
        </p:nvSpPr>
        <p:spPr>
          <a:xfrm>
            <a:off x="757177" y="320992"/>
            <a:ext cx="10515600" cy="103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/>
              <a:t>Changes in parametes from last assessment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51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31B-DBF0-4B05-BF6C-858425DD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0515600" cy="714375"/>
          </a:xfrm>
        </p:spPr>
        <p:txBody>
          <a:bodyPr/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- </a:t>
            </a:r>
            <a:r>
              <a:rPr lang="nb-NO" dirty="0" err="1"/>
              <a:t>correlations</a:t>
            </a: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A728A-02BA-4403-ACAB-E99A2B2B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947737"/>
            <a:ext cx="61531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62E-7452-436F-A9E7-972DD28D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Data </a:t>
            </a:r>
            <a:r>
              <a:rPr lang="nb-NO" dirty="0" err="1"/>
              <a:t>weights</a:t>
            </a: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B445AC-1360-42F0-8C83-9429FFFC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06" y="653842"/>
            <a:ext cx="2983412" cy="29834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307AF-C169-4A6F-B527-0BE25521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36" y="653842"/>
            <a:ext cx="2983412" cy="298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9B127-C731-44C6-8580-98824D77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06" y="3755921"/>
            <a:ext cx="2983412" cy="2983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351FF8-64A8-4262-84DA-840BDFB4D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64" y="3755921"/>
            <a:ext cx="2983412" cy="29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B1D-CC18-4671-9535-908D9100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residual (</a:t>
            </a:r>
            <a:r>
              <a:rPr lang="nb-NO" dirty="0" err="1"/>
              <a:t>catch</a:t>
            </a:r>
            <a:r>
              <a:rPr lang="nb-NO" dirty="0"/>
              <a:t> and </a:t>
            </a:r>
            <a:r>
              <a:rPr lang="nb-NO" dirty="0" err="1"/>
              <a:t>fleet</a:t>
            </a:r>
            <a:r>
              <a:rPr lang="nb-NO" dirty="0"/>
              <a:t>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A8F1-A117-49EF-9B03-93A4D08F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565150"/>
            <a:ext cx="3155950" cy="315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D2F04-DE69-438B-BC22-527B4EFE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3609975"/>
            <a:ext cx="3257550" cy="325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306C6-3D25-42D8-851B-5559F84B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49" y="552449"/>
            <a:ext cx="3057525" cy="3057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8498E-FB3D-4523-82A9-EDAA29A2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349" y="3609975"/>
            <a:ext cx="3184526" cy="31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683FD45-6252-4D40-B4C5-B2517FE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2" y="606424"/>
            <a:ext cx="2933701" cy="2933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208F8-9EDA-42D6-8A8D-9FAC8AFB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27" y="3263900"/>
            <a:ext cx="3190873" cy="3190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A7B1D-CC18-4671-9535-908D9100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residual (</a:t>
            </a:r>
            <a:r>
              <a:rPr lang="nb-NO" dirty="0" err="1"/>
              <a:t>fleet</a:t>
            </a:r>
            <a:r>
              <a:rPr lang="nb-NO" dirty="0"/>
              <a:t> 4 and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F7E80-D71C-4E83-BE36-E72327ED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1" y="606425"/>
            <a:ext cx="29337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9C459-CF78-4B22-8C97-69B4B99B2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00" y="3263900"/>
            <a:ext cx="3086101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B1D-CC18-4671-9535-908D9100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nb-NO" dirty="0"/>
              <a:t>Model </a:t>
            </a:r>
            <a:r>
              <a:rPr lang="nb-NO" dirty="0" err="1"/>
              <a:t>fit</a:t>
            </a:r>
            <a:r>
              <a:rPr lang="nb-NO" dirty="0"/>
              <a:t> – </a:t>
            </a:r>
            <a:r>
              <a:rPr lang="nb-NO" dirty="0" err="1"/>
              <a:t>QQplot</a:t>
            </a:r>
            <a:r>
              <a:rPr lang="nb-NO" dirty="0"/>
              <a:t> (Catch and </a:t>
            </a:r>
            <a:r>
              <a:rPr lang="nb-NO" dirty="0" err="1"/>
              <a:t>fleet</a:t>
            </a:r>
            <a:r>
              <a:rPr lang="nb-NO" dirty="0"/>
              <a:t>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87E2C-A27A-4DD4-8FA3-ACA7017D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28" y="660400"/>
            <a:ext cx="6790744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152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Model validation</vt:lpstr>
      <vt:lpstr>Why?</vt:lpstr>
      <vt:lpstr>Changes in parametes from last assessment</vt:lpstr>
      <vt:lpstr>PowerPoint Presentation</vt:lpstr>
      <vt:lpstr>Model fit - correlations</vt:lpstr>
      <vt:lpstr>Model fit – Data weights</vt:lpstr>
      <vt:lpstr>Model fit – residual (catch and fleet 1)</vt:lpstr>
      <vt:lpstr>Model fit – residual (fleet 4 and 5)</vt:lpstr>
      <vt:lpstr>Model fit – QQplot (Catch and fleet 1)</vt:lpstr>
      <vt:lpstr>Model fit – QQplot (Fleet 4 and 5)</vt:lpstr>
      <vt:lpstr>Model fit – likelihood profiles</vt:lpstr>
      <vt:lpstr>STOP</vt:lpstr>
      <vt:lpstr>Model fit – 5 year retro</vt:lpstr>
      <vt:lpstr>Model fit – leave out runs</vt:lpstr>
      <vt:lpstr>Model fit – signals in data</vt:lpstr>
      <vt:lpstr>Model fit – stock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validation</dc:title>
  <dc:creator>Vatnehol, Sindre</dc:creator>
  <cp:lastModifiedBy>Vatnehol, Sindre</cp:lastModifiedBy>
  <cp:revision>4</cp:revision>
  <dcterms:created xsi:type="dcterms:W3CDTF">2020-01-10T10:33:59Z</dcterms:created>
  <dcterms:modified xsi:type="dcterms:W3CDTF">2020-01-10T11:58:59Z</dcterms:modified>
</cp:coreProperties>
</file>