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70" r:id="rId7"/>
    <p:sldId id="271" r:id="rId8"/>
    <p:sldId id="273" r:id="rId9"/>
    <p:sldId id="262" r:id="rId10"/>
    <p:sldId id="263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0A3A8-8CAC-4B56-91CC-30138C5C464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9F5DF4-A5F6-4E03-9373-BA6C6CFAA796}">
      <dgm:prSet/>
      <dgm:spPr/>
      <dgm:t>
        <a:bodyPr/>
        <a:lstStyle/>
        <a:p>
          <a:r>
            <a:rPr lang="pt-PT" dirty="0" err="1"/>
            <a:t>Models</a:t>
          </a:r>
          <a:r>
            <a:rPr lang="pt-PT" dirty="0"/>
            <a:t> (6)</a:t>
          </a:r>
          <a:endParaRPr lang="en-US" dirty="0"/>
        </a:p>
      </dgm:t>
    </dgm:pt>
    <dgm:pt modelId="{F46C15AE-0C20-42C0-9D55-D4743D8A368F}" type="parTrans" cxnId="{CD6A7031-8B61-4903-88B0-00C7A669F925}">
      <dgm:prSet/>
      <dgm:spPr/>
      <dgm:t>
        <a:bodyPr/>
        <a:lstStyle/>
        <a:p>
          <a:endParaRPr lang="en-US"/>
        </a:p>
      </dgm:t>
    </dgm:pt>
    <dgm:pt modelId="{1BE05CA5-F4D0-457D-98D8-84CEA32C939E}" type="sibTrans" cxnId="{CD6A7031-8B61-4903-88B0-00C7A669F925}">
      <dgm:prSet/>
      <dgm:spPr/>
      <dgm:t>
        <a:bodyPr/>
        <a:lstStyle/>
        <a:p>
          <a:endParaRPr lang="en-US"/>
        </a:p>
      </dgm:t>
    </dgm:pt>
    <dgm:pt modelId="{CE543FE1-A601-44B5-AD65-38190C5A7836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House</a:t>
          </a:r>
          <a:endParaRPr lang="en-US" dirty="0"/>
        </a:p>
      </dgm:t>
    </dgm:pt>
    <dgm:pt modelId="{39526089-5460-4339-8CB8-23DE0B35324F}" type="parTrans" cxnId="{6EC99F44-150E-4604-917B-EF8E5A7ED25A}">
      <dgm:prSet/>
      <dgm:spPr/>
      <dgm:t>
        <a:bodyPr/>
        <a:lstStyle/>
        <a:p>
          <a:endParaRPr lang="en-US"/>
        </a:p>
      </dgm:t>
    </dgm:pt>
    <dgm:pt modelId="{DC2CE54D-3E58-4689-A8A4-6D5F86CE002B}" type="sibTrans" cxnId="{6EC99F44-150E-4604-917B-EF8E5A7ED25A}">
      <dgm:prSet/>
      <dgm:spPr/>
      <dgm:t>
        <a:bodyPr/>
        <a:lstStyle/>
        <a:p>
          <a:endParaRPr lang="en-US"/>
        </a:p>
      </dgm:t>
    </dgm:pt>
    <dgm:pt modelId="{82118471-0652-412D-A215-628BC5597D1A}">
      <dgm:prSet/>
      <dgm:spPr/>
      <dgm:t>
        <a:bodyPr/>
        <a:lstStyle/>
        <a:p>
          <a:r>
            <a:rPr lang="pt-PT" dirty="0"/>
            <a:t>1 Car</a:t>
          </a:r>
          <a:endParaRPr lang="en-US" dirty="0"/>
        </a:p>
      </dgm:t>
    </dgm:pt>
    <dgm:pt modelId="{889F72C1-CB79-4452-AFEE-D384F4BC6109}" type="parTrans" cxnId="{EAA0146C-9393-4449-8315-5197969DBA55}">
      <dgm:prSet/>
      <dgm:spPr/>
      <dgm:t>
        <a:bodyPr/>
        <a:lstStyle/>
        <a:p>
          <a:endParaRPr lang="en-US"/>
        </a:p>
      </dgm:t>
    </dgm:pt>
    <dgm:pt modelId="{2DFC5344-C903-451C-9BE9-FAC32967130B}" type="sibTrans" cxnId="{EAA0146C-9393-4449-8315-5197969DBA55}">
      <dgm:prSet/>
      <dgm:spPr/>
      <dgm:t>
        <a:bodyPr/>
        <a:lstStyle/>
        <a:p>
          <a:endParaRPr lang="en-US"/>
        </a:p>
      </dgm:t>
    </dgm:pt>
    <dgm:pt modelId="{2479B3CC-6EB4-4A5E-A65B-44281D2C269F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Garage</a:t>
          </a:r>
          <a:endParaRPr lang="en-US" dirty="0"/>
        </a:p>
      </dgm:t>
    </dgm:pt>
    <dgm:pt modelId="{FBE1EF62-F9D8-4A9E-9D1B-D7DA82E0D589}" type="parTrans" cxnId="{1FEA1905-5E9B-4E88-9A49-86CA46ED9F4F}">
      <dgm:prSet/>
      <dgm:spPr/>
      <dgm:t>
        <a:bodyPr/>
        <a:lstStyle/>
        <a:p>
          <a:endParaRPr lang="en-US"/>
        </a:p>
      </dgm:t>
    </dgm:pt>
    <dgm:pt modelId="{775929A8-F7AA-4772-B43D-612AFA200E68}" type="sibTrans" cxnId="{1FEA1905-5E9B-4E88-9A49-86CA46ED9F4F}">
      <dgm:prSet/>
      <dgm:spPr/>
      <dgm:t>
        <a:bodyPr/>
        <a:lstStyle/>
        <a:p>
          <a:endParaRPr lang="en-US"/>
        </a:p>
      </dgm:t>
    </dgm:pt>
    <dgm:pt modelId="{A8767BD6-BE6F-4F4C-9DD3-4B3484FF6DFE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Spotlight</a:t>
          </a:r>
          <a:endParaRPr lang="en-US" dirty="0"/>
        </a:p>
      </dgm:t>
    </dgm:pt>
    <dgm:pt modelId="{D8578387-B52B-4704-9D80-3079DE2C33B7}" type="parTrans" cxnId="{BEFFFCA7-6346-491E-862C-74CC99CFE9EC}">
      <dgm:prSet/>
      <dgm:spPr/>
      <dgm:t>
        <a:bodyPr/>
        <a:lstStyle/>
        <a:p>
          <a:endParaRPr lang="en-US"/>
        </a:p>
      </dgm:t>
    </dgm:pt>
    <dgm:pt modelId="{BB863046-8787-48DA-B857-9D7D0179767D}" type="sibTrans" cxnId="{BEFFFCA7-6346-491E-862C-74CC99CFE9EC}">
      <dgm:prSet/>
      <dgm:spPr/>
      <dgm:t>
        <a:bodyPr/>
        <a:lstStyle/>
        <a:p>
          <a:endParaRPr lang="en-US"/>
        </a:p>
      </dgm:t>
    </dgm:pt>
    <dgm:pt modelId="{E5DC9C21-9F4E-43F9-92C8-F4D7C519B20C}">
      <dgm:prSet/>
      <dgm:spPr/>
      <dgm:t>
        <a:bodyPr/>
        <a:lstStyle/>
        <a:p>
          <a:r>
            <a:rPr lang="en-US" dirty="0"/>
            <a:t>2 pavements</a:t>
          </a:r>
        </a:p>
      </dgm:t>
    </dgm:pt>
    <dgm:pt modelId="{DD08D906-FE46-4398-A651-9A722E3192DE}" type="parTrans" cxnId="{050CB65A-1F6B-472E-B7F1-BFD855B39CF4}">
      <dgm:prSet/>
      <dgm:spPr/>
      <dgm:t>
        <a:bodyPr/>
        <a:lstStyle/>
        <a:p>
          <a:endParaRPr lang="pt-PT"/>
        </a:p>
      </dgm:t>
    </dgm:pt>
    <dgm:pt modelId="{2E151B65-F648-4CA6-88E3-E2322F535B54}" type="sibTrans" cxnId="{050CB65A-1F6B-472E-B7F1-BFD855B39CF4}">
      <dgm:prSet/>
      <dgm:spPr/>
      <dgm:t>
        <a:bodyPr/>
        <a:lstStyle/>
        <a:p>
          <a:endParaRPr lang="pt-PT"/>
        </a:p>
      </dgm:t>
    </dgm:pt>
    <dgm:pt modelId="{1B9BE835-3D99-4292-B944-7852330CF243}" type="pres">
      <dgm:prSet presAssocID="{8510A3A8-8CAC-4B56-91CC-30138C5C4640}" presName="linear" presStyleCnt="0">
        <dgm:presLayoutVars>
          <dgm:animLvl val="lvl"/>
          <dgm:resizeHandles val="exact"/>
        </dgm:presLayoutVars>
      </dgm:prSet>
      <dgm:spPr/>
    </dgm:pt>
    <dgm:pt modelId="{3096DACC-49AF-478F-A460-5707FF8C868A}" type="pres">
      <dgm:prSet presAssocID="{8C9F5DF4-A5F6-4E03-9373-BA6C6CFAA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D9EF07-04D3-404B-A4BA-E4286058133E}" type="pres">
      <dgm:prSet presAssocID="{8C9F5DF4-A5F6-4E03-9373-BA6C6CFAA7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EA1905-5E9B-4E88-9A49-86CA46ED9F4F}" srcId="{8C9F5DF4-A5F6-4E03-9373-BA6C6CFAA796}" destId="{2479B3CC-6EB4-4A5E-A65B-44281D2C269F}" srcOrd="2" destOrd="0" parTransId="{FBE1EF62-F9D8-4A9E-9D1B-D7DA82E0D589}" sibTransId="{775929A8-F7AA-4772-B43D-612AFA200E68}"/>
    <dgm:cxn modelId="{79C7A120-C651-4F84-B439-C43536065B42}" type="presOf" srcId="{E5DC9C21-9F4E-43F9-92C8-F4D7C519B20C}" destId="{EAD9EF07-04D3-404B-A4BA-E4286058133E}" srcOrd="0" destOrd="4" presId="urn:microsoft.com/office/officeart/2005/8/layout/vList2"/>
    <dgm:cxn modelId="{FAAA7830-3A46-453C-B0CF-0B0ECF76EB26}" type="presOf" srcId="{8C9F5DF4-A5F6-4E03-9373-BA6C6CFAA796}" destId="{3096DACC-49AF-478F-A460-5707FF8C868A}" srcOrd="0" destOrd="0" presId="urn:microsoft.com/office/officeart/2005/8/layout/vList2"/>
    <dgm:cxn modelId="{CD6A7031-8B61-4903-88B0-00C7A669F925}" srcId="{8510A3A8-8CAC-4B56-91CC-30138C5C4640}" destId="{8C9F5DF4-A5F6-4E03-9373-BA6C6CFAA796}" srcOrd="0" destOrd="0" parTransId="{F46C15AE-0C20-42C0-9D55-D4743D8A368F}" sibTransId="{1BE05CA5-F4D0-457D-98D8-84CEA32C939E}"/>
    <dgm:cxn modelId="{6EC99F44-150E-4604-917B-EF8E5A7ED25A}" srcId="{8C9F5DF4-A5F6-4E03-9373-BA6C6CFAA796}" destId="{CE543FE1-A601-44B5-AD65-38190C5A7836}" srcOrd="0" destOrd="0" parTransId="{39526089-5460-4339-8CB8-23DE0B35324F}" sibTransId="{DC2CE54D-3E58-4689-A8A4-6D5F86CE002B}"/>
    <dgm:cxn modelId="{295B0465-E497-495D-A7A4-C91B1D2BC6E5}" type="presOf" srcId="{CE543FE1-A601-44B5-AD65-38190C5A7836}" destId="{EAD9EF07-04D3-404B-A4BA-E4286058133E}" srcOrd="0" destOrd="0" presId="urn:microsoft.com/office/officeart/2005/8/layout/vList2"/>
    <dgm:cxn modelId="{D6AE536A-F382-4F79-9390-0F78D9BA2906}" type="presOf" srcId="{8510A3A8-8CAC-4B56-91CC-30138C5C4640}" destId="{1B9BE835-3D99-4292-B944-7852330CF243}" srcOrd="0" destOrd="0" presId="urn:microsoft.com/office/officeart/2005/8/layout/vList2"/>
    <dgm:cxn modelId="{EAA0146C-9393-4449-8315-5197969DBA55}" srcId="{8C9F5DF4-A5F6-4E03-9373-BA6C6CFAA796}" destId="{82118471-0652-412D-A215-628BC5597D1A}" srcOrd="1" destOrd="0" parTransId="{889F72C1-CB79-4452-AFEE-D384F4BC6109}" sibTransId="{2DFC5344-C903-451C-9BE9-FAC32967130B}"/>
    <dgm:cxn modelId="{B37AB657-670B-4703-BDA1-F5811B6A9D8B}" type="presOf" srcId="{A8767BD6-BE6F-4F4C-9DD3-4B3484FF6DFE}" destId="{EAD9EF07-04D3-404B-A4BA-E4286058133E}" srcOrd="0" destOrd="3" presId="urn:microsoft.com/office/officeart/2005/8/layout/vList2"/>
    <dgm:cxn modelId="{050CB65A-1F6B-472E-B7F1-BFD855B39CF4}" srcId="{8C9F5DF4-A5F6-4E03-9373-BA6C6CFAA796}" destId="{E5DC9C21-9F4E-43F9-92C8-F4D7C519B20C}" srcOrd="4" destOrd="0" parTransId="{DD08D906-FE46-4398-A651-9A722E3192DE}" sibTransId="{2E151B65-F648-4CA6-88E3-E2322F535B54}"/>
    <dgm:cxn modelId="{16BD1D8B-0751-4A9F-8093-6FF4E2FFB38D}" type="presOf" srcId="{82118471-0652-412D-A215-628BC5597D1A}" destId="{EAD9EF07-04D3-404B-A4BA-E4286058133E}" srcOrd="0" destOrd="1" presId="urn:microsoft.com/office/officeart/2005/8/layout/vList2"/>
    <dgm:cxn modelId="{82834495-2DB9-4D4D-B8A1-4349F31C89FB}" type="presOf" srcId="{2479B3CC-6EB4-4A5E-A65B-44281D2C269F}" destId="{EAD9EF07-04D3-404B-A4BA-E4286058133E}" srcOrd="0" destOrd="2" presId="urn:microsoft.com/office/officeart/2005/8/layout/vList2"/>
    <dgm:cxn modelId="{BEFFFCA7-6346-491E-862C-74CC99CFE9EC}" srcId="{8C9F5DF4-A5F6-4E03-9373-BA6C6CFAA796}" destId="{A8767BD6-BE6F-4F4C-9DD3-4B3484FF6DFE}" srcOrd="3" destOrd="0" parTransId="{D8578387-B52B-4704-9D80-3079DE2C33B7}" sibTransId="{BB863046-8787-48DA-B857-9D7D0179767D}"/>
    <dgm:cxn modelId="{7C559885-88A1-4F2E-8E6D-E82BE43CE789}" type="presParOf" srcId="{1B9BE835-3D99-4292-B944-7852330CF243}" destId="{3096DACC-49AF-478F-A460-5707FF8C868A}" srcOrd="0" destOrd="0" presId="urn:microsoft.com/office/officeart/2005/8/layout/vList2"/>
    <dgm:cxn modelId="{1A630C1C-E983-4454-B5D5-2A869AD596FD}" type="presParOf" srcId="{1B9BE835-3D99-4292-B944-7852330CF243}" destId="{EAD9EF07-04D3-404B-A4BA-E428605813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10A3A8-8CAC-4B56-91CC-30138C5C464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9F5DF4-A5F6-4E03-9373-BA6C6CFAA796}">
      <dgm:prSet/>
      <dgm:spPr/>
      <dgm:t>
        <a:bodyPr/>
        <a:lstStyle/>
        <a:p>
          <a:r>
            <a:rPr lang="pt-PT" dirty="0" err="1"/>
            <a:t>Models</a:t>
          </a:r>
          <a:r>
            <a:rPr lang="pt-PT" dirty="0"/>
            <a:t> (11)</a:t>
          </a:r>
          <a:endParaRPr lang="en-US" dirty="0"/>
        </a:p>
      </dgm:t>
    </dgm:pt>
    <dgm:pt modelId="{F46C15AE-0C20-42C0-9D55-D4743D8A368F}" type="parTrans" cxnId="{CD6A7031-8B61-4903-88B0-00C7A669F925}">
      <dgm:prSet/>
      <dgm:spPr/>
      <dgm:t>
        <a:bodyPr/>
        <a:lstStyle/>
        <a:p>
          <a:endParaRPr lang="en-US"/>
        </a:p>
      </dgm:t>
    </dgm:pt>
    <dgm:pt modelId="{1BE05CA5-F4D0-457D-98D8-84CEA32C939E}" type="sibTrans" cxnId="{CD6A7031-8B61-4903-88B0-00C7A669F925}">
      <dgm:prSet/>
      <dgm:spPr/>
      <dgm:t>
        <a:bodyPr/>
        <a:lstStyle/>
        <a:p>
          <a:endParaRPr lang="en-US"/>
        </a:p>
      </dgm:t>
    </dgm:pt>
    <dgm:pt modelId="{CE543FE1-A601-44B5-AD65-38190C5A7836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House</a:t>
          </a:r>
          <a:endParaRPr lang="en-US" dirty="0"/>
        </a:p>
      </dgm:t>
    </dgm:pt>
    <dgm:pt modelId="{39526089-5460-4339-8CB8-23DE0B35324F}" type="parTrans" cxnId="{6EC99F44-150E-4604-917B-EF8E5A7ED25A}">
      <dgm:prSet/>
      <dgm:spPr/>
      <dgm:t>
        <a:bodyPr/>
        <a:lstStyle/>
        <a:p>
          <a:endParaRPr lang="en-US"/>
        </a:p>
      </dgm:t>
    </dgm:pt>
    <dgm:pt modelId="{DC2CE54D-3E58-4689-A8A4-6D5F86CE002B}" type="sibTrans" cxnId="{6EC99F44-150E-4604-917B-EF8E5A7ED25A}">
      <dgm:prSet/>
      <dgm:spPr/>
      <dgm:t>
        <a:bodyPr/>
        <a:lstStyle/>
        <a:p>
          <a:endParaRPr lang="en-US"/>
        </a:p>
      </dgm:t>
    </dgm:pt>
    <dgm:pt modelId="{82118471-0652-412D-A215-628BC5597D1A}">
      <dgm:prSet/>
      <dgm:spPr/>
      <dgm:t>
        <a:bodyPr/>
        <a:lstStyle/>
        <a:p>
          <a:r>
            <a:rPr lang="pt-PT" dirty="0"/>
            <a:t>1 Car</a:t>
          </a:r>
          <a:endParaRPr lang="en-US" dirty="0"/>
        </a:p>
      </dgm:t>
    </dgm:pt>
    <dgm:pt modelId="{889F72C1-CB79-4452-AFEE-D384F4BC6109}" type="parTrans" cxnId="{EAA0146C-9393-4449-8315-5197969DBA55}">
      <dgm:prSet/>
      <dgm:spPr/>
      <dgm:t>
        <a:bodyPr/>
        <a:lstStyle/>
        <a:p>
          <a:endParaRPr lang="en-US"/>
        </a:p>
      </dgm:t>
    </dgm:pt>
    <dgm:pt modelId="{2DFC5344-C903-451C-9BE9-FAC32967130B}" type="sibTrans" cxnId="{EAA0146C-9393-4449-8315-5197969DBA55}">
      <dgm:prSet/>
      <dgm:spPr/>
      <dgm:t>
        <a:bodyPr/>
        <a:lstStyle/>
        <a:p>
          <a:endParaRPr lang="en-US"/>
        </a:p>
      </dgm:t>
    </dgm:pt>
    <dgm:pt modelId="{2479B3CC-6EB4-4A5E-A65B-44281D2C269F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Spotlight</a:t>
          </a:r>
          <a:endParaRPr lang="en-US" dirty="0"/>
        </a:p>
      </dgm:t>
    </dgm:pt>
    <dgm:pt modelId="{FBE1EF62-F9D8-4A9E-9D1B-D7DA82E0D589}" type="parTrans" cxnId="{1FEA1905-5E9B-4E88-9A49-86CA46ED9F4F}">
      <dgm:prSet/>
      <dgm:spPr/>
      <dgm:t>
        <a:bodyPr/>
        <a:lstStyle/>
        <a:p>
          <a:endParaRPr lang="en-US"/>
        </a:p>
      </dgm:t>
    </dgm:pt>
    <dgm:pt modelId="{775929A8-F7AA-4772-B43D-612AFA200E68}" type="sibTrans" cxnId="{1FEA1905-5E9B-4E88-9A49-86CA46ED9F4F}">
      <dgm:prSet/>
      <dgm:spPr/>
      <dgm:t>
        <a:bodyPr/>
        <a:lstStyle/>
        <a:p>
          <a:endParaRPr lang="en-US"/>
        </a:p>
      </dgm:t>
    </dgm:pt>
    <dgm:pt modelId="{E5DC9C21-9F4E-43F9-92C8-F4D7C519B20C}">
      <dgm:prSet/>
      <dgm:spPr/>
      <dgm:t>
        <a:bodyPr/>
        <a:lstStyle/>
        <a:p>
          <a:r>
            <a:rPr lang="en-US" dirty="0"/>
            <a:t>5 trees</a:t>
          </a:r>
        </a:p>
      </dgm:t>
    </dgm:pt>
    <dgm:pt modelId="{DD08D906-FE46-4398-A651-9A722E3192DE}" type="parTrans" cxnId="{050CB65A-1F6B-472E-B7F1-BFD855B39CF4}">
      <dgm:prSet/>
      <dgm:spPr/>
      <dgm:t>
        <a:bodyPr/>
        <a:lstStyle/>
        <a:p>
          <a:endParaRPr lang="pt-PT"/>
        </a:p>
      </dgm:t>
    </dgm:pt>
    <dgm:pt modelId="{2E151B65-F648-4CA6-88E3-E2322F535B54}" type="sibTrans" cxnId="{050CB65A-1F6B-472E-B7F1-BFD855B39CF4}">
      <dgm:prSet/>
      <dgm:spPr/>
      <dgm:t>
        <a:bodyPr/>
        <a:lstStyle/>
        <a:p>
          <a:endParaRPr lang="pt-PT"/>
        </a:p>
      </dgm:t>
    </dgm:pt>
    <dgm:pt modelId="{1126FC5C-D193-4AFB-B48B-1F46A75ADA9F}">
      <dgm:prSet/>
      <dgm:spPr/>
      <dgm:t>
        <a:bodyPr/>
        <a:lstStyle/>
        <a:p>
          <a:r>
            <a:rPr lang="en-US" dirty="0"/>
            <a:t>1 Fence</a:t>
          </a:r>
        </a:p>
      </dgm:t>
    </dgm:pt>
    <dgm:pt modelId="{0E263DF3-708B-49C7-B583-0169F7765C3E}" type="parTrans" cxnId="{15EAFA50-1DF4-4A11-A102-4C60FEFFD3C3}">
      <dgm:prSet/>
      <dgm:spPr/>
      <dgm:t>
        <a:bodyPr/>
        <a:lstStyle/>
        <a:p>
          <a:endParaRPr lang="pt-PT"/>
        </a:p>
      </dgm:t>
    </dgm:pt>
    <dgm:pt modelId="{4B05EEDA-6A03-42AC-AF81-2DC741CC5FB6}" type="sibTrans" cxnId="{15EAFA50-1DF4-4A11-A102-4C60FEFFD3C3}">
      <dgm:prSet/>
      <dgm:spPr/>
      <dgm:t>
        <a:bodyPr/>
        <a:lstStyle/>
        <a:p>
          <a:endParaRPr lang="pt-PT"/>
        </a:p>
      </dgm:t>
    </dgm:pt>
    <dgm:pt modelId="{C1ABB65C-FD7F-4EBC-9FE6-F481DF79D1C1}">
      <dgm:prSet/>
      <dgm:spPr/>
      <dgm:t>
        <a:bodyPr/>
        <a:lstStyle/>
        <a:p>
          <a:r>
            <a:rPr lang="en-US" dirty="0"/>
            <a:t>1 moon</a:t>
          </a:r>
        </a:p>
      </dgm:t>
    </dgm:pt>
    <dgm:pt modelId="{A1FE8A53-947F-404E-85C3-0FD39C7AAC8E}" type="parTrans" cxnId="{B6DABA7C-F62D-493D-9701-F7FE980113A8}">
      <dgm:prSet/>
      <dgm:spPr/>
      <dgm:t>
        <a:bodyPr/>
        <a:lstStyle/>
        <a:p>
          <a:endParaRPr lang="pt-PT"/>
        </a:p>
      </dgm:t>
    </dgm:pt>
    <dgm:pt modelId="{8A843829-9DBE-4CCA-979E-DDEA0CA8BF51}" type="sibTrans" cxnId="{B6DABA7C-F62D-493D-9701-F7FE980113A8}">
      <dgm:prSet/>
      <dgm:spPr/>
      <dgm:t>
        <a:bodyPr/>
        <a:lstStyle/>
        <a:p>
          <a:endParaRPr lang="pt-PT"/>
        </a:p>
      </dgm:t>
    </dgm:pt>
    <dgm:pt modelId="{76634C07-EBE1-4D1C-A88A-DEA3EFB398F4}">
      <dgm:prSet/>
      <dgm:spPr/>
      <dgm:t>
        <a:bodyPr/>
        <a:lstStyle/>
        <a:p>
          <a:r>
            <a:rPr lang="en-US" dirty="0"/>
            <a:t>1 sun</a:t>
          </a:r>
        </a:p>
      </dgm:t>
    </dgm:pt>
    <dgm:pt modelId="{05C0B53E-B5E2-411A-A998-4D302B34895B}" type="parTrans" cxnId="{8975D725-DC22-481A-8EDA-C71F37E6F8DF}">
      <dgm:prSet/>
      <dgm:spPr/>
      <dgm:t>
        <a:bodyPr/>
        <a:lstStyle/>
        <a:p>
          <a:endParaRPr lang="pt-PT"/>
        </a:p>
      </dgm:t>
    </dgm:pt>
    <dgm:pt modelId="{AC96A087-F25F-43D8-B2E2-F6468F55ECCE}" type="sibTrans" cxnId="{8975D725-DC22-481A-8EDA-C71F37E6F8DF}">
      <dgm:prSet/>
      <dgm:spPr/>
      <dgm:t>
        <a:bodyPr/>
        <a:lstStyle/>
        <a:p>
          <a:endParaRPr lang="pt-PT"/>
        </a:p>
      </dgm:t>
    </dgm:pt>
    <dgm:pt modelId="{1B9BE835-3D99-4292-B944-7852330CF243}" type="pres">
      <dgm:prSet presAssocID="{8510A3A8-8CAC-4B56-91CC-30138C5C4640}" presName="linear" presStyleCnt="0">
        <dgm:presLayoutVars>
          <dgm:animLvl val="lvl"/>
          <dgm:resizeHandles val="exact"/>
        </dgm:presLayoutVars>
      </dgm:prSet>
      <dgm:spPr/>
    </dgm:pt>
    <dgm:pt modelId="{3096DACC-49AF-478F-A460-5707FF8C868A}" type="pres">
      <dgm:prSet presAssocID="{8C9F5DF4-A5F6-4E03-9373-BA6C6CFAA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D9EF07-04D3-404B-A4BA-E4286058133E}" type="pres">
      <dgm:prSet presAssocID="{8C9F5DF4-A5F6-4E03-9373-BA6C6CFAA7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EA1905-5E9B-4E88-9A49-86CA46ED9F4F}" srcId="{8C9F5DF4-A5F6-4E03-9373-BA6C6CFAA796}" destId="{2479B3CC-6EB4-4A5E-A65B-44281D2C269F}" srcOrd="2" destOrd="0" parTransId="{FBE1EF62-F9D8-4A9E-9D1B-D7DA82E0D589}" sibTransId="{775929A8-F7AA-4772-B43D-612AFA200E68}"/>
    <dgm:cxn modelId="{8D345A0F-F72B-4D9D-B163-BF3A5117038A}" type="presOf" srcId="{1126FC5C-D193-4AFB-B48B-1F46A75ADA9F}" destId="{EAD9EF07-04D3-404B-A4BA-E4286058133E}" srcOrd="0" destOrd="4" presId="urn:microsoft.com/office/officeart/2005/8/layout/vList2"/>
    <dgm:cxn modelId="{79C7A120-C651-4F84-B439-C43536065B42}" type="presOf" srcId="{E5DC9C21-9F4E-43F9-92C8-F4D7C519B20C}" destId="{EAD9EF07-04D3-404B-A4BA-E4286058133E}" srcOrd="0" destOrd="3" presId="urn:microsoft.com/office/officeart/2005/8/layout/vList2"/>
    <dgm:cxn modelId="{8975D725-DC22-481A-8EDA-C71F37E6F8DF}" srcId="{8C9F5DF4-A5F6-4E03-9373-BA6C6CFAA796}" destId="{76634C07-EBE1-4D1C-A88A-DEA3EFB398F4}" srcOrd="6" destOrd="0" parTransId="{05C0B53E-B5E2-411A-A998-4D302B34895B}" sibTransId="{AC96A087-F25F-43D8-B2E2-F6468F55ECCE}"/>
    <dgm:cxn modelId="{FAAA7830-3A46-453C-B0CF-0B0ECF76EB26}" type="presOf" srcId="{8C9F5DF4-A5F6-4E03-9373-BA6C6CFAA796}" destId="{3096DACC-49AF-478F-A460-5707FF8C868A}" srcOrd="0" destOrd="0" presId="urn:microsoft.com/office/officeart/2005/8/layout/vList2"/>
    <dgm:cxn modelId="{CD6A7031-8B61-4903-88B0-00C7A669F925}" srcId="{8510A3A8-8CAC-4B56-91CC-30138C5C4640}" destId="{8C9F5DF4-A5F6-4E03-9373-BA6C6CFAA796}" srcOrd="0" destOrd="0" parTransId="{F46C15AE-0C20-42C0-9D55-D4743D8A368F}" sibTransId="{1BE05CA5-F4D0-457D-98D8-84CEA32C939E}"/>
    <dgm:cxn modelId="{6EC99F44-150E-4604-917B-EF8E5A7ED25A}" srcId="{8C9F5DF4-A5F6-4E03-9373-BA6C6CFAA796}" destId="{CE543FE1-A601-44B5-AD65-38190C5A7836}" srcOrd="0" destOrd="0" parTransId="{39526089-5460-4339-8CB8-23DE0B35324F}" sibTransId="{DC2CE54D-3E58-4689-A8A4-6D5F86CE002B}"/>
    <dgm:cxn modelId="{295B0465-E497-495D-A7A4-C91B1D2BC6E5}" type="presOf" srcId="{CE543FE1-A601-44B5-AD65-38190C5A7836}" destId="{EAD9EF07-04D3-404B-A4BA-E4286058133E}" srcOrd="0" destOrd="0" presId="urn:microsoft.com/office/officeart/2005/8/layout/vList2"/>
    <dgm:cxn modelId="{D6AE536A-F382-4F79-9390-0F78D9BA2906}" type="presOf" srcId="{8510A3A8-8CAC-4B56-91CC-30138C5C4640}" destId="{1B9BE835-3D99-4292-B944-7852330CF243}" srcOrd="0" destOrd="0" presId="urn:microsoft.com/office/officeart/2005/8/layout/vList2"/>
    <dgm:cxn modelId="{EAA0146C-9393-4449-8315-5197969DBA55}" srcId="{8C9F5DF4-A5F6-4E03-9373-BA6C6CFAA796}" destId="{82118471-0652-412D-A215-628BC5597D1A}" srcOrd="1" destOrd="0" parTransId="{889F72C1-CB79-4452-AFEE-D384F4BC6109}" sibTransId="{2DFC5344-C903-451C-9BE9-FAC32967130B}"/>
    <dgm:cxn modelId="{15EAFA50-1DF4-4A11-A102-4C60FEFFD3C3}" srcId="{8C9F5DF4-A5F6-4E03-9373-BA6C6CFAA796}" destId="{1126FC5C-D193-4AFB-B48B-1F46A75ADA9F}" srcOrd="4" destOrd="0" parTransId="{0E263DF3-708B-49C7-B583-0169F7765C3E}" sibTransId="{4B05EEDA-6A03-42AC-AF81-2DC741CC5FB6}"/>
    <dgm:cxn modelId="{99807A79-B837-4108-AA6E-42CFFBC79FA1}" type="presOf" srcId="{C1ABB65C-FD7F-4EBC-9FE6-F481DF79D1C1}" destId="{EAD9EF07-04D3-404B-A4BA-E4286058133E}" srcOrd="0" destOrd="5" presId="urn:microsoft.com/office/officeart/2005/8/layout/vList2"/>
    <dgm:cxn modelId="{050CB65A-1F6B-472E-B7F1-BFD855B39CF4}" srcId="{8C9F5DF4-A5F6-4E03-9373-BA6C6CFAA796}" destId="{E5DC9C21-9F4E-43F9-92C8-F4D7C519B20C}" srcOrd="3" destOrd="0" parTransId="{DD08D906-FE46-4398-A651-9A722E3192DE}" sibTransId="{2E151B65-F648-4CA6-88E3-E2322F535B54}"/>
    <dgm:cxn modelId="{B6DABA7C-F62D-493D-9701-F7FE980113A8}" srcId="{8C9F5DF4-A5F6-4E03-9373-BA6C6CFAA796}" destId="{C1ABB65C-FD7F-4EBC-9FE6-F481DF79D1C1}" srcOrd="5" destOrd="0" parTransId="{A1FE8A53-947F-404E-85C3-0FD39C7AAC8E}" sibTransId="{8A843829-9DBE-4CCA-979E-DDEA0CA8BF51}"/>
    <dgm:cxn modelId="{16BD1D8B-0751-4A9F-8093-6FF4E2FFB38D}" type="presOf" srcId="{82118471-0652-412D-A215-628BC5597D1A}" destId="{EAD9EF07-04D3-404B-A4BA-E4286058133E}" srcOrd="0" destOrd="1" presId="urn:microsoft.com/office/officeart/2005/8/layout/vList2"/>
    <dgm:cxn modelId="{82834495-2DB9-4D4D-B8A1-4349F31C89FB}" type="presOf" srcId="{2479B3CC-6EB4-4A5E-A65B-44281D2C269F}" destId="{EAD9EF07-04D3-404B-A4BA-E4286058133E}" srcOrd="0" destOrd="2" presId="urn:microsoft.com/office/officeart/2005/8/layout/vList2"/>
    <dgm:cxn modelId="{DC2140C9-1567-46EC-8801-57FECE42F333}" type="presOf" srcId="{76634C07-EBE1-4D1C-A88A-DEA3EFB398F4}" destId="{EAD9EF07-04D3-404B-A4BA-E4286058133E}" srcOrd="0" destOrd="6" presId="urn:microsoft.com/office/officeart/2005/8/layout/vList2"/>
    <dgm:cxn modelId="{7C559885-88A1-4F2E-8E6D-E82BE43CE789}" type="presParOf" srcId="{1B9BE835-3D99-4292-B944-7852330CF243}" destId="{3096DACC-49AF-478F-A460-5707FF8C868A}" srcOrd="0" destOrd="0" presId="urn:microsoft.com/office/officeart/2005/8/layout/vList2"/>
    <dgm:cxn modelId="{1A630C1C-E983-4454-B5D5-2A869AD596FD}" type="presParOf" srcId="{1B9BE835-3D99-4292-B944-7852330CF243}" destId="{EAD9EF07-04D3-404B-A4BA-E428605813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6DACC-49AF-478F-A460-5707FF8C868A}">
      <dsp:nvSpPr>
        <dsp:cNvPr id="0" name=""/>
        <dsp:cNvSpPr/>
      </dsp:nvSpPr>
      <dsp:spPr>
        <a:xfrm>
          <a:off x="0" y="10269"/>
          <a:ext cx="10515600" cy="11512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dirty="0" err="1"/>
            <a:t>Models</a:t>
          </a:r>
          <a:r>
            <a:rPr lang="pt-PT" sz="4800" kern="1200" dirty="0"/>
            <a:t> (6)</a:t>
          </a:r>
          <a:endParaRPr lang="en-US" sz="4800" kern="1200" dirty="0"/>
        </a:p>
      </dsp:txBody>
      <dsp:txXfrm>
        <a:off x="56201" y="66470"/>
        <a:ext cx="10403198" cy="1038877"/>
      </dsp:txXfrm>
    </dsp:sp>
    <dsp:sp modelId="{EAD9EF07-04D3-404B-A4BA-E4286058133E}">
      <dsp:nvSpPr>
        <dsp:cNvPr id="0" name=""/>
        <dsp:cNvSpPr/>
      </dsp:nvSpPr>
      <dsp:spPr>
        <a:xfrm>
          <a:off x="0" y="1161548"/>
          <a:ext cx="10515600" cy="317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House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Car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Garage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Spotlight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2 pavements</a:t>
          </a:r>
        </a:p>
      </dsp:txBody>
      <dsp:txXfrm>
        <a:off x="0" y="1161548"/>
        <a:ext cx="10515600" cy="3179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6DACC-49AF-478F-A460-5707FF8C868A}">
      <dsp:nvSpPr>
        <dsp:cNvPr id="0" name=""/>
        <dsp:cNvSpPr/>
      </dsp:nvSpPr>
      <dsp:spPr>
        <a:xfrm>
          <a:off x="0" y="67239"/>
          <a:ext cx="10515600" cy="8634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 err="1"/>
            <a:t>Models</a:t>
          </a:r>
          <a:r>
            <a:rPr lang="pt-PT" sz="3600" kern="1200" dirty="0"/>
            <a:t> (11)</a:t>
          </a:r>
          <a:endParaRPr lang="en-US" sz="3600" kern="1200" dirty="0"/>
        </a:p>
      </dsp:txBody>
      <dsp:txXfrm>
        <a:off x="42151" y="109390"/>
        <a:ext cx="10431298" cy="779158"/>
      </dsp:txXfrm>
    </dsp:sp>
    <dsp:sp modelId="{EAD9EF07-04D3-404B-A4BA-E4286058133E}">
      <dsp:nvSpPr>
        <dsp:cNvPr id="0" name=""/>
        <dsp:cNvSpPr/>
      </dsp:nvSpPr>
      <dsp:spPr>
        <a:xfrm>
          <a:off x="0" y="930699"/>
          <a:ext cx="10515600" cy="33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dirty="0"/>
            <a:t>1 </a:t>
          </a:r>
          <a:r>
            <a:rPr lang="pt-PT" sz="2800" kern="1200" dirty="0" err="1"/>
            <a:t>House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dirty="0"/>
            <a:t>1 Car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dirty="0"/>
            <a:t>1 </a:t>
          </a:r>
          <a:r>
            <a:rPr lang="pt-PT" sz="2800" kern="1200" dirty="0" err="1"/>
            <a:t>Spotlight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5 trees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1 Fence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1 moon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1 sun</a:t>
          </a:r>
        </a:p>
      </dsp:txBody>
      <dsp:txXfrm>
        <a:off x="0" y="930699"/>
        <a:ext cx="10515600" cy="335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07/07/2022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54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zMRoPDrFk&amp;ab_channel=SoftAuthor" TargetMode="External"/><Relationship Id="rId7" Type="http://schemas.openxmlformats.org/officeDocument/2006/relationships/hyperlink" Target="https://www.youtube.com/watch?v=yPA2z7fl4J8&amp;ab_channel=RajatKumarGupta" TargetMode="External"/><Relationship Id="rId2" Type="http://schemas.openxmlformats.org/officeDocument/2006/relationships/hyperlink" Target="https://www.youtube.com/watch?v=Dyxvo4H24Hs&amp;ab_channel=NikLe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urse.threejs.org/t/three-gltfloader-is-not-a-constructor/25681" TargetMode="External"/><Relationship Id="rId5" Type="http://schemas.openxmlformats.org/officeDocument/2006/relationships/hyperlink" Target="https://discourse.threejs.org/t/unable-to-load-gltfloader-js/3985" TargetMode="External"/><Relationship Id="rId4" Type="http://schemas.openxmlformats.org/officeDocument/2006/relationships/hyperlink" Target="https://www.youtube.com/watch?v=a0qSHBnqORU&amp;ab_channel=Genk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F4FCB5-0EB1-FE47-3C48-0AA8F1AE9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3" r="22676" b="9091"/>
          <a:stretch/>
        </p:blipFill>
        <p:spPr>
          <a:xfrm>
            <a:off x="4001465" y="0"/>
            <a:ext cx="8668512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Project </a:t>
            </a:r>
            <a:r>
              <a:rPr lang="en-US" sz="4800"/>
              <a:t>2</a:t>
            </a:r>
            <a:endParaRPr lang="en-US" sz="48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/>
              <a:t>Olavo Estima, 93249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/>
              <a:t>Introduction to Computer Graphics – 2021/2022 – Project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(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u="sng" dirty="0" err="1"/>
              <a:t>Organization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2 </a:t>
            </a:r>
            <a:r>
              <a:rPr lang="pt-PT" dirty="0" err="1"/>
              <a:t>javascript</a:t>
            </a:r>
            <a:r>
              <a:rPr lang="pt-PT" dirty="0"/>
              <a:t> files (helper.js </a:t>
            </a:r>
            <a:r>
              <a:rPr lang="pt-PT" dirty="0" err="1"/>
              <a:t>and</a:t>
            </a:r>
            <a:r>
              <a:rPr lang="pt-PT" dirty="0"/>
              <a:t> scene.js) </a:t>
            </a:r>
          </a:p>
          <a:p>
            <a:pPr lvl="1"/>
            <a:r>
              <a:rPr lang="pt-PT" dirty="0"/>
              <a:t>1 HTML file (index.html)</a:t>
            </a:r>
          </a:p>
          <a:p>
            <a:pPr lvl="1"/>
            <a:r>
              <a:rPr lang="pt-PT" dirty="0"/>
              <a:t>1 </a:t>
            </a:r>
            <a:r>
              <a:rPr lang="pt-PT" dirty="0" err="1"/>
              <a:t>folder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modules </a:t>
            </a:r>
            <a:r>
              <a:rPr lang="pt-PT" dirty="0" err="1"/>
              <a:t>used</a:t>
            </a:r>
            <a:r>
              <a:rPr lang="pt-PT" dirty="0"/>
              <a:t> (</a:t>
            </a:r>
            <a:r>
              <a:rPr lang="pt-PT" dirty="0" err="1"/>
              <a:t>lib</a:t>
            </a:r>
            <a:r>
              <a:rPr lang="pt-PT"/>
              <a:t>)</a:t>
            </a:r>
            <a:endParaRPr lang="pt-PT" dirty="0"/>
          </a:p>
          <a:p>
            <a:pPr marL="0" indent="0">
              <a:buNone/>
            </a:pPr>
            <a:endParaRPr lang="pt-PT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E3EDF-E257-3D60-497A-F612010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Problems</a:t>
            </a:r>
            <a:r>
              <a:rPr lang="pt-PT" dirty="0"/>
              <a:t> / </a:t>
            </a:r>
            <a:r>
              <a:rPr lang="pt-PT" dirty="0" err="1"/>
              <a:t>difficulties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1B4643-7371-3F3D-1E34-696DB78E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CORS (</a:t>
            </a:r>
            <a:r>
              <a:rPr lang="pt-PT" dirty="0" err="1"/>
              <a:t>texturing</a:t>
            </a:r>
            <a:r>
              <a:rPr lang="pt-PT" dirty="0"/>
              <a:t>)</a:t>
            </a:r>
          </a:p>
          <a:p>
            <a:r>
              <a:rPr lang="pt-PT" dirty="0"/>
              <a:t>3D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(</a:t>
            </a:r>
            <a:r>
              <a:rPr lang="pt-PT" dirty="0" err="1"/>
              <a:t>GLTFLoader</a:t>
            </a:r>
            <a:r>
              <a:rPr lang="pt-PT" dirty="0"/>
              <a:t>, </a:t>
            </a:r>
            <a:r>
              <a:rPr lang="pt-PT" dirty="0" err="1"/>
              <a:t>OBJLoader</a:t>
            </a:r>
            <a:r>
              <a:rPr lang="pt-PT" dirty="0"/>
              <a:t>, …)</a:t>
            </a:r>
          </a:p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creation</a:t>
            </a:r>
            <a:r>
              <a:rPr lang="pt-PT" dirty="0"/>
              <a:t> (</a:t>
            </a:r>
            <a:r>
              <a:rPr lang="pt-PT" dirty="0" err="1"/>
              <a:t>holes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shapes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 err="1"/>
              <a:t>Raycaster</a:t>
            </a:r>
            <a:r>
              <a:rPr lang="pt-PT" dirty="0"/>
              <a:t> (</a:t>
            </a:r>
            <a:r>
              <a:rPr lang="pt-PT" dirty="0" err="1"/>
              <a:t>moving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elements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)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3FCD92-0F9D-A84E-D918-AC8D91AD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77B919-B310-A3EE-0504-5DEE856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78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algn="just"/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me </a:t>
            </a:r>
            <a:r>
              <a:rPr lang="pt-PT" dirty="0" err="1"/>
              <a:t>gain</a:t>
            </a:r>
            <a:r>
              <a:rPr lang="pt-PT" dirty="0"/>
              <a:t> some </a:t>
            </a:r>
            <a:r>
              <a:rPr lang="pt-PT" dirty="0" err="1"/>
              <a:t>knowledge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three.js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hadn’t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practical</a:t>
            </a:r>
            <a:r>
              <a:rPr lang="pt-PT" dirty="0"/>
              <a:t> classes.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Mainly</a:t>
            </a:r>
            <a:r>
              <a:rPr lang="pt-PT" dirty="0"/>
              <a:t> Youtube </a:t>
            </a:r>
            <a:r>
              <a:rPr lang="pt-PT" dirty="0" err="1"/>
              <a:t>videos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some </a:t>
            </a:r>
            <a:r>
              <a:rPr lang="pt-PT" dirty="0" err="1"/>
              <a:t>themes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as: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err="1"/>
              <a:t>Shapes</a:t>
            </a:r>
            <a:r>
              <a:rPr lang="pt-PT" sz="2000" dirty="0"/>
              <a:t> -&gt; </a:t>
            </a:r>
            <a:r>
              <a:rPr lang="pt-PT" sz="2000" dirty="0">
                <a:hlinkClick r:id="rId2"/>
              </a:rPr>
              <a:t>https://www.youtube.com/watch?v=Dyxvo4H24Hs&amp;ab_channel=NikLever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r>
              <a:rPr lang="pt-PT" sz="2000" dirty="0"/>
              <a:t>	CORS Error -&gt; </a:t>
            </a:r>
            <a:r>
              <a:rPr lang="pt-PT" sz="2000" dirty="0">
                <a:hlinkClick r:id="rId3"/>
              </a:rPr>
              <a:t>https://www.youtube.com/watch?v=gPzMRoPDrFk&amp;ab_channel=SoftAuthor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err="1"/>
              <a:t>Raycaster</a:t>
            </a:r>
            <a:r>
              <a:rPr lang="pt-PT" sz="2000" dirty="0"/>
              <a:t> -&gt; </a:t>
            </a:r>
            <a:r>
              <a:rPr lang="pt-PT" sz="2000" dirty="0">
                <a:hlinkClick r:id="rId4"/>
              </a:rPr>
              <a:t>https://www.youtube.com/watch?v=a0qSHBnqORU&amp;ab_channel=Genka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err="1"/>
              <a:t>GLTFLoader</a:t>
            </a:r>
            <a:r>
              <a:rPr lang="pt-PT" sz="2000" dirty="0"/>
              <a:t> (</a:t>
            </a:r>
            <a:r>
              <a:rPr lang="pt-PT" sz="2000" dirty="0" err="1"/>
              <a:t>mainly</a:t>
            </a:r>
            <a:r>
              <a:rPr lang="pt-PT" sz="2000" dirty="0"/>
              <a:t> </a:t>
            </a:r>
            <a:r>
              <a:rPr lang="pt-PT" sz="2000" dirty="0" err="1"/>
              <a:t>errors</a:t>
            </a:r>
            <a:r>
              <a:rPr lang="pt-PT" sz="2000" dirty="0"/>
              <a:t>) -&gt; </a:t>
            </a:r>
          </a:p>
          <a:p>
            <a:pPr marL="457200" lvl="1" indent="0">
              <a:buNone/>
            </a:pPr>
            <a:r>
              <a:rPr lang="pt-PT" sz="2000" dirty="0"/>
              <a:t>		</a:t>
            </a:r>
            <a:r>
              <a:rPr lang="pt-PT" sz="2000" dirty="0">
                <a:hlinkClick r:id="rId5"/>
              </a:rPr>
              <a:t>https://discourse.threejs.org/t/unable-to-load-gltfloader-js/3985</a:t>
            </a:r>
            <a:endParaRPr lang="pt-PT" sz="2000" dirty="0"/>
          </a:p>
          <a:p>
            <a:pPr marL="457200" lvl="1" indent="0">
              <a:buNone/>
            </a:pPr>
            <a:r>
              <a:rPr lang="pt-PT" sz="2000" dirty="0"/>
              <a:t> 		</a:t>
            </a:r>
            <a:r>
              <a:rPr lang="pt-PT" sz="2000" dirty="0">
                <a:hlinkClick r:id="rId6"/>
              </a:rPr>
              <a:t>https://discourse.threejs.org/t/three-gltfloader-is-not-a-constructor/25681</a:t>
            </a:r>
            <a:endParaRPr lang="pt-PT" sz="2000" dirty="0"/>
          </a:p>
          <a:p>
            <a:pPr marL="457200" lvl="1" indent="0">
              <a:buNone/>
            </a:pPr>
            <a:r>
              <a:rPr lang="pt-PT" sz="2000" dirty="0"/>
              <a:t> 		</a:t>
            </a:r>
            <a:r>
              <a:rPr lang="pt-PT" sz="2000" dirty="0">
                <a:hlinkClick r:id="rId7"/>
              </a:rPr>
              <a:t>https://www.youtube.com/watch?v=yPA2z7fl4J8&amp;ab_channel=RajatKumarGupta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endParaRPr lang="pt-PT" sz="2000" dirty="0"/>
          </a:p>
          <a:p>
            <a:r>
              <a:rPr lang="pt-PT" sz="2400" dirty="0"/>
              <a:t>threejs.org (</a:t>
            </a:r>
            <a:r>
              <a:rPr lang="pt-PT" sz="2400" dirty="0" err="1"/>
              <a:t>Documentation</a:t>
            </a:r>
            <a:r>
              <a:rPr lang="pt-PT" sz="2400" dirty="0"/>
              <a:t>)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A2F5C-F60B-CFE4-C4B8-B078B37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slides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in </a:t>
            </a:r>
            <a:r>
              <a:rPr lang="pt-PT" dirty="0" err="1"/>
              <a:t>English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Portuguese;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choice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yours</a:t>
            </a:r>
            <a:endParaRPr lang="pt-PT" dirty="0"/>
          </a:p>
          <a:p>
            <a:r>
              <a:rPr lang="pt-PT" dirty="0"/>
              <a:t>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sentences</a:t>
            </a:r>
            <a:r>
              <a:rPr lang="pt-PT" dirty="0"/>
              <a:t>,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topics</a:t>
            </a:r>
            <a:endParaRPr lang="pt-PT" dirty="0"/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; </a:t>
            </a:r>
            <a:r>
              <a:rPr lang="pt-PT" dirty="0" err="1"/>
              <a:t>images</a:t>
            </a:r>
            <a:r>
              <a:rPr lang="pt-PT" dirty="0"/>
              <a:t> are </a:t>
            </a:r>
            <a:r>
              <a:rPr lang="pt-PT" dirty="0" err="1"/>
              <a:t>expected</a:t>
            </a:r>
            <a:r>
              <a:rPr lang="pt-PT" dirty="0"/>
              <a:t> in (</a:t>
            </a:r>
            <a:r>
              <a:rPr lang="pt-PT" dirty="0" err="1"/>
              <a:t>almost</a:t>
            </a:r>
            <a:r>
              <a:rPr lang="pt-PT" dirty="0"/>
              <a:t>) </a:t>
            </a:r>
            <a:r>
              <a:rPr lang="pt-PT" dirty="0" err="1"/>
              <a:t>every</a:t>
            </a:r>
            <a:r>
              <a:rPr lang="pt-PT" dirty="0"/>
              <a:t> slide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skeleton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slides;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 –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too </a:t>
            </a:r>
            <a:r>
              <a:rPr lang="pt-PT" dirty="0" err="1"/>
              <a:t>many</a:t>
            </a:r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Total </a:t>
            </a:r>
            <a:r>
              <a:rPr lang="pt-PT" b="1" dirty="0" err="1">
                <a:solidFill>
                  <a:srgbClr val="FF0000"/>
                </a:solidFill>
              </a:rPr>
              <a:t>presentation</a:t>
            </a:r>
            <a:r>
              <a:rPr lang="pt-PT" b="1" dirty="0">
                <a:solidFill>
                  <a:srgbClr val="FF0000"/>
                </a:solidFill>
              </a:rPr>
              <a:t> time </a:t>
            </a:r>
            <a:r>
              <a:rPr lang="pt-PT" b="1" dirty="0" err="1">
                <a:solidFill>
                  <a:srgbClr val="FF0000"/>
                </a:solidFill>
              </a:rPr>
              <a:t>is</a:t>
            </a:r>
            <a:r>
              <a:rPr lang="pt-PT" b="1" dirty="0">
                <a:solidFill>
                  <a:srgbClr val="FF0000"/>
                </a:solidFill>
              </a:rPr>
              <a:t> 12 minutes, </a:t>
            </a:r>
            <a:r>
              <a:rPr lang="pt-PT" b="1" dirty="0" err="1">
                <a:solidFill>
                  <a:srgbClr val="FF0000"/>
                </a:solidFill>
              </a:rPr>
              <a:t>including</a:t>
            </a:r>
            <a:r>
              <a:rPr lang="pt-PT" b="1" dirty="0">
                <a:solidFill>
                  <a:srgbClr val="FF0000"/>
                </a:solidFill>
              </a:rPr>
              <a:t> a demo </a:t>
            </a:r>
            <a:r>
              <a:rPr lang="pt-PT" b="1" dirty="0" err="1">
                <a:solidFill>
                  <a:srgbClr val="FF0000"/>
                </a:solidFill>
              </a:rPr>
              <a:t>of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your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project</a:t>
            </a:r>
            <a:endParaRPr lang="pt-PT" b="1" dirty="0">
              <a:solidFill>
                <a:srgbClr val="FF000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A0387A-F9C7-FD4D-4AD2-19395D4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?</a:t>
            </a:r>
          </a:p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do?</a:t>
            </a:r>
          </a:p>
          <a:p>
            <a:endParaRPr lang="pt-PT" dirty="0"/>
          </a:p>
          <a:p>
            <a:r>
              <a:rPr lang="pt-PT" dirty="0"/>
              <a:t>Are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basic three.js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additional</a:t>
            </a:r>
            <a:r>
              <a:rPr lang="pt-PT" dirty="0"/>
              <a:t> modules?</a:t>
            </a:r>
          </a:p>
          <a:p>
            <a:endParaRPr lang="pt-PT" dirty="0"/>
          </a:p>
          <a:p>
            <a:r>
              <a:rPr lang="pt-PT" dirty="0"/>
              <a:t>URL –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Models</a:t>
            </a:r>
            <a:r>
              <a:rPr lang="pt-PT" dirty="0">
                <a:solidFill>
                  <a:srgbClr val="FFFFFF"/>
                </a:solidFill>
              </a:rPr>
              <a:t> (</a:t>
            </a:r>
            <a:r>
              <a:rPr lang="pt-PT" dirty="0" err="1">
                <a:solidFill>
                  <a:srgbClr val="FFFFFF"/>
                </a:solidFill>
              </a:rPr>
              <a:t>Previous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Work</a:t>
            </a:r>
            <a:r>
              <a:rPr lang="pt-PT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rgbClr val="FFFFFF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>
              <a:solidFill>
                <a:srgbClr val="FFFFFF"/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9470A042-DCF3-7572-CA9D-C3A1A6E7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858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98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 err="1"/>
              <a:t>Models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rgbClr val="FFFFFF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PT" dirty="0">
              <a:solidFill>
                <a:schemeClr val="tx1"/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9470A042-DCF3-7572-CA9D-C3A1A6E7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28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0600B-C2E5-E149-564D-D3E0B4E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(</a:t>
            </a:r>
            <a:r>
              <a:rPr lang="pt-PT" dirty="0" err="1"/>
              <a:t>Previous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AE7B9-A37E-1646-6769-9C0A35AE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						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A41557-DE52-4EDE-E983-31B5827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E617AB-D24A-610B-3A5E-171FA61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92493-1983-EEFE-9A4C-B92D37678495}"/>
              </a:ext>
            </a:extLst>
          </p:cNvPr>
          <p:cNvSpPr/>
          <p:nvPr/>
        </p:nvSpPr>
        <p:spPr>
          <a:xfrm>
            <a:off x="5182342" y="1496411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Scene</a:t>
            </a:r>
            <a:endParaRPr lang="pt-P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00030A-659D-A511-9571-8CBD8FA6EA54}"/>
              </a:ext>
            </a:extLst>
          </p:cNvPr>
          <p:cNvSpPr/>
          <p:nvPr/>
        </p:nvSpPr>
        <p:spPr>
          <a:xfrm>
            <a:off x="2827908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Building</a:t>
            </a:r>
            <a:endParaRPr lang="pt-P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AD540-288D-62E2-DCBB-2C7F21659F3E}"/>
              </a:ext>
            </a:extLst>
          </p:cNvPr>
          <p:cNvSpPr/>
          <p:nvPr/>
        </p:nvSpPr>
        <p:spPr>
          <a:xfrm>
            <a:off x="4261282" y="2760347"/>
            <a:ext cx="1592062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Pavement</a:t>
            </a:r>
            <a:endParaRPr lang="pt-P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7275E-75E5-A163-EE88-89B0504098E6}"/>
              </a:ext>
            </a:extLst>
          </p:cNvPr>
          <p:cNvSpPr/>
          <p:nvPr/>
        </p:nvSpPr>
        <p:spPr>
          <a:xfrm>
            <a:off x="5960247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Light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0F8E7D-EE36-7218-139C-BF7E10115262}"/>
              </a:ext>
            </a:extLst>
          </p:cNvPr>
          <p:cNvSpPr/>
          <p:nvPr/>
        </p:nvSpPr>
        <p:spPr>
          <a:xfrm>
            <a:off x="4013447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Roof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D2F555-3970-70F7-F410-BA26DCBBF54C}"/>
              </a:ext>
            </a:extLst>
          </p:cNvPr>
          <p:cNvSpPr/>
          <p:nvPr/>
        </p:nvSpPr>
        <p:spPr>
          <a:xfrm>
            <a:off x="2976239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Floor</a:t>
            </a:r>
            <a:endParaRPr lang="pt-P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811BE3-D0BD-1036-661D-D0614E4FA711}"/>
              </a:ext>
            </a:extLst>
          </p:cNvPr>
          <p:cNvSpPr/>
          <p:nvPr/>
        </p:nvSpPr>
        <p:spPr>
          <a:xfrm>
            <a:off x="1932373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Wall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04AEF1-2947-69A0-43FF-C9EBCDDB47C7}"/>
              </a:ext>
            </a:extLst>
          </p:cNvPr>
          <p:cNvSpPr/>
          <p:nvPr/>
        </p:nvSpPr>
        <p:spPr>
          <a:xfrm>
            <a:off x="1301318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Plane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A8DE54-8399-37FC-BDB3-E7A5FD103779}"/>
              </a:ext>
            </a:extLst>
          </p:cNvPr>
          <p:cNvSpPr/>
          <p:nvPr/>
        </p:nvSpPr>
        <p:spPr>
          <a:xfrm>
            <a:off x="8908372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Camera</a:t>
            </a:r>
            <a:endParaRPr lang="pt-P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3F25E5-EC9E-0663-A69E-AE3B734B8BF8}"/>
              </a:ext>
            </a:extLst>
          </p:cNvPr>
          <p:cNvSpPr/>
          <p:nvPr/>
        </p:nvSpPr>
        <p:spPr>
          <a:xfrm>
            <a:off x="7407678" y="2766366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29BE79-B107-A3AA-A8D4-941FC9887D60}"/>
              </a:ext>
            </a:extLst>
          </p:cNvPr>
          <p:cNvSpPr/>
          <p:nvPr/>
        </p:nvSpPr>
        <p:spPr>
          <a:xfrm>
            <a:off x="8610601" y="4024283"/>
            <a:ext cx="1127091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Wheel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97086C-6339-FD1D-FBF7-B3C72B85380A}"/>
              </a:ext>
            </a:extLst>
          </p:cNvPr>
          <p:cNvSpPr/>
          <p:nvPr/>
        </p:nvSpPr>
        <p:spPr>
          <a:xfrm>
            <a:off x="7566736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Cabin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B41640D-852A-227E-66FF-83E5B2DC55C8}"/>
              </a:ext>
            </a:extLst>
          </p:cNvPr>
          <p:cNvSpPr/>
          <p:nvPr/>
        </p:nvSpPr>
        <p:spPr>
          <a:xfrm>
            <a:off x="6522870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Main</a:t>
            </a:r>
            <a:endParaRPr lang="pt-PT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D46C22E3-393A-4EDC-723E-5BDDA7F18EE0}"/>
              </a:ext>
            </a:extLst>
          </p:cNvPr>
          <p:cNvCxnSpPr>
            <a:stCxn id="24" idx="4"/>
          </p:cNvCxnSpPr>
          <p:nvPr/>
        </p:nvCxnSpPr>
        <p:spPr>
          <a:xfrm>
            <a:off x="3498172" y="3620457"/>
            <a:ext cx="0" cy="40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BD64B18A-BE90-A0A5-CA66-E24DB7FAA263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rot="16200000" flipH="1">
            <a:off x="3814863" y="3303766"/>
            <a:ext cx="403826" cy="1037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5D2B6930-7DE5-6923-D060-A40DE44E094D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 rot="5400000">
            <a:off x="2774326" y="3300437"/>
            <a:ext cx="403826" cy="10438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96260616-C271-4C76-03FD-2B9814B6C604}"/>
              </a:ext>
            </a:extLst>
          </p:cNvPr>
          <p:cNvCxnSpPr/>
          <p:nvPr/>
        </p:nvCxnSpPr>
        <p:spPr>
          <a:xfrm>
            <a:off x="8091996" y="3614438"/>
            <a:ext cx="0" cy="40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xão: Ângulo Reto 51">
            <a:extLst>
              <a:ext uri="{FF2B5EF4-FFF2-40B4-BE49-F238E27FC236}">
                <a16:creationId xmlns:a16="http://schemas.microsoft.com/office/drawing/2014/main" id="{32F8C9FE-70E0-0372-20BA-8D8E2526F8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8687" y="3297747"/>
            <a:ext cx="403826" cy="1037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: Ângulo Reto 52">
            <a:extLst>
              <a:ext uri="{FF2B5EF4-FFF2-40B4-BE49-F238E27FC236}">
                <a16:creationId xmlns:a16="http://schemas.microsoft.com/office/drawing/2014/main" id="{20FAC573-B021-E707-06A7-DD3A9B434390}"/>
              </a:ext>
            </a:extLst>
          </p:cNvPr>
          <p:cNvCxnSpPr/>
          <p:nvPr/>
        </p:nvCxnSpPr>
        <p:spPr>
          <a:xfrm rot="5400000">
            <a:off x="7368150" y="3294418"/>
            <a:ext cx="403826" cy="10438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: Ângulo Reto 56">
            <a:extLst>
              <a:ext uri="{FF2B5EF4-FFF2-40B4-BE49-F238E27FC236}">
                <a16:creationId xmlns:a16="http://schemas.microsoft.com/office/drawing/2014/main" id="{9A7BE2D0-9222-FE4D-2273-643B3A491E25}"/>
              </a:ext>
            </a:extLst>
          </p:cNvPr>
          <p:cNvCxnSpPr>
            <a:stCxn id="12" idx="4"/>
            <a:endCxn id="33" idx="0"/>
          </p:cNvCxnSpPr>
          <p:nvPr/>
        </p:nvCxnSpPr>
        <p:spPr>
          <a:xfrm rot="5400000">
            <a:off x="3710181" y="617922"/>
            <a:ext cx="403826" cy="3881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xão: Ângulo Reto 58">
            <a:extLst>
              <a:ext uri="{FF2B5EF4-FFF2-40B4-BE49-F238E27FC236}">
                <a16:creationId xmlns:a16="http://schemas.microsoft.com/office/drawing/2014/main" id="{873919C8-D302-07AC-AC68-F0F92BBC5D05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rot="5400000">
            <a:off x="4473476" y="1381217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: Ângulo Reto 60">
            <a:extLst>
              <a:ext uri="{FF2B5EF4-FFF2-40B4-BE49-F238E27FC236}">
                <a16:creationId xmlns:a16="http://schemas.microsoft.com/office/drawing/2014/main" id="{2060788B-1F81-46FC-DA07-F1239148CA8E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rot="5400000">
            <a:off x="5253047" y="2160788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: Ângulo Reto 62">
            <a:extLst>
              <a:ext uri="{FF2B5EF4-FFF2-40B4-BE49-F238E27FC236}">
                <a16:creationId xmlns:a16="http://schemas.microsoft.com/office/drawing/2014/main" id="{164827C6-E012-94B0-BEA2-7422A469452A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rot="16200000" flipH="1">
            <a:off x="6039645" y="2169481"/>
            <a:ext cx="403826" cy="777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03C3AA24-048F-C9BD-A4AD-5D43BAD4CB42}"/>
              </a:ext>
            </a:extLst>
          </p:cNvPr>
          <p:cNvCxnSpPr>
            <a:stCxn id="12" idx="4"/>
            <a:endCxn id="35" idx="0"/>
          </p:cNvCxnSpPr>
          <p:nvPr/>
        </p:nvCxnSpPr>
        <p:spPr>
          <a:xfrm rot="16200000" flipH="1">
            <a:off x="6760352" y="1448775"/>
            <a:ext cx="409845" cy="2225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: Ângulo Reto 66">
            <a:extLst>
              <a:ext uri="{FF2B5EF4-FFF2-40B4-BE49-F238E27FC236}">
                <a16:creationId xmlns:a16="http://schemas.microsoft.com/office/drawing/2014/main" id="{098EDF3C-0B57-D3A5-7B4B-EA0D1EAF6CC2}"/>
              </a:ext>
            </a:extLst>
          </p:cNvPr>
          <p:cNvCxnSpPr>
            <a:stCxn id="12" idx="4"/>
            <a:endCxn id="34" idx="0"/>
          </p:cNvCxnSpPr>
          <p:nvPr/>
        </p:nvCxnSpPr>
        <p:spPr>
          <a:xfrm rot="16200000" flipH="1">
            <a:off x="7513708" y="695419"/>
            <a:ext cx="403826" cy="37260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E790FAD1-8E6D-6847-21B7-7430B3C00468}"/>
              </a:ext>
            </a:extLst>
          </p:cNvPr>
          <p:cNvCxnSpPr/>
          <p:nvPr/>
        </p:nvCxnSpPr>
        <p:spPr>
          <a:xfrm rot="5400000">
            <a:off x="4473476" y="1381218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: Ângulo Reto 68">
            <a:extLst>
              <a:ext uri="{FF2B5EF4-FFF2-40B4-BE49-F238E27FC236}">
                <a16:creationId xmlns:a16="http://schemas.microsoft.com/office/drawing/2014/main" id="{C9F672BB-375D-8398-0F75-67CBAC1C4D69}"/>
              </a:ext>
            </a:extLst>
          </p:cNvPr>
          <p:cNvCxnSpPr/>
          <p:nvPr/>
        </p:nvCxnSpPr>
        <p:spPr>
          <a:xfrm rot="5400000">
            <a:off x="5253047" y="2160789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3088E332-AD2C-D68D-C850-8917CCFE1A87}"/>
              </a:ext>
            </a:extLst>
          </p:cNvPr>
          <p:cNvCxnSpPr/>
          <p:nvPr/>
        </p:nvCxnSpPr>
        <p:spPr>
          <a:xfrm rot="16200000" flipH="1">
            <a:off x="6760353" y="1448776"/>
            <a:ext cx="409845" cy="2225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: Ângulo Reto 70">
            <a:extLst>
              <a:ext uri="{FF2B5EF4-FFF2-40B4-BE49-F238E27FC236}">
                <a16:creationId xmlns:a16="http://schemas.microsoft.com/office/drawing/2014/main" id="{11C1F4AB-A9FB-D26B-7D99-B345B2720476}"/>
              </a:ext>
            </a:extLst>
          </p:cNvPr>
          <p:cNvCxnSpPr/>
          <p:nvPr/>
        </p:nvCxnSpPr>
        <p:spPr>
          <a:xfrm rot="5400000">
            <a:off x="4473477" y="1381219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: Ângulo Reto 71">
            <a:extLst>
              <a:ext uri="{FF2B5EF4-FFF2-40B4-BE49-F238E27FC236}">
                <a16:creationId xmlns:a16="http://schemas.microsoft.com/office/drawing/2014/main" id="{9AF2F69C-E3B9-186E-7F5D-0BD0D76FE6CE}"/>
              </a:ext>
            </a:extLst>
          </p:cNvPr>
          <p:cNvCxnSpPr/>
          <p:nvPr/>
        </p:nvCxnSpPr>
        <p:spPr>
          <a:xfrm rot="5400000">
            <a:off x="5253048" y="2160790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: Ângulo Reto 72">
            <a:extLst>
              <a:ext uri="{FF2B5EF4-FFF2-40B4-BE49-F238E27FC236}">
                <a16:creationId xmlns:a16="http://schemas.microsoft.com/office/drawing/2014/main" id="{79BE7EC5-5F33-F0C1-53BF-D6D7D232DDE6}"/>
              </a:ext>
            </a:extLst>
          </p:cNvPr>
          <p:cNvCxnSpPr/>
          <p:nvPr/>
        </p:nvCxnSpPr>
        <p:spPr>
          <a:xfrm rot="16200000" flipH="1">
            <a:off x="6039646" y="2169482"/>
            <a:ext cx="403826" cy="7779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604BF906-0EF3-EAC9-B8D0-BB8D3E0D4389}"/>
              </a:ext>
            </a:extLst>
          </p:cNvPr>
          <p:cNvCxnSpPr/>
          <p:nvPr/>
        </p:nvCxnSpPr>
        <p:spPr>
          <a:xfrm rot="16200000" flipH="1">
            <a:off x="6760354" y="1448777"/>
            <a:ext cx="409845" cy="2225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: Ângulo Reto 74">
            <a:extLst>
              <a:ext uri="{FF2B5EF4-FFF2-40B4-BE49-F238E27FC236}">
                <a16:creationId xmlns:a16="http://schemas.microsoft.com/office/drawing/2014/main" id="{487969A4-4DEE-43B5-1801-98F84DB01420}"/>
              </a:ext>
            </a:extLst>
          </p:cNvPr>
          <p:cNvCxnSpPr/>
          <p:nvPr/>
        </p:nvCxnSpPr>
        <p:spPr>
          <a:xfrm rot="5400000">
            <a:off x="4473478" y="1381220"/>
            <a:ext cx="403826" cy="23544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: Ângulo Reto 75">
            <a:extLst>
              <a:ext uri="{FF2B5EF4-FFF2-40B4-BE49-F238E27FC236}">
                <a16:creationId xmlns:a16="http://schemas.microsoft.com/office/drawing/2014/main" id="{4EE8760C-90C4-46C9-207E-C33271EA0DF5}"/>
              </a:ext>
            </a:extLst>
          </p:cNvPr>
          <p:cNvCxnSpPr/>
          <p:nvPr/>
        </p:nvCxnSpPr>
        <p:spPr>
          <a:xfrm rot="5400000">
            <a:off x="5253049" y="2160791"/>
            <a:ext cx="403826" cy="7952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0600B-C2E5-E149-564D-D3E0B4E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AE7B9-A37E-1646-6769-9C0A35AE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						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A41557-DE52-4EDE-E983-31B5827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E617AB-D24A-610B-3A5E-171FA61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92493-1983-EEFE-9A4C-B92D37678495}"/>
              </a:ext>
            </a:extLst>
          </p:cNvPr>
          <p:cNvSpPr/>
          <p:nvPr/>
        </p:nvSpPr>
        <p:spPr>
          <a:xfrm>
            <a:off x="4969278" y="1625369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Scene</a:t>
            </a:r>
            <a:endParaRPr lang="pt-P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00030A-659D-A511-9571-8CBD8FA6EA54}"/>
              </a:ext>
            </a:extLst>
          </p:cNvPr>
          <p:cNvSpPr/>
          <p:nvPr/>
        </p:nvSpPr>
        <p:spPr>
          <a:xfrm>
            <a:off x="1995074" y="2895324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House</a:t>
            </a:r>
            <a:endParaRPr lang="pt-P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AD540-288D-62E2-DCBB-2C7F21659F3E}"/>
              </a:ext>
            </a:extLst>
          </p:cNvPr>
          <p:cNvSpPr/>
          <p:nvPr/>
        </p:nvSpPr>
        <p:spPr>
          <a:xfrm>
            <a:off x="3490539" y="2889304"/>
            <a:ext cx="1592062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Pavement</a:t>
            </a:r>
            <a:endParaRPr lang="pt-P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7275E-75E5-A163-EE88-89B0504098E6}"/>
              </a:ext>
            </a:extLst>
          </p:cNvPr>
          <p:cNvSpPr/>
          <p:nvPr/>
        </p:nvSpPr>
        <p:spPr>
          <a:xfrm>
            <a:off x="5189504" y="2889304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Light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0F8E7D-EE36-7218-139C-BF7E10115262}"/>
              </a:ext>
            </a:extLst>
          </p:cNvPr>
          <p:cNvSpPr/>
          <p:nvPr/>
        </p:nvSpPr>
        <p:spPr>
          <a:xfrm>
            <a:off x="3654108" y="4294236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Roof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D2F555-3970-70F7-F410-BA26DCBBF54C}"/>
              </a:ext>
            </a:extLst>
          </p:cNvPr>
          <p:cNvSpPr/>
          <p:nvPr/>
        </p:nvSpPr>
        <p:spPr>
          <a:xfrm>
            <a:off x="2522739" y="4294236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Floor</a:t>
            </a:r>
            <a:endParaRPr lang="pt-P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811BE3-D0BD-1036-661D-D0614E4FA711}"/>
              </a:ext>
            </a:extLst>
          </p:cNvPr>
          <p:cNvSpPr/>
          <p:nvPr/>
        </p:nvSpPr>
        <p:spPr>
          <a:xfrm>
            <a:off x="1092233" y="4294236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Wall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04AEF1-2947-69A0-43FF-C9EBCDDB47C7}"/>
              </a:ext>
            </a:extLst>
          </p:cNvPr>
          <p:cNvSpPr/>
          <p:nvPr/>
        </p:nvSpPr>
        <p:spPr>
          <a:xfrm>
            <a:off x="278908" y="2883286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Plane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A8DE54-8399-37FC-BDB3-E7A5FD103779}"/>
              </a:ext>
            </a:extLst>
          </p:cNvPr>
          <p:cNvSpPr/>
          <p:nvPr/>
        </p:nvSpPr>
        <p:spPr>
          <a:xfrm>
            <a:off x="10584212" y="2810014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Camera</a:t>
            </a:r>
            <a:endParaRPr lang="pt-P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3F25E5-EC9E-0663-A69E-AE3B734B8BF8}"/>
              </a:ext>
            </a:extLst>
          </p:cNvPr>
          <p:cNvSpPr/>
          <p:nvPr/>
        </p:nvSpPr>
        <p:spPr>
          <a:xfrm>
            <a:off x="6636935" y="2895323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29BE79-B107-A3AA-A8D4-941FC9887D60}"/>
              </a:ext>
            </a:extLst>
          </p:cNvPr>
          <p:cNvSpPr/>
          <p:nvPr/>
        </p:nvSpPr>
        <p:spPr>
          <a:xfrm>
            <a:off x="8054376" y="4155478"/>
            <a:ext cx="1127091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Wheel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97086C-6339-FD1D-FBF7-B3C72B85380A}"/>
              </a:ext>
            </a:extLst>
          </p:cNvPr>
          <p:cNvSpPr/>
          <p:nvPr/>
        </p:nvSpPr>
        <p:spPr>
          <a:xfrm>
            <a:off x="6923007" y="4155478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Cabin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B41640D-852A-227E-66FF-83E5B2DC55C8}"/>
              </a:ext>
            </a:extLst>
          </p:cNvPr>
          <p:cNvSpPr/>
          <p:nvPr/>
        </p:nvSpPr>
        <p:spPr>
          <a:xfrm>
            <a:off x="5791638" y="4153241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Main</a:t>
            </a:r>
            <a:endParaRPr lang="pt-PT" dirty="0"/>
          </a:p>
        </p:txBody>
      </p: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BD64B18A-BE90-A0A5-CA66-E24DB7FAA263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rot="16200000" flipH="1">
            <a:off x="3151288" y="3269483"/>
            <a:ext cx="538802" cy="15107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5D2B6930-7DE5-6923-D060-A40DE44E094D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 rot="5400000">
            <a:off x="1870351" y="3499249"/>
            <a:ext cx="538802" cy="10511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202D5B84-0CF7-E3BD-8AA3-7236BA7B0350}"/>
              </a:ext>
            </a:extLst>
          </p:cNvPr>
          <p:cNvCxnSpPr/>
          <p:nvPr/>
        </p:nvCxnSpPr>
        <p:spPr>
          <a:xfrm>
            <a:off x="3453855" y="2864302"/>
            <a:ext cx="1698965" cy="1020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3D7E02E-A34E-6763-A15A-FF724FB1C9E5}"/>
              </a:ext>
            </a:extLst>
          </p:cNvPr>
          <p:cNvCxnSpPr>
            <a:cxnSpLocks/>
          </p:cNvCxnSpPr>
          <p:nvPr/>
        </p:nvCxnSpPr>
        <p:spPr>
          <a:xfrm flipV="1">
            <a:off x="3453855" y="2943593"/>
            <a:ext cx="1591323" cy="854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xão: Ângulo Reto 45">
            <a:extLst>
              <a:ext uri="{FF2B5EF4-FFF2-40B4-BE49-F238E27FC236}">
                <a16:creationId xmlns:a16="http://schemas.microsoft.com/office/drawing/2014/main" id="{880E9542-85FB-A7AD-D3A1-48359876AEAA}"/>
              </a:ext>
            </a:extLst>
          </p:cNvPr>
          <p:cNvCxnSpPr>
            <a:stCxn id="24" idx="4"/>
            <a:endCxn id="31" idx="0"/>
          </p:cNvCxnSpPr>
          <p:nvPr/>
        </p:nvCxnSpPr>
        <p:spPr>
          <a:xfrm rot="16200000" flipH="1">
            <a:off x="2585604" y="3835168"/>
            <a:ext cx="538802" cy="3793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B23FAF30-06BD-C996-1933-C424D70BD423}"/>
              </a:ext>
            </a:extLst>
          </p:cNvPr>
          <p:cNvSpPr/>
          <p:nvPr/>
        </p:nvSpPr>
        <p:spPr>
          <a:xfrm>
            <a:off x="8014582" y="2865313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Tree</a:t>
            </a:r>
            <a:endParaRPr lang="pt-PT" dirty="0"/>
          </a:p>
        </p:txBody>
      </p:sp>
      <p:cxnSp>
        <p:nvCxnSpPr>
          <p:cNvPr id="79" name="Conexão: Ângulo Reto 78">
            <a:extLst>
              <a:ext uri="{FF2B5EF4-FFF2-40B4-BE49-F238E27FC236}">
                <a16:creationId xmlns:a16="http://schemas.microsoft.com/office/drawing/2014/main" id="{A1E5FA84-947E-3E1D-7E68-8D4D4DBE9A1B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rot="5400000">
            <a:off x="6611481" y="3457523"/>
            <a:ext cx="397808" cy="9936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: Ângulo Reto 80">
            <a:extLst>
              <a:ext uri="{FF2B5EF4-FFF2-40B4-BE49-F238E27FC236}">
                <a16:creationId xmlns:a16="http://schemas.microsoft.com/office/drawing/2014/main" id="{6105FD63-40F6-4088-45D5-45952E0FF626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 rot="16200000" flipH="1">
            <a:off x="7176047" y="3886584"/>
            <a:ext cx="400045" cy="137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: Ângulo Reto 82">
            <a:extLst>
              <a:ext uri="{FF2B5EF4-FFF2-40B4-BE49-F238E27FC236}">
                <a16:creationId xmlns:a16="http://schemas.microsoft.com/office/drawing/2014/main" id="{0FE113C5-11A3-2A9B-54FB-206086B5242D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 rot="16200000" flipH="1">
            <a:off x="7762538" y="3300093"/>
            <a:ext cx="400045" cy="1310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4BCFA2E9-679A-2CB4-C989-4E7782FE0ECD}"/>
              </a:ext>
            </a:extLst>
          </p:cNvPr>
          <p:cNvSpPr/>
          <p:nvPr/>
        </p:nvSpPr>
        <p:spPr>
          <a:xfrm>
            <a:off x="9421791" y="2865313"/>
            <a:ext cx="1095740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Fence</a:t>
            </a:r>
            <a:endParaRPr lang="pt-PT" dirty="0"/>
          </a:p>
        </p:txBody>
      </p:sp>
      <p:cxnSp>
        <p:nvCxnSpPr>
          <p:cNvPr id="93" name="Conexão: Ângulo Reto 92">
            <a:extLst>
              <a:ext uri="{FF2B5EF4-FFF2-40B4-BE49-F238E27FC236}">
                <a16:creationId xmlns:a16="http://schemas.microsoft.com/office/drawing/2014/main" id="{C2BC418B-46D5-AF82-DAF0-229BE7D210D1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rot="16200000" flipH="1">
            <a:off x="5547743" y="2577278"/>
            <a:ext cx="403825" cy="2202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xão: Ângulo Reto 94">
            <a:extLst>
              <a:ext uri="{FF2B5EF4-FFF2-40B4-BE49-F238E27FC236}">
                <a16:creationId xmlns:a16="http://schemas.microsoft.com/office/drawing/2014/main" id="{A1BA7742-1F41-6406-02B3-2B09034D642A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rot="5400000">
            <a:off x="4761144" y="2010905"/>
            <a:ext cx="403825" cy="13529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: Ângulo Reto 96">
            <a:extLst>
              <a:ext uri="{FF2B5EF4-FFF2-40B4-BE49-F238E27FC236}">
                <a16:creationId xmlns:a16="http://schemas.microsoft.com/office/drawing/2014/main" id="{2B73AE98-3327-3643-D161-37F37FD43B30}"/>
              </a:ext>
            </a:extLst>
          </p:cNvPr>
          <p:cNvCxnSpPr>
            <a:stCxn id="12" idx="4"/>
            <a:endCxn id="35" idx="0"/>
          </p:cNvCxnSpPr>
          <p:nvPr/>
        </p:nvCxnSpPr>
        <p:spPr>
          <a:xfrm rot="16200000" flipH="1">
            <a:off x="6268448" y="1856572"/>
            <a:ext cx="409844" cy="1667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: Ângulo Reto 98">
            <a:extLst>
              <a:ext uri="{FF2B5EF4-FFF2-40B4-BE49-F238E27FC236}">
                <a16:creationId xmlns:a16="http://schemas.microsoft.com/office/drawing/2014/main" id="{CE84FAAC-A1C0-5399-F889-2BF6ED399891}"/>
              </a:ext>
            </a:extLst>
          </p:cNvPr>
          <p:cNvCxnSpPr>
            <a:stCxn id="12" idx="4"/>
            <a:endCxn id="77" idx="0"/>
          </p:cNvCxnSpPr>
          <p:nvPr/>
        </p:nvCxnSpPr>
        <p:spPr>
          <a:xfrm rot="16200000" flipH="1">
            <a:off x="6972277" y="1152744"/>
            <a:ext cx="379834" cy="30453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: Ângulo Reto 100">
            <a:extLst>
              <a:ext uri="{FF2B5EF4-FFF2-40B4-BE49-F238E27FC236}">
                <a16:creationId xmlns:a16="http://schemas.microsoft.com/office/drawing/2014/main" id="{69D90FE2-0AA4-C90E-90C1-61B35F2CED1B}"/>
              </a:ext>
            </a:extLst>
          </p:cNvPr>
          <p:cNvCxnSpPr>
            <a:stCxn id="12" idx="4"/>
            <a:endCxn id="89" idx="0"/>
          </p:cNvCxnSpPr>
          <p:nvPr/>
        </p:nvCxnSpPr>
        <p:spPr>
          <a:xfrm rot="16200000" flipH="1">
            <a:off x="7614684" y="510336"/>
            <a:ext cx="379834" cy="43301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xão: Ângulo Reto 102">
            <a:extLst>
              <a:ext uri="{FF2B5EF4-FFF2-40B4-BE49-F238E27FC236}">
                <a16:creationId xmlns:a16="http://schemas.microsoft.com/office/drawing/2014/main" id="{D7F39CFA-B33C-6555-8B96-C48D0CCC9729}"/>
              </a:ext>
            </a:extLst>
          </p:cNvPr>
          <p:cNvCxnSpPr>
            <a:stCxn id="12" idx="4"/>
            <a:endCxn id="34" idx="0"/>
          </p:cNvCxnSpPr>
          <p:nvPr/>
        </p:nvCxnSpPr>
        <p:spPr>
          <a:xfrm rot="16200000" flipH="1">
            <a:off x="8284742" y="-159721"/>
            <a:ext cx="324535" cy="56149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: Ângulo Reto 104">
            <a:extLst>
              <a:ext uri="{FF2B5EF4-FFF2-40B4-BE49-F238E27FC236}">
                <a16:creationId xmlns:a16="http://schemas.microsoft.com/office/drawing/2014/main" id="{70C2E680-C603-8FA8-F158-9AA8F87C7F3C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rot="5400000">
            <a:off x="3947518" y="1203299"/>
            <a:ext cx="409845" cy="29742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xão: Ângulo Reto 106">
            <a:extLst>
              <a:ext uri="{FF2B5EF4-FFF2-40B4-BE49-F238E27FC236}">
                <a16:creationId xmlns:a16="http://schemas.microsoft.com/office/drawing/2014/main" id="{AA6598A9-B699-1F13-E23E-54F048135F7F}"/>
              </a:ext>
            </a:extLst>
          </p:cNvPr>
          <p:cNvCxnSpPr>
            <a:stCxn id="12" idx="4"/>
            <a:endCxn id="33" idx="0"/>
          </p:cNvCxnSpPr>
          <p:nvPr/>
        </p:nvCxnSpPr>
        <p:spPr>
          <a:xfrm rot="5400000">
            <a:off x="3095454" y="339197"/>
            <a:ext cx="397807" cy="46903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xão: Ângulo Reto 108">
            <a:extLst>
              <a:ext uri="{FF2B5EF4-FFF2-40B4-BE49-F238E27FC236}">
                <a16:creationId xmlns:a16="http://schemas.microsoft.com/office/drawing/2014/main" id="{9D72A921-5660-DFF1-4BC8-EA5ACC9F6EBD}"/>
              </a:ext>
            </a:extLst>
          </p:cNvPr>
          <p:cNvCxnSpPr>
            <a:cxnSpLocks/>
            <a:stCxn id="24" idx="4"/>
            <a:endCxn id="110" idx="0"/>
          </p:cNvCxnSpPr>
          <p:nvPr/>
        </p:nvCxnSpPr>
        <p:spPr>
          <a:xfrm rot="5400000">
            <a:off x="1967928" y="4104582"/>
            <a:ext cx="1046559" cy="3482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132F6B88-10E2-3936-7276-5D1B03EBCD3F}"/>
              </a:ext>
            </a:extLst>
          </p:cNvPr>
          <p:cNvSpPr/>
          <p:nvPr/>
        </p:nvSpPr>
        <p:spPr>
          <a:xfrm>
            <a:off x="1584668" y="4801993"/>
            <a:ext cx="1464815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Chimney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84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537A-9453-01FE-81DF-CB2489C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Changes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FF303-6B58-BD20-A877-EC794BEF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Cleaning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;</a:t>
            </a:r>
          </a:p>
          <a:p>
            <a:r>
              <a:rPr lang="pt-PT" dirty="0" err="1"/>
              <a:t>House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BoxGeometry</a:t>
            </a:r>
            <a:r>
              <a:rPr lang="pt-PT" dirty="0"/>
              <a:t> to Shape;</a:t>
            </a:r>
          </a:p>
          <a:p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sun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moon</a:t>
            </a:r>
            <a:r>
              <a:rPr lang="pt-PT" dirty="0"/>
              <a:t>, </a:t>
            </a:r>
            <a:r>
              <a:rPr lang="pt-PT" dirty="0" err="1"/>
              <a:t>trees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fences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a </a:t>
            </a:r>
            <a:r>
              <a:rPr lang="pt-PT" dirty="0" err="1"/>
              <a:t>chimney</a:t>
            </a:r>
            <a:r>
              <a:rPr lang="pt-PT" dirty="0"/>
              <a:t>;</a:t>
            </a:r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now</a:t>
            </a:r>
            <a:r>
              <a:rPr lang="pt-PT" dirty="0"/>
              <a:t> to 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arrow</a:t>
            </a:r>
            <a:r>
              <a:rPr lang="pt-PT" dirty="0"/>
              <a:t> </a:t>
            </a:r>
            <a:r>
              <a:rPr lang="pt-PT" dirty="0" err="1"/>
              <a:t>keys</a:t>
            </a:r>
            <a:r>
              <a:rPr lang="pt-PT" dirty="0"/>
              <a:t>;</a:t>
            </a:r>
          </a:p>
          <a:p>
            <a:r>
              <a:rPr lang="pt-PT" dirty="0"/>
              <a:t>Textures </a:t>
            </a:r>
            <a:r>
              <a:rPr lang="pt-PT" dirty="0" err="1"/>
              <a:t>added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;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B635D5-D47B-07AB-7575-129D4CE9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210252-D3F7-9EB3-556D-DD42C98E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56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mouse to zoom in </a:t>
            </a:r>
            <a:r>
              <a:rPr lang="pt-PT" dirty="0" err="1"/>
              <a:t>and</a:t>
            </a:r>
            <a:r>
              <a:rPr lang="pt-PT" dirty="0"/>
              <a:t> zoom out, </a:t>
            </a:r>
            <a:r>
              <a:rPr lang="pt-PT" dirty="0" err="1"/>
              <a:t>panning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rotate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keyboard</a:t>
            </a:r>
            <a:r>
              <a:rPr lang="pt-PT" dirty="0"/>
              <a:t> to:</a:t>
            </a:r>
          </a:p>
          <a:p>
            <a:pPr lvl="1"/>
            <a:r>
              <a:rPr lang="pt-PT" dirty="0"/>
              <a:t>Stop/</a:t>
            </a:r>
            <a:r>
              <a:rPr lang="pt-PT" dirty="0" err="1"/>
              <a:t>restart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spotlight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Reset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spotlight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629</Words>
  <Application>Microsoft Office PowerPoint</Application>
  <PresentationFormat>Ecrã Panorâmico</PresentationFormat>
  <Paragraphs>133</Paragraphs>
  <Slides>13</Slides>
  <Notes>1</Notes>
  <HiddenSlides>2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Project 2</vt:lpstr>
      <vt:lpstr>Apresentação do PowerPoint</vt:lpstr>
      <vt:lpstr>Main ideas</vt:lpstr>
      <vt:lpstr>Models (Previous Work)</vt:lpstr>
      <vt:lpstr>Models</vt:lpstr>
      <vt:lpstr>Scene Graph (Previous)</vt:lpstr>
      <vt:lpstr>Scene Graph</vt:lpstr>
      <vt:lpstr>Main Changes</vt:lpstr>
      <vt:lpstr>User Interaction</vt:lpstr>
      <vt:lpstr>Development (Code Organization)</vt:lpstr>
      <vt:lpstr>Problems / difficulties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sdasda sdasdsa</cp:lastModifiedBy>
  <cp:revision>11</cp:revision>
  <dcterms:created xsi:type="dcterms:W3CDTF">2022-05-15T09:39:59Z</dcterms:created>
  <dcterms:modified xsi:type="dcterms:W3CDTF">2022-07-07T09:28:23Z</dcterms:modified>
</cp:coreProperties>
</file>