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6" r:id="rId5"/>
    <p:sldId id="267" r:id="rId6"/>
    <p:sldId id="268" r:id="rId7"/>
    <p:sldId id="259" r:id="rId8"/>
    <p:sldId id="270" r:id="rId9"/>
    <p:sldId id="260" r:id="rId10"/>
    <p:sldId id="261" r:id="rId11"/>
    <p:sldId id="262" r:id="rId12"/>
    <p:sldId id="263" r:id="rId13"/>
    <p:sldId id="269" r:id="rId14"/>
    <p:sldId id="264" r:id="rId15"/>
    <p:sldId id="265" r:id="rId1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s://olavo-estima.github.io/" TargetMode="External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s://olavo-estima.github.io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CEBA7A-C050-4345-A26F-5632C9B937D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EC5095E-4EF2-44A7-B3EA-C0EFEDD6B890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House modeling with its divisions and furniture</a:t>
          </a:r>
          <a:endParaRPr lang="en-US"/>
        </a:p>
      </dgm:t>
    </dgm:pt>
    <dgm:pt modelId="{39B8847D-93CA-4FEB-8CD4-FB6B80B20CC5}" type="parTrans" cxnId="{5040ECCD-B098-4ECC-A0D6-A7048452774C}">
      <dgm:prSet/>
      <dgm:spPr/>
      <dgm:t>
        <a:bodyPr/>
        <a:lstStyle/>
        <a:p>
          <a:endParaRPr lang="en-US"/>
        </a:p>
      </dgm:t>
    </dgm:pt>
    <dgm:pt modelId="{A889CE2B-9008-451C-9B1D-B3560B7C1405}" type="sibTrans" cxnId="{5040ECCD-B098-4ECC-A0D6-A7048452774C}">
      <dgm:prSet/>
      <dgm:spPr/>
      <dgm:t>
        <a:bodyPr/>
        <a:lstStyle/>
        <a:p>
          <a:endParaRPr lang="en-US"/>
        </a:p>
      </dgm:t>
    </dgm:pt>
    <dgm:pt modelId="{B9B2F89C-8736-43E8-950F-E0EB06AF2EAF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Illumination</a:t>
          </a:r>
          <a:endParaRPr lang="en-US"/>
        </a:p>
      </dgm:t>
    </dgm:pt>
    <dgm:pt modelId="{5C0816DB-BCEE-45DF-99E4-C577CD8450F4}" type="parTrans" cxnId="{2B7EA487-AF40-4765-8804-AC3557D7AE5B}">
      <dgm:prSet/>
      <dgm:spPr/>
      <dgm:t>
        <a:bodyPr/>
        <a:lstStyle/>
        <a:p>
          <a:endParaRPr lang="en-US"/>
        </a:p>
      </dgm:t>
    </dgm:pt>
    <dgm:pt modelId="{BFC13A8D-6F8D-45E0-901C-406DB0973E9E}" type="sibTrans" cxnId="{2B7EA487-AF40-4765-8804-AC3557D7AE5B}">
      <dgm:prSet/>
      <dgm:spPr/>
      <dgm:t>
        <a:bodyPr/>
        <a:lstStyle/>
        <a:p>
          <a:endParaRPr lang="en-US"/>
        </a:p>
      </dgm:t>
    </dgm:pt>
    <dgm:pt modelId="{3E4FE689-6D65-4C44-9352-817FE5C4F314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Animation</a:t>
          </a:r>
          <a:endParaRPr lang="en-US"/>
        </a:p>
      </dgm:t>
    </dgm:pt>
    <dgm:pt modelId="{2687CFC8-EAC2-4AF3-9A0D-05924AEF6815}" type="parTrans" cxnId="{5CA424E8-E0CE-454B-AA69-D4E7DCDEB5B7}">
      <dgm:prSet/>
      <dgm:spPr/>
      <dgm:t>
        <a:bodyPr/>
        <a:lstStyle/>
        <a:p>
          <a:endParaRPr lang="en-US"/>
        </a:p>
      </dgm:t>
    </dgm:pt>
    <dgm:pt modelId="{7BFC28C7-9139-463F-B1B5-E1923AAA756F}" type="sibTrans" cxnId="{5CA424E8-E0CE-454B-AA69-D4E7DCDEB5B7}">
      <dgm:prSet/>
      <dgm:spPr/>
      <dgm:t>
        <a:bodyPr/>
        <a:lstStyle/>
        <a:p>
          <a:endParaRPr lang="en-US"/>
        </a:p>
      </dgm:t>
    </dgm:pt>
    <dgm:pt modelId="{86A0F3B2-5535-4D76-BA9F-9ADDB46D6BAB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User Interaction</a:t>
          </a:r>
          <a:endParaRPr lang="en-US"/>
        </a:p>
      </dgm:t>
    </dgm:pt>
    <dgm:pt modelId="{25A5C285-F44E-415D-BB3A-B2B158FDC901}" type="parTrans" cxnId="{9B37F36C-27BD-4EBD-8902-FCD2E500CB73}">
      <dgm:prSet/>
      <dgm:spPr/>
      <dgm:t>
        <a:bodyPr/>
        <a:lstStyle/>
        <a:p>
          <a:endParaRPr lang="en-US"/>
        </a:p>
      </dgm:t>
    </dgm:pt>
    <dgm:pt modelId="{6E308462-9BB0-4131-82A5-6B1D4F7FDB21}" type="sibTrans" cxnId="{9B37F36C-27BD-4EBD-8902-FCD2E500CB73}">
      <dgm:prSet/>
      <dgm:spPr/>
      <dgm:t>
        <a:bodyPr/>
        <a:lstStyle/>
        <a:p>
          <a:endParaRPr lang="en-US"/>
        </a:p>
      </dgm:t>
    </dgm:pt>
    <dgm:pt modelId="{CDD3BBD6-A10A-42FE-8C97-F7AA9067D6C1}" type="pres">
      <dgm:prSet presAssocID="{10CEBA7A-C050-4345-A26F-5632C9B937D7}" presName="root" presStyleCnt="0">
        <dgm:presLayoutVars>
          <dgm:dir/>
          <dgm:resizeHandles val="exact"/>
        </dgm:presLayoutVars>
      </dgm:prSet>
      <dgm:spPr/>
    </dgm:pt>
    <dgm:pt modelId="{170DE9E1-5B7F-432E-86F6-A5688C5903DE}" type="pres">
      <dgm:prSet presAssocID="{CEC5095E-4EF2-44A7-B3EA-C0EFEDD6B890}" presName="compNode" presStyleCnt="0"/>
      <dgm:spPr/>
    </dgm:pt>
    <dgm:pt modelId="{60D72D06-3140-4B66-9C19-1EFA673E4E41}" type="pres">
      <dgm:prSet presAssocID="{CEC5095E-4EF2-44A7-B3EA-C0EFEDD6B890}" presName="bgRect" presStyleLbl="bgShp" presStyleIdx="0" presStyleCnt="4"/>
      <dgm:spPr/>
    </dgm:pt>
    <dgm:pt modelId="{2E13567C-3B3A-4D62-B93A-234D02BDE783}" type="pres">
      <dgm:prSet presAssocID="{CEC5095E-4EF2-44A7-B3EA-C0EFEDD6B89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fá"/>
        </a:ext>
      </dgm:extLst>
    </dgm:pt>
    <dgm:pt modelId="{BAA1268C-0F9A-4BB9-A321-F2FCA9B82643}" type="pres">
      <dgm:prSet presAssocID="{CEC5095E-4EF2-44A7-B3EA-C0EFEDD6B890}" presName="spaceRect" presStyleCnt="0"/>
      <dgm:spPr/>
    </dgm:pt>
    <dgm:pt modelId="{8312BB94-A65F-4B8A-865C-DF8504092102}" type="pres">
      <dgm:prSet presAssocID="{CEC5095E-4EF2-44A7-B3EA-C0EFEDD6B890}" presName="parTx" presStyleLbl="revTx" presStyleIdx="0" presStyleCnt="4">
        <dgm:presLayoutVars>
          <dgm:chMax val="0"/>
          <dgm:chPref val="0"/>
        </dgm:presLayoutVars>
      </dgm:prSet>
      <dgm:spPr/>
    </dgm:pt>
    <dgm:pt modelId="{B0450675-FA13-4CFE-A83C-4CD188EEBEB9}" type="pres">
      <dgm:prSet presAssocID="{A889CE2B-9008-451C-9B1D-B3560B7C1405}" presName="sibTrans" presStyleCnt="0"/>
      <dgm:spPr/>
    </dgm:pt>
    <dgm:pt modelId="{DEFAF48A-4A50-45E0-A673-57FAF6A7C40C}" type="pres">
      <dgm:prSet presAssocID="{B9B2F89C-8736-43E8-950F-E0EB06AF2EAF}" presName="compNode" presStyleCnt="0"/>
      <dgm:spPr/>
    </dgm:pt>
    <dgm:pt modelId="{8497026B-119B-4259-AC81-97A26DC2CEBA}" type="pres">
      <dgm:prSet presAssocID="{B9B2F89C-8736-43E8-950F-E0EB06AF2EAF}" presName="bgRect" presStyleLbl="bgShp" presStyleIdx="1" presStyleCnt="4"/>
      <dgm:spPr/>
    </dgm:pt>
    <dgm:pt modelId="{53D4D478-DCFD-42A5-BFE5-70E55F27CC2E}" type="pres">
      <dgm:prSet presAssocID="{B9B2F89C-8736-43E8-950F-E0EB06AF2EA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âmpada"/>
        </a:ext>
      </dgm:extLst>
    </dgm:pt>
    <dgm:pt modelId="{1BCA5794-E303-48AD-8586-8088CD6090FA}" type="pres">
      <dgm:prSet presAssocID="{B9B2F89C-8736-43E8-950F-E0EB06AF2EAF}" presName="spaceRect" presStyleCnt="0"/>
      <dgm:spPr/>
    </dgm:pt>
    <dgm:pt modelId="{21C3DBDB-BF25-4177-82EA-C4625DDA3E7D}" type="pres">
      <dgm:prSet presAssocID="{B9B2F89C-8736-43E8-950F-E0EB06AF2EAF}" presName="parTx" presStyleLbl="revTx" presStyleIdx="1" presStyleCnt="4">
        <dgm:presLayoutVars>
          <dgm:chMax val="0"/>
          <dgm:chPref val="0"/>
        </dgm:presLayoutVars>
      </dgm:prSet>
      <dgm:spPr/>
    </dgm:pt>
    <dgm:pt modelId="{6CD6EB3D-5E4D-46EB-8D12-43907ED13DF0}" type="pres">
      <dgm:prSet presAssocID="{BFC13A8D-6F8D-45E0-901C-406DB0973E9E}" presName="sibTrans" presStyleCnt="0"/>
      <dgm:spPr/>
    </dgm:pt>
    <dgm:pt modelId="{FF086468-7C53-475C-B606-56EB8D099814}" type="pres">
      <dgm:prSet presAssocID="{3E4FE689-6D65-4C44-9352-817FE5C4F314}" presName="compNode" presStyleCnt="0"/>
      <dgm:spPr/>
    </dgm:pt>
    <dgm:pt modelId="{F94B482B-4932-48B1-8481-933CD6849E88}" type="pres">
      <dgm:prSet presAssocID="{3E4FE689-6D65-4C44-9352-817FE5C4F314}" presName="bgRect" presStyleLbl="bgShp" presStyleIdx="2" presStyleCnt="4"/>
      <dgm:spPr/>
    </dgm:pt>
    <dgm:pt modelId="{C0710037-208F-425F-BF7C-6B04579F9B1B}" type="pres">
      <dgm:prSet presAssocID="{3E4FE689-6D65-4C44-9352-817FE5C4F31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85AC2145-E274-45E5-86B9-21B8CFE7B630}" type="pres">
      <dgm:prSet presAssocID="{3E4FE689-6D65-4C44-9352-817FE5C4F314}" presName="spaceRect" presStyleCnt="0"/>
      <dgm:spPr/>
    </dgm:pt>
    <dgm:pt modelId="{5D72A0EC-DB45-470A-ABB4-FF440A4DEAD8}" type="pres">
      <dgm:prSet presAssocID="{3E4FE689-6D65-4C44-9352-817FE5C4F314}" presName="parTx" presStyleLbl="revTx" presStyleIdx="2" presStyleCnt="4">
        <dgm:presLayoutVars>
          <dgm:chMax val="0"/>
          <dgm:chPref val="0"/>
        </dgm:presLayoutVars>
      </dgm:prSet>
      <dgm:spPr/>
    </dgm:pt>
    <dgm:pt modelId="{2C2808E0-0D22-4134-8CBC-A41EFE982306}" type="pres">
      <dgm:prSet presAssocID="{7BFC28C7-9139-463F-B1B5-E1923AAA756F}" presName="sibTrans" presStyleCnt="0"/>
      <dgm:spPr/>
    </dgm:pt>
    <dgm:pt modelId="{641A5A6A-40A4-4A08-81D5-6EE4324589CB}" type="pres">
      <dgm:prSet presAssocID="{86A0F3B2-5535-4D76-BA9F-9ADDB46D6BAB}" presName="compNode" presStyleCnt="0"/>
      <dgm:spPr/>
    </dgm:pt>
    <dgm:pt modelId="{AE0D10F3-7100-4C74-A759-A238873DED21}" type="pres">
      <dgm:prSet presAssocID="{86A0F3B2-5535-4D76-BA9F-9ADDB46D6BAB}" presName="bgRect" presStyleLbl="bgShp" presStyleIdx="3" presStyleCnt="4"/>
      <dgm:spPr/>
    </dgm:pt>
    <dgm:pt modelId="{91062215-D4FD-4A43-AC9F-C362F6D40F06}" type="pres">
      <dgm:prSet presAssocID="{86A0F3B2-5535-4D76-BA9F-9ADDB46D6BA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tilizador"/>
        </a:ext>
      </dgm:extLst>
    </dgm:pt>
    <dgm:pt modelId="{D3EAC4A4-BA10-46B3-B565-42D4B37D4B50}" type="pres">
      <dgm:prSet presAssocID="{86A0F3B2-5535-4D76-BA9F-9ADDB46D6BAB}" presName="spaceRect" presStyleCnt="0"/>
      <dgm:spPr/>
    </dgm:pt>
    <dgm:pt modelId="{54CDBB5A-4D84-49B1-B268-35F0DBFC021E}" type="pres">
      <dgm:prSet presAssocID="{86A0F3B2-5535-4D76-BA9F-9ADDB46D6BA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DD38108-C2B5-4C05-A159-41448FA99B26}" type="presOf" srcId="{3E4FE689-6D65-4C44-9352-817FE5C4F314}" destId="{5D72A0EC-DB45-470A-ABB4-FF440A4DEAD8}" srcOrd="0" destOrd="0" presId="urn:microsoft.com/office/officeart/2018/2/layout/IconVerticalSolidList"/>
    <dgm:cxn modelId="{E8BF2C6B-E6B7-4C8E-813D-F64EAE4060FE}" type="presOf" srcId="{10CEBA7A-C050-4345-A26F-5632C9B937D7}" destId="{CDD3BBD6-A10A-42FE-8C97-F7AA9067D6C1}" srcOrd="0" destOrd="0" presId="urn:microsoft.com/office/officeart/2018/2/layout/IconVerticalSolidList"/>
    <dgm:cxn modelId="{9B37F36C-27BD-4EBD-8902-FCD2E500CB73}" srcId="{10CEBA7A-C050-4345-A26F-5632C9B937D7}" destId="{86A0F3B2-5535-4D76-BA9F-9ADDB46D6BAB}" srcOrd="3" destOrd="0" parTransId="{25A5C285-F44E-415D-BB3A-B2B158FDC901}" sibTransId="{6E308462-9BB0-4131-82A5-6B1D4F7FDB21}"/>
    <dgm:cxn modelId="{2B7EA487-AF40-4765-8804-AC3557D7AE5B}" srcId="{10CEBA7A-C050-4345-A26F-5632C9B937D7}" destId="{B9B2F89C-8736-43E8-950F-E0EB06AF2EAF}" srcOrd="1" destOrd="0" parTransId="{5C0816DB-BCEE-45DF-99E4-C577CD8450F4}" sibTransId="{BFC13A8D-6F8D-45E0-901C-406DB0973E9E}"/>
    <dgm:cxn modelId="{5040ECCD-B098-4ECC-A0D6-A7048452774C}" srcId="{10CEBA7A-C050-4345-A26F-5632C9B937D7}" destId="{CEC5095E-4EF2-44A7-B3EA-C0EFEDD6B890}" srcOrd="0" destOrd="0" parTransId="{39B8847D-93CA-4FEB-8CD4-FB6B80B20CC5}" sibTransId="{A889CE2B-9008-451C-9B1D-B3560B7C1405}"/>
    <dgm:cxn modelId="{1A8BE4CF-1777-416D-96C5-37296DE9BEB4}" type="presOf" srcId="{CEC5095E-4EF2-44A7-B3EA-C0EFEDD6B890}" destId="{8312BB94-A65F-4B8A-865C-DF8504092102}" srcOrd="0" destOrd="0" presId="urn:microsoft.com/office/officeart/2018/2/layout/IconVerticalSolidList"/>
    <dgm:cxn modelId="{5CA424E8-E0CE-454B-AA69-D4E7DCDEB5B7}" srcId="{10CEBA7A-C050-4345-A26F-5632C9B937D7}" destId="{3E4FE689-6D65-4C44-9352-817FE5C4F314}" srcOrd="2" destOrd="0" parTransId="{2687CFC8-EAC2-4AF3-9A0D-05924AEF6815}" sibTransId="{7BFC28C7-9139-463F-B1B5-E1923AAA756F}"/>
    <dgm:cxn modelId="{B00119F8-6000-4475-B6B2-D16CF479EAD3}" type="presOf" srcId="{B9B2F89C-8736-43E8-950F-E0EB06AF2EAF}" destId="{21C3DBDB-BF25-4177-82EA-C4625DDA3E7D}" srcOrd="0" destOrd="0" presId="urn:microsoft.com/office/officeart/2018/2/layout/IconVerticalSolidList"/>
    <dgm:cxn modelId="{87042BFD-0C4B-4A07-850F-6625A811B4C0}" type="presOf" srcId="{86A0F3B2-5535-4D76-BA9F-9ADDB46D6BAB}" destId="{54CDBB5A-4D84-49B1-B268-35F0DBFC021E}" srcOrd="0" destOrd="0" presId="urn:microsoft.com/office/officeart/2018/2/layout/IconVerticalSolidList"/>
    <dgm:cxn modelId="{3B2963C6-5988-4138-AB74-08168F9CBB5B}" type="presParOf" srcId="{CDD3BBD6-A10A-42FE-8C97-F7AA9067D6C1}" destId="{170DE9E1-5B7F-432E-86F6-A5688C5903DE}" srcOrd="0" destOrd="0" presId="urn:microsoft.com/office/officeart/2018/2/layout/IconVerticalSolidList"/>
    <dgm:cxn modelId="{D87D03B9-B66A-4336-8355-751E9C781863}" type="presParOf" srcId="{170DE9E1-5B7F-432E-86F6-A5688C5903DE}" destId="{60D72D06-3140-4B66-9C19-1EFA673E4E41}" srcOrd="0" destOrd="0" presId="urn:microsoft.com/office/officeart/2018/2/layout/IconVerticalSolidList"/>
    <dgm:cxn modelId="{3A35686B-8BDD-4842-A624-52AFABF47215}" type="presParOf" srcId="{170DE9E1-5B7F-432E-86F6-A5688C5903DE}" destId="{2E13567C-3B3A-4D62-B93A-234D02BDE783}" srcOrd="1" destOrd="0" presId="urn:microsoft.com/office/officeart/2018/2/layout/IconVerticalSolidList"/>
    <dgm:cxn modelId="{07E005B2-22E4-4A90-BFDC-9E2BF89A3B09}" type="presParOf" srcId="{170DE9E1-5B7F-432E-86F6-A5688C5903DE}" destId="{BAA1268C-0F9A-4BB9-A321-F2FCA9B82643}" srcOrd="2" destOrd="0" presId="urn:microsoft.com/office/officeart/2018/2/layout/IconVerticalSolidList"/>
    <dgm:cxn modelId="{1E956C21-820E-401D-B923-7D90B144B7BF}" type="presParOf" srcId="{170DE9E1-5B7F-432E-86F6-A5688C5903DE}" destId="{8312BB94-A65F-4B8A-865C-DF8504092102}" srcOrd="3" destOrd="0" presId="urn:microsoft.com/office/officeart/2018/2/layout/IconVerticalSolidList"/>
    <dgm:cxn modelId="{E2D580D3-2E7D-483F-85C7-E35BC7946CF1}" type="presParOf" srcId="{CDD3BBD6-A10A-42FE-8C97-F7AA9067D6C1}" destId="{B0450675-FA13-4CFE-A83C-4CD188EEBEB9}" srcOrd="1" destOrd="0" presId="urn:microsoft.com/office/officeart/2018/2/layout/IconVerticalSolidList"/>
    <dgm:cxn modelId="{46AF0432-E59A-4EC2-ACD7-7AC3E95F8A8E}" type="presParOf" srcId="{CDD3BBD6-A10A-42FE-8C97-F7AA9067D6C1}" destId="{DEFAF48A-4A50-45E0-A673-57FAF6A7C40C}" srcOrd="2" destOrd="0" presId="urn:microsoft.com/office/officeart/2018/2/layout/IconVerticalSolidList"/>
    <dgm:cxn modelId="{02A638B4-DA15-41A4-BF1C-95B0B4D15D2C}" type="presParOf" srcId="{DEFAF48A-4A50-45E0-A673-57FAF6A7C40C}" destId="{8497026B-119B-4259-AC81-97A26DC2CEBA}" srcOrd="0" destOrd="0" presId="urn:microsoft.com/office/officeart/2018/2/layout/IconVerticalSolidList"/>
    <dgm:cxn modelId="{864FD439-3E40-4AF0-9889-50AC48A52C81}" type="presParOf" srcId="{DEFAF48A-4A50-45E0-A673-57FAF6A7C40C}" destId="{53D4D478-DCFD-42A5-BFE5-70E55F27CC2E}" srcOrd="1" destOrd="0" presId="urn:microsoft.com/office/officeart/2018/2/layout/IconVerticalSolidList"/>
    <dgm:cxn modelId="{F9427F62-ED7D-4926-BBAA-4C5656CAF14C}" type="presParOf" srcId="{DEFAF48A-4A50-45E0-A673-57FAF6A7C40C}" destId="{1BCA5794-E303-48AD-8586-8088CD6090FA}" srcOrd="2" destOrd="0" presId="urn:microsoft.com/office/officeart/2018/2/layout/IconVerticalSolidList"/>
    <dgm:cxn modelId="{BD592624-6F32-480F-AB79-E8E9FF7CE372}" type="presParOf" srcId="{DEFAF48A-4A50-45E0-A673-57FAF6A7C40C}" destId="{21C3DBDB-BF25-4177-82EA-C4625DDA3E7D}" srcOrd="3" destOrd="0" presId="urn:microsoft.com/office/officeart/2018/2/layout/IconVerticalSolidList"/>
    <dgm:cxn modelId="{CDD15B21-9031-42A3-91F0-7B3426117AA4}" type="presParOf" srcId="{CDD3BBD6-A10A-42FE-8C97-F7AA9067D6C1}" destId="{6CD6EB3D-5E4D-46EB-8D12-43907ED13DF0}" srcOrd="3" destOrd="0" presId="urn:microsoft.com/office/officeart/2018/2/layout/IconVerticalSolidList"/>
    <dgm:cxn modelId="{E07FF608-E2E4-49A2-8B8A-CEACE291EB50}" type="presParOf" srcId="{CDD3BBD6-A10A-42FE-8C97-F7AA9067D6C1}" destId="{FF086468-7C53-475C-B606-56EB8D099814}" srcOrd="4" destOrd="0" presId="urn:microsoft.com/office/officeart/2018/2/layout/IconVerticalSolidList"/>
    <dgm:cxn modelId="{85D4A19A-1638-4601-B0F0-BD18921EDCFF}" type="presParOf" srcId="{FF086468-7C53-475C-B606-56EB8D099814}" destId="{F94B482B-4932-48B1-8481-933CD6849E88}" srcOrd="0" destOrd="0" presId="urn:microsoft.com/office/officeart/2018/2/layout/IconVerticalSolidList"/>
    <dgm:cxn modelId="{21A81562-C0A5-407A-A496-44D26FB0CF4C}" type="presParOf" srcId="{FF086468-7C53-475C-B606-56EB8D099814}" destId="{C0710037-208F-425F-BF7C-6B04579F9B1B}" srcOrd="1" destOrd="0" presId="urn:microsoft.com/office/officeart/2018/2/layout/IconVerticalSolidList"/>
    <dgm:cxn modelId="{DB150012-71B4-4511-8187-A9FFF556B183}" type="presParOf" srcId="{FF086468-7C53-475C-B606-56EB8D099814}" destId="{85AC2145-E274-45E5-86B9-21B8CFE7B630}" srcOrd="2" destOrd="0" presId="urn:microsoft.com/office/officeart/2018/2/layout/IconVerticalSolidList"/>
    <dgm:cxn modelId="{458D9498-B014-497A-8B47-3BF714AC442B}" type="presParOf" srcId="{FF086468-7C53-475C-B606-56EB8D099814}" destId="{5D72A0EC-DB45-470A-ABB4-FF440A4DEAD8}" srcOrd="3" destOrd="0" presId="urn:microsoft.com/office/officeart/2018/2/layout/IconVerticalSolidList"/>
    <dgm:cxn modelId="{33B43EB8-5F85-4152-9770-E152F4055463}" type="presParOf" srcId="{CDD3BBD6-A10A-42FE-8C97-F7AA9067D6C1}" destId="{2C2808E0-0D22-4134-8CBC-A41EFE982306}" srcOrd="5" destOrd="0" presId="urn:microsoft.com/office/officeart/2018/2/layout/IconVerticalSolidList"/>
    <dgm:cxn modelId="{9591DC5B-377C-4801-9D03-C5DCB4C0860E}" type="presParOf" srcId="{CDD3BBD6-A10A-42FE-8C97-F7AA9067D6C1}" destId="{641A5A6A-40A4-4A08-81D5-6EE4324589CB}" srcOrd="6" destOrd="0" presId="urn:microsoft.com/office/officeart/2018/2/layout/IconVerticalSolidList"/>
    <dgm:cxn modelId="{3ADCDDCF-9EB4-4618-8839-86BE8563D6D6}" type="presParOf" srcId="{641A5A6A-40A4-4A08-81D5-6EE4324589CB}" destId="{AE0D10F3-7100-4C74-A759-A238873DED21}" srcOrd="0" destOrd="0" presId="urn:microsoft.com/office/officeart/2018/2/layout/IconVerticalSolidList"/>
    <dgm:cxn modelId="{F8982D16-5C13-48D6-8C39-CF760E7A74D6}" type="presParOf" srcId="{641A5A6A-40A4-4A08-81D5-6EE4324589CB}" destId="{91062215-D4FD-4A43-AC9F-C362F6D40F06}" srcOrd="1" destOrd="0" presId="urn:microsoft.com/office/officeart/2018/2/layout/IconVerticalSolidList"/>
    <dgm:cxn modelId="{67062C74-79B4-4BC5-9419-5E53919E8886}" type="presParOf" srcId="{641A5A6A-40A4-4A08-81D5-6EE4324589CB}" destId="{D3EAC4A4-BA10-46B3-B565-42D4B37D4B50}" srcOrd="2" destOrd="0" presId="urn:microsoft.com/office/officeart/2018/2/layout/IconVerticalSolidList"/>
    <dgm:cxn modelId="{85897BDB-9D08-464F-B75A-D48C7094D24A}" type="presParOf" srcId="{641A5A6A-40A4-4A08-81D5-6EE4324589CB}" destId="{54CDBB5A-4D84-49B1-B268-35F0DBFC021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94EF5C-2235-4950-98FD-D6E03FC695D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3B94A1A-DC5A-4E6F-A689-63B1B68E782A}">
      <dgm:prSet/>
      <dgm:spPr/>
      <dgm:t>
        <a:bodyPr/>
        <a:lstStyle/>
        <a:p>
          <a:r>
            <a:rPr lang="pt-PT"/>
            <a:t>Three.js</a:t>
          </a:r>
          <a:endParaRPr lang="en-US"/>
        </a:p>
      </dgm:t>
    </dgm:pt>
    <dgm:pt modelId="{0A1A60C2-5259-4329-8497-6CBF510E37FE}" type="parTrans" cxnId="{A2BD92B3-0C9F-4D45-A258-C66C8F76294D}">
      <dgm:prSet/>
      <dgm:spPr/>
      <dgm:t>
        <a:bodyPr/>
        <a:lstStyle/>
        <a:p>
          <a:endParaRPr lang="en-US"/>
        </a:p>
      </dgm:t>
    </dgm:pt>
    <dgm:pt modelId="{36BE35CE-153A-4C51-AE1E-6FB18FB87CF0}" type="sibTrans" cxnId="{A2BD92B3-0C9F-4D45-A258-C66C8F76294D}">
      <dgm:prSet/>
      <dgm:spPr/>
      <dgm:t>
        <a:bodyPr/>
        <a:lstStyle/>
        <a:p>
          <a:endParaRPr lang="en-US"/>
        </a:p>
      </dgm:t>
    </dgm:pt>
    <dgm:pt modelId="{89917EFE-05BB-4724-943F-863C32AF0FAF}">
      <dgm:prSet/>
      <dgm:spPr/>
      <dgm:t>
        <a:bodyPr/>
        <a:lstStyle/>
        <a:p>
          <a:r>
            <a:rPr lang="pt-PT"/>
            <a:t>Three.min.js</a:t>
          </a:r>
          <a:endParaRPr lang="en-US"/>
        </a:p>
      </dgm:t>
    </dgm:pt>
    <dgm:pt modelId="{E3DBC529-8705-4AE4-888F-00BFF3FFDB1B}" type="parTrans" cxnId="{82EA7696-342E-454D-A06F-7162641684E8}">
      <dgm:prSet/>
      <dgm:spPr/>
      <dgm:t>
        <a:bodyPr/>
        <a:lstStyle/>
        <a:p>
          <a:endParaRPr lang="en-US"/>
        </a:p>
      </dgm:t>
    </dgm:pt>
    <dgm:pt modelId="{20D39544-70C0-4C39-8B62-AD35DB808A7A}" type="sibTrans" cxnId="{82EA7696-342E-454D-A06F-7162641684E8}">
      <dgm:prSet/>
      <dgm:spPr/>
      <dgm:t>
        <a:bodyPr/>
        <a:lstStyle/>
        <a:p>
          <a:endParaRPr lang="en-US"/>
        </a:p>
      </dgm:t>
    </dgm:pt>
    <dgm:pt modelId="{98111F58-56A2-4F03-94E3-0F42CC2480F9}">
      <dgm:prSet/>
      <dgm:spPr/>
      <dgm:t>
        <a:bodyPr/>
        <a:lstStyle/>
        <a:p>
          <a:r>
            <a:rPr lang="pt-PT"/>
            <a:t>OrbitControls.js</a:t>
          </a:r>
          <a:endParaRPr lang="en-US"/>
        </a:p>
      </dgm:t>
    </dgm:pt>
    <dgm:pt modelId="{F93B5F35-A880-4F42-B082-0709AB5331C4}" type="parTrans" cxnId="{5E5BED48-0D53-4CBF-A45F-DBD546A9D1AD}">
      <dgm:prSet/>
      <dgm:spPr/>
      <dgm:t>
        <a:bodyPr/>
        <a:lstStyle/>
        <a:p>
          <a:endParaRPr lang="en-US"/>
        </a:p>
      </dgm:t>
    </dgm:pt>
    <dgm:pt modelId="{4BAA2795-BB47-458D-965C-43DD34B6EC3D}" type="sibTrans" cxnId="{5E5BED48-0D53-4CBF-A45F-DBD546A9D1AD}">
      <dgm:prSet/>
      <dgm:spPr/>
      <dgm:t>
        <a:bodyPr/>
        <a:lstStyle/>
        <a:p>
          <a:endParaRPr lang="en-US"/>
        </a:p>
      </dgm:t>
    </dgm:pt>
    <dgm:pt modelId="{E52D3E08-9B94-409E-93FC-E61BF50337F6}">
      <dgm:prSet/>
      <dgm:spPr/>
      <dgm:t>
        <a:bodyPr/>
        <a:lstStyle/>
        <a:p>
          <a:r>
            <a:rPr lang="pt-PT">
              <a:hlinkClick xmlns:r="http://schemas.openxmlformats.org/officeDocument/2006/relationships" r:id="rId1"/>
            </a:rPr>
            <a:t>https://Olavo-Estima.github.io</a:t>
          </a:r>
          <a:endParaRPr lang="en-US"/>
        </a:p>
      </dgm:t>
    </dgm:pt>
    <dgm:pt modelId="{3AD70991-8FE6-4EBA-9A01-39AF005942A6}" type="parTrans" cxnId="{FBEFFA90-839A-480D-AD95-3483AC8885BA}">
      <dgm:prSet/>
      <dgm:spPr/>
      <dgm:t>
        <a:bodyPr/>
        <a:lstStyle/>
        <a:p>
          <a:endParaRPr lang="en-US"/>
        </a:p>
      </dgm:t>
    </dgm:pt>
    <dgm:pt modelId="{85E56E8D-A356-4B0A-B526-E52A3C615984}" type="sibTrans" cxnId="{FBEFFA90-839A-480D-AD95-3483AC8885BA}">
      <dgm:prSet/>
      <dgm:spPr/>
      <dgm:t>
        <a:bodyPr/>
        <a:lstStyle/>
        <a:p>
          <a:endParaRPr lang="en-US"/>
        </a:p>
      </dgm:t>
    </dgm:pt>
    <dgm:pt modelId="{02ECED47-F034-40C2-8E9D-11BF5F77712C}" type="pres">
      <dgm:prSet presAssocID="{E194EF5C-2235-4950-98FD-D6E03FC695DC}" presName="linear" presStyleCnt="0">
        <dgm:presLayoutVars>
          <dgm:animLvl val="lvl"/>
          <dgm:resizeHandles val="exact"/>
        </dgm:presLayoutVars>
      </dgm:prSet>
      <dgm:spPr/>
    </dgm:pt>
    <dgm:pt modelId="{A8861A96-505F-42D8-82D8-92DE2E5D87AA}" type="pres">
      <dgm:prSet presAssocID="{43B94A1A-DC5A-4E6F-A689-63B1B68E782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F29C875-9A47-4D6C-AC30-4ABA88E60A5E}" type="pres">
      <dgm:prSet presAssocID="{36BE35CE-153A-4C51-AE1E-6FB18FB87CF0}" presName="spacer" presStyleCnt="0"/>
      <dgm:spPr/>
    </dgm:pt>
    <dgm:pt modelId="{3BDD5A3F-C89D-453D-BD24-AC404AD91B40}" type="pres">
      <dgm:prSet presAssocID="{89917EFE-05BB-4724-943F-863C32AF0FA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51042BE-4179-40C5-8D09-D25557CBD476}" type="pres">
      <dgm:prSet presAssocID="{20D39544-70C0-4C39-8B62-AD35DB808A7A}" presName="spacer" presStyleCnt="0"/>
      <dgm:spPr/>
    </dgm:pt>
    <dgm:pt modelId="{59353425-A7A3-49DD-B03B-1BA8E01842C1}" type="pres">
      <dgm:prSet presAssocID="{98111F58-56A2-4F03-94E3-0F42CC2480F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0C6B85C-D2CF-4238-AB77-23D9A8267A0A}" type="pres">
      <dgm:prSet presAssocID="{4BAA2795-BB47-458D-965C-43DD34B6EC3D}" presName="spacer" presStyleCnt="0"/>
      <dgm:spPr/>
    </dgm:pt>
    <dgm:pt modelId="{419AC31D-6106-4E9E-B9FC-038E73EB2323}" type="pres">
      <dgm:prSet presAssocID="{E52D3E08-9B94-409E-93FC-E61BF50337F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E1A5F0A-00DA-4143-B2C0-D81EC86B2A87}" type="presOf" srcId="{E194EF5C-2235-4950-98FD-D6E03FC695DC}" destId="{02ECED47-F034-40C2-8E9D-11BF5F77712C}" srcOrd="0" destOrd="0" presId="urn:microsoft.com/office/officeart/2005/8/layout/vList2"/>
    <dgm:cxn modelId="{AAB9B43D-1AAB-4B65-B041-F2233B37CA5B}" type="presOf" srcId="{43B94A1A-DC5A-4E6F-A689-63B1B68E782A}" destId="{A8861A96-505F-42D8-82D8-92DE2E5D87AA}" srcOrd="0" destOrd="0" presId="urn:microsoft.com/office/officeart/2005/8/layout/vList2"/>
    <dgm:cxn modelId="{5E5BED48-0D53-4CBF-A45F-DBD546A9D1AD}" srcId="{E194EF5C-2235-4950-98FD-D6E03FC695DC}" destId="{98111F58-56A2-4F03-94E3-0F42CC2480F9}" srcOrd="2" destOrd="0" parTransId="{F93B5F35-A880-4F42-B082-0709AB5331C4}" sibTransId="{4BAA2795-BB47-458D-965C-43DD34B6EC3D}"/>
    <dgm:cxn modelId="{8C29A154-4192-427E-AD9F-DAC09978231E}" type="presOf" srcId="{E52D3E08-9B94-409E-93FC-E61BF50337F6}" destId="{419AC31D-6106-4E9E-B9FC-038E73EB2323}" srcOrd="0" destOrd="0" presId="urn:microsoft.com/office/officeart/2005/8/layout/vList2"/>
    <dgm:cxn modelId="{5EEDF356-4D6B-4D73-863A-D37DB0070D55}" type="presOf" srcId="{89917EFE-05BB-4724-943F-863C32AF0FAF}" destId="{3BDD5A3F-C89D-453D-BD24-AC404AD91B40}" srcOrd="0" destOrd="0" presId="urn:microsoft.com/office/officeart/2005/8/layout/vList2"/>
    <dgm:cxn modelId="{FBEFFA90-839A-480D-AD95-3483AC8885BA}" srcId="{E194EF5C-2235-4950-98FD-D6E03FC695DC}" destId="{E52D3E08-9B94-409E-93FC-E61BF50337F6}" srcOrd="3" destOrd="0" parTransId="{3AD70991-8FE6-4EBA-9A01-39AF005942A6}" sibTransId="{85E56E8D-A356-4B0A-B526-E52A3C615984}"/>
    <dgm:cxn modelId="{82EA7696-342E-454D-A06F-7162641684E8}" srcId="{E194EF5C-2235-4950-98FD-D6E03FC695DC}" destId="{89917EFE-05BB-4724-943F-863C32AF0FAF}" srcOrd="1" destOrd="0" parTransId="{E3DBC529-8705-4AE4-888F-00BFF3FFDB1B}" sibTransId="{20D39544-70C0-4C39-8B62-AD35DB808A7A}"/>
    <dgm:cxn modelId="{A2BD92B3-0C9F-4D45-A258-C66C8F76294D}" srcId="{E194EF5C-2235-4950-98FD-D6E03FC695DC}" destId="{43B94A1A-DC5A-4E6F-A689-63B1B68E782A}" srcOrd="0" destOrd="0" parTransId="{0A1A60C2-5259-4329-8497-6CBF510E37FE}" sibTransId="{36BE35CE-153A-4C51-AE1E-6FB18FB87CF0}"/>
    <dgm:cxn modelId="{60073AD6-F903-4F57-BF95-74433C202689}" type="presOf" srcId="{98111F58-56A2-4F03-94E3-0F42CC2480F9}" destId="{59353425-A7A3-49DD-B03B-1BA8E01842C1}" srcOrd="0" destOrd="0" presId="urn:microsoft.com/office/officeart/2005/8/layout/vList2"/>
    <dgm:cxn modelId="{F38A737E-1C2A-4174-AEA3-FF951F397356}" type="presParOf" srcId="{02ECED47-F034-40C2-8E9D-11BF5F77712C}" destId="{A8861A96-505F-42D8-82D8-92DE2E5D87AA}" srcOrd="0" destOrd="0" presId="urn:microsoft.com/office/officeart/2005/8/layout/vList2"/>
    <dgm:cxn modelId="{136ADB2A-887A-4896-9065-CDE2B3F14C8E}" type="presParOf" srcId="{02ECED47-F034-40C2-8E9D-11BF5F77712C}" destId="{3F29C875-9A47-4D6C-AC30-4ABA88E60A5E}" srcOrd="1" destOrd="0" presId="urn:microsoft.com/office/officeart/2005/8/layout/vList2"/>
    <dgm:cxn modelId="{5F48D1E6-3230-44D3-8ECB-0661CF211726}" type="presParOf" srcId="{02ECED47-F034-40C2-8E9D-11BF5F77712C}" destId="{3BDD5A3F-C89D-453D-BD24-AC404AD91B40}" srcOrd="2" destOrd="0" presId="urn:microsoft.com/office/officeart/2005/8/layout/vList2"/>
    <dgm:cxn modelId="{023E5409-21D4-492E-8D1E-2779E2AF9516}" type="presParOf" srcId="{02ECED47-F034-40C2-8E9D-11BF5F77712C}" destId="{151042BE-4179-40C5-8D09-D25557CBD476}" srcOrd="3" destOrd="0" presId="urn:microsoft.com/office/officeart/2005/8/layout/vList2"/>
    <dgm:cxn modelId="{1A6B7293-5DFB-4E0A-8246-4BBE3CC7C126}" type="presParOf" srcId="{02ECED47-F034-40C2-8E9D-11BF5F77712C}" destId="{59353425-A7A3-49DD-B03B-1BA8E01842C1}" srcOrd="4" destOrd="0" presId="urn:microsoft.com/office/officeart/2005/8/layout/vList2"/>
    <dgm:cxn modelId="{4ED9E5BF-E70A-4077-B9A3-EE1C7F609A5B}" type="presParOf" srcId="{02ECED47-F034-40C2-8E9D-11BF5F77712C}" destId="{B0C6B85C-D2CF-4238-AB77-23D9A8267A0A}" srcOrd="5" destOrd="0" presId="urn:microsoft.com/office/officeart/2005/8/layout/vList2"/>
    <dgm:cxn modelId="{15DFE8EB-1AD0-4183-A5D6-0C5D55B62B31}" type="presParOf" srcId="{02ECED47-F034-40C2-8E9D-11BF5F77712C}" destId="{419AC31D-6106-4E9E-B9FC-038E73EB232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10A3A8-8CAC-4B56-91CC-30138C5C4640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C9F5DF4-A5F6-4E03-9373-BA6C6CFAA796}">
      <dgm:prSet/>
      <dgm:spPr/>
      <dgm:t>
        <a:bodyPr/>
        <a:lstStyle/>
        <a:p>
          <a:r>
            <a:rPr lang="pt-PT" dirty="0" err="1"/>
            <a:t>Models</a:t>
          </a:r>
          <a:r>
            <a:rPr lang="pt-PT" dirty="0"/>
            <a:t> (6)</a:t>
          </a:r>
          <a:endParaRPr lang="en-US" dirty="0"/>
        </a:p>
      </dgm:t>
    </dgm:pt>
    <dgm:pt modelId="{F46C15AE-0C20-42C0-9D55-D4743D8A368F}" type="parTrans" cxnId="{CD6A7031-8B61-4903-88B0-00C7A669F925}">
      <dgm:prSet/>
      <dgm:spPr/>
      <dgm:t>
        <a:bodyPr/>
        <a:lstStyle/>
        <a:p>
          <a:endParaRPr lang="en-US"/>
        </a:p>
      </dgm:t>
    </dgm:pt>
    <dgm:pt modelId="{1BE05CA5-F4D0-457D-98D8-84CEA32C939E}" type="sibTrans" cxnId="{CD6A7031-8B61-4903-88B0-00C7A669F925}">
      <dgm:prSet/>
      <dgm:spPr/>
      <dgm:t>
        <a:bodyPr/>
        <a:lstStyle/>
        <a:p>
          <a:endParaRPr lang="en-US"/>
        </a:p>
      </dgm:t>
    </dgm:pt>
    <dgm:pt modelId="{CE543FE1-A601-44B5-AD65-38190C5A7836}">
      <dgm:prSet/>
      <dgm:spPr/>
      <dgm:t>
        <a:bodyPr/>
        <a:lstStyle/>
        <a:p>
          <a:r>
            <a:rPr lang="pt-PT" dirty="0"/>
            <a:t>1 </a:t>
          </a:r>
          <a:r>
            <a:rPr lang="pt-PT" dirty="0" err="1"/>
            <a:t>House</a:t>
          </a:r>
          <a:endParaRPr lang="en-US" dirty="0"/>
        </a:p>
      </dgm:t>
    </dgm:pt>
    <dgm:pt modelId="{39526089-5460-4339-8CB8-23DE0B35324F}" type="parTrans" cxnId="{6EC99F44-150E-4604-917B-EF8E5A7ED25A}">
      <dgm:prSet/>
      <dgm:spPr/>
      <dgm:t>
        <a:bodyPr/>
        <a:lstStyle/>
        <a:p>
          <a:endParaRPr lang="en-US"/>
        </a:p>
      </dgm:t>
    </dgm:pt>
    <dgm:pt modelId="{DC2CE54D-3E58-4689-A8A4-6D5F86CE002B}" type="sibTrans" cxnId="{6EC99F44-150E-4604-917B-EF8E5A7ED25A}">
      <dgm:prSet/>
      <dgm:spPr/>
      <dgm:t>
        <a:bodyPr/>
        <a:lstStyle/>
        <a:p>
          <a:endParaRPr lang="en-US"/>
        </a:p>
      </dgm:t>
    </dgm:pt>
    <dgm:pt modelId="{82118471-0652-412D-A215-628BC5597D1A}">
      <dgm:prSet/>
      <dgm:spPr/>
      <dgm:t>
        <a:bodyPr/>
        <a:lstStyle/>
        <a:p>
          <a:r>
            <a:rPr lang="pt-PT" dirty="0"/>
            <a:t>1 Car</a:t>
          </a:r>
          <a:endParaRPr lang="en-US" dirty="0"/>
        </a:p>
      </dgm:t>
    </dgm:pt>
    <dgm:pt modelId="{889F72C1-CB79-4452-AFEE-D384F4BC6109}" type="parTrans" cxnId="{EAA0146C-9393-4449-8315-5197969DBA55}">
      <dgm:prSet/>
      <dgm:spPr/>
      <dgm:t>
        <a:bodyPr/>
        <a:lstStyle/>
        <a:p>
          <a:endParaRPr lang="en-US"/>
        </a:p>
      </dgm:t>
    </dgm:pt>
    <dgm:pt modelId="{2DFC5344-C903-451C-9BE9-FAC32967130B}" type="sibTrans" cxnId="{EAA0146C-9393-4449-8315-5197969DBA55}">
      <dgm:prSet/>
      <dgm:spPr/>
      <dgm:t>
        <a:bodyPr/>
        <a:lstStyle/>
        <a:p>
          <a:endParaRPr lang="en-US"/>
        </a:p>
      </dgm:t>
    </dgm:pt>
    <dgm:pt modelId="{2479B3CC-6EB4-4A5E-A65B-44281D2C269F}">
      <dgm:prSet/>
      <dgm:spPr/>
      <dgm:t>
        <a:bodyPr/>
        <a:lstStyle/>
        <a:p>
          <a:r>
            <a:rPr lang="pt-PT" dirty="0"/>
            <a:t>1 </a:t>
          </a:r>
          <a:r>
            <a:rPr lang="pt-PT" dirty="0" err="1"/>
            <a:t>Garage</a:t>
          </a:r>
          <a:endParaRPr lang="en-US" dirty="0"/>
        </a:p>
      </dgm:t>
    </dgm:pt>
    <dgm:pt modelId="{FBE1EF62-F9D8-4A9E-9D1B-D7DA82E0D589}" type="parTrans" cxnId="{1FEA1905-5E9B-4E88-9A49-86CA46ED9F4F}">
      <dgm:prSet/>
      <dgm:spPr/>
      <dgm:t>
        <a:bodyPr/>
        <a:lstStyle/>
        <a:p>
          <a:endParaRPr lang="en-US"/>
        </a:p>
      </dgm:t>
    </dgm:pt>
    <dgm:pt modelId="{775929A8-F7AA-4772-B43D-612AFA200E68}" type="sibTrans" cxnId="{1FEA1905-5E9B-4E88-9A49-86CA46ED9F4F}">
      <dgm:prSet/>
      <dgm:spPr/>
      <dgm:t>
        <a:bodyPr/>
        <a:lstStyle/>
        <a:p>
          <a:endParaRPr lang="en-US"/>
        </a:p>
      </dgm:t>
    </dgm:pt>
    <dgm:pt modelId="{A8767BD6-BE6F-4F4C-9DD3-4B3484FF6DFE}">
      <dgm:prSet/>
      <dgm:spPr/>
      <dgm:t>
        <a:bodyPr/>
        <a:lstStyle/>
        <a:p>
          <a:r>
            <a:rPr lang="pt-PT" dirty="0"/>
            <a:t>1 </a:t>
          </a:r>
          <a:r>
            <a:rPr lang="pt-PT" dirty="0" err="1"/>
            <a:t>Spotlight</a:t>
          </a:r>
          <a:endParaRPr lang="en-US" dirty="0"/>
        </a:p>
      </dgm:t>
    </dgm:pt>
    <dgm:pt modelId="{D8578387-B52B-4704-9D80-3079DE2C33B7}" type="parTrans" cxnId="{BEFFFCA7-6346-491E-862C-74CC99CFE9EC}">
      <dgm:prSet/>
      <dgm:spPr/>
      <dgm:t>
        <a:bodyPr/>
        <a:lstStyle/>
        <a:p>
          <a:endParaRPr lang="en-US"/>
        </a:p>
      </dgm:t>
    </dgm:pt>
    <dgm:pt modelId="{BB863046-8787-48DA-B857-9D7D0179767D}" type="sibTrans" cxnId="{BEFFFCA7-6346-491E-862C-74CC99CFE9EC}">
      <dgm:prSet/>
      <dgm:spPr/>
      <dgm:t>
        <a:bodyPr/>
        <a:lstStyle/>
        <a:p>
          <a:endParaRPr lang="en-US"/>
        </a:p>
      </dgm:t>
    </dgm:pt>
    <dgm:pt modelId="{E5DC9C21-9F4E-43F9-92C8-F4D7C519B20C}">
      <dgm:prSet/>
      <dgm:spPr/>
      <dgm:t>
        <a:bodyPr/>
        <a:lstStyle/>
        <a:p>
          <a:r>
            <a:rPr lang="en-US" dirty="0"/>
            <a:t>2 pavements</a:t>
          </a:r>
        </a:p>
      </dgm:t>
    </dgm:pt>
    <dgm:pt modelId="{DD08D906-FE46-4398-A651-9A722E3192DE}" type="parTrans" cxnId="{050CB65A-1F6B-472E-B7F1-BFD855B39CF4}">
      <dgm:prSet/>
      <dgm:spPr/>
      <dgm:t>
        <a:bodyPr/>
        <a:lstStyle/>
        <a:p>
          <a:endParaRPr lang="pt-PT"/>
        </a:p>
      </dgm:t>
    </dgm:pt>
    <dgm:pt modelId="{2E151B65-F648-4CA6-88E3-E2322F535B54}" type="sibTrans" cxnId="{050CB65A-1F6B-472E-B7F1-BFD855B39CF4}">
      <dgm:prSet/>
      <dgm:spPr/>
      <dgm:t>
        <a:bodyPr/>
        <a:lstStyle/>
        <a:p>
          <a:endParaRPr lang="pt-PT"/>
        </a:p>
      </dgm:t>
    </dgm:pt>
    <dgm:pt modelId="{1B9BE835-3D99-4292-B944-7852330CF243}" type="pres">
      <dgm:prSet presAssocID="{8510A3A8-8CAC-4B56-91CC-30138C5C4640}" presName="linear" presStyleCnt="0">
        <dgm:presLayoutVars>
          <dgm:animLvl val="lvl"/>
          <dgm:resizeHandles val="exact"/>
        </dgm:presLayoutVars>
      </dgm:prSet>
      <dgm:spPr/>
    </dgm:pt>
    <dgm:pt modelId="{3096DACC-49AF-478F-A460-5707FF8C868A}" type="pres">
      <dgm:prSet presAssocID="{8C9F5DF4-A5F6-4E03-9373-BA6C6CFAA796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AD9EF07-04D3-404B-A4BA-E4286058133E}" type="pres">
      <dgm:prSet presAssocID="{8C9F5DF4-A5F6-4E03-9373-BA6C6CFAA796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FEA1905-5E9B-4E88-9A49-86CA46ED9F4F}" srcId="{8C9F5DF4-A5F6-4E03-9373-BA6C6CFAA796}" destId="{2479B3CC-6EB4-4A5E-A65B-44281D2C269F}" srcOrd="2" destOrd="0" parTransId="{FBE1EF62-F9D8-4A9E-9D1B-D7DA82E0D589}" sibTransId="{775929A8-F7AA-4772-B43D-612AFA200E68}"/>
    <dgm:cxn modelId="{79C7A120-C651-4F84-B439-C43536065B42}" type="presOf" srcId="{E5DC9C21-9F4E-43F9-92C8-F4D7C519B20C}" destId="{EAD9EF07-04D3-404B-A4BA-E4286058133E}" srcOrd="0" destOrd="4" presId="urn:microsoft.com/office/officeart/2005/8/layout/vList2"/>
    <dgm:cxn modelId="{FAAA7830-3A46-453C-B0CF-0B0ECF76EB26}" type="presOf" srcId="{8C9F5DF4-A5F6-4E03-9373-BA6C6CFAA796}" destId="{3096DACC-49AF-478F-A460-5707FF8C868A}" srcOrd="0" destOrd="0" presId="urn:microsoft.com/office/officeart/2005/8/layout/vList2"/>
    <dgm:cxn modelId="{CD6A7031-8B61-4903-88B0-00C7A669F925}" srcId="{8510A3A8-8CAC-4B56-91CC-30138C5C4640}" destId="{8C9F5DF4-A5F6-4E03-9373-BA6C6CFAA796}" srcOrd="0" destOrd="0" parTransId="{F46C15AE-0C20-42C0-9D55-D4743D8A368F}" sibTransId="{1BE05CA5-F4D0-457D-98D8-84CEA32C939E}"/>
    <dgm:cxn modelId="{6EC99F44-150E-4604-917B-EF8E5A7ED25A}" srcId="{8C9F5DF4-A5F6-4E03-9373-BA6C6CFAA796}" destId="{CE543FE1-A601-44B5-AD65-38190C5A7836}" srcOrd="0" destOrd="0" parTransId="{39526089-5460-4339-8CB8-23DE0B35324F}" sibTransId="{DC2CE54D-3E58-4689-A8A4-6D5F86CE002B}"/>
    <dgm:cxn modelId="{295B0465-E497-495D-A7A4-C91B1D2BC6E5}" type="presOf" srcId="{CE543FE1-A601-44B5-AD65-38190C5A7836}" destId="{EAD9EF07-04D3-404B-A4BA-E4286058133E}" srcOrd="0" destOrd="0" presId="urn:microsoft.com/office/officeart/2005/8/layout/vList2"/>
    <dgm:cxn modelId="{D6AE536A-F382-4F79-9390-0F78D9BA2906}" type="presOf" srcId="{8510A3A8-8CAC-4B56-91CC-30138C5C4640}" destId="{1B9BE835-3D99-4292-B944-7852330CF243}" srcOrd="0" destOrd="0" presId="urn:microsoft.com/office/officeart/2005/8/layout/vList2"/>
    <dgm:cxn modelId="{EAA0146C-9393-4449-8315-5197969DBA55}" srcId="{8C9F5DF4-A5F6-4E03-9373-BA6C6CFAA796}" destId="{82118471-0652-412D-A215-628BC5597D1A}" srcOrd="1" destOrd="0" parTransId="{889F72C1-CB79-4452-AFEE-D384F4BC6109}" sibTransId="{2DFC5344-C903-451C-9BE9-FAC32967130B}"/>
    <dgm:cxn modelId="{B37AB657-670B-4703-BDA1-F5811B6A9D8B}" type="presOf" srcId="{A8767BD6-BE6F-4F4C-9DD3-4B3484FF6DFE}" destId="{EAD9EF07-04D3-404B-A4BA-E4286058133E}" srcOrd="0" destOrd="3" presId="urn:microsoft.com/office/officeart/2005/8/layout/vList2"/>
    <dgm:cxn modelId="{050CB65A-1F6B-472E-B7F1-BFD855B39CF4}" srcId="{8C9F5DF4-A5F6-4E03-9373-BA6C6CFAA796}" destId="{E5DC9C21-9F4E-43F9-92C8-F4D7C519B20C}" srcOrd="4" destOrd="0" parTransId="{DD08D906-FE46-4398-A651-9A722E3192DE}" sibTransId="{2E151B65-F648-4CA6-88E3-E2322F535B54}"/>
    <dgm:cxn modelId="{16BD1D8B-0751-4A9F-8093-6FF4E2FFB38D}" type="presOf" srcId="{82118471-0652-412D-A215-628BC5597D1A}" destId="{EAD9EF07-04D3-404B-A4BA-E4286058133E}" srcOrd="0" destOrd="1" presId="urn:microsoft.com/office/officeart/2005/8/layout/vList2"/>
    <dgm:cxn modelId="{82834495-2DB9-4D4D-B8A1-4349F31C89FB}" type="presOf" srcId="{2479B3CC-6EB4-4A5E-A65B-44281D2C269F}" destId="{EAD9EF07-04D3-404B-A4BA-E4286058133E}" srcOrd="0" destOrd="2" presId="urn:microsoft.com/office/officeart/2005/8/layout/vList2"/>
    <dgm:cxn modelId="{BEFFFCA7-6346-491E-862C-74CC99CFE9EC}" srcId="{8C9F5DF4-A5F6-4E03-9373-BA6C6CFAA796}" destId="{A8767BD6-BE6F-4F4C-9DD3-4B3484FF6DFE}" srcOrd="3" destOrd="0" parTransId="{D8578387-B52B-4704-9D80-3079DE2C33B7}" sibTransId="{BB863046-8787-48DA-B857-9D7D0179767D}"/>
    <dgm:cxn modelId="{7C559885-88A1-4F2E-8E6D-E82BE43CE789}" type="presParOf" srcId="{1B9BE835-3D99-4292-B944-7852330CF243}" destId="{3096DACC-49AF-478F-A460-5707FF8C868A}" srcOrd="0" destOrd="0" presId="urn:microsoft.com/office/officeart/2005/8/layout/vList2"/>
    <dgm:cxn modelId="{1A630C1C-E983-4454-B5D5-2A869AD596FD}" type="presParOf" srcId="{1B9BE835-3D99-4292-B944-7852330CF243}" destId="{EAD9EF07-04D3-404B-A4BA-E4286058133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D72D06-3140-4B66-9C19-1EFA673E4E41}">
      <dsp:nvSpPr>
        <dsp:cNvPr id="0" name=""/>
        <dsp:cNvSpPr/>
      </dsp:nvSpPr>
      <dsp:spPr>
        <a:xfrm>
          <a:off x="0" y="2364"/>
          <a:ext cx="6117335" cy="11983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13567C-3B3A-4D62-B93A-234D02BDE783}">
      <dsp:nvSpPr>
        <dsp:cNvPr id="0" name=""/>
        <dsp:cNvSpPr/>
      </dsp:nvSpPr>
      <dsp:spPr>
        <a:xfrm>
          <a:off x="362489" y="271984"/>
          <a:ext cx="659071" cy="6590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12BB94-A65F-4B8A-865C-DF8504092102}">
      <dsp:nvSpPr>
        <dsp:cNvPr id="0" name=""/>
        <dsp:cNvSpPr/>
      </dsp:nvSpPr>
      <dsp:spPr>
        <a:xfrm>
          <a:off x="1384050" y="2364"/>
          <a:ext cx="4733285" cy="1198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21" tIns="126821" rIns="126821" bIns="12682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/>
            <a:t>House modeling with its divisions and furniture</a:t>
          </a:r>
          <a:endParaRPr lang="en-US" sz="2200" kern="1200"/>
        </a:p>
      </dsp:txBody>
      <dsp:txXfrm>
        <a:off x="1384050" y="2364"/>
        <a:ext cx="4733285" cy="1198312"/>
      </dsp:txXfrm>
    </dsp:sp>
    <dsp:sp modelId="{8497026B-119B-4259-AC81-97A26DC2CEBA}">
      <dsp:nvSpPr>
        <dsp:cNvPr id="0" name=""/>
        <dsp:cNvSpPr/>
      </dsp:nvSpPr>
      <dsp:spPr>
        <a:xfrm>
          <a:off x="0" y="1500254"/>
          <a:ext cx="6117335" cy="11983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D4D478-DCFD-42A5-BFE5-70E55F27CC2E}">
      <dsp:nvSpPr>
        <dsp:cNvPr id="0" name=""/>
        <dsp:cNvSpPr/>
      </dsp:nvSpPr>
      <dsp:spPr>
        <a:xfrm>
          <a:off x="362489" y="1769874"/>
          <a:ext cx="659071" cy="6590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C3DBDB-BF25-4177-82EA-C4625DDA3E7D}">
      <dsp:nvSpPr>
        <dsp:cNvPr id="0" name=""/>
        <dsp:cNvSpPr/>
      </dsp:nvSpPr>
      <dsp:spPr>
        <a:xfrm>
          <a:off x="1384050" y="1500254"/>
          <a:ext cx="4733285" cy="1198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21" tIns="126821" rIns="126821" bIns="12682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/>
            <a:t>Illumination</a:t>
          </a:r>
          <a:endParaRPr lang="en-US" sz="2200" kern="1200"/>
        </a:p>
      </dsp:txBody>
      <dsp:txXfrm>
        <a:off x="1384050" y="1500254"/>
        <a:ext cx="4733285" cy="1198312"/>
      </dsp:txXfrm>
    </dsp:sp>
    <dsp:sp modelId="{F94B482B-4932-48B1-8481-933CD6849E88}">
      <dsp:nvSpPr>
        <dsp:cNvPr id="0" name=""/>
        <dsp:cNvSpPr/>
      </dsp:nvSpPr>
      <dsp:spPr>
        <a:xfrm>
          <a:off x="0" y="2998145"/>
          <a:ext cx="6117335" cy="11983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710037-208F-425F-BF7C-6B04579F9B1B}">
      <dsp:nvSpPr>
        <dsp:cNvPr id="0" name=""/>
        <dsp:cNvSpPr/>
      </dsp:nvSpPr>
      <dsp:spPr>
        <a:xfrm>
          <a:off x="362489" y="3267765"/>
          <a:ext cx="659071" cy="6590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72A0EC-DB45-470A-ABB4-FF440A4DEAD8}">
      <dsp:nvSpPr>
        <dsp:cNvPr id="0" name=""/>
        <dsp:cNvSpPr/>
      </dsp:nvSpPr>
      <dsp:spPr>
        <a:xfrm>
          <a:off x="1384050" y="2998145"/>
          <a:ext cx="4733285" cy="1198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21" tIns="126821" rIns="126821" bIns="12682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/>
            <a:t>Animation</a:t>
          </a:r>
          <a:endParaRPr lang="en-US" sz="2200" kern="1200"/>
        </a:p>
      </dsp:txBody>
      <dsp:txXfrm>
        <a:off x="1384050" y="2998145"/>
        <a:ext cx="4733285" cy="1198312"/>
      </dsp:txXfrm>
    </dsp:sp>
    <dsp:sp modelId="{AE0D10F3-7100-4C74-A759-A238873DED21}">
      <dsp:nvSpPr>
        <dsp:cNvPr id="0" name=""/>
        <dsp:cNvSpPr/>
      </dsp:nvSpPr>
      <dsp:spPr>
        <a:xfrm>
          <a:off x="0" y="4496035"/>
          <a:ext cx="6117335" cy="11983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062215-D4FD-4A43-AC9F-C362F6D40F06}">
      <dsp:nvSpPr>
        <dsp:cNvPr id="0" name=""/>
        <dsp:cNvSpPr/>
      </dsp:nvSpPr>
      <dsp:spPr>
        <a:xfrm>
          <a:off x="362489" y="4765655"/>
          <a:ext cx="659071" cy="6590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CDBB5A-4D84-49B1-B268-35F0DBFC021E}">
      <dsp:nvSpPr>
        <dsp:cNvPr id="0" name=""/>
        <dsp:cNvSpPr/>
      </dsp:nvSpPr>
      <dsp:spPr>
        <a:xfrm>
          <a:off x="1384050" y="4496035"/>
          <a:ext cx="4733285" cy="1198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21" tIns="126821" rIns="126821" bIns="12682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/>
            <a:t>User Interaction</a:t>
          </a:r>
          <a:endParaRPr lang="en-US" sz="2200" kern="1200"/>
        </a:p>
      </dsp:txBody>
      <dsp:txXfrm>
        <a:off x="1384050" y="4496035"/>
        <a:ext cx="4733285" cy="11983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861A96-505F-42D8-82D8-92DE2E5D87AA}">
      <dsp:nvSpPr>
        <dsp:cNvPr id="0" name=""/>
        <dsp:cNvSpPr/>
      </dsp:nvSpPr>
      <dsp:spPr>
        <a:xfrm>
          <a:off x="0" y="593354"/>
          <a:ext cx="6253721" cy="88744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700" kern="1200"/>
            <a:t>Three.js</a:t>
          </a:r>
          <a:endParaRPr lang="en-US" sz="3700" kern="1200"/>
        </a:p>
      </dsp:txBody>
      <dsp:txXfrm>
        <a:off x="43321" y="636675"/>
        <a:ext cx="6167079" cy="800803"/>
      </dsp:txXfrm>
    </dsp:sp>
    <dsp:sp modelId="{3BDD5A3F-C89D-453D-BD24-AC404AD91B40}">
      <dsp:nvSpPr>
        <dsp:cNvPr id="0" name=""/>
        <dsp:cNvSpPr/>
      </dsp:nvSpPr>
      <dsp:spPr>
        <a:xfrm>
          <a:off x="0" y="1587359"/>
          <a:ext cx="6253721" cy="887445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700" kern="1200"/>
            <a:t>Three.min.js</a:t>
          </a:r>
          <a:endParaRPr lang="en-US" sz="3700" kern="1200"/>
        </a:p>
      </dsp:txBody>
      <dsp:txXfrm>
        <a:off x="43321" y="1630680"/>
        <a:ext cx="6167079" cy="800803"/>
      </dsp:txXfrm>
    </dsp:sp>
    <dsp:sp modelId="{59353425-A7A3-49DD-B03B-1BA8E01842C1}">
      <dsp:nvSpPr>
        <dsp:cNvPr id="0" name=""/>
        <dsp:cNvSpPr/>
      </dsp:nvSpPr>
      <dsp:spPr>
        <a:xfrm>
          <a:off x="0" y="2581365"/>
          <a:ext cx="6253721" cy="887445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700" kern="1200"/>
            <a:t>OrbitControls.js</a:t>
          </a:r>
          <a:endParaRPr lang="en-US" sz="3700" kern="1200"/>
        </a:p>
      </dsp:txBody>
      <dsp:txXfrm>
        <a:off x="43321" y="2624686"/>
        <a:ext cx="6167079" cy="800803"/>
      </dsp:txXfrm>
    </dsp:sp>
    <dsp:sp modelId="{419AC31D-6106-4E9E-B9FC-038E73EB2323}">
      <dsp:nvSpPr>
        <dsp:cNvPr id="0" name=""/>
        <dsp:cNvSpPr/>
      </dsp:nvSpPr>
      <dsp:spPr>
        <a:xfrm>
          <a:off x="0" y="3575370"/>
          <a:ext cx="6253721" cy="88744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700" kern="1200">
              <a:hlinkClick xmlns:r="http://schemas.openxmlformats.org/officeDocument/2006/relationships" r:id="rId1"/>
            </a:rPr>
            <a:t>https://Olavo-Estima.github.io</a:t>
          </a:r>
          <a:endParaRPr lang="en-US" sz="3700" kern="1200"/>
        </a:p>
      </dsp:txBody>
      <dsp:txXfrm>
        <a:off x="43321" y="3618691"/>
        <a:ext cx="6167079" cy="8008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96DACC-49AF-478F-A460-5707FF8C868A}">
      <dsp:nvSpPr>
        <dsp:cNvPr id="0" name=""/>
        <dsp:cNvSpPr/>
      </dsp:nvSpPr>
      <dsp:spPr>
        <a:xfrm>
          <a:off x="0" y="10269"/>
          <a:ext cx="10515600" cy="115127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800" kern="1200" dirty="0" err="1"/>
            <a:t>Models</a:t>
          </a:r>
          <a:r>
            <a:rPr lang="pt-PT" sz="4800" kern="1200" dirty="0"/>
            <a:t> (6)</a:t>
          </a:r>
          <a:endParaRPr lang="en-US" sz="4800" kern="1200" dirty="0"/>
        </a:p>
      </dsp:txBody>
      <dsp:txXfrm>
        <a:off x="56201" y="66470"/>
        <a:ext cx="10403198" cy="1038877"/>
      </dsp:txXfrm>
    </dsp:sp>
    <dsp:sp modelId="{EAD9EF07-04D3-404B-A4BA-E4286058133E}">
      <dsp:nvSpPr>
        <dsp:cNvPr id="0" name=""/>
        <dsp:cNvSpPr/>
      </dsp:nvSpPr>
      <dsp:spPr>
        <a:xfrm>
          <a:off x="0" y="1161548"/>
          <a:ext cx="10515600" cy="3179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60960" rIns="341376" bIns="60960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3700" kern="1200" dirty="0"/>
            <a:t>1 </a:t>
          </a:r>
          <a:r>
            <a:rPr lang="pt-PT" sz="3700" kern="1200" dirty="0" err="1"/>
            <a:t>House</a:t>
          </a:r>
          <a:endParaRPr lang="en-US" sz="3700" kern="1200" dirty="0"/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3700" kern="1200" dirty="0"/>
            <a:t>1 Car</a:t>
          </a:r>
          <a:endParaRPr lang="en-US" sz="3700" kern="1200" dirty="0"/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3700" kern="1200" dirty="0"/>
            <a:t>1 </a:t>
          </a:r>
          <a:r>
            <a:rPr lang="pt-PT" sz="3700" kern="1200" dirty="0" err="1"/>
            <a:t>Garage</a:t>
          </a:r>
          <a:endParaRPr lang="en-US" sz="3700" kern="1200" dirty="0"/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3700" kern="1200" dirty="0"/>
            <a:t>1 </a:t>
          </a:r>
          <a:r>
            <a:rPr lang="pt-PT" sz="3700" kern="1200" dirty="0" err="1"/>
            <a:t>Spotlight</a:t>
          </a:r>
          <a:endParaRPr lang="en-US" sz="3700" kern="1200" dirty="0"/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700" kern="1200" dirty="0"/>
            <a:t>2 pavements</a:t>
          </a:r>
        </a:p>
      </dsp:txBody>
      <dsp:txXfrm>
        <a:off x="0" y="1161548"/>
        <a:ext cx="10515600" cy="3179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38FD77-722C-49E2-AEB2-4580223DE7D4}" type="datetimeFigureOut">
              <a:rPr lang="pt-PT" smtClean="0"/>
              <a:t>19/05/2022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AF832-54E1-4B1C-8983-BE7858CA31D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62425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66BB89-7BE9-A545-754F-C98A1302D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59015D-C902-57BE-2636-5FE0BEDCC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5101EEF-6BCC-854B-CF2B-115A5CED3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A4982F9-A41C-49C4-F29E-222FF684C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C15CFFE-0FA7-0C90-18C6-F5D77718C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5980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7E8D9B-CD65-671B-7F48-C5C76CC20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68CD0067-CD65-7B90-A58C-073781C09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2577353-5EBE-1684-3CDB-FF797E83A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0A5BE1B-E409-434D-71A6-C07E397D2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B74703B-5D37-8365-3761-E3FF81999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4961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DC76D24-E6A4-EA68-4CF4-1A252A1E95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B87717F8-2DDB-C7A5-8301-10CDDF3ED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6119FBF-5E62-026B-EC90-AE1ACBD5B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327D7B7-BEEE-AD8C-C0BA-5550B345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859B762-ECCF-5ECC-3424-AF57C4D57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0061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D66B7F-BD1B-001E-4C07-353EF8E12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8B74D76-D695-2F68-603A-D73E53708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2052CD5-0103-8CBB-C92A-F2666FF32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DEDC248-E240-A0D1-3BBA-5EAB5E314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9737C3B-0753-60F0-5345-D6A90F02F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8742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CC356-C0DE-21ED-5761-0E3F00EEB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63F18D4-8F36-FDE8-7C61-B19829982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8DD28AD-0BDA-E40F-22F2-D64CD987E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06DEE72-A089-176C-CA13-5DBCA1F9B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986269D-FAC9-E652-D449-5BB6B97B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125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05D99E-2E37-AFBC-AE47-78D009E9A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92BEC8B-8B89-6819-4CA2-CEB3D7BDBB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4CB0077-EFB2-B921-AE64-B579EA55A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9E73F7E-A785-B10D-3227-48AE4C2C4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20B036F-EAD2-827E-BBB1-F40C3D98A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56E54B2-0D17-3E6C-7822-F564A485A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42660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7D409-9061-3FB2-AC95-E5A3D96DB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6215D1A-41B9-A5A9-BC2B-15F7B560D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3FD7943-6EE0-2126-6057-FBBC1F7C9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8AEA3D3B-3C2C-B803-D4E7-66FA86182C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5A79F0E7-CEA8-B4E1-23AF-A35AA42448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2F70EC4E-708B-5D43-BED8-43A33E6B8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B93DD28F-81BA-3065-4CF0-D89F72FCF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3AD363F4-5E26-287D-2886-A7871BB50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75114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8B1DCA-3E8A-3FE0-D4E9-9BD637471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7D78786F-D7BA-82B7-DFA2-E7374B8DB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5B472FB-28D6-2F09-8276-E3719E8D3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EE03092-D92C-4A01-3709-783E876BE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4183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986783F8-DF8B-9CE3-5002-5E8FDA914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4ADF7E30-FE76-A994-3CAF-BB9044C81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699FFB2-856A-8C14-C00D-77EDE2A8F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1936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B7DE2B-A4E3-B1A1-DCB7-A6E452758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FCFC164-FA04-5085-90DC-B21188FF5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8133FE9-EAEC-5787-EB79-CBD292F18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FB7FDBA-FEB1-88AB-8244-355E45A5D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7B2CB21-5744-8978-6A70-C2827967E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65906B4-EBE4-102F-F29F-9FE1C4863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2348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FA1D7-6F7C-F271-7859-C553CA1C0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F2603FC5-6812-CB40-2F05-59F873D5EF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9881A9B-D32D-5889-59F5-A67C3AB4B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3B8055E-B0D1-4C3E-D665-F4955CA3F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5C2E7BD-BDA9-FBCE-FB01-B5E072FFE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E1E3A53-9300-A914-F8CD-52CE088DD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8667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BA579E94-E53B-656D-C6B8-95B7654A0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44D7E20-5D5F-26D1-AA18-2C6A7ECFC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F03A28F-FAD5-E073-F0B8-0EE51F7DDD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00D82BC-A760-9AFA-6571-268AA1DF0A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DA53247-F183-2FA8-FFA6-2EB2EF798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4300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hVl4UOQSEM&amp;ab_channel=Genka" TargetMode="External"/><Relationship Id="rId2" Type="http://schemas.openxmlformats.org/officeDocument/2006/relationships/hyperlink" Target="https://www.youtube.com/watch?v=x68rZ_UEQPE&amp;ab_channel=AugustoProano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gPzMRoPDrFk&amp;ab_channel=SoftAuthor" TargetMode="External"/><Relationship Id="rId4" Type="http://schemas.openxmlformats.org/officeDocument/2006/relationships/hyperlink" Target="https://www.youtube.com/watch?v=Dyxvo4H24Hs&amp;ab_channel=NikLeve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A9CEF59-D3F2-5E7C-0926-92AC648DE9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2063" r="19903" b="-1"/>
          <a:stretch/>
        </p:blipFill>
        <p:spPr>
          <a:xfrm>
            <a:off x="4283902" y="10"/>
            <a:ext cx="7908098" cy="6857992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88944CE-65E2-282D-054B-101CEE226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663" y="1115219"/>
            <a:ext cx="5505449" cy="2387600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5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Project 1 – Little House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558EDDC-59F9-82DB-AC8D-FADD282C0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663" y="3902075"/>
            <a:ext cx="5634815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bg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Olavo </a:t>
            </a:r>
            <a:r>
              <a:rPr lang="en-US" sz="1700" dirty="0" err="1">
                <a:solidFill>
                  <a:schemeClr val="bg1"/>
                </a:solidFill>
              </a:rPr>
              <a:t>Estima</a:t>
            </a:r>
            <a:r>
              <a:rPr lang="en-US" sz="1700" dirty="0">
                <a:solidFill>
                  <a:schemeClr val="bg1"/>
                </a:solidFill>
              </a:rPr>
              <a:t>, 93249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bg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Introduction to Computer Graphics – 2021/2022 – Project 1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4E9C846-0417-B26F-1E2B-784ECEEFF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A275E76C-0B34-4617-92BE-2419D92E444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3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EAC386-2116-E6B4-0B03-45113820C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Illumination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63E7569-D78E-A980-42C5-E03FCBCB4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PT" dirty="0"/>
          </a:p>
          <a:p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scene</a:t>
            </a:r>
            <a:r>
              <a:rPr lang="pt-PT" dirty="0"/>
              <a:t> </a:t>
            </a:r>
            <a:r>
              <a:rPr lang="pt-PT" dirty="0" err="1"/>
              <a:t>has</a:t>
            </a:r>
            <a:r>
              <a:rPr lang="pt-PT" dirty="0"/>
              <a:t> a </a:t>
            </a:r>
            <a:r>
              <a:rPr lang="pt-PT" dirty="0" err="1"/>
              <a:t>spotlight</a:t>
            </a:r>
            <a:r>
              <a:rPr lang="pt-PT" dirty="0"/>
              <a:t> </a:t>
            </a:r>
            <a:r>
              <a:rPr lang="pt-PT" dirty="0" err="1"/>
              <a:t>denominated</a:t>
            </a:r>
            <a:r>
              <a:rPr lang="pt-PT" dirty="0"/>
              <a:t> as “</a:t>
            </a:r>
            <a:r>
              <a:rPr lang="pt-PT" dirty="0" err="1"/>
              <a:t>sun</a:t>
            </a:r>
            <a:r>
              <a:rPr lang="pt-PT" dirty="0"/>
              <a:t>”</a:t>
            </a:r>
          </a:p>
          <a:p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spotlight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moving</a:t>
            </a:r>
            <a:r>
              <a:rPr lang="pt-PT" dirty="0"/>
              <a:t> </a:t>
            </a:r>
            <a:r>
              <a:rPr lang="pt-PT" dirty="0" err="1"/>
              <a:t>by</a:t>
            </a:r>
            <a:r>
              <a:rPr lang="pt-PT" dirty="0"/>
              <a:t> </a:t>
            </a:r>
            <a:r>
              <a:rPr lang="pt-PT" dirty="0" err="1"/>
              <a:t>default</a:t>
            </a:r>
            <a:r>
              <a:rPr lang="pt-PT" dirty="0"/>
              <a:t>, </a:t>
            </a:r>
            <a:r>
              <a:rPr lang="pt-PT" dirty="0" err="1"/>
              <a:t>however</a:t>
            </a:r>
            <a:r>
              <a:rPr lang="pt-PT" dirty="0"/>
              <a:t>,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user</a:t>
            </a:r>
            <a:r>
              <a:rPr lang="pt-PT" dirty="0"/>
              <a:t> can stop </a:t>
            </a:r>
            <a:r>
              <a:rPr lang="pt-PT" dirty="0" err="1"/>
              <a:t>it</a:t>
            </a:r>
            <a:r>
              <a:rPr lang="pt-PT" dirty="0"/>
              <a:t> </a:t>
            </a:r>
            <a:r>
              <a:rPr lang="pt-PT" dirty="0" err="1"/>
              <a:t>if</a:t>
            </a:r>
            <a:r>
              <a:rPr lang="pt-PT" dirty="0"/>
              <a:t> </a:t>
            </a:r>
            <a:r>
              <a:rPr lang="pt-PT" dirty="0" err="1"/>
              <a:t>he</a:t>
            </a:r>
            <a:r>
              <a:rPr lang="pt-PT" dirty="0"/>
              <a:t> </a:t>
            </a:r>
            <a:r>
              <a:rPr lang="pt-PT" dirty="0" err="1"/>
              <a:t>needs</a:t>
            </a:r>
            <a:r>
              <a:rPr lang="pt-PT" dirty="0"/>
              <a:t>.</a:t>
            </a:r>
          </a:p>
          <a:p>
            <a:r>
              <a:rPr lang="pt-PT" dirty="0" err="1"/>
              <a:t>Its</a:t>
            </a:r>
            <a:r>
              <a:rPr lang="pt-PT" dirty="0"/>
              <a:t> </a:t>
            </a:r>
            <a:r>
              <a:rPr lang="pt-PT" dirty="0" err="1"/>
              <a:t>position</a:t>
            </a:r>
            <a:r>
              <a:rPr lang="pt-PT" dirty="0"/>
              <a:t> can </a:t>
            </a:r>
            <a:r>
              <a:rPr lang="pt-PT" dirty="0" err="1"/>
              <a:t>also</a:t>
            </a:r>
            <a:r>
              <a:rPr lang="pt-PT" dirty="0"/>
              <a:t>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resetted</a:t>
            </a:r>
            <a:r>
              <a:rPr lang="pt-PT" dirty="0"/>
              <a:t> </a:t>
            </a:r>
            <a:r>
              <a:rPr lang="pt-PT" dirty="0" err="1"/>
              <a:t>by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user</a:t>
            </a:r>
            <a:r>
              <a:rPr lang="pt-PT" dirty="0"/>
              <a:t>.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FF36D00-7B5C-37A5-80A6-33841E343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8B4F806-50C1-2A3B-B7FF-66DE4B6A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9888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446C54-F7AE-CA4F-E5CE-50948D81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User</a:t>
            </a:r>
            <a:r>
              <a:rPr lang="pt-PT" dirty="0"/>
              <a:t> </a:t>
            </a:r>
            <a:r>
              <a:rPr lang="pt-PT" dirty="0" err="1"/>
              <a:t>Interaction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2672098-09A7-756F-7E43-F974D6424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  <a:p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user</a:t>
            </a:r>
            <a:r>
              <a:rPr lang="pt-PT" dirty="0"/>
              <a:t> can use </a:t>
            </a:r>
            <a:r>
              <a:rPr lang="pt-PT" dirty="0" err="1"/>
              <a:t>the</a:t>
            </a:r>
            <a:r>
              <a:rPr lang="pt-PT" dirty="0"/>
              <a:t> mouse to zoom in </a:t>
            </a:r>
            <a:r>
              <a:rPr lang="pt-PT" dirty="0" err="1"/>
              <a:t>and</a:t>
            </a:r>
            <a:r>
              <a:rPr lang="pt-PT" dirty="0"/>
              <a:t> zoom out, </a:t>
            </a:r>
            <a:r>
              <a:rPr lang="pt-PT" dirty="0" err="1"/>
              <a:t>panning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rotate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scene</a:t>
            </a:r>
            <a:endParaRPr lang="pt-PT" dirty="0"/>
          </a:p>
          <a:p>
            <a:endParaRPr lang="pt-PT" dirty="0"/>
          </a:p>
          <a:p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user</a:t>
            </a:r>
            <a:r>
              <a:rPr lang="pt-PT" dirty="0"/>
              <a:t> can use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keyboard</a:t>
            </a:r>
            <a:r>
              <a:rPr lang="pt-PT" dirty="0"/>
              <a:t> to:</a:t>
            </a:r>
          </a:p>
          <a:p>
            <a:pPr lvl="1"/>
            <a:r>
              <a:rPr lang="pt-PT" dirty="0"/>
              <a:t>Stop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movement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sun</a:t>
            </a:r>
            <a:r>
              <a:rPr lang="pt-PT" dirty="0"/>
              <a:t>;</a:t>
            </a:r>
          </a:p>
          <a:p>
            <a:pPr lvl="1"/>
            <a:r>
              <a:rPr lang="pt-PT" dirty="0" err="1"/>
              <a:t>Reset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sun’s</a:t>
            </a:r>
            <a:r>
              <a:rPr lang="pt-PT" dirty="0"/>
              <a:t> </a:t>
            </a:r>
            <a:r>
              <a:rPr lang="pt-PT" dirty="0" err="1"/>
              <a:t>initial</a:t>
            </a:r>
            <a:r>
              <a:rPr lang="pt-PT" dirty="0"/>
              <a:t> </a:t>
            </a:r>
            <a:r>
              <a:rPr lang="pt-PT" dirty="0" err="1"/>
              <a:t>position</a:t>
            </a:r>
            <a:r>
              <a:rPr lang="pt-PT" dirty="0"/>
              <a:t>;</a:t>
            </a:r>
          </a:p>
          <a:p>
            <a:pPr lvl="1"/>
            <a:r>
              <a:rPr lang="pt-PT" dirty="0" err="1"/>
              <a:t>Increase</a:t>
            </a:r>
            <a:r>
              <a:rPr lang="pt-PT" dirty="0"/>
              <a:t>/</a:t>
            </a:r>
            <a:r>
              <a:rPr lang="pt-PT" dirty="0" err="1"/>
              <a:t>decrease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car’s</a:t>
            </a:r>
            <a:r>
              <a:rPr lang="pt-PT" dirty="0"/>
              <a:t> </a:t>
            </a:r>
            <a:r>
              <a:rPr lang="pt-PT" dirty="0" err="1"/>
              <a:t>movement</a:t>
            </a:r>
            <a:r>
              <a:rPr lang="pt-PT" dirty="0"/>
              <a:t> speed;</a:t>
            </a:r>
          </a:p>
          <a:p>
            <a:pPr lvl="1"/>
            <a:r>
              <a:rPr lang="pt-PT" dirty="0" err="1"/>
              <a:t>Hide</a:t>
            </a:r>
            <a:r>
              <a:rPr lang="pt-PT" dirty="0"/>
              <a:t>/show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house</a:t>
            </a:r>
            <a:r>
              <a:rPr lang="pt-PT" dirty="0"/>
              <a:t>/</a:t>
            </a:r>
            <a:r>
              <a:rPr lang="pt-PT" dirty="0" err="1"/>
              <a:t>garage</a:t>
            </a:r>
            <a:r>
              <a:rPr lang="pt-PT" dirty="0"/>
              <a:t> </a:t>
            </a:r>
            <a:r>
              <a:rPr lang="pt-PT" dirty="0" err="1"/>
              <a:t>walls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roofs</a:t>
            </a:r>
            <a:r>
              <a:rPr lang="pt-PT" dirty="0"/>
              <a:t>;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4CC3025-9489-A6D4-FC95-F988DA8BB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6690917-D9BF-558B-1172-6B72C41CE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67565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C9CCDD-7F42-FFCC-3807-54BD3E902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Development</a:t>
            </a:r>
            <a:r>
              <a:rPr lang="pt-PT" dirty="0"/>
              <a:t> (</a:t>
            </a:r>
            <a:r>
              <a:rPr lang="pt-PT" dirty="0" err="1"/>
              <a:t>Code</a:t>
            </a:r>
            <a:r>
              <a:rPr lang="pt-PT" dirty="0"/>
              <a:t> </a:t>
            </a:r>
            <a:r>
              <a:rPr lang="pt-PT" u="sng" dirty="0" err="1"/>
              <a:t>Organization</a:t>
            </a:r>
            <a:r>
              <a:rPr lang="pt-PT" dirty="0"/>
              <a:t>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25F349C-DF7A-76B3-539A-D9AC348B7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project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divided</a:t>
            </a:r>
            <a:r>
              <a:rPr lang="pt-PT" dirty="0"/>
              <a:t> </a:t>
            </a:r>
            <a:r>
              <a:rPr lang="pt-PT" dirty="0" err="1"/>
              <a:t>into</a:t>
            </a:r>
            <a:r>
              <a:rPr lang="pt-PT" dirty="0"/>
              <a:t> 2 </a:t>
            </a:r>
            <a:r>
              <a:rPr lang="pt-PT" dirty="0" err="1"/>
              <a:t>javascript</a:t>
            </a:r>
            <a:r>
              <a:rPr lang="pt-PT" dirty="0"/>
              <a:t> files (helper.js </a:t>
            </a:r>
            <a:r>
              <a:rPr lang="pt-PT" dirty="0" err="1"/>
              <a:t>and</a:t>
            </a:r>
            <a:r>
              <a:rPr lang="pt-PT" dirty="0"/>
              <a:t> scene.js)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an</a:t>
            </a:r>
            <a:r>
              <a:rPr lang="pt-PT" dirty="0"/>
              <a:t> HTML file (index.html)</a:t>
            </a:r>
          </a:p>
          <a:p>
            <a:pPr marL="0" indent="0">
              <a:buNone/>
            </a:pPr>
            <a:endParaRPr lang="pt-PT" u="sng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79D06DA-5B84-415C-8F61-C7847742A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D3DFBEB-7750-F056-BE82-8158E725F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32385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3E3EDF-E257-3D60-497A-F61201037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Problems</a:t>
            </a:r>
            <a:r>
              <a:rPr lang="pt-PT" dirty="0"/>
              <a:t> / </a:t>
            </a:r>
            <a:r>
              <a:rPr lang="pt-PT" dirty="0" err="1"/>
              <a:t>difficulties</a:t>
            </a: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B1B4643-7371-3F3D-1E34-696DB78E9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r>
              <a:rPr lang="pt-PT" dirty="0"/>
              <a:t>CORS (</a:t>
            </a:r>
            <a:r>
              <a:rPr lang="pt-PT" dirty="0" err="1"/>
              <a:t>texturing</a:t>
            </a:r>
            <a:r>
              <a:rPr lang="pt-PT" dirty="0"/>
              <a:t>)</a:t>
            </a:r>
          </a:p>
          <a:p>
            <a:r>
              <a:rPr lang="pt-PT" dirty="0" err="1"/>
              <a:t>Model</a:t>
            </a:r>
            <a:r>
              <a:rPr lang="pt-PT" dirty="0"/>
              <a:t> </a:t>
            </a:r>
            <a:r>
              <a:rPr lang="pt-PT" dirty="0" err="1"/>
              <a:t>creation</a:t>
            </a:r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C3FCD92-0F9D-A84E-D918-AC8D91AD4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277B919-B310-A3EE-0504-5DEE85656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4785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EE0CD9-859B-FFDC-7F6F-65A186481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Conclusions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3326C6E-5F1E-0E8D-F642-983D87164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  <a:p>
            <a:pPr algn="just"/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project</a:t>
            </a:r>
            <a:r>
              <a:rPr lang="pt-PT" dirty="0"/>
              <a:t> </a:t>
            </a:r>
            <a:r>
              <a:rPr lang="pt-PT" dirty="0" err="1"/>
              <a:t>made</a:t>
            </a:r>
            <a:r>
              <a:rPr lang="pt-PT" dirty="0"/>
              <a:t> me </a:t>
            </a:r>
            <a:r>
              <a:rPr lang="pt-PT" dirty="0" err="1"/>
              <a:t>gain</a:t>
            </a:r>
            <a:r>
              <a:rPr lang="pt-PT" dirty="0"/>
              <a:t> some </a:t>
            </a:r>
            <a:r>
              <a:rPr lang="pt-PT" dirty="0" err="1"/>
              <a:t>knowledge</a:t>
            </a:r>
            <a:r>
              <a:rPr lang="pt-PT" dirty="0"/>
              <a:t> </a:t>
            </a:r>
            <a:r>
              <a:rPr lang="pt-PT" dirty="0" err="1"/>
              <a:t>about</a:t>
            </a:r>
            <a:r>
              <a:rPr lang="pt-PT" dirty="0"/>
              <a:t> </a:t>
            </a:r>
            <a:r>
              <a:rPr lang="pt-PT" dirty="0" err="1"/>
              <a:t>other</a:t>
            </a:r>
            <a:r>
              <a:rPr lang="pt-PT" dirty="0"/>
              <a:t> </a:t>
            </a:r>
            <a:r>
              <a:rPr lang="pt-PT" dirty="0" err="1"/>
              <a:t>features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three.js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hadn’t</a:t>
            </a:r>
            <a:r>
              <a:rPr lang="pt-PT" dirty="0"/>
              <a:t> </a:t>
            </a:r>
            <a:r>
              <a:rPr lang="pt-PT" dirty="0" err="1"/>
              <a:t>used</a:t>
            </a:r>
            <a:r>
              <a:rPr lang="pt-PT" dirty="0"/>
              <a:t> in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practical</a:t>
            </a:r>
            <a:r>
              <a:rPr lang="pt-PT" dirty="0"/>
              <a:t> classes.</a:t>
            </a:r>
          </a:p>
          <a:p>
            <a:pPr algn="just"/>
            <a:endParaRPr lang="pt-PT" dirty="0"/>
          </a:p>
          <a:p>
            <a:pPr algn="just"/>
            <a:r>
              <a:rPr lang="pt-PT" dirty="0" err="1"/>
              <a:t>There</a:t>
            </a:r>
            <a:r>
              <a:rPr lang="pt-PT" dirty="0"/>
              <a:t> </a:t>
            </a:r>
            <a:r>
              <a:rPr lang="pt-PT" dirty="0" err="1"/>
              <a:t>were</a:t>
            </a:r>
            <a:r>
              <a:rPr lang="pt-PT" dirty="0"/>
              <a:t> some </a:t>
            </a:r>
            <a:r>
              <a:rPr lang="pt-PT" dirty="0" err="1"/>
              <a:t>mistakes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made</a:t>
            </a:r>
            <a:r>
              <a:rPr lang="pt-PT" dirty="0"/>
              <a:t> me realize </a:t>
            </a:r>
            <a:r>
              <a:rPr lang="pt-PT" dirty="0" err="1"/>
              <a:t>how</a:t>
            </a:r>
            <a:r>
              <a:rPr lang="pt-PT" dirty="0"/>
              <a:t> </a:t>
            </a:r>
            <a:r>
              <a:rPr lang="pt-PT" dirty="0" err="1"/>
              <a:t>should</a:t>
            </a:r>
            <a:r>
              <a:rPr lang="pt-PT" dirty="0"/>
              <a:t> I 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1EA4CEC-2557-52C3-FD71-204BDA1E6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9584837-1C74-DD42-E69B-D85B02C81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73771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31232B-71A3-AC7C-39CB-459AD3EBF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References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6C0E097-CB4A-4A39-1006-BCCC06BDE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Mainly</a:t>
            </a:r>
            <a:r>
              <a:rPr lang="pt-PT" dirty="0"/>
              <a:t> Youtube </a:t>
            </a:r>
            <a:r>
              <a:rPr lang="pt-PT" dirty="0" err="1"/>
              <a:t>videos</a:t>
            </a:r>
            <a:r>
              <a:rPr lang="pt-PT" dirty="0"/>
              <a:t> </a:t>
            </a:r>
            <a:r>
              <a:rPr lang="pt-PT" dirty="0" err="1"/>
              <a:t>about</a:t>
            </a:r>
            <a:r>
              <a:rPr lang="pt-PT" dirty="0"/>
              <a:t> some </a:t>
            </a:r>
            <a:r>
              <a:rPr lang="pt-PT" dirty="0" err="1"/>
              <a:t>themes</a:t>
            </a:r>
            <a:r>
              <a:rPr lang="pt-PT" dirty="0"/>
              <a:t> </a:t>
            </a:r>
            <a:r>
              <a:rPr lang="pt-PT" dirty="0" err="1"/>
              <a:t>such</a:t>
            </a:r>
            <a:r>
              <a:rPr lang="pt-PT" dirty="0"/>
              <a:t> as:</a:t>
            </a:r>
          </a:p>
          <a:p>
            <a:pPr marL="0" indent="0">
              <a:buNone/>
            </a:pPr>
            <a:r>
              <a:rPr lang="pt-PT" dirty="0"/>
              <a:t>	</a:t>
            </a:r>
            <a:r>
              <a:rPr lang="pt-PT" sz="2000" dirty="0" err="1"/>
              <a:t>Events</a:t>
            </a:r>
            <a:r>
              <a:rPr lang="pt-PT" sz="2000" dirty="0"/>
              <a:t> -&gt; </a:t>
            </a:r>
            <a:r>
              <a:rPr lang="pt-PT" sz="2000" dirty="0">
                <a:hlinkClick r:id="rId2"/>
              </a:rPr>
              <a:t>https://www.youtube.com/watch?v=x68rZ_UEQPE&amp;ab_channel=AugustoProano</a:t>
            </a:r>
            <a:endParaRPr lang="pt-PT" sz="2000" dirty="0"/>
          </a:p>
          <a:p>
            <a:pPr marL="0" indent="0">
              <a:buNone/>
            </a:pPr>
            <a:r>
              <a:rPr lang="pt-PT" sz="2000" dirty="0"/>
              <a:t>	Textures -&gt; </a:t>
            </a:r>
            <a:r>
              <a:rPr lang="pt-PT" sz="2000" dirty="0">
                <a:hlinkClick r:id="rId3"/>
              </a:rPr>
              <a:t>https://www.youtube.com/watch?v=thVl4UOQSEM&amp;ab_channel=Genka</a:t>
            </a:r>
            <a:r>
              <a:rPr lang="pt-PT" sz="2000" dirty="0"/>
              <a:t> </a:t>
            </a:r>
          </a:p>
          <a:p>
            <a:pPr marL="0" indent="0">
              <a:buNone/>
            </a:pPr>
            <a:r>
              <a:rPr lang="pt-PT" sz="2000" dirty="0"/>
              <a:t>	</a:t>
            </a:r>
            <a:r>
              <a:rPr lang="pt-PT" sz="2000" dirty="0" err="1"/>
              <a:t>Shapes</a:t>
            </a:r>
            <a:r>
              <a:rPr lang="pt-PT" sz="2000" dirty="0"/>
              <a:t> -&gt; </a:t>
            </a:r>
            <a:r>
              <a:rPr lang="pt-PT" sz="2000" dirty="0">
                <a:hlinkClick r:id="rId4"/>
              </a:rPr>
              <a:t>https://www.youtube.com/watch?v=Dyxvo4H24Hs&amp;ab_channel=NikLever</a:t>
            </a:r>
            <a:r>
              <a:rPr lang="pt-PT" sz="2000" dirty="0"/>
              <a:t> </a:t>
            </a:r>
          </a:p>
          <a:p>
            <a:pPr marL="0" indent="0">
              <a:buNone/>
            </a:pPr>
            <a:r>
              <a:rPr lang="pt-PT" sz="2000" dirty="0"/>
              <a:t>	CORS Error -&gt; </a:t>
            </a:r>
            <a:r>
              <a:rPr lang="pt-PT" sz="2000" dirty="0">
                <a:hlinkClick r:id="rId5"/>
              </a:rPr>
              <a:t>https://www.youtube.com/watch?v=gPzMRoPDrFk&amp;ab_channel=SoftAuthor</a:t>
            </a:r>
            <a:r>
              <a:rPr lang="pt-PT" sz="2000" dirty="0"/>
              <a:t> </a:t>
            </a:r>
            <a:endParaRPr lang="pt-PT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7ECCBBE-C215-B776-15D1-1104CF272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AA63990-17BD-B879-DD9C-8B239398B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01253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3673AD-ED13-D61E-386F-BDEF278C9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24A2F5C-F60B-CFE4-C4B8-B078B376D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The</a:t>
            </a:r>
            <a:r>
              <a:rPr lang="pt-PT" dirty="0"/>
              <a:t> slides can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done</a:t>
            </a:r>
            <a:r>
              <a:rPr lang="pt-PT" dirty="0"/>
              <a:t> in </a:t>
            </a:r>
            <a:r>
              <a:rPr lang="pt-PT" dirty="0" err="1"/>
              <a:t>English</a:t>
            </a:r>
            <a:r>
              <a:rPr lang="pt-PT" dirty="0"/>
              <a:t> </a:t>
            </a:r>
            <a:r>
              <a:rPr lang="pt-PT" dirty="0" err="1"/>
              <a:t>or</a:t>
            </a:r>
            <a:r>
              <a:rPr lang="pt-PT" dirty="0"/>
              <a:t> Portuguese;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choice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yours</a:t>
            </a:r>
            <a:endParaRPr lang="pt-PT" dirty="0"/>
          </a:p>
          <a:p>
            <a:r>
              <a:rPr lang="pt-PT" dirty="0"/>
              <a:t>Do </a:t>
            </a:r>
            <a:r>
              <a:rPr lang="pt-PT" dirty="0" err="1"/>
              <a:t>not</a:t>
            </a:r>
            <a:r>
              <a:rPr lang="pt-PT" dirty="0"/>
              <a:t> </a:t>
            </a:r>
            <a:r>
              <a:rPr lang="pt-PT" dirty="0" err="1"/>
              <a:t>write</a:t>
            </a:r>
            <a:r>
              <a:rPr lang="pt-PT" dirty="0"/>
              <a:t> </a:t>
            </a:r>
            <a:r>
              <a:rPr lang="pt-PT" dirty="0" err="1"/>
              <a:t>full</a:t>
            </a:r>
            <a:r>
              <a:rPr lang="pt-PT" dirty="0"/>
              <a:t> </a:t>
            </a:r>
            <a:r>
              <a:rPr lang="pt-PT" dirty="0" err="1"/>
              <a:t>sentences</a:t>
            </a:r>
            <a:r>
              <a:rPr lang="pt-PT" dirty="0"/>
              <a:t>, </a:t>
            </a:r>
            <a:r>
              <a:rPr lang="pt-PT" dirty="0" err="1"/>
              <a:t>just</a:t>
            </a:r>
            <a:r>
              <a:rPr lang="pt-PT" dirty="0"/>
              <a:t> </a:t>
            </a:r>
            <a:r>
              <a:rPr lang="pt-PT" dirty="0" err="1"/>
              <a:t>topics</a:t>
            </a:r>
            <a:endParaRPr lang="pt-PT" dirty="0"/>
          </a:p>
          <a:p>
            <a:r>
              <a:rPr lang="pt-PT" dirty="0" err="1"/>
              <a:t>It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a </a:t>
            </a:r>
            <a:r>
              <a:rPr lang="pt-PT" dirty="0" err="1"/>
              <a:t>Computer</a:t>
            </a:r>
            <a:r>
              <a:rPr lang="pt-PT" dirty="0"/>
              <a:t> </a:t>
            </a:r>
            <a:r>
              <a:rPr lang="pt-PT" dirty="0" err="1"/>
              <a:t>Graphics</a:t>
            </a:r>
            <a:r>
              <a:rPr lang="pt-PT" dirty="0"/>
              <a:t> </a:t>
            </a:r>
            <a:r>
              <a:rPr lang="pt-PT" dirty="0" err="1"/>
              <a:t>project</a:t>
            </a:r>
            <a:r>
              <a:rPr lang="pt-PT" dirty="0"/>
              <a:t>; </a:t>
            </a:r>
            <a:r>
              <a:rPr lang="pt-PT" dirty="0" err="1"/>
              <a:t>images</a:t>
            </a:r>
            <a:r>
              <a:rPr lang="pt-PT" dirty="0"/>
              <a:t> are </a:t>
            </a:r>
            <a:r>
              <a:rPr lang="pt-PT" dirty="0" err="1"/>
              <a:t>expected</a:t>
            </a:r>
            <a:r>
              <a:rPr lang="pt-PT" dirty="0"/>
              <a:t> in (</a:t>
            </a:r>
            <a:r>
              <a:rPr lang="pt-PT" dirty="0" err="1"/>
              <a:t>almost</a:t>
            </a:r>
            <a:r>
              <a:rPr lang="pt-PT" dirty="0"/>
              <a:t>) </a:t>
            </a:r>
            <a:r>
              <a:rPr lang="pt-PT" dirty="0" err="1"/>
              <a:t>every</a:t>
            </a:r>
            <a:r>
              <a:rPr lang="pt-PT" dirty="0"/>
              <a:t> slide</a:t>
            </a:r>
          </a:p>
          <a:p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just</a:t>
            </a:r>
            <a:r>
              <a:rPr lang="pt-PT" dirty="0"/>
              <a:t> a </a:t>
            </a:r>
            <a:r>
              <a:rPr lang="pt-PT" dirty="0" err="1"/>
              <a:t>possible</a:t>
            </a:r>
            <a:r>
              <a:rPr lang="pt-PT" dirty="0"/>
              <a:t> </a:t>
            </a:r>
            <a:r>
              <a:rPr lang="pt-PT" dirty="0" err="1"/>
              <a:t>skeleton</a:t>
            </a:r>
            <a:r>
              <a:rPr lang="pt-PT" dirty="0"/>
              <a:t> for </a:t>
            </a:r>
            <a:r>
              <a:rPr lang="pt-PT" dirty="0" err="1"/>
              <a:t>your</a:t>
            </a:r>
            <a:r>
              <a:rPr lang="pt-PT" dirty="0"/>
              <a:t> slides; </a:t>
            </a:r>
            <a:r>
              <a:rPr lang="pt-PT" dirty="0" err="1"/>
              <a:t>add</a:t>
            </a:r>
            <a:r>
              <a:rPr lang="pt-PT" dirty="0"/>
              <a:t> more slides </a:t>
            </a:r>
            <a:r>
              <a:rPr lang="pt-PT" dirty="0" err="1"/>
              <a:t>when</a:t>
            </a:r>
            <a:r>
              <a:rPr lang="pt-PT" dirty="0"/>
              <a:t> </a:t>
            </a:r>
            <a:r>
              <a:rPr lang="pt-PT" dirty="0" err="1"/>
              <a:t>needed</a:t>
            </a:r>
            <a:r>
              <a:rPr lang="pt-PT" dirty="0"/>
              <a:t> – </a:t>
            </a:r>
            <a:r>
              <a:rPr lang="pt-PT" dirty="0" err="1"/>
              <a:t>but</a:t>
            </a:r>
            <a:r>
              <a:rPr lang="pt-PT" dirty="0"/>
              <a:t> </a:t>
            </a:r>
            <a:r>
              <a:rPr lang="pt-PT" dirty="0" err="1"/>
              <a:t>not</a:t>
            </a:r>
            <a:r>
              <a:rPr lang="pt-PT" dirty="0"/>
              <a:t> too </a:t>
            </a:r>
            <a:r>
              <a:rPr lang="pt-PT" dirty="0" err="1"/>
              <a:t>many</a:t>
            </a:r>
            <a:endParaRPr lang="pt-PT" dirty="0"/>
          </a:p>
          <a:p>
            <a:endParaRPr lang="pt-PT" dirty="0"/>
          </a:p>
          <a:p>
            <a:r>
              <a:rPr lang="pt-PT" b="1" dirty="0">
                <a:solidFill>
                  <a:srgbClr val="FF0000"/>
                </a:solidFill>
              </a:rPr>
              <a:t>Total </a:t>
            </a:r>
            <a:r>
              <a:rPr lang="pt-PT" b="1" dirty="0" err="1">
                <a:solidFill>
                  <a:srgbClr val="FF0000"/>
                </a:solidFill>
              </a:rPr>
              <a:t>presentation</a:t>
            </a:r>
            <a:r>
              <a:rPr lang="pt-PT" b="1" dirty="0">
                <a:solidFill>
                  <a:srgbClr val="FF0000"/>
                </a:solidFill>
              </a:rPr>
              <a:t> time </a:t>
            </a:r>
            <a:r>
              <a:rPr lang="pt-PT" b="1" dirty="0" err="1">
                <a:solidFill>
                  <a:srgbClr val="FF0000"/>
                </a:solidFill>
              </a:rPr>
              <a:t>is</a:t>
            </a:r>
            <a:r>
              <a:rPr lang="pt-PT" b="1" dirty="0">
                <a:solidFill>
                  <a:srgbClr val="FF0000"/>
                </a:solidFill>
              </a:rPr>
              <a:t> 12 minutes, </a:t>
            </a:r>
            <a:r>
              <a:rPr lang="pt-PT" b="1" dirty="0" err="1">
                <a:solidFill>
                  <a:srgbClr val="FF0000"/>
                </a:solidFill>
              </a:rPr>
              <a:t>including</a:t>
            </a:r>
            <a:r>
              <a:rPr lang="pt-PT" b="1" dirty="0">
                <a:solidFill>
                  <a:srgbClr val="FF0000"/>
                </a:solidFill>
              </a:rPr>
              <a:t> a demo </a:t>
            </a:r>
            <a:r>
              <a:rPr lang="pt-PT" b="1" dirty="0" err="1">
                <a:solidFill>
                  <a:srgbClr val="FF0000"/>
                </a:solidFill>
              </a:rPr>
              <a:t>of</a:t>
            </a:r>
            <a:r>
              <a:rPr lang="pt-PT" b="1" dirty="0">
                <a:solidFill>
                  <a:srgbClr val="FF0000"/>
                </a:solidFill>
              </a:rPr>
              <a:t> </a:t>
            </a:r>
            <a:r>
              <a:rPr lang="pt-PT" b="1" dirty="0" err="1">
                <a:solidFill>
                  <a:srgbClr val="FF0000"/>
                </a:solidFill>
              </a:rPr>
              <a:t>your</a:t>
            </a:r>
            <a:r>
              <a:rPr lang="pt-PT" b="1" dirty="0">
                <a:solidFill>
                  <a:srgbClr val="FF0000"/>
                </a:solidFill>
              </a:rPr>
              <a:t> </a:t>
            </a:r>
            <a:r>
              <a:rPr lang="pt-PT" b="1" dirty="0" err="1">
                <a:solidFill>
                  <a:srgbClr val="FF0000"/>
                </a:solidFill>
              </a:rPr>
              <a:t>project</a:t>
            </a:r>
            <a:endParaRPr lang="pt-PT" b="1" dirty="0">
              <a:solidFill>
                <a:srgbClr val="FF0000"/>
              </a:solidFill>
            </a:endParaRPr>
          </a:p>
          <a:p>
            <a:endParaRPr lang="pt-PT" dirty="0"/>
          </a:p>
          <a:p>
            <a:endParaRPr lang="pt-PT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FA0387A-F9C7-FD4D-4AD2-19395D4C0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B81D6DC-8FED-F23F-1030-4B65AB9A5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90298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DD990-9309-D707-B679-295DD784B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Main</a:t>
            </a:r>
            <a:r>
              <a:rPr lang="pt-PT" dirty="0"/>
              <a:t> </a:t>
            </a:r>
            <a:r>
              <a:rPr lang="pt-PT" dirty="0" err="1"/>
              <a:t>ideas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9CEDF8A-2D7C-1EDC-03F2-EE94899FD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What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your</a:t>
            </a:r>
            <a:r>
              <a:rPr lang="pt-PT" dirty="0"/>
              <a:t> </a:t>
            </a:r>
            <a:r>
              <a:rPr lang="pt-PT" dirty="0" err="1"/>
              <a:t>project</a:t>
            </a:r>
            <a:r>
              <a:rPr lang="pt-PT" dirty="0"/>
              <a:t> </a:t>
            </a:r>
            <a:r>
              <a:rPr lang="pt-PT" dirty="0" err="1"/>
              <a:t>about</a:t>
            </a:r>
            <a:r>
              <a:rPr lang="pt-PT" dirty="0"/>
              <a:t>?</a:t>
            </a:r>
          </a:p>
          <a:p>
            <a:r>
              <a:rPr lang="pt-PT" dirty="0" err="1"/>
              <a:t>What</a:t>
            </a:r>
            <a:r>
              <a:rPr lang="pt-PT" dirty="0"/>
              <a:t> can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user</a:t>
            </a:r>
            <a:r>
              <a:rPr lang="pt-PT" dirty="0"/>
              <a:t> do?</a:t>
            </a:r>
          </a:p>
          <a:p>
            <a:endParaRPr lang="pt-PT" dirty="0"/>
          </a:p>
          <a:p>
            <a:r>
              <a:rPr lang="pt-PT" dirty="0"/>
              <a:t>Are </a:t>
            </a:r>
            <a:r>
              <a:rPr lang="pt-PT" dirty="0" err="1"/>
              <a:t>you</a:t>
            </a:r>
            <a:r>
              <a:rPr lang="pt-PT" dirty="0"/>
              <a:t> </a:t>
            </a:r>
            <a:r>
              <a:rPr lang="pt-PT" dirty="0" err="1"/>
              <a:t>using</a:t>
            </a:r>
            <a:r>
              <a:rPr lang="pt-PT" dirty="0"/>
              <a:t> </a:t>
            </a:r>
            <a:r>
              <a:rPr lang="pt-PT" dirty="0" err="1"/>
              <a:t>just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basic three.js </a:t>
            </a:r>
            <a:r>
              <a:rPr lang="pt-PT" dirty="0" err="1"/>
              <a:t>or</a:t>
            </a:r>
            <a:r>
              <a:rPr lang="pt-PT" dirty="0"/>
              <a:t> </a:t>
            </a:r>
            <a:r>
              <a:rPr lang="pt-PT" dirty="0" err="1"/>
              <a:t>also</a:t>
            </a:r>
            <a:r>
              <a:rPr lang="pt-PT" dirty="0"/>
              <a:t> </a:t>
            </a:r>
            <a:r>
              <a:rPr lang="pt-PT" dirty="0" err="1"/>
              <a:t>additional</a:t>
            </a:r>
            <a:r>
              <a:rPr lang="pt-PT" dirty="0"/>
              <a:t> modules?</a:t>
            </a:r>
          </a:p>
          <a:p>
            <a:endParaRPr lang="pt-PT" dirty="0"/>
          </a:p>
          <a:p>
            <a:r>
              <a:rPr lang="pt-PT" dirty="0"/>
              <a:t>URL – </a:t>
            </a:r>
            <a:r>
              <a:rPr lang="pt-PT" dirty="0" err="1"/>
              <a:t>where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your</a:t>
            </a:r>
            <a:r>
              <a:rPr lang="pt-PT" dirty="0"/>
              <a:t> </a:t>
            </a:r>
            <a:r>
              <a:rPr lang="pt-PT" dirty="0" err="1"/>
              <a:t>project</a:t>
            </a:r>
            <a:r>
              <a:rPr lang="pt-PT" dirty="0"/>
              <a:t>?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0CCF110-5399-143F-71BC-991248911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F153F99-2DC2-5A29-B9D0-3A08D6668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3939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5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20887" cy="6491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B68DA80-E2A1-7254-67A3-8BCF878D6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209086"/>
            <a:ext cx="3876848" cy="4064925"/>
          </a:xfrm>
        </p:spPr>
        <p:txBody>
          <a:bodyPr anchor="ctr">
            <a:normAutofit/>
          </a:bodyPr>
          <a:lstStyle/>
          <a:p>
            <a:r>
              <a:rPr lang="pt-PT" sz="5000"/>
              <a:t>Main ideas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1999B20-6058-4C55-882E-A1FB050B6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2569464"/>
            <a:ext cx="242107" cy="1340860"/>
            <a:chOff x="56167" y="2761488"/>
            <a:chExt cx="242107" cy="1340860"/>
          </a:xfrm>
        </p:grpSpPr>
        <p:sp>
          <p:nvSpPr>
            <p:cNvPr id="41" name="Rectangle 2">
              <a:extLst>
                <a:ext uri="{FF2B5EF4-FFF2-40B4-BE49-F238E27FC236}">
                  <a16:creationId xmlns:a16="http://schemas.microsoft.com/office/drawing/2014/main" id="{168AC90C-344A-4A64-BC4B-AEE98034B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59">
              <a:extLst>
                <a:ext uri="{FF2B5EF4-FFF2-40B4-BE49-F238E27FC236}">
                  <a16:creationId xmlns:a16="http://schemas.microsoft.com/office/drawing/2014/main" id="{47AEB9AE-7E63-42CA-A3E5-F8EF7D8CA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2">
              <a:extLst>
                <a:ext uri="{FF2B5EF4-FFF2-40B4-BE49-F238E27FC236}">
                  <a16:creationId xmlns:a16="http://schemas.microsoft.com/office/drawing/2014/main" id="{076031FA-B93F-4A7D-AE66-85ADC613E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59">
              <a:extLst>
                <a:ext uri="{FF2B5EF4-FFF2-40B4-BE49-F238E27FC236}">
                  <a16:creationId xmlns:a16="http://schemas.microsoft.com/office/drawing/2014/main" id="{0C1FC8D1-E08A-4B12-A48F-BF225E5B0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2">
              <a:extLst>
                <a:ext uri="{FF2B5EF4-FFF2-40B4-BE49-F238E27FC236}">
                  <a16:creationId xmlns:a16="http://schemas.microsoft.com/office/drawing/2014/main" id="{F62D5F69-2C82-4007-8EF0-EBC9C2350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59">
              <a:extLst>
                <a:ext uri="{FF2B5EF4-FFF2-40B4-BE49-F238E27FC236}">
                  <a16:creationId xmlns:a16="http://schemas.microsoft.com/office/drawing/2014/main" id="{677FAED6-5057-4B80-B1CF-196DC022B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2">
              <a:extLst>
                <a:ext uri="{FF2B5EF4-FFF2-40B4-BE49-F238E27FC236}">
                  <a16:creationId xmlns:a16="http://schemas.microsoft.com/office/drawing/2014/main" id="{CE77C39F-572F-4435-85B4-9E9A35CF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59">
              <a:extLst>
                <a:ext uri="{FF2B5EF4-FFF2-40B4-BE49-F238E27FC236}">
                  <a16:creationId xmlns:a16="http://schemas.microsoft.com/office/drawing/2014/main" id="{B3283BD4-0BC4-41D1-B09B-CBDC4292C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2">
              <a:extLst>
                <a:ext uri="{FF2B5EF4-FFF2-40B4-BE49-F238E27FC236}">
                  <a16:creationId xmlns:a16="http://schemas.microsoft.com/office/drawing/2014/main" id="{BA3E687B-951E-45B2-BEFE-4CBEB32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59">
              <a:extLst>
                <a:ext uri="{FF2B5EF4-FFF2-40B4-BE49-F238E27FC236}">
                  <a16:creationId xmlns:a16="http://schemas.microsoft.com/office/drawing/2014/main" id="{A49870CA-6E02-4787-82A6-28C0CB6B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2">
              <a:extLst>
                <a:ext uri="{FF2B5EF4-FFF2-40B4-BE49-F238E27FC236}">
                  <a16:creationId xmlns:a16="http://schemas.microsoft.com/office/drawing/2014/main" id="{5639C028-DD6E-4E69-AE6E-1CC158EDC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9">
              <a:extLst>
                <a:ext uri="{FF2B5EF4-FFF2-40B4-BE49-F238E27FC236}">
                  <a16:creationId xmlns:a16="http://schemas.microsoft.com/office/drawing/2014/main" id="{B1CD1FE8-3027-45AA-AD53-5B131FB03D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2">
              <a:extLst>
                <a:ext uri="{FF2B5EF4-FFF2-40B4-BE49-F238E27FC236}">
                  <a16:creationId xmlns:a16="http://schemas.microsoft.com/office/drawing/2014/main" id="{1FD2B706-0BB9-4A30-9206-252E09AE0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9">
              <a:extLst>
                <a:ext uri="{FF2B5EF4-FFF2-40B4-BE49-F238E27FC236}">
                  <a16:creationId xmlns:a16="http://schemas.microsoft.com/office/drawing/2014/main" id="{D5783E13-BA0A-4F1E-A4F0-BFC9FF10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2">
              <a:extLst>
                <a:ext uri="{FF2B5EF4-FFF2-40B4-BE49-F238E27FC236}">
                  <a16:creationId xmlns:a16="http://schemas.microsoft.com/office/drawing/2014/main" id="{D0847D6C-8036-43A9-BA3E-D1E892888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9">
              <a:extLst>
                <a:ext uri="{FF2B5EF4-FFF2-40B4-BE49-F238E27FC236}">
                  <a16:creationId xmlns:a16="http://schemas.microsoft.com/office/drawing/2014/main" id="{1D610CBF-7C35-498A-9BDD-A2954A7CA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2">
              <a:extLst>
                <a:ext uri="{FF2B5EF4-FFF2-40B4-BE49-F238E27FC236}">
                  <a16:creationId xmlns:a16="http://schemas.microsoft.com/office/drawing/2014/main" id="{BCB60915-0422-4144-87E9-2289DBC04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9">
              <a:extLst>
                <a:ext uri="{FF2B5EF4-FFF2-40B4-BE49-F238E27FC236}">
                  <a16:creationId xmlns:a16="http://schemas.microsoft.com/office/drawing/2014/main" id="{9D64F486-DA93-45CE-9075-4110C67F1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2">
              <a:extLst>
                <a:ext uri="{FF2B5EF4-FFF2-40B4-BE49-F238E27FC236}">
                  <a16:creationId xmlns:a16="http://schemas.microsoft.com/office/drawing/2014/main" id="{DA8356F6-E822-44E0-8A11-33E5A5432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825C106-0BD3-41C1-8520-50F54BD67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006959B-E47B-F802-C2DE-6C5D3E8891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436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>
                <a:solidFill>
                  <a:schemeClr val="bg1"/>
                </a:solidFill>
              </a:rPr>
              <a:t>ICG - 2021/2022 - Project 1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39B3FA6-FB8E-AD24-F6B1-C593590F4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54440" y="6492240"/>
            <a:ext cx="2743200" cy="365125"/>
          </a:xfrm>
          <a:prstGeom prst="ellipse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275E76C-0B34-4617-92BE-2419D92E4442}" type="slidenum">
              <a:rPr lang="pt-PT" smtClean="0">
                <a:solidFill>
                  <a:schemeClr val="bg1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pt-PT">
              <a:solidFill>
                <a:schemeClr val="bg1"/>
              </a:solidFill>
            </a:endParaRPr>
          </a:p>
        </p:txBody>
      </p:sp>
      <p:graphicFrame>
        <p:nvGraphicFramePr>
          <p:cNvPr id="61" name="Marcador de Posição de Conteúdo 2">
            <a:extLst>
              <a:ext uri="{FF2B5EF4-FFF2-40B4-BE49-F238E27FC236}">
                <a16:creationId xmlns:a16="http://schemas.microsoft.com/office/drawing/2014/main" id="{74AEE734-3D34-3FE2-D18F-5E99FCD7F5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4351565"/>
              </p:ext>
            </p:extLst>
          </p:nvPr>
        </p:nvGraphicFramePr>
        <p:xfrm>
          <a:off x="5614416" y="457200"/>
          <a:ext cx="6117336" cy="569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8330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6" descr="Close-up of camera lens">
            <a:extLst>
              <a:ext uri="{FF2B5EF4-FFF2-40B4-BE49-F238E27FC236}">
                <a16:creationId xmlns:a16="http://schemas.microsoft.com/office/drawing/2014/main" id="{86540C71-5BEA-2761-F6CE-0D446BB8B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60" r="5174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8EFAB95-2097-68A4-5D04-878574805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pt-PT" sz="2800"/>
              <a:t>What can the user do?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770CDE3-0285-8806-5FAF-C3129EA37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718054"/>
            <a:ext cx="3438145" cy="3207258"/>
          </a:xfrm>
        </p:spPr>
        <p:txBody>
          <a:bodyPr anchor="t">
            <a:normAutofit/>
          </a:bodyPr>
          <a:lstStyle/>
          <a:p>
            <a:endParaRPr lang="pt-PT" sz="1700" dirty="0"/>
          </a:p>
          <a:p>
            <a:endParaRPr lang="pt-PT" sz="1700" dirty="0"/>
          </a:p>
          <a:p>
            <a:r>
              <a:rPr lang="pt-PT" sz="1700" dirty="0" err="1"/>
              <a:t>Camera</a:t>
            </a:r>
            <a:r>
              <a:rPr lang="pt-PT" sz="1700" dirty="0"/>
              <a:t> </a:t>
            </a:r>
            <a:r>
              <a:rPr lang="pt-PT" sz="1700" dirty="0" err="1"/>
              <a:t>Rotation</a:t>
            </a:r>
            <a:r>
              <a:rPr lang="pt-PT" sz="1700" dirty="0"/>
              <a:t>, </a:t>
            </a:r>
            <a:r>
              <a:rPr lang="pt-PT" sz="1700" dirty="0" err="1"/>
              <a:t>Panning</a:t>
            </a:r>
            <a:r>
              <a:rPr lang="pt-PT" sz="1700" dirty="0"/>
              <a:t>, </a:t>
            </a:r>
            <a:r>
              <a:rPr lang="pt-PT" sz="1700" dirty="0" err="1"/>
              <a:t>and</a:t>
            </a:r>
            <a:r>
              <a:rPr lang="pt-PT" sz="1700" dirty="0"/>
              <a:t> Zoom</a:t>
            </a:r>
          </a:p>
          <a:p>
            <a:r>
              <a:rPr lang="pt-PT" sz="1700" dirty="0" err="1"/>
              <a:t>Increase</a:t>
            </a:r>
            <a:r>
              <a:rPr lang="pt-PT" sz="1700" dirty="0"/>
              <a:t> </a:t>
            </a:r>
            <a:r>
              <a:rPr lang="pt-PT" sz="1700" dirty="0" err="1"/>
              <a:t>or</a:t>
            </a:r>
            <a:r>
              <a:rPr lang="pt-PT" sz="1700" dirty="0"/>
              <a:t> </a:t>
            </a:r>
            <a:r>
              <a:rPr lang="pt-PT" sz="1700" dirty="0" err="1"/>
              <a:t>decrease</a:t>
            </a:r>
            <a:r>
              <a:rPr lang="pt-PT" sz="1700" dirty="0"/>
              <a:t> </a:t>
            </a:r>
            <a:r>
              <a:rPr lang="pt-PT" sz="1700" dirty="0" err="1"/>
              <a:t>the</a:t>
            </a:r>
            <a:r>
              <a:rPr lang="pt-PT" sz="1700" dirty="0"/>
              <a:t> </a:t>
            </a:r>
            <a:r>
              <a:rPr lang="pt-PT" sz="1700" dirty="0" err="1"/>
              <a:t>car</a:t>
            </a:r>
            <a:r>
              <a:rPr lang="pt-PT" sz="1700" dirty="0"/>
              <a:t> speed</a:t>
            </a:r>
          </a:p>
          <a:p>
            <a:r>
              <a:rPr lang="pt-PT" sz="1700" dirty="0"/>
              <a:t>Stop </a:t>
            </a:r>
            <a:r>
              <a:rPr lang="pt-PT" sz="1700" dirty="0" err="1"/>
              <a:t>the</a:t>
            </a:r>
            <a:r>
              <a:rPr lang="pt-PT" sz="1700" dirty="0"/>
              <a:t> </a:t>
            </a:r>
            <a:r>
              <a:rPr lang="pt-PT" sz="1700" dirty="0" err="1"/>
              <a:t>spotlight</a:t>
            </a:r>
            <a:r>
              <a:rPr lang="pt-PT" sz="1700" dirty="0"/>
              <a:t> </a:t>
            </a:r>
            <a:r>
              <a:rPr lang="pt-PT" sz="1700" dirty="0" err="1"/>
              <a:t>movement</a:t>
            </a:r>
            <a:endParaRPr lang="pt-PT" sz="1700" dirty="0"/>
          </a:p>
          <a:p>
            <a:r>
              <a:rPr lang="pt-PT" sz="1700" dirty="0" err="1"/>
              <a:t>Reset</a:t>
            </a:r>
            <a:r>
              <a:rPr lang="pt-PT" sz="1700" dirty="0"/>
              <a:t> </a:t>
            </a:r>
            <a:r>
              <a:rPr lang="pt-PT" sz="1700" dirty="0" err="1"/>
              <a:t>the</a:t>
            </a:r>
            <a:r>
              <a:rPr lang="pt-PT" sz="1700" dirty="0"/>
              <a:t> </a:t>
            </a:r>
            <a:r>
              <a:rPr lang="pt-PT" sz="1700" dirty="0" err="1"/>
              <a:t>sun’s</a:t>
            </a:r>
            <a:r>
              <a:rPr lang="pt-PT" sz="1700" dirty="0"/>
              <a:t> </a:t>
            </a:r>
            <a:r>
              <a:rPr lang="pt-PT" sz="1700" dirty="0" err="1"/>
              <a:t>position</a:t>
            </a:r>
            <a:endParaRPr lang="pt-PT" sz="1700" dirty="0"/>
          </a:p>
          <a:p>
            <a:r>
              <a:rPr lang="pt-PT" sz="1700" dirty="0" err="1"/>
              <a:t>Hide</a:t>
            </a:r>
            <a:r>
              <a:rPr lang="pt-PT" sz="1700" dirty="0"/>
              <a:t> </a:t>
            </a:r>
            <a:r>
              <a:rPr lang="pt-PT" sz="1700" dirty="0" err="1"/>
              <a:t>Walls</a:t>
            </a:r>
            <a:endParaRPr lang="pt-PT" sz="1700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FFAAEC9-3D3A-DA76-3BE0-4DA872354A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71093" y="6356350"/>
            <a:ext cx="1828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 sz="1100" dirty="0">
                <a:solidFill>
                  <a:schemeClr val="tx1"/>
                </a:solidFill>
              </a:rPr>
              <a:t>ICG - 2021/2022 - Project 1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95D4A66-7426-C815-4A7D-2F78C2D28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70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275E76C-0B34-4617-92BE-2419D92E4442}" type="slidenum">
              <a:rPr lang="pt-PT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5</a:t>
            </a:fld>
            <a:endParaRPr lang="pt-P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7516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ECC2B77-F57C-6047-CB19-BF7893C9D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r>
              <a:rPr lang="pt-PT" sz="4800"/>
              <a:t>Modules and Project URL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ABA3A13-15EE-9F98-EDB4-5D19E212B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309360"/>
            <a:ext cx="640080" cy="548640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A275E76C-0B34-4617-92BE-2419D92E4442}" type="slidenum">
              <a:rPr lang="pt-PT">
                <a:solidFill>
                  <a:schemeClr val="tx1"/>
                </a:solidFill>
              </a:rPr>
              <a:pPr algn="ctr">
                <a:spcAft>
                  <a:spcPts val="600"/>
                </a:spcAft>
              </a:pPr>
              <a:t>6</a:t>
            </a:fld>
            <a:endParaRPr lang="pt-PT">
              <a:solidFill>
                <a:schemeClr val="tx1"/>
              </a:solidFill>
            </a:endParaRP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C0324AB-682D-4C0B-76DB-616C10B16C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55917" y="6308832"/>
            <a:ext cx="2286000" cy="548640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pt-PT" sz="1050">
                <a:solidFill>
                  <a:schemeClr val="tx1"/>
                </a:solidFill>
              </a:rPr>
              <a:t>ICG - 2021/2022 - Project 1</a:t>
            </a:r>
          </a:p>
        </p:txBody>
      </p:sp>
      <p:graphicFrame>
        <p:nvGraphicFramePr>
          <p:cNvPr id="7" name="Marcador de Posição de Conteúdo 2">
            <a:extLst>
              <a:ext uri="{FF2B5EF4-FFF2-40B4-BE49-F238E27FC236}">
                <a16:creationId xmlns:a16="http://schemas.microsoft.com/office/drawing/2014/main" id="{A31356D2-028F-5EB7-FA2C-1A62C491F4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4945324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6496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47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DB5274-431B-6EFB-56B1-B3309A117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3537"/>
            <a:ext cx="10515600" cy="1325563"/>
          </a:xfrm>
        </p:spPr>
        <p:txBody>
          <a:bodyPr>
            <a:normAutofit/>
          </a:bodyPr>
          <a:lstStyle/>
          <a:p>
            <a:r>
              <a:rPr lang="pt-PT" dirty="0" err="1">
                <a:solidFill>
                  <a:srgbClr val="FFFFFF"/>
                </a:solidFill>
              </a:rPr>
              <a:t>Models</a:t>
            </a:r>
            <a:endParaRPr lang="pt-PT" dirty="0">
              <a:solidFill>
                <a:srgbClr val="FFFFFF"/>
              </a:solidFill>
            </a:endParaRP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735F962-797A-96FB-8054-4EA8F37D6D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>
                <a:solidFill>
                  <a:srgbClr val="FFFFFF"/>
                </a:solidFill>
              </a:rPr>
              <a:t>ICG - 2021/2022 - Project 1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DBCDEA0-CDC7-BE53-B012-696C9B1C0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275E76C-0B34-4617-92BE-2419D92E4442}" type="slidenum">
              <a:rPr lang="pt-PT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pt-PT">
              <a:solidFill>
                <a:srgbClr val="FFFFFF"/>
              </a:solidFill>
            </a:endParaRPr>
          </a:p>
        </p:txBody>
      </p:sp>
      <p:graphicFrame>
        <p:nvGraphicFramePr>
          <p:cNvPr id="7" name="Marcador de Posição de Conteúdo 2">
            <a:extLst>
              <a:ext uri="{FF2B5EF4-FFF2-40B4-BE49-F238E27FC236}">
                <a16:creationId xmlns:a16="http://schemas.microsoft.com/office/drawing/2014/main" id="{9470A042-DCF3-7572-CA9D-C3A1A6E79D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48583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19879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B0600B-C2E5-E149-564D-D3E0B4E47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Scene</a:t>
            </a:r>
            <a:r>
              <a:rPr lang="pt-PT" dirty="0"/>
              <a:t> </a:t>
            </a:r>
            <a:r>
              <a:rPr lang="pt-PT" dirty="0" err="1"/>
              <a:t>Graph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24AE7B9-A37E-1646-6769-9C0A35AE0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/>
              <a:t>						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7A41557-DE52-4EDE-E983-31B5827D0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8E617AB-D24A-610B-3A5E-171FA61FB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8</a:t>
            </a:fld>
            <a:endParaRPr lang="pt-PT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3C92493-1983-EEFE-9A4C-B92D37678495}"/>
              </a:ext>
            </a:extLst>
          </p:cNvPr>
          <p:cNvSpPr/>
          <p:nvPr/>
        </p:nvSpPr>
        <p:spPr>
          <a:xfrm>
            <a:off x="5182342" y="1496411"/>
            <a:ext cx="1340528" cy="8601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Scene</a:t>
            </a:r>
            <a:endParaRPr lang="pt-PT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D00030A-659D-A511-9571-8CBD8FA6EA54}"/>
              </a:ext>
            </a:extLst>
          </p:cNvPr>
          <p:cNvSpPr/>
          <p:nvPr/>
        </p:nvSpPr>
        <p:spPr>
          <a:xfrm>
            <a:off x="2827908" y="2760347"/>
            <a:ext cx="1340528" cy="8601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Building</a:t>
            </a:r>
            <a:endParaRPr lang="pt-PT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CFAD540-288D-62E2-DCBB-2C7F21659F3E}"/>
              </a:ext>
            </a:extLst>
          </p:cNvPr>
          <p:cNvSpPr/>
          <p:nvPr/>
        </p:nvSpPr>
        <p:spPr>
          <a:xfrm>
            <a:off x="4261282" y="2760347"/>
            <a:ext cx="1592062" cy="8601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Pavement</a:t>
            </a:r>
            <a:endParaRPr lang="pt-PT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67275E-75E5-A163-EE88-89B0504098E6}"/>
              </a:ext>
            </a:extLst>
          </p:cNvPr>
          <p:cNvSpPr/>
          <p:nvPr/>
        </p:nvSpPr>
        <p:spPr>
          <a:xfrm>
            <a:off x="5960247" y="2760347"/>
            <a:ext cx="1340528" cy="8601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Light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10F8E7D-EE36-7218-139C-BF7E10115262}"/>
              </a:ext>
            </a:extLst>
          </p:cNvPr>
          <p:cNvSpPr/>
          <p:nvPr/>
        </p:nvSpPr>
        <p:spPr>
          <a:xfrm>
            <a:off x="4013447" y="4024283"/>
            <a:ext cx="1043866" cy="5308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Roof</a:t>
            </a:r>
            <a:endParaRPr lang="pt-PT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CD2F555-3970-70F7-F410-BA26DCBBF54C}"/>
              </a:ext>
            </a:extLst>
          </p:cNvPr>
          <p:cNvSpPr/>
          <p:nvPr/>
        </p:nvSpPr>
        <p:spPr>
          <a:xfrm>
            <a:off x="2976239" y="4024283"/>
            <a:ext cx="1043866" cy="5308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Floor</a:t>
            </a:r>
            <a:endParaRPr lang="pt-PT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B811BE3-D0BD-1036-661D-D0614E4FA711}"/>
              </a:ext>
            </a:extLst>
          </p:cNvPr>
          <p:cNvSpPr/>
          <p:nvPr/>
        </p:nvSpPr>
        <p:spPr>
          <a:xfrm>
            <a:off x="1932373" y="4024283"/>
            <a:ext cx="1043866" cy="5308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Wall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804AEF1-2947-69A0-43FF-C9EBCDDB47C7}"/>
              </a:ext>
            </a:extLst>
          </p:cNvPr>
          <p:cNvSpPr/>
          <p:nvPr/>
        </p:nvSpPr>
        <p:spPr>
          <a:xfrm>
            <a:off x="1301318" y="2760347"/>
            <a:ext cx="1340528" cy="8601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Plane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EA8DE54-8399-37FC-BDB3-E7A5FD103779}"/>
              </a:ext>
            </a:extLst>
          </p:cNvPr>
          <p:cNvSpPr/>
          <p:nvPr/>
        </p:nvSpPr>
        <p:spPr>
          <a:xfrm>
            <a:off x="8908372" y="2760347"/>
            <a:ext cx="1340528" cy="8601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Camera</a:t>
            </a:r>
            <a:endParaRPr lang="pt-PT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43F25E5-EC9E-0663-A69E-AE3B734B8BF8}"/>
              </a:ext>
            </a:extLst>
          </p:cNvPr>
          <p:cNvSpPr/>
          <p:nvPr/>
        </p:nvSpPr>
        <p:spPr>
          <a:xfrm>
            <a:off x="7407678" y="2766366"/>
            <a:ext cx="1340528" cy="8601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Car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D29BE79-B107-A3AA-A8D4-941FC9887D60}"/>
              </a:ext>
            </a:extLst>
          </p:cNvPr>
          <p:cNvSpPr/>
          <p:nvPr/>
        </p:nvSpPr>
        <p:spPr>
          <a:xfrm>
            <a:off x="8610601" y="4024283"/>
            <a:ext cx="1127091" cy="5308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Wheel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F97086C-6339-FD1D-FBF7-B3C72B85380A}"/>
              </a:ext>
            </a:extLst>
          </p:cNvPr>
          <p:cNvSpPr/>
          <p:nvPr/>
        </p:nvSpPr>
        <p:spPr>
          <a:xfrm>
            <a:off x="7566736" y="4024283"/>
            <a:ext cx="1043866" cy="5308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Cabin</a:t>
            </a:r>
            <a:endParaRPr lang="pt-PT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B41640D-852A-227E-66FF-83E5B2DC55C8}"/>
              </a:ext>
            </a:extLst>
          </p:cNvPr>
          <p:cNvSpPr/>
          <p:nvPr/>
        </p:nvSpPr>
        <p:spPr>
          <a:xfrm>
            <a:off x="6522870" y="4024283"/>
            <a:ext cx="1043866" cy="5308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Main</a:t>
            </a:r>
            <a:endParaRPr lang="pt-PT" dirty="0"/>
          </a:p>
        </p:txBody>
      </p:sp>
      <p:cxnSp>
        <p:nvCxnSpPr>
          <p:cNvPr id="42" name="Conexão reta 41">
            <a:extLst>
              <a:ext uri="{FF2B5EF4-FFF2-40B4-BE49-F238E27FC236}">
                <a16:creationId xmlns:a16="http://schemas.microsoft.com/office/drawing/2014/main" id="{D46C22E3-393A-4EDC-723E-5BDDA7F18EE0}"/>
              </a:ext>
            </a:extLst>
          </p:cNvPr>
          <p:cNvCxnSpPr>
            <a:stCxn id="24" idx="4"/>
          </p:cNvCxnSpPr>
          <p:nvPr/>
        </p:nvCxnSpPr>
        <p:spPr>
          <a:xfrm>
            <a:off x="3498172" y="3620457"/>
            <a:ext cx="0" cy="403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xão: Ângulo Reto 46">
            <a:extLst>
              <a:ext uri="{FF2B5EF4-FFF2-40B4-BE49-F238E27FC236}">
                <a16:creationId xmlns:a16="http://schemas.microsoft.com/office/drawing/2014/main" id="{BD64B18A-BE90-A0A5-CA66-E24DB7FAA263}"/>
              </a:ext>
            </a:extLst>
          </p:cNvPr>
          <p:cNvCxnSpPr>
            <a:cxnSpLocks/>
            <a:stCxn id="24" idx="4"/>
            <a:endCxn id="30" idx="0"/>
          </p:cNvCxnSpPr>
          <p:nvPr/>
        </p:nvCxnSpPr>
        <p:spPr>
          <a:xfrm rot="16200000" flipH="1">
            <a:off x="3814863" y="3303766"/>
            <a:ext cx="403826" cy="103720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xão: Ângulo Reto 49">
            <a:extLst>
              <a:ext uri="{FF2B5EF4-FFF2-40B4-BE49-F238E27FC236}">
                <a16:creationId xmlns:a16="http://schemas.microsoft.com/office/drawing/2014/main" id="{5D2B6930-7DE5-6923-D060-A40DE44E094D}"/>
              </a:ext>
            </a:extLst>
          </p:cNvPr>
          <p:cNvCxnSpPr>
            <a:stCxn id="24" idx="4"/>
            <a:endCxn id="32" idx="0"/>
          </p:cNvCxnSpPr>
          <p:nvPr/>
        </p:nvCxnSpPr>
        <p:spPr>
          <a:xfrm rot="5400000">
            <a:off x="2774326" y="3300437"/>
            <a:ext cx="403826" cy="1043866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xão reta 50">
            <a:extLst>
              <a:ext uri="{FF2B5EF4-FFF2-40B4-BE49-F238E27FC236}">
                <a16:creationId xmlns:a16="http://schemas.microsoft.com/office/drawing/2014/main" id="{96260616-C271-4C76-03FD-2B9814B6C604}"/>
              </a:ext>
            </a:extLst>
          </p:cNvPr>
          <p:cNvCxnSpPr/>
          <p:nvPr/>
        </p:nvCxnSpPr>
        <p:spPr>
          <a:xfrm>
            <a:off x="8091996" y="3614438"/>
            <a:ext cx="0" cy="403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xão: Ângulo Reto 51">
            <a:extLst>
              <a:ext uri="{FF2B5EF4-FFF2-40B4-BE49-F238E27FC236}">
                <a16:creationId xmlns:a16="http://schemas.microsoft.com/office/drawing/2014/main" id="{32F8C9FE-70E0-0372-20BA-8D8E2526F8AD}"/>
              </a:ext>
            </a:extLst>
          </p:cNvPr>
          <p:cNvCxnSpPr>
            <a:cxnSpLocks/>
          </p:cNvCxnSpPr>
          <p:nvPr/>
        </p:nvCxnSpPr>
        <p:spPr>
          <a:xfrm rot="16200000" flipH="1">
            <a:off x="8408687" y="3297747"/>
            <a:ext cx="403826" cy="103720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xão: Ângulo Reto 52">
            <a:extLst>
              <a:ext uri="{FF2B5EF4-FFF2-40B4-BE49-F238E27FC236}">
                <a16:creationId xmlns:a16="http://schemas.microsoft.com/office/drawing/2014/main" id="{20FAC573-B021-E707-06A7-DD3A9B434390}"/>
              </a:ext>
            </a:extLst>
          </p:cNvPr>
          <p:cNvCxnSpPr/>
          <p:nvPr/>
        </p:nvCxnSpPr>
        <p:spPr>
          <a:xfrm rot="5400000">
            <a:off x="7368150" y="3294418"/>
            <a:ext cx="403826" cy="1043866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xão: Ângulo Reto 56">
            <a:extLst>
              <a:ext uri="{FF2B5EF4-FFF2-40B4-BE49-F238E27FC236}">
                <a16:creationId xmlns:a16="http://schemas.microsoft.com/office/drawing/2014/main" id="{9A7BE2D0-9222-FE4D-2273-643B3A491E25}"/>
              </a:ext>
            </a:extLst>
          </p:cNvPr>
          <p:cNvCxnSpPr>
            <a:stCxn id="12" idx="4"/>
            <a:endCxn id="33" idx="0"/>
          </p:cNvCxnSpPr>
          <p:nvPr/>
        </p:nvCxnSpPr>
        <p:spPr>
          <a:xfrm rot="5400000">
            <a:off x="3710181" y="617922"/>
            <a:ext cx="403826" cy="388102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xão: Ângulo Reto 58">
            <a:extLst>
              <a:ext uri="{FF2B5EF4-FFF2-40B4-BE49-F238E27FC236}">
                <a16:creationId xmlns:a16="http://schemas.microsoft.com/office/drawing/2014/main" id="{873919C8-D302-07AC-AC68-F0F92BBC5D05}"/>
              </a:ext>
            </a:extLst>
          </p:cNvPr>
          <p:cNvCxnSpPr>
            <a:stCxn id="12" idx="4"/>
            <a:endCxn id="24" idx="0"/>
          </p:cNvCxnSpPr>
          <p:nvPr/>
        </p:nvCxnSpPr>
        <p:spPr>
          <a:xfrm rot="5400000">
            <a:off x="4473476" y="1381217"/>
            <a:ext cx="403826" cy="235443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xão: Ângulo Reto 60">
            <a:extLst>
              <a:ext uri="{FF2B5EF4-FFF2-40B4-BE49-F238E27FC236}">
                <a16:creationId xmlns:a16="http://schemas.microsoft.com/office/drawing/2014/main" id="{2060788B-1F81-46FC-DA07-F1239148CA8E}"/>
              </a:ext>
            </a:extLst>
          </p:cNvPr>
          <p:cNvCxnSpPr>
            <a:stCxn id="12" idx="4"/>
            <a:endCxn id="25" idx="0"/>
          </p:cNvCxnSpPr>
          <p:nvPr/>
        </p:nvCxnSpPr>
        <p:spPr>
          <a:xfrm rot="5400000">
            <a:off x="5253047" y="2160788"/>
            <a:ext cx="403826" cy="79529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xão: Ângulo Reto 62">
            <a:extLst>
              <a:ext uri="{FF2B5EF4-FFF2-40B4-BE49-F238E27FC236}">
                <a16:creationId xmlns:a16="http://schemas.microsoft.com/office/drawing/2014/main" id="{164827C6-E012-94B0-BEA2-7422A469452A}"/>
              </a:ext>
            </a:extLst>
          </p:cNvPr>
          <p:cNvCxnSpPr>
            <a:stCxn id="12" idx="4"/>
            <a:endCxn id="26" idx="0"/>
          </p:cNvCxnSpPr>
          <p:nvPr/>
        </p:nvCxnSpPr>
        <p:spPr>
          <a:xfrm rot="16200000" flipH="1">
            <a:off x="6039645" y="2169481"/>
            <a:ext cx="403826" cy="77790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xão: Ângulo Reto 64">
            <a:extLst>
              <a:ext uri="{FF2B5EF4-FFF2-40B4-BE49-F238E27FC236}">
                <a16:creationId xmlns:a16="http://schemas.microsoft.com/office/drawing/2014/main" id="{03C3AA24-048F-C9BD-A4AD-5D43BAD4CB42}"/>
              </a:ext>
            </a:extLst>
          </p:cNvPr>
          <p:cNvCxnSpPr>
            <a:stCxn id="12" idx="4"/>
            <a:endCxn id="35" idx="0"/>
          </p:cNvCxnSpPr>
          <p:nvPr/>
        </p:nvCxnSpPr>
        <p:spPr>
          <a:xfrm rot="16200000" flipH="1">
            <a:off x="6760352" y="1448775"/>
            <a:ext cx="409845" cy="222533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xão: Ângulo Reto 66">
            <a:extLst>
              <a:ext uri="{FF2B5EF4-FFF2-40B4-BE49-F238E27FC236}">
                <a16:creationId xmlns:a16="http://schemas.microsoft.com/office/drawing/2014/main" id="{098EDF3C-0B57-D3A5-7B4B-EA0D1EAF6CC2}"/>
              </a:ext>
            </a:extLst>
          </p:cNvPr>
          <p:cNvCxnSpPr>
            <a:stCxn id="12" idx="4"/>
            <a:endCxn id="34" idx="0"/>
          </p:cNvCxnSpPr>
          <p:nvPr/>
        </p:nvCxnSpPr>
        <p:spPr>
          <a:xfrm rot="16200000" flipH="1">
            <a:off x="7513708" y="695419"/>
            <a:ext cx="403826" cy="372603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xão: Ângulo Reto 67">
            <a:extLst>
              <a:ext uri="{FF2B5EF4-FFF2-40B4-BE49-F238E27FC236}">
                <a16:creationId xmlns:a16="http://schemas.microsoft.com/office/drawing/2014/main" id="{E790FAD1-8E6D-6847-21B7-7430B3C00468}"/>
              </a:ext>
            </a:extLst>
          </p:cNvPr>
          <p:cNvCxnSpPr/>
          <p:nvPr/>
        </p:nvCxnSpPr>
        <p:spPr>
          <a:xfrm rot="5400000">
            <a:off x="4473476" y="1381218"/>
            <a:ext cx="403826" cy="235443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xão: Ângulo Reto 68">
            <a:extLst>
              <a:ext uri="{FF2B5EF4-FFF2-40B4-BE49-F238E27FC236}">
                <a16:creationId xmlns:a16="http://schemas.microsoft.com/office/drawing/2014/main" id="{C9F672BB-375D-8398-0F75-67CBAC1C4D69}"/>
              </a:ext>
            </a:extLst>
          </p:cNvPr>
          <p:cNvCxnSpPr/>
          <p:nvPr/>
        </p:nvCxnSpPr>
        <p:spPr>
          <a:xfrm rot="5400000">
            <a:off x="5253047" y="2160789"/>
            <a:ext cx="403826" cy="79529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xão: Ângulo Reto 69">
            <a:extLst>
              <a:ext uri="{FF2B5EF4-FFF2-40B4-BE49-F238E27FC236}">
                <a16:creationId xmlns:a16="http://schemas.microsoft.com/office/drawing/2014/main" id="{3088E332-AD2C-D68D-C850-8917CCFE1A87}"/>
              </a:ext>
            </a:extLst>
          </p:cNvPr>
          <p:cNvCxnSpPr/>
          <p:nvPr/>
        </p:nvCxnSpPr>
        <p:spPr>
          <a:xfrm rot="16200000" flipH="1">
            <a:off x="6760353" y="1448776"/>
            <a:ext cx="409845" cy="222533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xão: Ângulo Reto 70">
            <a:extLst>
              <a:ext uri="{FF2B5EF4-FFF2-40B4-BE49-F238E27FC236}">
                <a16:creationId xmlns:a16="http://schemas.microsoft.com/office/drawing/2014/main" id="{11C1F4AB-A9FB-D26B-7D99-B345B2720476}"/>
              </a:ext>
            </a:extLst>
          </p:cNvPr>
          <p:cNvCxnSpPr/>
          <p:nvPr/>
        </p:nvCxnSpPr>
        <p:spPr>
          <a:xfrm rot="5400000">
            <a:off x="4473477" y="1381219"/>
            <a:ext cx="403826" cy="235443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xão: Ângulo Reto 71">
            <a:extLst>
              <a:ext uri="{FF2B5EF4-FFF2-40B4-BE49-F238E27FC236}">
                <a16:creationId xmlns:a16="http://schemas.microsoft.com/office/drawing/2014/main" id="{9AF2F69C-E3B9-186E-7F5D-0BD0D76FE6CE}"/>
              </a:ext>
            </a:extLst>
          </p:cNvPr>
          <p:cNvCxnSpPr/>
          <p:nvPr/>
        </p:nvCxnSpPr>
        <p:spPr>
          <a:xfrm rot="5400000">
            <a:off x="5253048" y="2160790"/>
            <a:ext cx="403826" cy="79529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xão: Ângulo Reto 72">
            <a:extLst>
              <a:ext uri="{FF2B5EF4-FFF2-40B4-BE49-F238E27FC236}">
                <a16:creationId xmlns:a16="http://schemas.microsoft.com/office/drawing/2014/main" id="{79BE7EC5-5F33-F0C1-53BF-D6D7D232DDE6}"/>
              </a:ext>
            </a:extLst>
          </p:cNvPr>
          <p:cNvCxnSpPr/>
          <p:nvPr/>
        </p:nvCxnSpPr>
        <p:spPr>
          <a:xfrm rot="16200000" flipH="1">
            <a:off x="6039646" y="2169482"/>
            <a:ext cx="403826" cy="777905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exão: Ângulo Reto 73">
            <a:extLst>
              <a:ext uri="{FF2B5EF4-FFF2-40B4-BE49-F238E27FC236}">
                <a16:creationId xmlns:a16="http://schemas.microsoft.com/office/drawing/2014/main" id="{604BF906-0EF3-EAC9-B8D0-BB8D3E0D4389}"/>
              </a:ext>
            </a:extLst>
          </p:cNvPr>
          <p:cNvCxnSpPr/>
          <p:nvPr/>
        </p:nvCxnSpPr>
        <p:spPr>
          <a:xfrm rot="16200000" flipH="1">
            <a:off x="6760354" y="1448777"/>
            <a:ext cx="409845" cy="2225336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exão: Ângulo Reto 74">
            <a:extLst>
              <a:ext uri="{FF2B5EF4-FFF2-40B4-BE49-F238E27FC236}">
                <a16:creationId xmlns:a16="http://schemas.microsoft.com/office/drawing/2014/main" id="{487969A4-4DEE-43B5-1801-98F84DB01420}"/>
              </a:ext>
            </a:extLst>
          </p:cNvPr>
          <p:cNvCxnSpPr/>
          <p:nvPr/>
        </p:nvCxnSpPr>
        <p:spPr>
          <a:xfrm rot="5400000">
            <a:off x="4473478" y="1381220"/>
            <a:ext cx="403826" cy="235443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exão: Ângulo Reto 75">
            <a:extLst>
              <a:ext uri="{FF2B5EF4-FFF2-40B4-BE49-F238E27FC236}">
                <a16:creationId xmlns:a16="http://schemas.microsoft.com/office/drawing/2014/main" id="{4EE8760C-90C4-46C9-207E-C33271EA0DF5}"/>
              </a:ext>
            </a:extLst>
          </p:cNvPr>
          <p:cNvCxnSpPr/>
          <p:nvPr/>
        </p:nvCxnSpPr>
        <p:spPr>
          <a:xfrm rot="5400000">
            <a:off x="5253049" y="2160791"/>
            <a:ext cx="403826" cy="795293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253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8B6D5C-15CE-B61B-84A3-E2BD3FF4A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Animation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1CFC4D-8A21-E6F7-817A-F16C73908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  <a:p>
            <a:endParaRPr lang="pt-PT" dirty="0"/>
          </a:p>
          <a:p>
            <a:r>
              <a:rPr lang="pt-PT" dirty="0"/>
              <a:t>Car </a:t>
            </a:r>
            <a:r>
              <a:rPr lang="pt-PT" dirty="0" err="1"/>
              <a:t>Movement</a:t>
            </a:r>
            <a:endParaRPr lang="pt-PT" dirty="0"/>
          </a:p>
          <a:p>
            <a:endParaRPr lang="pt-PT" dirty="0"/>
          </a:p>
          <a:p>
            <a:r>
              <a:rPr lang="pt-PT" dirty="0" err="1"/>
              <a:t>Spotlight</a:t>
            </a:r>
            <a:r>
              <a:rPr lang="pt-PT" dirty="0"/>
              <a:t> </a:t>
            </a:r>
            <a:r>
              <a:rPr lang="pt-PT" dirty="0" err="1"/>
              <a:t>movement</a:t>
            </a:r>
            <a:endParaRPr lang="pt-PT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4085DA4-8C08-D6E6-244C-6F9A02049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DFE5CDA-5E21-71DD-F590-331350D02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238360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603</Words>
  <Application>Microsoft Office PowerPoint</Application>
  <PresentationFormat>Ecrã Panorâmico</PresentationFormat>
  <Paragraphs>128</Paragraphs>
  <Slides>15</Slides>
  <Notes>0</Notes>
  <HiddenSlides>2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do Office</vt:lpstr>
      <vt:lpstr>Project 1 – Little House</vt:lpstr>
      <vt:lpstr>Apresentação do PowerPoint</vt:lpstr>
      <vt:lpstr>Main ideas</vt:lpstr>
      <vt:lpstr>Main ideas</vt:lpstr>
      <vt:lpstr>What can the user do?</vt:lpstr>
      <vt:lpstr>Modules and Project URL</vt:lpstr>
      <vt:lpstr>Models</vt:lpstr>
      <vt:lpstr>Scene Graph</vt:lpstr>
      <vt:lpstr>Animation</vt:lpstr>
      <vt:lpstr>Illumination</vt:lpstr>
      <vt:lpstr>User Interaction</vt:lpstr>
      <vt:lpstr>Development (Code Organization)</vt:lpstr>
      <vt:lpstr>Problems / difficulties </vt:lpstr>
      <vt:lpstr>Conclusions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Joaquim Madeira</dc:creator>
  <cp:lastModifiedBy>sdasda sdasdsa</cp:lastModifiedBy>
  <cp:revision>8</cp:revision>
  <dcterms:created xsi:type="dcterms:W3CDTF">2022-05-15T09:39:59Z</dcterms:created>
  <dcterms:modified xsi:type="dcterms:W3CDTF">2022-05-19T20:39:04Z</dcterms:modified>
</cp:coreProperties>
</file>