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2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8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1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16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0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1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4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1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9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8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3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3CE540-5687-412F-83D3-2D1A385E2057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5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laybence/Web-Scie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" y="108211"/>
            <a:ext cx="12192001" cy="797877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dirty="0" smtClean="0"/>
              <a:t>Web Science </a:t>
            </a:r>
            <a:r>
              <a:rPr lang="hu-HU" sz="5400" dirty="0" err="1" smtClean="0"/>
              <a:t>Assignment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" y="906088"/>
            <a:ext cx="12192000" cy="479511"/>
          </a:xfrm>
        </p:spPr>
        <p:txBody>
          <a:bodyPr>
            <a:normAutofit/>
          </a:bodyPr>
          <a:lstStyle/>
          <a:p>
            <a:pPr algn="ctr"/>
            <a:r>
              <a:rPr lang="hu-HU" sz="2800" dirty="0" smtClean="0"/>
              <a:t>Bence Olay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9252067" y="626406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  <a:hlinkClick r:id="rId2"/>
              </a:rPr>
              <a:t>Olaybence</a:t>
            </a:r>
            <a:r>
              <a:rPr lang="hu-HU" dirty="0" smtClean="0">
                <a:solidFill>
                  <a:schemeClr val="bg1"/>
                </a:solidFill>
                <a:hlinkClick r:id="rId2"/>
              </a:rPr>
              <a:t>/Web-Science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837115" y="2683665"/>
            <a:ext cx="6616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D</a:t>
            </a:r>
            <a:r>
              <a:rPr lang="en-US" sz="2400" dirty="0" smtClean="0"/>
              <a:t>id </a:t>
            </a:r>
            <a:r>
              <a:rPr lang="en-US" sz="2400" dirty="0"/>
              <a:t>you </a:t>
            </a:r>
            <a:r>
              <a:rPr lang="en-US" sz="2400" dirty="0" smtClean="0"/>
              <a:t>use</a:t>
            </a:r>
            <a:r>
              <a:rPr lang="hu-HU" sz="2400" dirty="0" smtClean="0"/>
              <a:t> a</a:t>
            </a:r>
            <a:r>
              <a:rPr lang="en-US" sz="2400" dirty="0" smtClean="0"/>
              <a:t>n </a:t>
            </a:r>
            <a:r>
              <a:rPr lang="en-US" sz="2400" dirty="0"/>
              <a:t>off-the-shelf </a:t>
            </a:r>
            <a:r>
              <a:rPr lang="en-US" sz="2400" dirty="0" smtClean="0"/>
              <a:t>method</a:t>
            </a:r>
            <a:r>
              <a:rPr lang="hu-HU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did you adapt it for the given task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dirty="0" err="1"/>
              <a:t>doesthis</a:t>
            </a:r>
            <a:r>
              <a:rPr lang="en-US" sz="2400" dirty="0"/>
              <a:t> adaptation work or not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Did </a:t>
            </a:r>
            <a:r>
              <a:rPr lang="en-US" sz="2400" dirty="0"/>
              <a:t>you do some preprocessing or cleaning of </a:t>
            </a:r>
            <a:r>
              <a:rPr lang="en-US" sz="2400" dirty="0" err="1"/>
              <a:t>thedataset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Was </a:t>
            </a:r>
            <a:r>
              <a:rPr lang="en-US" sz="2400" dirty="0"/>
              <a:t>is it useful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dirty="0"/>
              <a:t>or why not?</a:t>
            </a:r>
            <a:endParaRPr lang="hu-HU" sz="24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837115" y="1988100"/>
            <a:ext cx="66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Main </a:t>
            </a:r>
            <a:r>
              <a:rPr lang="hu-HU" dirty="0" err="1" smtClean="0"/>
              <a:t>questions</a:t>
            </a:r>
            <a:r>
              <a:rPr lang="hu-HU" dirty="0" smtClean="0"/>
              <a:t> </a:t>
            </a:r>
            <a:r>
              <a:rPr lang="hu-HU" dirty="0" err="1" smtClean="0"/>
              <a:t>regarding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subject</a:t>
            </a:r>
            <a:endParaRPr lang="hu-HU" dirty="0"/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38" y="6264068"/>
            <a:ext cx="997529" cy="3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1800" dirty="0"/>
              <a:t>D</a:t>
            </a:r>
            <a:r>
              <a:rPr lang="en-US" sz="1800" dirty="0"/>
              <a:t>id you use</a:t>
            </a:r>
            <a:r>
              <a:rPr lang="hu-HU" sz="1800" dirty="0"/>
              <a:t> a</a:t>
            </a:r>
            <a:r>
              <a:rPr lang="en-US" sz="1800" dirty="0"/>
              <a:t>n off-the-shelf method</a:t>
            </a:r>
            <a:r>
              <a:rPr lang="hu-HU" sz="1800" dirty="0" smtClean="0"/>
              <a:t>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during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assignment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39091" y="2028305"/>
            <a:ext cx="4106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/>
              <a:t>s</a:t>
            </a:r>
            <a:r>
              <a:rPr lang="hu-HU" sz="3200" dirty="0" err="1" smtClean="0"/>
              <a:t>klearn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r</a:t>
            </a:r>
            <a:r>
              <a:rPr lang="hu-HU" sz="3200" dirty="0" smtClean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nltk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2852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How did you adapt it for the given task?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remove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14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</a:t>
            </a:r>
            <a:r>
              <a:rPr lang="en-US" dirty="0" smtClean="0"/>
              <a:t>does</a:t>
            </a:r>
            <a:r>
              <a:rPr lang="hu-HU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adaptation work or not</a:t>
            </a:r>
            <a:r>
              <a:rPr lang="en-US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91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Did you do some preprocessing or cleaning of </a:t>
            </a:r>
            <a:r>
              <a:rPr lang="en-US" sz="2000" dirty="0" smtClean="0"/>
              <a:t>the</a:t>
            </a:r>
            <a:r>
              <a:rPr lang="hu-HU" sz="2000" dirty="0" smtClean="0"/>
              <a:t> </a:t>
            </a:r>
            <a:r>
              <a:rPr lang="en-US" sz="2000" dirty="0" smtClean="0"/>
              <a:t>data</a:t>
            </a:r>
            <a:r>
              <a:rPr lang="hu-HU" sz="2000" dirty="0" smtClean="0"/>
              <a:t>-</a:t>
            </a:r>
            <a:r>
              <a:rPr lang="en-US" sz="2000" dirty="0" smtClean="0"/>
              <a:t>set?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Preprocessing</a:t>
            </a:r>
            <a:r>
              <a:rPr lang="hu-HU" dirty="0" smtClean="0"/>
              <a:t> </a:t>
            </a:r>
            <a:r>
              <a:rPr lang="hu-HU" dirty="0" err="1" smtClean="0"/>
              <a:t>matters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30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2810" y="281998"/>
            <a:ext cx="1821873" cy="324831"/>
          </a:xfrm>
        </p:spPr>
        <p:txBody>
          <a:bodyPr>
            <a:noAutofit/>
          </a:bodyPr>
          <a:lstStyle/>
          <a:p>
            <a:r>
              <a:rPr lang="en-US" sz="1800" dirty="0" smtClean="0"/>
              <a:t>Was </a:t>
            </a:r>
            <a:r>
              <a:rPr lang="en-US" sz="1800" dirty="0"/>
              <a:t>it useful</a:t>
            </a:r>
            <a:r>
              <a:rPr lang="en-US" sz="1800" dirty="0" smtClean="0"/>
              <a:t>?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5848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2810" y="281998"/>
            <a:ext cx="1821873" cy="324831"/>
          </a:xfrm>
        </p:spPr>
        <p:txBody>
          <a:bodyPr>
            <a:noAutofit/>
          </a:bodyPr>
          <a:lstStyle/>
          <a:p>
            <a:r>
              <a:rPr lang="en-US" sz="1800" dirty="0"/>
              <a:t>Why or why not?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682302348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110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Corbel</vt:lpstr>
      <vt:lpstr>Mélység</vt:lpstr>
      <vt:lpstr>Web Science Assignment</vt:lpstr>
      <vt:lpstr>Did you use an off-the-shelf method? Packages used during the assignment</vt:lpstr>
      <vt:lpstr>How did you adapt it for the given task? What to remove?</vt:lpstr>
      <vt:lpstr>Why does this adaptation work or not?</vt:lpstr>
      <vt:lpstr>Did you do some preprocessing or cleaning of the data-set? Preprocessing matters</vt:lpstr>
      <vt:lpstr>Was it useful?</vt:lpstr>
      <vt:lpstr>Why or why not?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Science</dc:title>
  <dc:creator>Bence</dc:creator>
  <cp:lastModifiedBy>Bence</cp:lastModifiedBy>
  <cp:revision>10</cp:revision>
  <dcterms:created xsi:type="dcterms:W3CDTF">2021-04-13T14:19:38Z</dcterms:created>
  <dcterms:modified xsi:type="dcterms:W3CDTF">2021-04-14T01:20:08Z</dcterms:modified>
</cp:coreProperties>
</file>