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Oxygen"/>
      <p:regular r:id="rId20"/>
      <p:bold r:id="rId21"/>
    </p:embeddedFont>
    <p:embeddedFont>
      <p:font typeface="Proxima Nova"/>
      <p:regular r:id="rId22"/>
      <p:bold r:id="rId23"/>
      <p:italic r:id="rId24"/>
      <p:boldItalic r:id="rId25"/>
    </p:embeddedFont>
    <p:embeddedFont>
      <p:font typeface="Poppins"/>
      <p:regular r:id="rId26"/>
      <p:bold r:id="rId27"/>
      <p:italic r:id="rId28"/>
      <p:boldItalic r:id="rId29"/>
    </p:embeddedFont>
    <p:embeddedFont>
      <p:font typeface="Bebas Neue"/>
      <p:regular r:id="rId30"/>
    </p:embeddedFont>
    <p:embeddedFont>
      <p:font typeface="Proxima Nova Semibold"/>
      <p:regular r:id="rId31"/>
      <p:bold r:id="rId32"/>
      <p:boldItalic r:id="rId33"/>
    </p:embeddedFont>
    <p:embeddedFont>
      <p:font typeface="Poppins SemiBold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xygen-regular.fntdata"/><Relationship Id="rId22" Type="http://schemas.openxmlformats.org/officeDocument/2006/relationships/font" Target="fonts/ProximaNova-regular.fntdata"/><Relationship Id="rId21" Type="http://schemas.openxmlformats.org/officeDocument/2006/relationships/font" Target="fonts/Oxygen-bold.fntdata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Poppins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Semibold-regular.fntdata"/><Relationship Id="rId30" Type="http://schemas.openxmlformats.org/officeDocument/2006/relationships/font" Target="fonts/BebasNeue-regular.fntdata"/><Relationship Id="rId11" Type="http://schemas.openxmlformats.org/officeDocument/2006/relationships/slide" Target="slides/slide6.xml"/><Relationship Id="rId33" Type="http://schemas.openxmlformats.org/officeDocument/2006/relationships/font" Target="fonts/ProximaNovaSemibold-bold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Semibold-bold.fntdata"/><Relationship Id="rId13" Type="http://schemas.openxmlformats.org/officeDocument/2006/relationships/slide" Target="slides/slide8.xml"/><Relationship Id="rId35" Type="http://schemas.openxmlformats.org/officeDocument/2006/relationships/font" Target="fonts/PoppinsSemiBold-bold.fntdata"/><Relationship Id="rId12" Type="http://schemas.openxmlformats.org/officeDocument/2006/relationships/slide" Target="slides/slide7.xml"/><Relationship Id="rId34" Type="http://schemas.openxmlformats.org/officeDocument/2006/relationships/font" Target="fonts/PoppinsSemiBold-regular.fntdata"/><Relationship Id="rId15" Type="http://schemas.openxmlformats.org/officeDocument/2006/relationships/slide" Target="slides/slide10.xml"/><Relationship Id="rId37" Type="http://schemas.openxmlformats.org/officeDocument/2006/relationships/font" Target="fonts/PoppinsSemiBold-boldItalic.fntdata"/><Relationship Id="rId14" Type="http://schemas.openxmlformats.org/officeDocument/2006/relationships/slide" Target="slides/slide9.xml"/><Relationship Id="rId36" Type="http://schemas.openxmlformats.org/officeDocument/2006/relationships/font" Target="fonts/PoppinsSemiBold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7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gb34bee0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9" name="Google Shape;4039;gb34bee0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7" name="Shape 4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Google Shape;4108;gba373f526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9" name="Google Shape;4109;gba373f526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3" name="Shape 4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Google Shape;4114;gba373f526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5" name="Google Shape;4115;gba373f526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9" name="Shape 4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0" name="Google Shape;4120;gb34fc8d399_0_3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1" name="Google Shape;4121;gb34fc8d399_0_3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4" name="Shape 4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5" name="Google Shape;4125;gb34fc8d399_0_1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6" name="Google Shape;4126;gb34fc8d399_0_1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4" name="Shape 4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5" name="Google Shape;4135;gb34fc8d399_0_24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6" name="Google Shape;4136;gb34fc8d399_0_24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3" name="Shape 4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" name="Google Shape;4044;gb34bed79f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5" name="Google Shape;4045;gb34bed79f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1" name="Shape 4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2" name="Google Shape;4062;gb34bed79f2_0_2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3" name="Google Shape;4063;gb34bed79f2_0_2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7" name="Shape 4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8" name="Google Shape;4068;gba373f52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9" name="Google Shape;4069;gba373f52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4" name="Shape 4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" name="Google Shape;4075;gb34bed79f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6" name="Google Shape;4076;gb34bed79f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0" name="Shape 4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1" name="Google Shape;4081;gba373f526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2" name="Google Shape;4082;gba373f526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7" name="Shape 4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8" name="Google Shape;4088;gba373f526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9" name="Google Shape;4089;gba373f526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4" name="Shape 4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5" name="Google Shape;4095;gba373f526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6" name="Google Shape;4096;gba373f526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1" name="Shape 4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Google Shape;4102;gba373f526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3" name="Google Shape;4103;gba373f526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1" y="583339"/>
            <a:ext cx="9144079" cy="3976879"/>
            <a:chOff x="11" y="583339"/>
            <a:chExt cx="9144079" cy="3976879"/>
          </a:xfrm>
        </p:grpSpPr>
        <p:sp>
          <p:nvSpPr>
            <p:cNvPr id="10" name="Google Shape;10;p2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45106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56" y="1645"/>
                    <a:pt x="809" y="1645"/>
                  </a:cubicBezTo>
                  <a:cubicBezTo>
                    <a:pt x="1263" y="1645"/>
                    <a:pt x="1626" y="1267"/>
                    <a:pt x="1595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12042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611" y="829"/>
                  </a:cubicBezTo>
                  <a:cubicBezTo>
                    <a:pt x="1633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879203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6" y="1267"/>
                    <a:pt x="363" y="1645"/>
                    <a:pt x="817" y="1645"/>
                  </a:cubicBezTo>
                  <a:cubicBezTo>
                    <a:pt x="1271" y="1645"/>
                    <a:pt x="1634" y="1267"/>
                    <a:pt x="1603" y="829"/>
                  </a:cubicBezTo>
                  <a:cubicBezTo>
                    <a:pt x="1634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46395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610" y="829"/>
                  </a:cubicBezTo>
                  <a:cubicBezTo>
                    <a:pt x="1633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13556" y="583435"/>
              <a:ext cx="52125" cy="52734"/>
            </a:xfrm>
            <a:custGeom>
              <a:rect b="b" l="l" r="r" t="t"/>
              <a:pathLst>
                <a:path extrusionOk="0" h="1646" w="1627">
                  <a:moveTo>
                    <a:pt x="811" y="1"/>
                  </a:moveTo>
                  <a:cubicBezTo>
                    <a:pt x="405" y="1"/>
                    <a:pt x="1" y="277"/>
                    <a:pt x="31" y="829"/>
                  </a:cubicBezTo>
                  <a:cubicBezTo>
                    <a:pt x="1" y="1267"/>
                    <a:pt x="363" y="1645"/>
                    <a:pt x="817" y="1645"/>
                  </a:cubicBezTo>
                  <a:cubicBezTo>
                    <a:pt x="1271" y="1645"/>
                    <a:pt x="1619" y="1267"/>
                    <a:pt x="1603" y="829"/>
                  </a:cubicBezTo>
                  <a:cubicBezTo>
                    <a:pt x="1626" y="277"/>
                    <a:pt x="1218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680717" y="583435"/>
              <a:ext cx="52125" cy="52734"/>
            </a:xfrm>
            <a:custGeom>
              <a:rect b="b" l="l" r="r" t="t"/>
              <a:pathLst>
                <a:path extrusionOk="0" h="1646" w="1627">
                  <a:moveTo>
                    <a:pt x="816" y="1"/>
                  </a:moveTo>
                  <a:cubicBezTo>
                    <a:pt x="409" y="1"/>
                    <a:pt x="1" y="277"/>
                    <a:pt x="24" y="829"/>
                  </a:cubicBezTo>
                  <a:cubicBezTo>
                    <a:pt x="9" y="1267"/>
                    <a:pt x="371" y="1645"/>
                    <a:pt x="810" y="1645"/>
                  </a:cubicBezTo>
                  <a:cubicBezTo>
                    <a:pt x="1264" y="1645"/>
                    <a:pt x="1627" y="1267"/>
                    <a:pt x="1596" y="829"/>
                  </a:cubicBezTo>
                  <a:cubicBezTo>
                    <a:pt x="1627" y="277"/>
                    <a:pt x="1222" y="1"/>
                    <a:pt x="8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47910" y="583435"/>
              <a:ext cx="52125" cy="52734"/>
            </a:xfrm>
            <a:custGeom>
              <a:rect b="b" l="l" r="r" t="t"/>
              <a:pathLst>
                <a:path extrusionOk="0" h="1646" w="1627">
                  <a:moveTo>
                    <a:pt x="811" y="1"/>
                  </a:moveTo>
                  <a:cubicBezTo>
                    <a:pt x="405" y="1"/>
                    <a:pt x="0" y="277"/>
                    <a:pt x="31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56" y="1645"/>
                    <a:pt x="1618" y="1267"/>
                    <a:pt x="1603" y="829"/>
                  </a:cubicBezTo>
                  <a:cubicBezTo>
                    <a:pt x="1626" y="277"/>
                    <a:pt x="1218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15807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3" y="1316"/>
                    <a:pt x="1573" y="795"/>
                  </a:cubicBezTo>
                  <a:cubicBezTo>
                    <a:pt x="1573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482007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24" y="829"/>
                  </a:cubicBezTo>
                  <a:cubicBezTo>
                    <a:pt x="8" y="1267"/>
                    <a:pt x="371" y="1645"/>
                    <a:pt x="825" y="1645"/>
                  </a:cubicBezTo>
                  <a:cubicBezTo>
                    <a:pt x="1264" y="1645"/>
                    <a:pt x="1626" y="1267"/>
                    <a:pt x="1611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749200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0" y="277"/>
                    <a:pt x="31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71" y="1645"/>
                    <a:pt x="1618" y="1267"/>
                    <a:pt x="1603" y="829"/>
                  </a:cubicBezTo>
                  <a:cubicBezTo>
                    <a:pt x="1633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017097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3" y="1316"/>
                    <a:pt x="1573" y="795"/>
                  </a:cubicBezTo>
                  <a:cubicBezTo>
                    <a:pt x="1573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83553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1" y="1"/>
                  </a:moveTo>
                  <a:cubicBezTo>
                    <a:pt x="405" y="1"/>
                    <a:pt x="0" y="277"/>
                    <a:pt x="31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71" y="1645"/>
                    <a:pt x="1618" y="1267"/>
                    <a:pt x="1603" y="829"/>
                  </a:cubicBezTo>
                  <a:cubicBezTo>
                    <a:pt x="1626" y="277"/>
                    <a:pt x="1218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550714" y="583435"/>
              <a:ext cx="52125" cy="52734"/>
            </a:xfrm>
            <a:custGeom>
              <a:rect b="b" l="l" r="r" t="t"/>
              <a:pathLst>
                <a:path extrusionOk="0" h="1646" w="1627">
                  <a:moveTo>
                    <a:pt x="815" y="1"/>
                  </a:moveTo>
                  <a:cubicBezTo>
                    <a:pt x="409" y="1"/>
                    <a:pt x="1" y="277"/>
                    <a:pt x="23" y="829"/>
                  </a:cubicBezTo>
                  <a:cubicBezTo>
                    <a:pt x="8" y="1267"/>
                    <a:pt x="356" y="1645"/>
                    <a:pt x="810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2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818868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0" y="265"/>
                    <a:pt x="0" y="795"/>
                  </a:cubicBezTo>
                  <a:cubicBezTo>
                    <a:pt x="0" y="1316"/>
                    <a:pt x="394" y="1577"/>
                    <a:pt x="787" y="1577"/>
                  </a:cubicBezTo>
                  <a:cubicBezTo>
                    <a:pt x="1180" y="1577"/>
                    <a:pt x="1573" y="1316"/>
                    <a:pt x="1573" y="795"/>
                  </a:cubicBezTo>
                  <a:cubicBezTo>
                    <a:pt x="1573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084843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8" y="1"/>
                    <a:pt x="0" y="277"/>
                    <a:pt x="30" y="829"/>
                  </a:cubicBezTo>
                  <a:cubicBezTo>
                    <a:pt x="15" y="1267"/>
                    <a:pt x="363" y="1645"/>
                    <a:pt x="817" y="1645"/>
                  </a:cubicBezTo>
                  <a:cubicBezTo>
                    <a:pt x="1270" y="1645"/>
                    <a:pt x="1633" y="1267"/>
                    <a:pt x="1603" y="829"/>
                  </a:cubicBezTo>
                  <a:cubicBezTo>
                    <a:pt x="1633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352004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23" y="829"/>
                  </a:cubicBezTo>
                  <a:cubicBezTo>
                    <a:pt x="8" y="1267"/>
                    <a:pt x="371" y="1645"/>
                    <a:pt x="810" y="1645"/>
                  </a:cubicBezTo>
                  <a:cubicBezTo>
                    <a:pt x="1263" y="1645"/>
                    <a:pt x="1626" y="1267"/>
                    <a:pt x="1611" y="829"/>
                  </a:cubicBezTo>
                  <a:cubicBezTo>
                    <a:pt x="1634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619196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8" y="1"/>
                    <a:pt x="0" y="277"/>
                    <a:pt x="30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70" y="1645"/>
                    <a:pt x="1618" y="1267"/>
                    <a:pt x="1603" y="829"/>
                  </a:cubicBezTo>
                  <a:cubicBezTo>
                    <a:pt x="1633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886357" y="583435"/>
              <a:ext cx="52125" cy="52734"/>
            </a:xfrm>
            <a:custGeom>
              <a:rect b="b" l="l" r="r" t="t"/>
              <a:pathLst>
                <a:path extrusionOk="0" h="1646" w="1627">
                  <a:moveTo>
                    <a:pt x="815" y="1"/>
                  </a:moveTo>
                  <a:cubicBezTo>
                    <a:pt x="409" y="1"/>
                    <a:pt x="1" y="277"/>
                    <a:pt x="23" y="829"/>
                  </a:cubicBezTo>
                  <a:cubicBezTo>
                    <a:pt x="8" y="1267"/>
                    <a:pt x="371" y="1645"/>
                    <a:pt x="810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2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153550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1" y="1"/>
                  </a:moveTo>
                  <a:cubicBezTo>
                    <a:pt x="405" y="1"/>
                    <a:pt x="0" y="277"/>
                    <a:pt x="30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55" y="1645"/>
                    <a:pt x="1618" y="1267"/>
                    <a:pt x="1603" y="829"/>
                  </a:cubicBezTo>
                  <a:cubicBezTo>
                    <a:pt x="1626" y="277"/>
                    <a:pt x="1217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420711" y="583435"/>
              <a:ext cx="52125" cy="52734"/>
            </a:xfrm>
            <a:custGeom>
              <a:rect b="b" l="l" r="r" t="t"/>
              <a:pathLst>
                <a:path extrusionOk="0" h="1646" w="1627">
                  <a:moveTo>
                    <a:pt x="815" y="1"/>
                  </a:moveTo>
                  <a:cubicBezTo>
                    <a:pt x="409" y="1"/>
                    <a:pt x="1" y="277"/>
                    <a:pt x="23" y="829"/>
                  </a:cubicBezTo>
                  <a:cubicBezTo>
                    <a:pt x="8" y="1267"/>
                    <a:pt x="356" y="1645"/>
                    <a:pt x="810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2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87903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1" y="1"/>
                  </a:moveTo>
                  <a:cubicBezTo>
                    <a:pt x="405" y="1"/>
                    <a:pt x="0" y="277"/>
                    <a:pt x="30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55" y="1645"/>
                    <a:pt x="1618" y="1267"/>
                    <a:pt x="1603" y="829"/>
                  </a:cubicBezTo>
                  <a:cubicBezTo>
                    <a:pt x="1626" y="277"/>
                    <a:pt x="1217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955801" y="584524"/>
              <a:ext cx="50395" cy="50555"/>
            </a:xfrm>
            <a:custGeom>
              <a:rect b="b" l="l" r="r" t="t"/>
              <a:pathLst>
                <a:path extrusionOk="0" h="1578" w="1573">
                  <a:moveTo>
                    <a:pt x="787" y="1"/>
                  </a:moveTo>
                  <a:cubicBezTo>
                    <a:pt x="393" y="1"/>
                    <a:pt x="0" y="265"/>
                    <a:pt x="0" y="795"/>
                  </a:cubicBezTo>
                  <a:cubicBezTo>
                    <a:pt x="0" y="1316"/>
                    <a:pt x="393" y="1577"/>
                    <a:pt x="787" y="1577"/>
                  </a:cubicBezTo>
                  <a:cubicBezTo>
                    <a:pt x="1180" y="1577"/>
                    <a:pt x="1573" y="1316"/>
                    <a:pt x="1573" y="795"/>
                  </a:cubicBezTo>
                  <a:cubicBezTo>
                    <a:pt x="1573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222001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611" y="829"/>
                  </a:cubicBezTo>
                  <a:cubicBezTo>
                    <a:pt x="1634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489161" y="583435"/>
              <a:ext cx="52125" cy="52734"/>
            </a:xfrm>
            <a:custGeom>
              <a:rect b="b" l="l" r="r" t="t"/>
              <a:pathLst>
                <a:path extrusionOk="0" h="1646" w="1627">
                  <a:moveTo>
                    <a:pt x="812" y="1"/>
                  </a:moveTo>
                  <a:cubicBezTo>
                    <a:pt x="405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26" y="277"/>
                    <a:pt x="1218" y="1"/>
                    <a:pt x="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757091" y="584524"/>
              <a:ext cx="50395" cy="50555"/>
            </a:xfrm>
            <a:custGeom>
              <a:rect b="b" l="l" r="r" t="t"/>
              <a:pathLst>
                <a:path extrusionOk="0" h="1578" w="1573">
                  <a:moveTo>
                    <a:pt x="786" y="1"/>
                  </a:moveTo>
                  <a:cubicBezTo>
                    <a:pt x="393" y="1"/>
                    <a:pt x="0" y="265"/>
                    <a:pt x="0" y="795"/>
                  </a:cubicBezTo>
                  <a:cubicBezTo>
                    <a:pt x="0" y="1316"/>
                    <a:pt x="393" y="1577"/>
                    <a:pt x="786" y="1577"/>
                  </a:cubicBezTo>
                  <a:cubicBezTo>
                    <a:pt x="1180" y="1577"/>
                    <a:pt x="1573" y="1316"/>
                    <a:pt x="1573" y="795"/>
                  </a:cubicBezTo>
                  <a:cubicBezTo>
                    <a:pt x="1573" y="265"/>
                    <a:pt x="1180" y="1"/>
                    <a:pt x="7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023515" y="583435"/>
              <a:ext cx="52125" cy="52734"/>
            </a:xfrm>
            <a:custGeom>
              <a:rect b="b" l="l" r="r" t="t"/>
              <a:pathLst>
                <a:path extrusionOk="0" h="1646" w="1627">
                  <a:moveTo>
                    <a:pt x="812" y="1"/>
                  </a:moveTo>
                  <a:cubicBezTo>
                    <a:pt x="405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56" y="1645"/>
                    <a:pt x="1619" y="1267"/>
                    <a:pt x="1604" y="829"/>
                  </a:cubicBezTo>
                  <a:cubicBezTo>
                    <a:pt x="1626" y="277"/>
                    <a:pt x="1218" y="1"/>
                    <a:pt x="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290451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6" y="1267"/>
                    <a:pt x="364" y="1645"/>
                    <a:pt x="817" y="1645"/>
                  </a:cubicBezTo>
                  <a:cubicBezTo>
                    <a:pt x="1271" y="1645"/>
                    <a:pt x="1634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557868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824805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9091997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9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33757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60467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7" y="1574"/>
                    <a:pt x="1810" y="1279"/>
                    <a:pt x="1841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872058" y="863827"/>
              <a:ext cx="59013" cy="50299"/>
            </a:xfrm>
            <a:custGeom>
              <a:rect b="b" l="l" r="r" t="t"/>
              <a:pathLst>
                <a:path extrusionOk="0" h="1570" w="1842">
                  <a:moveTo>
                    <a:pt x="1037" y="0"/>
                  </a:moveTo>
                  <a:cubicBezTo>
                    <a:pt x="353" y="0"/>
                    <a:pt x="1" y="821"/>
                    <a:pt x="465" y="1316"/>
                  </a:cubicBezTo>
                  <a:cubicBezTo>
                    <a:pt x="630" y="1491"/>
                    <a:pt x="837" y="1570"/>
                    <a:pt x="1040" y="1570"/>
                  </a:cubicBezTo>
                  <a:cubicBezTo>
                    <a:pt x="1432" y="1570"/>
                    <a:pt x="1806" y="1275"/>
                    <a:pt x="1826" y="817"/>
                  </a:cubicBezTo>
                  <a:cubicBezTo>
                    <a:pt x="1842" y="378"/>
                    <a:pt x="1494" y="15"/>
                    <a:pt x="1055" y="0"/>
                  </a:cubicBezTo>
                  <a:cubicBezTo>
                    <a:pt x="1049" y="0"/>
                    <a:pt x="1043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13886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405931" y="863827"/>
              <a:ext cx="59494" cy="50459"/>
            </a:xfrm>
            <a:custGeom>
              <a:rect b="b" l="l" r="r" t="t"/>
              <a:pathLst>
                <a:path extrusionOk="0" h="1575" w="1857">
                  <a:moveTo>
                    <a:pt x="1036" y="0"/>
                  </a:moveTo>
                  <a:cubicBezTo>
                    <a:pt x="353" y="0"/>
                    <a:pt x="1" y="821"/>
                    <a:pt x="480" y="1331"/>
                  </a:cubicBezTo>
                  <a:cubicBezTo>
                    <a:pt x="643" y="1499"/>
                    <a:pt x="846" y="1574"/>
                    <a:pt x="1046" y="1574"/>
                  </a:cubicBezTo>
                  <a:cubicBezTo>
                    <a:pt x="1441" y="1574"/>
                    <a:pt x="1821" y="1279"/>
                    <a:pt x="1841" y="817"/>
                  </a:cubicBezTo>
                  <a:cubicBezTo>
                    <a:pt x="1857" y="378"/>
                    <a:pt x="1494" y="0"/>
                    <a:pt x="1055" y="0"/>
                  </a:cubicBezTo>
                  <a:cubicBezTo>
                    <a:pt x="1049" y="0"/>
                    <a:pt x="1043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7322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1" y="817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940285" y="863827"/>
              <a:ext cx="59013" cy="50459"/>
            </a:xfrm>
            <a:custGeom>
              <a:rect b="b" l="l" r="r" t="t"/>
              <a:pathLst>
                <a:path extrusionOk="0" h="1575" w="1842">
                  <a:moveTo>
                    <a:pt x="1036" y="0"/>
                  </a:moveTo>
                  <a:cubicBezTo>
                    <a:pt x="353" y="0"/>
                    <a:pt x="1" y="821"/>
                    <a:pt x="480" y="1331"/>
                  </a:cubicBezTo>
                  <a:cubicBezTo>
                    <a:pt x="643" y="1499"/>
                    <a:pt x="846" y="1574"/>
                    <a:pt x="1046" y="1574"/>
                  </a:cubicBezTo>
                  <a:cubicBezTo>
                    <a:pt x="1441" y="1574"/>
                    <a:pt x="1821" y="1279"/>
                    <a:pt x="1841" y="817"/>
                  </a:cubicBezTo>
                  <a:cubicBezTo>
                    <a:pt x="1841" y="378"/>
                    <a:pt x="1494" y="0"/>
                    <a:pt x="1055" y="0"/>
                  </a:cubicBezTo>
                  <a:cubicBezTo>
                    <a:pt x="1049" y="0"/>
                    <a:pt x="1043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207574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1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47451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3" y="0"/>
                    <a:pt x="0" y="817"/>
                    <a:pt x="484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742055" y="863827"/>
              <a:ext cx="59013" cy="50459"/>
            </a:xfrm>
            <a:custGeom>
              <a:rect b="b" l="l" r="r" t="t"/>
              <a:pathLst>
                <a:path extrusionOk="0" h="1575" w="1842">
                  <a:moveTo>
                    <a:pt x="1021" y="0"/>
                  </a:moveTo>
                  <a:cubicBezTo>
                    <a:pt x="338" y="0"/>
                    <a:pt x="1" y="821"/>
                    <a:pt x="465" y="1331"/>
                  </a:cubicBezTo>
                  <a:cubicBezTo>
                    <a:pt x="628" y="1499"/>
                    <a:pt x="831" y="1574"/>
                    <a:pt x="1031" y="1574"/>
                  </a:cubicBezTo>
                  <a:cubicBezTo>
                    <a:pt x="1426" y="1574"/>
                    <a:pt x="1806" y="1279"/>
                    <a:pt x="1826" y="817"/>
                  </a:cubicBezTo>
                  <a:cubicBezTo>
                    <a:pt x="1841" y="378"/>
                    <a:pt x="1478" y="0"/>
                    <a:pt x="1040" y="0"/>
                  </a:cubicBezTo>
                  <a:cubicBezTo>
                    <a:pt x="1034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008864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275928" y="863827"/>
              <a:ext cx="59494" cy="50459"/>
            </a:xfrm>
            <a:custGeom>
              <a:rect b="b" l="l" r="r" t="t"/>
              <a:pathLst>
                <a:path extrusionOk="0" h="1575" w="1857">
                  <a:moveTo>
                    <a:pt x="1036" y="0"/>
                  </a:moveTo>
                  <a:cubicBezTo>
                    <a:pt x="353" y="0"/>
                    <a:pt x="1" y="821"/>
                    <a:pt x="480" y="1331"/>
                  </a:cubicBezTo>
                  <a:cubicBezTo>
                    <a:pt x="643" y="1499"/>
                    <a:pt x="846" y="1574"/>
                    <a:pt x="1046" y="1574"/>
                  </a:cubicBezTo>
                  <a:cubicBezTo>
                    <a:pt x="1441" y="1574"/>
                    <a:pt x="1821" y="1279"/>
                    <a:pt x="1841" y="817"/>
                  </a:cubicBezTo>
                  <a:cubicBezTo>
                    <a:pt x="1856" y="378"/>
                    <a:pt x="1493" y="0"/>
                    <a:pt x="1055" y="0"/>
                  </a:cubicBezTo>
                  <a:cubicBezTo>
                    <a:pt x="1049" y="0"/>
                    <a:pt x="1042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543345" y="863827"/>
              <a:ext cx="59013" cy="50459"/>
            </a:xfrm>
            <a:custGeom>
              <a:rect b="b" l="l" r="r" t="t"/>
              <a:pathLst>
                <a:path extrusionOk="0" h="1575" w="1842">
                  <a:moveTo>
                    <a:pt x="1021" y="0"/>
                  </a:moveTo>
                  <a:cubicBezTo>
                    <a:pt x="338" y="0"/>
                    <a:pt x="1" y="821"/>
                    <a:pt x="465" y="1331"/>
                  </a:cubicBezTo>
                  <a:cubicBezTo>
                    <a:pt x="628" y="1499"/>
                    <a:pt x="831" y="1574"/>
                    <a:pt x="1031" y="1574"/>
                  </a:cubicBezTo>
                  <a:cubicBezTo>
                    <a:pt x="1426" y="1574"/>
                    <a:pt x="1806" y="1279"/>
                    <a:pt x="1826" y="817"/>
                  </a:cubicBezTo>
                  <a:cubicBezTo>
                    <a:pt x="1841" y="378"/>
                    <a:pt x="1493" y="0"/>
                    <a:pt x="1040" y="0"/>
                  </a:cubicBezTo>
                  <a:cubicBezTo>
                    <a:pt x="1034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810153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3" y="0"/>
                    <a:pt x="0" y="817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0775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344635" y="863827"/>
              <a:ext cx="59013" cy="50459"/>
            </a:xfrm>
            <a:custGeom>
              <a:rect b="b" l="l" r="r" t="t"/>
              <a:pathLst>
                <a:path extrusionOk="0" h="1575" w="1842">
                  <a:moveTo>
                    <a:pt x="1036" y="0"/>
                  </a:moveTo>
                  <a:cubicBezTo>
                    <a:pt x="353" y="0"/>
                    <a:pt x="1" y="821"/>
                    <a:pt x="480" y="1331"/>
                  </a:cubicBezTo>
                  <a:cubicBezTo>
                    <a:pt x="638" y="1499"/>
                    <a:pt x="838" y="1574"/>
                    <a:pt x="1036" y="1574"/>
                  </a:cubicBezTo>
                  <a:cubicBezTo>
                    <a:pt x="1427" y="1574"/>
                    <a:pt x="1811" y="1279"/>
                    <a:pt x="1841" y="817"/>
                  </a:cubicBezTo>
                  <a:cubicBezTo>
                    <a:pt x="1841" y="378"/>
                    <a:pt x="1493" y="0"/>
                    <a:pt x="1055" y="0"/>
                  </a:cubicBezTo>
                  <a:cubicBezTo>
                    <a:pt x="1049" y="0"/>
                    <a:pt x="1042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611924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87886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0" y="817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145925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36" y="0"/>
                  </a:moveTo>
                  <a:cubicBezTo>
                    <a:pt x="353" y="0"/>
                    <a:pt x="0" y="821"/>
                    <a:pt x="480" y="1331"/>
                  </a:cubicBezTo>
                  <a:cubicBezTo>
                    <a:pt x="643" y="1499"/>
                    <a:pt x="846" y="1574"/>
                    <a:pt x="1046" y="1574"/>
                  </a:cubicBezTo>
                  <a:cubicBezTo>
                    <a:pt x="1441" y="1574"/>
                    <a:pt x="1821" y="1279"/>
                    <a:pt x="1841" y="817"/>
                  </a:cubicBezTo>
                  <a:cubicBezTo>
                    <a:pt x="1841" y="378"/>
                    <a:pt x="1493" y="0"/>
                    <a:pt x="1055" y="0"/>
                  </a:cubicBezTo>
                  <a:cubicBezTo>
                    <a:pt x="1048" y="0"/>
                    <a:pt x="1042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413214" y="863827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4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680278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36" y="0"/>
                  </a:moveTo>
                  <a:cubicBezTo>
                    <a:pt x="353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6" y="1574"/>
                  </a:cubicBezTo>
                  <a:cubicBezTo>
                    <a:pt x="1427" y="1574"/>
                    <a:pt x="1811" y="1279"/>
                    <a:pt x="1841" y="817"/>
                  </a:cubicBezTo>
                  <a:cubicBezTo>
                    <a:pt x="1841" y="378"/>
                    <a:pt x="1493" y="0"/>
                    <a:pt x="1055" y="0"/>
                  </a:cubicBezTo>
                  <a:cubicBezTo>
                    <a:pt x="1048" y="0"/>
                    <a:pt x="1042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947567" y="863827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4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214504" y="863827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0"/>
                  </a:moveTo>
                  <a:cubicBezTo>
                    <a:pt x="363" y="0"/>
                    <a:pt x="0" y="817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481568" y="863827"/>
              <a:ext cx="59462" cy="50459"/>
            </a:xfrm>
            <a:custGeom>
              <a:rect b="b" l="l" r="r" t="t"/>
              <a:pathLst>
                <a:path extrusionOk="0" h="1575" w="1856">
                  <a:moveTo>
                    <a:pt x="1036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42" y="1499"/>
                    <a:pt x="846" y="1574"/>
                    <a:pt x="1046" y="1574"/>
                  </a:cubicBezTo>
                  <a:cubicBezTo>
                    <a:pt x="1440" y="1574"/>
                    <a:pt x="1821" y="1279"/>
                    <a:pt x="1841" y="817"/>
                  </a:cubicBezTo>
                  <a:cubicBezTo>
                    <a:pt x="1856" y="378"/>
                    <a:pt x="1493" y="0"/>
                    <a:pt x="1054" y="0"/>
                  </a:cubicBezTo>
                  <a:cubicBezTo>
                    <a:pt x="1048" y="0"/>
                    <a:pt x="1042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748857" y="863827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0"/>
                  </a:moveTo>
                  <a:cubicBezTo>
                    <a:pt x="348" y="0"/>
                    <a:pt x="0" y="817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015762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283339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38" y="0"/>
                    <a:pt x="0" y="821"/>
                    <a:pt x="465" y="1331"/>
                  </a:cubicBezTo>
                  <a:cubicBezTo>
                    <a:pt x="627" y="1499"/>
                    <a:pt x="831" y="1574"/>
                    <a:pt x="1030" y="1574"/>
                  </a:cubicBezTo>
                  <a:cubicBezTo>
                    <a:pt x="1425" y="1574"/>
                    <a:pt x="1806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550628" y="863827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1" y="1499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817532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9084629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3757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0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60451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3" y="1575"/>
                    <a:pt x="1815" y="1283"/>
                    <a:pt x="1846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871930" y="1143835"/>
              <a:ext cx="59141" cy="50587"/>
            </a:xfrm>
            <a:custGeom>
              <a:rect b="b" l="l" r="r" t="t"/>
              <a:pathLst>
                <a:path extrusionOk="0" h="1579" w="1846">
                  <a:moveTo>
                    <a:pt x="1059" y="0"/>
                  </a:moveTo>
                  <a:cubicBezTo>
                    <a:pt x="364" y="0"/>
                    <a:pt x="1" y="832"/>
                    <a:pt x="469" y="1331"/>
                  </a:cubicBezTo>
                  <a:cubicBezTo>
                    <a:pt x="634" y="1501"/>
                    <a:pt x="842" y="1578"/>
                    <a:pt x="1044" y="1578"/>
                  </a:cubicBezTo>
                  <a:cubicBezTo>
                    <a:pt x="1436" y="1578"/>
                    <a:pt x="1810" y="1291"/>
                    <a:pt x="1830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13886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405803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8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67322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94015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8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207574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47451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74192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4008864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427580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60" y="378"/>
                    <a:pt x="1497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54321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481015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0775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34450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7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611924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87886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145797" y="1143835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413214" y="1143835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680150" y="1143835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1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947567" y="1143835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6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214504" y="1143835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7" y="16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7481408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748857" y="1143835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6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015762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8283179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550628" y="1143835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6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8817532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9084469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33757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60451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7193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13886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405803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3" y="1"/>
                    <a:pt x="1" y="817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67322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94015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3" y="1"/>
                    <a:pt x="1" y="817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207574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47451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74192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1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008864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27580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0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54321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81015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0775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34450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3" y="1"/>
                    <a:pt x="0" y="817"/>
                    <a:pt x="484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611924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87886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145797" y="1424323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59" y="1"/>
                  </a:moveTo>
                  <a:cubicBezTo>
                    <a:pt x="363" y="1"/>
                    <a:pt x="0" y="817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413214" y="1424323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680150" y="1424323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59" y="1"/>
                  </a:moveTo>
                  <a:cubicBezTo>
                    <a:pt x="363" y="1"/>
                    <a:pt x="0" y="817"/>
                    <a:pt x="484" y="1331"/>
                  </a:cubicBezTo>
                  <a:cubicBezTo>
                    <a:pt x="641" y="1499"/>
                    <a:pt x="841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947567" y="1424323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7214504" y="1424323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7481408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7748857" y="1424323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8015762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8283179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8550628" y="1424323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8817532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9084469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33757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0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60451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9" y="1585"/>
                  </a:cubicBezTo>
                  <a:cubicBezTo>
                    <a:pt x="1437" y="1585"/>
                    <a:pt x="1816" y="1291"/>
                    <a:pt x="1846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87193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69" y="1332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6" y="1585"/>
                    <a:pt x="1810" y="1291"/>
                    <a:pt x="1830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13886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9" y="1585"/>
                  </a:cubicBezTo>
                  <a:cubicBezTo>
                    <a:pt x="1437" y="1585"/>
                    <a:pt x="1816" y="1291"/>
                    <a:pt x="1845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405803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3" y="1"/>
                    <a:pt x="1" y="833"/>
                    <a:pt x="484" y="1332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67322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1" y="833"/>
                    <a:pt x="484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0" y="1291"/>
                    <a:pt x="1830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94015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3" y="1"/>
                    <a:pt x="1" y="833"/>
                    <a:pt x="484" y="1332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3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207574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1" y="833"/>
                    <a:pt x="484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0" y="1291"/>
                    <a:pt x="1830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47451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3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74192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1" y="833"/>
                    <a:pt x="469" y="1332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008864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427580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0" y="1585"/>
                    <a:pt x="1825" y="1291"/>
                    <a:pt x="1845" y="833"/>
                  </a:cubicBezTo>
                  <a:cubicBezTo>
                    <a:pt x="1860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454321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481015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0" y="1585"/>
                    <a:pt x="1825" y="1291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0775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534450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7" y="1585"/>
                    <a:pt x="1815" y="1291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611924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87886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6145797" y="1704331"/>
              <a:ext cx="59109" cy="50811"/>
            </a:xfrm>
            <a:custGeom>
              <a:rect b="b" l="l" r="r" t="t"/>
              <a:pathLst>
                <a:path extrusionOk="0" h="1586" w="1845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9" y="1507"/>
                    <a:pt x="856" y="1585"/>
                    <a:pt x="1058" y="1585"/>
                  </a:cubicBezTo>
                  <a:cubicBezTo>
                    <a:pt x="1450" y="1585"/>
                    <a:pt x="1825" y="1291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413214" y="1704331"/>
              <a:ext cx="59109" cy="50811"/>
            </a:xfrm>
            <a:custGeom>
              <a:rect b="b" l="l" r="r" t="t"/>
              <a:pathLst>
                <a:path extrusionOk="0" h="1586" w="1845">
                  <a:moveTo>
                    <a:pt x="1044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680150" y="1704331"/>
              <a:ext cx="59109" cy="50811"/>
            </a:xfrm>
            <a:custGeom>
              <a:rect b="b" l="l" r="r" t="t"/>
              <a:pathLst>
                <a:path extrusionOk="0" h="1586" w="1845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9" y="1507"/>
                    <a:pt x="856" y="1585"/>
                    <a:pt x="1058" y="1585"/>
                  </a:cubicBezTo>
                  <a:cubicBezTo>
                    <a:pt x="1450" y="1585"/>
                    <a:pt x="1825" y="1291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947567" y="1704331"/>
              <a:ext cx="59109" cy="50811"/>
            </a:xfrm>
            <a:custGeom>
              <a:rect b="b" l="l" r="r" t="t"/>
              <a:pathLst>
                <a:path extrusionOk="0" h="1586" w="1845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7214504" y="1704331"/>
              <a:ext cx="59109" cy="50811"/>
            </a:xfrm>
            <a:custGeom>
              <a:rect b="b" l="l" r="r" t="t"/>
              <a:pathLst>
                <a:path extrusionOk="0" h="1586" w="1845">
                  <a:moveTo>
                    <a:pt x="1043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7" y="1585"/>
                    <a:pt x="1815" y="1291"/>
                    <a:pt x="1845" y="833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7481408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7748857" y="1704331"/>
              <a:ext cx="59109" cy="50811"/>
            </a:xfrm>
            <a:custGeom>
              <a:rect b="b" l="l" r="r" t="t"/>
              <a:pathLst>
                <a:path extrusionOk="0" h="1586" w="1845">
                  <a:moveTo>
                    <a:pt x="1043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8015762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8283179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8550628" y="1704331"/>
              <a:ext cx="59109" cy="50811"/>
            </a:xfrm>
            <a:custGeom>
              <a:rect b="b" l="l" r="r" t="t"/>
              <a:pathLst>
                <a:path extrusionOk="0" h="1586" w="1845">
                  <a:moveTo>
                    <a:pt x="1043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8817532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9084469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33" y="1984852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0"/>
                  </a:moveTo>
                  <a:cubicBezTo>
                    <a:pt x="1" y="45"/>
                    <a:pt x="1" y="1603"/>
                    <a:pt x="1044" y="1648"/>
                  </a:cubicBezTo>
                  <a:cubicBezTo>
                    <a:pt x="1498" y="1633"/>
                    <a:pt x="1846" y="1270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68870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536287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803223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070160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337577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604513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871930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2138867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05803" y="1984852"/>
              <a:ext cx="59622" cy="50427"/>
            </a:xfrm>
            <a:custGeom>
              <a:rect b="b" l="l" r="r" t="t"/>
              <a:pathLst>
                <a:path extrusionOk="0" h="1574" w="1861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673220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940157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3207574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3474510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3741927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4008864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4275800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4543217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4810153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5077570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5344507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5611924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5878860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6145797" y="1984852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6413214" y="1984852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6680150" y="1984852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6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6947567" y="1984852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7214504" y="1984852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43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7481408" y="1984852"/>
              <a:ext cx="59622" cy="50427"/>
            </a:xfrm>
            <a:custGeom>
              <a:rect b="b" l="l" r="r" t="t"/>
              <a:pathLst>
                <a:path extrusionOk="0" h="1574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7748857" y="1984852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43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8015762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8283179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8550628" y="1984852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43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8817532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9084469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1" y="2264859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8"/>
                    <a:pt x="1104" y="1648"/>
                  </a:cubicBezTo>
                  <a:cubicBezTo>
                    <a:pt x="1558" y="1648"/>
                    <a:pt x="1906" y="1270"/>
                    <a:pt x="1891" y="832"/>
                  </a:cubicBezTo>
                  <a:cubicBezTo>
                    <a:pt x="1906" y="378"/>
                    <a:pt x="1558" y="15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268870" y="2264859"/>
              <a:ext cx="59141" cy="50940"/>
            </a:xfrm>
            <a:custGeom>
              <a:rect b="b" l="l" r="r" t="t"/>
              <a:pathLst>
                <a:path extrusionOk="0" h="1590" w="1846">
                  <a:moveTo>
                    <a:pt x="1059" y="0"/>
                  </a:moveTo>
                  <a:cubicBezTo>
                    <a:pt x="364" y="0"/>
                    <a:pt x="1" y="832"/>
                    <a:pt x="485" y="1346"/>
                  </a:cubicBezTo>
                  <a:cubicBezTo>
                    <a:pt x="647" y="1514"/>
                    <a:pt x="851" y="1589"/>
                    <a:pt x="1050" y="1589"/>
                  </a:cubicBezTo>
                  <a:cubicBezTo>
                    <a:pt x="1445" y="1589"/>
                    <a:pt x="1826" y="1294"/>
                    <a:pt x="1846" y="832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536287" y="2264859"/>
              <a:ext cx="59141" cy="50940"/>
            </a:xfrm>
            <a:custGeom>
              <a:rect b="b" l="l" r="r" t="t"/>
              <a:pathLst>
                <a:path extrusionOk="0" h="1590" w="1846">
                  <a:moveTo>
                    <a:pt x="1044" y="0"/>
                  </a:moveTo>
                  <a:cubicBezTo>
                    <a:pt x="349" y="0"/>
                    <a:pt x="1" y="832"/>
                    <a:pt x="470" y="1346"/>
                  </a:cubicBezTo>
                  <a:cubicBezTo>
                    <a:pt x="632" y="1514"/>
                    <a:pt x="836" y="1589"/>
                    <a:pt x="1035" y="1589"/>
                  </a:cubicBezTo>
                  <a:cubicBezTo>
                    <a:pt x="1430" y="1589"/>
                    <a:pt x="1811" y="1294"/>
                    <a:pt x="1831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803223" y="2264859"/>
              <a:ext cx="59141" cy="50779"/>
            </a:xfrm>
            <a:custGeom>
              <a:rect b="b" l="l" r="r" t="t"/>
              <a:pathLst>
                <a:path extrusionOk="0" h="158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4" y="1506"/>
                    <a:pt x="848" y="1585"/>
                    <a:pt x="1048" y="1585"/>
                  </a:cubicBezTo>
                  <a:cubicBezTo>
                    <a:pt x="1436" y="1585"/>
                    <a:pt x="1811" y="1290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070160" y="2264859"/>
              <a:ext cx="59622" cy="50940"/>
            </a:xfrm>
            <a:custGeom>
              <a:rect b="b" l="l" r="r" t="t"/>
              <a:pathLst>
                <a:path extrusionOk="0" h="1590" w="1861">
                  <a:moveTo>
                    <a:pt x="1059" y="0"/>
                  </a:moveTo>
                  <a:cubicBezTo>
                    <a:pt x="364" y="0"/>
                    <a:pt x="1" y="832"/>
                    <a:pt x="485" y="1346"/>
                  </a:cubicBezTo>
                  <a:cubicBezTo>
                    <a:pt x="647" y="1514"/>
                    <a:pt x="851" y="1589"/>
                    <a:pt x="1050" y="1589"/>
                  </a:cubicBezTo>
                  <a:cubicBezTo>
                    <a:pt x="1445" y="1589"/>
                    <a:pt x="1825" y="1294"/>
                    <a:pt x="1846" y="832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337577" y="2264859"/>
              <a:ext cx="59141" cy="50940"/>
            </a:xfrm>
            <a:custGeom>
              <a:rect b="b" l="l" r="r" t="t"/>
              <a:pathLst>
                <a:path extrusionOk="0" h="1590" w="1846">
                  <a:moveTo>
                    <a:pt x="1044" y="0"/>
                  </a:moveTo>
                  <a:cubicBezTo>
                    <a:pt x="349" y="0"/>
                    <a:pt x="1" y="832"/>
                    <a:pt x="485" y="1346"/>
                  </a:cubicBezTo>
                  <a:cubicBezTo>
                    <a:pt x="642" y="1514"/>
                    <a:pt x="842" y="1589"/>
                    <a:pt x="1040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604513" y="2264859"/>
              <a:ext cx="59141" cy="50779"/>
            </a:xfrm>
            <a:custGeom>
              <a:rect b="b" l="l" r="r" t="t"/>
              <a:pathLst>
                <a:path extrusionOk="0" h="1585" w="1846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4" y="1506"/>
                    <a:pt x="848" y="1585"/>
                    <a:pt x="1049" y="1585"/>
                  </a:cubicBezTo>
                  <a:cubicBezTo>
                    <a:pt x="1437" y="1585"/>
                    <a:pt x="1816" y="1290"/>
                    <a:pt x="1846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71930" y="2264859"/>
              <a:ext cx="59141" cy="50940"/>
            </a:xfrm>
            <a:custGeom>
              <a:rect b="b" l="l" r="r" t="t"/>
              <a:pathLst>
                <a:path extrusionOk="0" h="1590" w="1846">
                  <a:moveTo>
                    <a:pt x="1044" y="0"/>
                  </a:moveTo>
                  <a:cubicBezTo>
                    <a:pt x="349" y="0"/>
                    <a:pt x="1" y="832"/>
                    <a:pt x="469" y="1346"/>
                  </a:cubicBezTo>
                  <a:cubicBezTo>
                    <a:pt x="632" y="1514"/>
                    <a:pt x="835" y="1589"/>
                    <a:pt x="1035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2138867" y="2264859"/>
              <a:ext cx="59141" cy="50940"/>
            </a:xfrm>
            <a:custGeom>
              <a:rect b="b" l="l" r="r" t="t"/>
              <a:pathLst>
                <a:path extrusionOk="0" h="1590" w="1846">
                  <a:moveTo>
                    <a:pt x="1044" y="0"/>
                  </a:moveTo>
                  <a:cubicBezTo>
                    <a:pt x="364" y="0"/>
                    <a:pt x="1" y="832"/>
                    <a:pt x="485" y="1346"/>
                  </a:cubicBezTo>
                  <a:cubicBezTo>
                    <a:pt x="642" y="1514"/>
                    <a:pt x="842" y="1589"/>
                    <a:pt x="1040" y="1589"/>
                  </a:cubicBezTo>
                  <a:cubicBezTo>
                    <a:pt x="1432" y="1589"/>
                    <a:pt x="1815" y="1294"/>
                    <a:pt x="1845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2405803" y="2264859"/>
              <a:ext cx="59622" cy="50779"/>
            </a:xfrm>
            <a:custGeom>
              <a:rect b="b" l="l" r="r" t="t"/>
              <a:pathLst>
                <a:path extrusionOk="0" h="1585" w="1861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9" y="1506"/>
                    <a:pt x="856" y="1585"/>
                    <a:pt x="1059" y="1585"/>
                  </a:cubicBezTo>
                  <a:cubicBezTo>
                    <a:pt x="1451" y="1585"/>
                    <a:pt x="1825" y="1290"/>
                    <a:pt x="1845" y="832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2673220" y="2264859"/>
              <a:ext cx="59141" cy="50940"/>
            </a:xfrm>
            <a:custGeom>
              <a:rect b="b" l="l" r="r" t="t"/>
              <a:pathLst>
                <a:path extrusionOk="0" h="1590" w="1846">
                  <a:moveTo>
                    <a:pt x="1044" y="0"/>
                  </a:moveTo>
                  <a:cubicBezTo>
                    <a:pt x="348" y="0"/>
                    <a:pt x="1" y="832"/>
                    <a:pt x="484" y="1346"/>
                  </a:cubicBezTo>
                  <a:cubicBezTo>
                    <a:pt x="642" y="1514"/>
                    <a:pt x="842" y="1589"/>
                    <a:pt x="1039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2940157" y="2264859"/>
              <a:ext cx="59141" cy="50779"/>
            </a:xfrm>
            <a:custGeom>
              <a:rect b="b" l="l" r="r" t="t"/>
              <a:pathLst>
                <a:path extrusionOk="0" h="1585" w="1846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9" y="1506"/>
                    <a:pt x="856" y="1585"/>
                    <a:pt x="1059" y="1585"/>
                  </a:cubicBezTo>
                  <a:cubicBezTo>
                    <a:pt x="1451" y="1585"/>
                    <a:pt x="1825" y="1290"/>
                    <a:pt x="1845" y="832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3207574" y="2264859"/>
              <a:ext cx="59141" cy="50940"/>
            </a:xfrm>
            <a:custGeom>
              <a:rect b="b" l="l" r="r" t="t"/>
              <a:pathLst>
                <a:path extrusionOk="0" h="1590" w="1846">
                  <a:moveTo>
                    <a:pt x="1044" y="0"/>
                  </a:moveTo>
                  <a:cubicBezTo>
                    <a:pt x="348" y="0"/>
                    <a:pt x="1" y="832"/>
                    <a:pt x="484" y="1346"/>
                  </a:cubicBezTo>
                  <a:cubicBezTo>
                    <a:pt x="642" y="1514"/>
                    <a:pt x="842" y="1589"/>
                    <a:pt x="1039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3474510" y="2264859"/>
              <a:ext cx="59141" cy="50940"/>
            </a:xfrm>
            <a:custGeom>
              <a:rect b="b" l="l" r="r" t="t"/>
              <a:pathLst>
                <a:path extrusionOk="0" h="1590" w="1846">
                  <a:moveTo>
                    <a:pt x="1059" y="0"/>
                  </a:moveTo>
                  <a:cubicBezTo>
                    <a:pt x="363" y="0"/>
                    <a:pt x="0" y="832"/>
                    <a:pt x="484" y="1346"/>
                  </a:cubicBezTo>
                  <a:cubicBezTo>
                    <a:pt x="647" y="1514"/>
                    <a:pt x="850" y="1589"/>
                    <a:pt x="1050" y="1589"/>
                  </a:cubicBezTo>
                  <a:cubicBezTo>
                    <a:pt x="1445" y="1589"/>
                    <a:pt x="1825" y="1294"/>
                    <a:pt x="1845" y="832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3741927" y="2264859"/>
              <a:ext cx="59141" cy="50779"/>
            </a:xfrm>
            <a:custGeom>
              <a:rect b="b" l="l" r="r" t="t"/>
              <a:pathLst>
                <a:path extrusionOk="0" h="1585" w="1846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4" y="1506"/>
                    <a:pt x="841" y="1585"/>
                    <a:pt x="1044" y="1585"/>
                  </a:cubicBezTo>
                  <a:cubicBezTo>
                    <a:pt x="1435" y="1585"/>
                    <a:pt x="1810" y="1290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4008864" y="2264859"/>
              <a:ext cx="59141" cy="50940"/>
            </a:xfrm>
            <a:custGeom>
              <a:rect b="b" l="l" r="r" t="t"/>
              <a:pathLst>
                <a:path extrusionOk="0" h="1590" w="1846">
                  <a:moveTo>
                    <a:pt x="1044" y="0"/>
                  </a:moveTo>
                  <a:cubicBezTo>
                    <a:pt x="348" y="0"/>
                    <a:pt x="0" y="832"/>
                    <a:pt x="469" y="1346"/>
                  </a:cubicBezTo>
                  <a:cubicBezTo>
                    <a:pt x="632" y="1514"/>
                    <a:pt x="835" y="1589"/>
                    <a:pt x="1035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4275800" y="2264859"/>
              <a:ext cx="59622" cy="50940"/>
            </a:xfrm>
            <a:custGeom>
              <a:rect b="b" l="l" r="r" t="t"/>
              <a:pathLst>
                <a:path extrusionOk="0" h="1590" w="1861">
                  <a:moveTo>
                    <a:pt x="1059" y="0"/>
                  </a:moveTo>
                  <a:cubicBezTo>
                    <a:pt x="363" y="0"/>
                    <a:pt x="0" y="832"/>
                    <a:pt x="484" y="1346"/>
                  </a:cubicBezTo>
                  <a:cubicBezTo>
                    <a:pt x="647" y="1514"/>
                    <a:pt x="850" y="1589"/>
                    <a:pt x="1050" y="1589"/>
                  </a:cubicBezTo>
                  <a:cubicBezTo>
                    <a:pt x="1445" y="1589"/>
                    <a:pt x="1825" y="1294"/>
                    <a:pt x="1845" y="832"/>
                  </a:cubicBezTo>
                  <a:cubicBezTo>
                    <a:pt x="1860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4543217" y="2264859"/>
              <a:ext cx="59141" cy="50779"/>
            </a:xfrm>
            <a:custGeom>
              <a:rect b="b" l="l" r="r" t="t"/>
              <a:pathLst>
                <a:path extrusionOk="0" h="1585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4" y="1506"/>
                    <a:pt x="841" y="1585"/>
                    <a:pt x="1044" y="1585"/>
                  </a:cubicBezTo>
                  <a:cubicBezTo>
                    <a:pt x="1435" y="1585"/>
                    <a:pt x="1810" y="1290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4810153" y="2264859"/>
              <a:ext cx="59141" cy="50940"/>
            </a:xfrm>
            <a:custGeom>
              <a:rect b="b" l="l" r="r" t="t"/>
              <a:pathLst>
                <a:path extrusionOk="0" h="1590" w="1846">
                  <a:moveTo>
                    <a:pt x="1059" y="0"/>
                  </a:moveTo>
                  <a:cubicBezTo>
                    <a:pt x="363" y="0"/>
                    <a:pt x="0" y="832"/>
                    <a:pt x="484" y="1346"/>
                  </a:cubicBezTo>
                  <a:cubicBezTo>
                    <a:pt x="647" y="1514"/>
                    <a:pt x="850" y="1589"/>
                    <a:pt x="1050" y="1589"/>
                  </a:cubicBezTo>
                  <a:cubicBezTo>
                    <a:pt x="1445" y="1589"/>
                    <a:pt x="1825" y="1294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5077570" y="2264859"/>
              <a:ext cx="59141" cy="50940"/>
            </a:xfrm>
            <a:custGeom>
              <a:rect b="b" l="l" r="r" t="t"/>
              <a:pathLst>
                <a:path extrusionOk="0" h="1590" w="1846">
                  <a:moveTo>
                    <a:pt x="1044" y="0"/>
                  </a:moveTo>
                  <a:cubicBezTo>
                    <a:pt x="348" y="0"/>
                    <a:pt x="0" y="832"/>
                    <a:pt x="469" y="1346"/>
                  </a:cubicBezTo>
                  <a:cubicBezTo>
                    <a:pt x="632" y="1514"/>
                    <a:pt x="835" y="1589"/>
                    <a:pt x="1035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5344507" y="2264859"/>
              <a:ext cx="59141" cy="50779"/>
            </a:xfrm>
            <a:custGeom>
              <a:rect b="b" l="l" r="r" t="t"/>
              <a:pathLst>
                <a:path extrusionOk="0" h="1585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4" y="1506"/>
                    <a:pt x="848" y="1585"/>
                    <a:pt x="1048" y="1585"/>
                  </a:cubicBezTo>
                  <a:cubicBezTo>
                    <a:pt x="1437" y="1585"/>
                    <a:pt x="1815" y="1290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5611924" y="2264859"/>
              <a:ext cx="59141" cy="50940"/>
            </a:xfrm>
            <a:custGeom>
              <a:rect b="b" l="l" r="r" t="t"/>
              <a:pathLst>
                <a:path extrusionOk="0" h="1590" w="1846">
                  <a:moveTo>
                    <a:pt x="1044" y="0"/>
                  </a:moveTo>
                  <a:cubicBezTo>
                    <a:pt x="348" y="0"/>
                    <a:pt x="0" y="832"/>
                    <a:pt x="469" y="1346"/>
                  </a:cubicBezTo>
                  <a:cubicBezTo>
                    <a:pt x="632" y="1514"/>
                    <a:pt x="835" y="1589"/>
                    <a:pt x="1035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5878860" y="2264859"/>
              <a:ext cx="59141" cy="50940"/>
            </a:xfrm>
            <a:custGeom>
              <a:rect b="b" l="l" r="r" t="t"/>
              <a:pathLst>
                <a:path extrusionOk="0" h="1590" w="1846">
                  <a:moveTo>
                    <a:pt x="1044" y="0"/>
                  </a:moveTo>
                  <a:cubicBezTo>
                    <a:pt x="348" y="0"/>
                    <a:pt x="0" y="832"/>
                    <a:pt x="484" y="1346"/>
                  </a:cubicBezTo>
                  <a:cubicBezTo>
                    <a:pt x="642" y="1514"/>
                    <a:pt x="842" y="1589"/>
                    <a:pt x="1039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6145797" y="2264859"/>
              <a:ext cx="59109" cy="50779"/>
            </a:xfrm>
            <a:custGeom>
              <a:rect b="b" l="l" r="r" t="t"/>
              <a:pathLst>
                <a:path extrusionOk="0" h="1585" w="1845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9" y="1506"/>
                    <a:pt x="856" y="1585"/>
                    <a:pt x="1058" y="1585"/>
                  </a:cubicBezTo>
                  <a:cubicBezTo>
                    <a:pt x="1450" y="1585"/>
                    <a:pt x="1825" y="1290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6413214" y="2264859"/>
              <a:ext cx="59109" cy="50940"/>
            </a:xfrm>
            <a:custGeom>
              <a:rect b="b" l="l" r="r" t="t"/>
              <a:pathLst>
                <a:path extrusionOk="0" h="1590" w="1845">
                  <a:moveTo>
                    <a:pt x="1044" y="0"/>
                  </a:moveTo>
                  <a:cubicBezTo>
                    <a:pt x="348" y="0"/>
                    <a:pt x="0" y="832"/>
                    <a:pt x="484" y="1346"/>
                  </a:cubicBezTo>
                  <a:cubicBezTo>
                    <a:pt x="642" y="1514"/>
                    <a:pt x="842" y="1589"/>
                    <a:pt x="1039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6680150" y="2264859"/>
              <a:ext cx="59109" cy="50779"/>
            </a:xfrm>
            <a:custGeom>
              <a:rect b="b" l="l" r="r" t="t"/>
              <a:pathLst>
                <a:path extrusionOk="0" h="1585" w="1845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9" y="1506"/>
                    <a:pt x="856" y="1585"/>
                    <a:pt x="1058" y="1585"/>
                  </a:cubicBezTo>
                  <a:cubicBezTo>
                    <a:pt x="1450" y="1585"/>
                    <a:pt x="1825" y="1290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6947567" y="2264859"/>
              <a:ext cx="59109" cy="50940"/>
            </a:xfrm>
            <a:custGeom>
              <a:rect b="b" l="l" r="r" t="t"/>
              <a:pathLst>
                <a:path extrusionOk="0" h="1590" w="1845">
                  <a:moveTo>
                    <a:pt x="1044" y="0"/>
                  </a:moveTo>
                  <a:cubicBezTo>
                    <a:pt x="348" y="0"/>
                    <a:pt x="0" y="832"/>
                    <a:pt x="469" y="1346"/>
                  </a:cubicBezTo>
                  <a:cubicBezTo>
                    <a:pt x="631" y="1514"/>
                    <a:pt x="835" y="1589"/>
                    <a:pt x="1035" y="1589"/>
                  </a:cubicBezTo>
                  <a:cubicBezTo>
                    <a:pt x="1429" y="1589"/>
                    <a:pt x="1810" y="1294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7214504" y="2264859"/>
              <a:ext cx="59109" cy="50940"/>
            </a:xfrm>
            <a:custGeom>
              <a:rect b="b" l="l" r="r" t="t"/>
              <a:pathLst>
                <a:path extrusionOk="0" h="1590" w="1845">
                  <a:moveTo>
                    <a:pt x="1043" y="0"/>
                  </a:moveTo>
                  <a:cubicBezTo>
                    <a:pt x="363" y="0"/>
                    <a:pt x="0" y="832"/>
                    <a:pt x="484" y="1346"/>
                  </a:cubicBezTo>
                  <a:cubicBezTo>
                    <a:pt x="641" y="1514"/>
                    <a:pt x="841" y="1589"/>
                    <a:pt x="1039" y="1589"/>
                  </a:cubicBezTo>
                  <a:cubicBezTo>
                    <a:pt x="1431" y="1589"/>
                    <a:pt x="1815" y="1294"/>
                    <a:pt x="1845" y="832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7481408" y="2264859"/>
              <a:ext cx="59622" cy="50779"/>
            </a:xfrm>
            <a:custGeom>
              <a:rect b="b" l="l" r="r" t="t"/>
              <a:pathLst>
                <a:path extrusionOk="0" h="158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50" y="1506"/>
                    <a:pt x="857" y="1585"/>
                    <a:pt x="1059" y="1585"/>
                  </a:cubicBezTo>
                  <a:cubicBezTo>
                    <a:pt x="1451" y="1585"/>
                    <a:pt x="1826" y="1290"/>
                    <a:pt x="1846" y="832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7748857" y="2264859"/>
              <a:ext cx="59109" cy="50940"/>
            </a:xfrm>
            <a:custGeom>
              <a:rect b="b" l="l" r="r" t="t"/>
              <a:pathLst>
                <a:path extrusionOk="0" h="1590" w="1845">
                  <a:moveTo>
                    <a:pt x="1043" y="0"/>
                  </a:moveTo>
                  <a:cubicBezTo>
                    <a:pt x="348" y="0"/>
                    <a:pt x="0" y="832"/>
                    <a:pt x="484" y="1346"/>
                  </a:cubicBezTo>
                  <a:cubicBezTo>
                    <a:pt x="641" y="1514"/>
                    <a:pt x="841" y="1589"/>
                    <a:pt x="1039" y="1589"/>
                  </a:cubicBezTo>
                  <a:cubicBezTo>
                    <a:pt x="1429" y="1589"/>
                    <a:pt x="1810" y="1294"/>
                    <a:pt x="1830" y="832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8015762" y="2264859"/>
              <a:ext cx="59141" cy="50940"/>
            </a:xfrm>
            <a:custGeom>
              <a:rect b="b" l="l" r="r" t="t"/>
              <a:pathLst>
                <a:path extrusionOk="0" h="1590" w="1846">
                  <a:moveTo>
                    <a:pt x="1059" y="0"/>
                  </a:moveTo>
                  <a:cubicBezTo>
                    <a:pt x="364" y="0"/>
                    <a:pt x="1" y="832"/>
                    <a:pt x="485" y="1346"/>
                  </a:cubicBezTo>
                  <a:cubicBezTo>
                    <a:pt x="647" y="1514"/>
                    <a:pt x="851" y="1589"/>
                    <a:pt x="1050" y="1589"/>
                  </a:cubicBezTo>
                  <a:cubicBezTo>
                    <a:pt x="1445" y="1589"/>
                    <a:pt x="1826" y="1294"/>
                    <a:pt x="1846" y="832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8283179" y="2264859"/>
              <a:ext cx="59141" cy="50779"/>
            </a:xfrm>
            <a:custGeom>
              <a:rect b="b" l="l" r="r" t="t"/>
              <a:pathLst>
                <a:path extrusionOk="0" h="158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5" y="1506"/>
                    <a:pt x="842" y="1585"/>
                    <a:pt x="1044" y="1585"/>
                  </a:cubicBezTo>
                  <a:cubicBezTo>
                    <a:pt x="1436" y="1585"/>
                    <a:pt x="1811" y="1290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8550628" y="2264859"/>
              <a:ext cx="59109" cy="50940"/>
            </a:xfrm>
            <a:custGeom>
              <a:rect b="b" l="l" r="r" t="t"/>
              <a:pathLst>
                <a:path extrusionOk="0" h="1590" w="1845">
                  <a:moveTo>
                    <a:pt x="1043" y="0"/>
                  </a:moveTo>
                  <a:cubicBezTo>
                    <a:pt x="348" y="0"/>
                    <a:pt x="0" y="832"/>
                    <a:pt x="469" y="1346"/>
                  </a:cubicBezTo>
                  <a:cubicBezTo>
                    <a:pt x="631" y="1514"/>
                    <a:pt x="835" y="1589"/>
                    <a:pt x="1034" y="1589"/>
                  </a:cubicBezTo>
                  <a:cubicBezTo>
                    <a:pt x="1429" y="1589"/>
                    <a:pt x="1810" y="1294"/>
                    <a:pt x="1830" y="832"/>
                  </a:cubicBezTo>
                  <a:cubicBezTo>
                    <a:pt x="1845" y="378"/>
                    <a:pt x="1482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8817532" y="2264859"/>
              <a:ext cx="59141" cy="50940"/>
            </a:xfrm>
            <a:custGeom>
              <a:rect b="b" l="l" r="r" t="t"/>
              <a:pathLst>
                <a:path extrusionOk="0" h="1590" w="1846">
                  <a:moveTo>
                    <a:pt x="1044" y="0"/>
                  </a:moveTo>
                  <a:cubicBezTo>
                    <a:pt x="349" y="0"/>
                    <a:pt x="1" y="832"/>
                    <a:pt x="470" y="1346"/>
                  </a:cubicBezTo>
                  <a:cubicBezTo>
                    <a:pt x="632" y="1514"/>
                    <a:pt x="836" y="1589"/>
                    <a:pt x="1035" y="1589"/>
                  </a:cubicBezTo>
                  <a:cubicBezTo>
                    <a:pt x="1430" y="1589"/>
                    <a:pt x="1811" y="1294"/>
                    <a:pt x="1831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9084469" y="2264859"/>
              <a:ext cx="59141" cy="50779"/>
            </a:xfrm>
            <a:custGeom>
              <a:rect b="b" l="l" r="r" t="t"/>
              <a:pathLst>
                <a:path extrusionOk="0" h="158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4" y="1506"/>
                    <a:pt x="848" y="1585"/>
                    <a:pt x="1048" y="1585"/>
                  </a:cubicBezTo>
                  <a:cubicBezTo>
                    <a:pt x="1436" y="1585"/>
                    <a:pt x="1811" y="1290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1933" y="2545348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603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68870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536287" y="2545348"/>
              <a:ext cx="58661" cy="50459"/>
            </a:xfrm>
            <a:custGeom>
              <a:rect b="b" l="l" r="r" t="t"/>
              <a:pathLst>
                <a:path extrusionOk="0" h="1575" w="1831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31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803223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1070160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1337577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1604513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1871930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49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138867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405803" y="2545348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673220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940157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3207574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3474510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3741927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4008864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4275800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4543217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4810153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5077570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5344507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5611924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5878860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6145797" y="2545348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6413214" y="2545348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6680150" y="2545348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6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6947567" y="2545348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7214504" y="2545348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7481408" y="2545348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7748857" y="2545348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8015762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8283179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8550628" y="2545348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8817532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9084469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7" y="1499"/>
                    <a:pt x="849" y="1574"/>
                    <a:pt x="1046" y="1574"/>
                  </a:cubicBezTo>
                  <a:cubicBezTo>
                    <a:pt x="1437" y="1574"/>
                    <a:pt x="1810" y="1279"/>
                    <a:pt x="1831" y="817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11" y="2825836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34"/>
                    <a:pt x="1906" y="1256"/>
                    <a:pt x="1891" y="817"/>
                  </a:cubicBezTo>
                  <a:cubicBezTo>
                    <a:pt x="1906" y="379"/>
                    <a:pt x="1558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68870" y="2825836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5"/>
                    <a:pt x="1050" y="1575"/>
                  </a:cubicBezTo>
                  <a:cubicBezTo>
                    <a:pt x="1445" y="1575"/>
                    <a:pt x="182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536287" y="2825836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5"/>
                    <a:pt x="1035" y="1575"/>
                  </a:cubicBezTo>
                  <a:cubicBezTo>
                    <a:pt x="1430" y="1575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803383" y="2825836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1"/>
                  </a:moveTo>
                  <a:cubicBezTo>
                    <a:pt x="337" y="1"/>
                    <a:pt x="0" y="822"/>
                    <a:pt x="480" y="1331"/>
                  </a:cubicBezTo>
                  <a:cubicBezTo>
                    <a:pt x="637" y="1499"/>
                    <a:pt x="837" y="1575"/>
                    <a:pt x="1035" y="1575"/>
                  </a:cubicBezTo>
                  <a:cubicBezTo>
                    <a:pt x="1425" y="1575"/>
                    <a:pt x="1805" y="1279"/>
                    <a:pt x="1826" y="817"/>
                  </a:cubicBezTo>
                  <a:cubicBezTo>
                    <a:pt x="1841" y="379"/>
                    <a:pt x="1493" y="1"/>
                    <a:pt x="1039" y="1"/>
                  </a:cubicBezTo>
                  <a:cubicBezTo>
                    <a:pt x="1033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1070160" y="2825836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5"/>
                    <a:pt x="1050" y="1575"/>
                  </a:cubicBezTo>
                  <a:cubicBezTo>
                    <a:pt x="1445" y="1575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1337577" y="2825836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5"/>
                    <a:pt x="1040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1604673" y="2825836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1"/>
                  </a:moveTo>
                  <a:cubicBezTo>
                    <a:pt x="352" y="1"/>
                    <a:pt x="0" y="822"/>
                    <a:pt x="480" y="1331"/>
                  </a:cubicBezTo>
                  <a:cubicBezTo>
                    <a:pt x="637" y="1499"/>
                    <a:pt x="837" y="1575"/>
                    <a:pt x="1035" y="1575"/>
                  </a:cubicBezTo>
                  <a:cubicBezTo>
                    <a:pt x="1427" y="1575"/>
                    <a:pt x="1810" y="1279"/>
                    <a:pt x="1841" y="817"/>
                  </a:cubicBezTo>
                  <a:cubicBezTo>
                    <a:pt x="1841" y="379"/>
                    <a:pt x="1493" y="1"/>
                    <a:pt x="1039" y="1"/>
                  </a:cubicBezTo>
                  <a:cubicBezTo>
                    <a:pt x="1033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1871930" y="2825836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69" y="1331"/>
                  </a:cubicBezTo>
                  <a:cubicBezTo>
                    <a:pt x="632" y="1499"/>
                    <a:pt x="835" y="1575"/>
                    <a:pt x="1035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138867" y="2825836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5"/>
                    <a:pt x="1040" y="1575"/>
                  </a:cubicBezTo>
                  <a:cubicBezTo>
                    <a:pt x="1432" y="1575"/>
                    <a:pt x="1815" y="1279"/>
                    <a:pt x="1845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405931" y="2825836"/>
              <a:ext cx="59494" cy="50459"/>
            </a:xfrm>
            <a:custGeom>
              <a:rect b="b" l="l" r="r" t="t"/>
              <a:pathLst>
                <a:path extrusionOk="0" h="1575" w="1857">
                  <a:moveTo>
                    <a:pt x="1036" y="1"/>
                  </a:moveTo>
                  <a:cubicBezTo>
                    <a:pt x="353" y="1"/>
                    <a:pt x="1" y="822"/>
                    <a:pt x="480" y="1331"/>
                  </a:cubicBezTo>
                  <a:cubicBezTo>
                    <a:pt x="643" y="1499"/>
                    <a:pt x="846" y="1575"/>
                    <a:pt x="1046" y="1575"/>
                  </a:cubicBezTo>
                  <a:cubicBezTo>
                    <a:pt x="1441" y="1575"/>
                    <a:pt x="1821" y="1279"/>
                    <a:pt x="1841" y="817"/>
                  </a:cubicBezTo>
                  <a:cubicBezTo>
                    <a:pt x="1857" y="379"/>
                    <a:pt x="1494" y="1"/>
                    <a:pt x="1055" y="1"/>
                  </a:cubicBezTo>
                  <a:cubicBezTo>
                    <a:pt x="1049" y="1"/>
                    <a:pt x="1043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673220" y="2825836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5"/>
                    <a:pt x="1039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940285" y="2825836"/>
              <a:ext cx="59013" cy="50459"/>
            </a:xfrm>
            <a:custGeom>
              <a:rect b="b" l="l" r="r" t="t"/>
              <a:pathLst>
                <a:path extrusionOk="0" h="1575" w="1842">
                  <a:moveTo>
                    <a:pt x="1036" y="1"/>
                  </a:moveTo>
                  <a:cubicBezTo>
                    <a:pt x="353" y="1"/>
                    <a:pt x="1" y="822"/>
                    <a:pt x="480" y="1331"/>
                  </a:cubicBezTo>
                  <a:cubicBezTo>
                    <a:pt x="643" y="1499"/>
                    <a:pt x="846" y="1575"/>
                    <a:pt x="1046" y="1575"/>
                  </a:cubicBezTo>
                  <a:cubicBezTo>
                    <a:pt x="1441" y="1575"/>
                    <a:pt x="1821" y="1279"/>
                    <a:pt x="1841" y="817"/>
                  </a:cubicBezTo>
                  <a:cubicBezTo>
                    <a:pt x="1841" y="379"/>
                    <a:pt x="1494" y="1"/>
                    <a:pt x="1055" y="1"/>
                  </a:cubicBezTo>
                  <a:cubicBezTo>
                    <a:pt x="1049" y="1"/>
                    <a:pt x="1043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3207574" y="2825836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5"/>
                    <a:pt x="1039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3474510" y="2825836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5"/>
                    <a:pt x="1050" y="1575"/>
                  </a:cubicBezTo>
                  <a:cubicBezTo>
                    <a:pt x="1445" y="1575"/>
                    <a:pt x="1825" y="1279"/>
                    <a:pt x="1845" y="817"/>
                  </a:cubicBezTo>
                  <a:cubicBezTo>
                    <a:pt x="1845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3742055" y="2825836"/>
              <a:ext cx="59013" cy="50459"/>
            </a:xfrm>
            <a:custGeom>
              <a:rect b="b" l="l" r="r" t="t"/>
              <a:pathLst>
                <a:path extrusionOk="0" h="1575" w="1842">
                  <a:moveTo>
                    <a:pt x="1021" y="1"/>
                  </a:moveTo>
                  <a:cubicBezTo>
                    <a:pt x="338" y="1"/>
                    <a:pt x="1" y="822"/>
                    <a:pt x="465" y="1331"/>
                  </a:cubicBezTo>
                  <a:cubicBezTo>
                    <a:pt x="628" y="1499"/>
                    <a:pt x="831" y="1575"/>
                    <a:pt x="1031" y="1575"/>
                  </a:cubicBezTo>
                  <a:cubicBezTo>
                    <a:pt x="1426" y="1575"/>
                    <a:pt x="1806" y="1279"/>
                    <a:pt x="1826" y="817"/>
                  </a:cubicBezTo>
                  <a:cubicBezTo>
                    <a:pt x="1841" y="379"/>
                    <a:pt x="1478" y="1"/>
                    <a:pt x="1040" y="1"/>
                  </a:cubicBezTo>
                  <a:cubicBezTo>
                    <a:pt x="1034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4008864" y="2825836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5"/>
                    <a:pt x="1035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4275800" y="2825836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5"/>
                    <a:pt x="1050" y="1575"/>
                  </a:cubicBezTo>
                  <a:cubicBezTo>
                    <a:pt x="1445" y="1575"/>
                    <a:pt x="1825" y="1279"/>
                    <a:pt x="1845" y="817"/>
                  </a:cubicBezTo>
                  <a:cubicBezTo>
                    <a:pt x="1860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4543345" y="2825836"/>
              <a:ext cx="59013" cy="50459"/>
            </a:xfrm>
            <a:custGeom>
              <a:rect b="b" l="l" r="r" t="t"/>
              <a:pathLst>
                <a:path extrusionOk="0" h="1575" w="1842">
                  <a:moveTo>
                    <a:pt x="1021" y="1"/>
                  </a:moveTo>
                  <a:cubicBezTo>
                    <a:pt x="338" y="1"/>
                    <a:pt x="1" y="822"/>
                    <a:pt x="465" y="1331"/>
                  </a:cubicBezTo>
                  <a:cubicBezTo>
                    <a:pt x="628" y="1499"/>
                    <a:pt x="831" y="1575"/>
                    <a:pt x="1031" y="1575"/>
                  </a:cubicBezTo>
                  <a:cubicBezTo>
                    <a:pt x="1426" y="1575"/>
                    <a:pt x="1806" y="1279"/>
                    <a:pt x="1826" y="817"/>
                  </a:cubicBezTo>
                  <a:cubicBezTo>
                    <a:pt x="1841" y="379"/>
                    <a:pt x="1493" y="1"/>
                    <a:pt x="1040" y="1"/>
                  </a:cubicBezTo>
                  <a:cubicBezTo>
                    <a:pt x="1034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4810153" y="2825836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5"/>
                    <a:pt x="1050" y="1575"/>
                  </a:cubicBezTo>
                  <a:cubicBezTo>
                    <a:pt x="1445" y="1575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5077570" y="2825836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5"/>
                    <a:pt x="1035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5344635" y="2825836"/>
              <a:ext cx="59013" cy="50459"/>
            </a:xfrm>
            <a:custGeom>
              <a:rect b="b" l="l" r="r" t="t"/>
              <a:pathLst>
                <a:path extrusionOk="0" h="1575" w="1842">
                  <a:moveTo>
                    <a:pt x="1036" y="1"/>
                  </a:moveTo>
                  <a:cubicBezTo>
                    <a:pt x="353" y="1"/>
                    <a:pt x="1" y="822"/>
                    <a:pt x="480" y="1331"/>
                  </a:cubicBezTo>
                  <a:cubicBezTo>
                    <a:pt x="638" y="1499"/>
                    <a:pt x="838" y="1575"/>
                    <a:pt x="1036" y="1575"/>
                  </a:cubicBezTo>
                  <a:cubicBezTo>
                    <a:pt x="1427" y="1575"/>
                    <a:pt x="1811" y="1279"/>
                    <a:pt x="1841" y="817"/>
                  </a:cubicBezTo>
                  <a:cubicBezTo>
                    <a:pt x="1841" y="379"/>
                    <a:pt x="1493" y="1"/>
                    <a:pt x="1055" y="1"/>
                  </a:cubicBezTo>
                  <a:cubicBezTo>
                    <a:pt x="1049" y="1"/>
                    <a:pt x="1042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5611924" y="2825836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5"/>
                    <a:pt x="1035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5878860" y="2825836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5"/>
                    <a:pt x="1039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6145925" y="2825836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36" y="1"/>
                  </a:moveTo>
                  <a:cubicBezTo>
                    <a:pt x="353" y="1"/>
                    <a:pt x="0" y="822"/>
                    <a:pt x="480" y="1331"/>
                  </a:cubicBezTo>
                  <a:cubicBezTo>
                    <a:pt x="643" y="1499"/>
                    <a:pt x="846" y="1575"/>
                    <a:pt x="1046" y="1575"/>
                  </a:cubicBezTo>
                  <a:cubicBezTo>
                    <a:pt x="1441" y="1575"/>
                    <a:pt x="1821" y="1279"/>
                    <a:pt x="1841" y="817"/>
                  </a:cubicBezTo>
                  <a:cubicBezTo>
                    <a:pt x="1841" y="379"/>
                    <a:pt x="1493" y="1"/>
                    <a:pt x="1055" y="1"/>
                  </a:cubicBezTo>
                  <a:cubicBezTo>
                    <a:pt x="1048" y="1"/>
                    <a:pt x="1042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6413214" y="2825836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5"/>
                    <a:pt x="1039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6680278" y="2825836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36" y="1"/>
                  </a:moveTo>
                  <a:cubicBezTo>
                    <a:pt x="353" y="1"/>
                    <a:pt x="0" y="822"/>
                    <a:pt x="480" y="1331"/>
                  </a:cubicBezTo>
                  <a:cubicBezTo>
                    <a:pt x="642" y="1499"/>
                    <a:pt x="846" y="1575"/>
                    <a:pt x="1046" y="1575"/>
                  </a:cubicBezTo>
                  <a:cubicBezTo>
                    <a:pt x="1441" y="1575"/>
                    <a:pt x="1821" y="1279"/>
                    <a:pt x="1841" y="817"/>
                  </a:cubicBezTo>
                  <a:cubicBezTo>
                    <a:pt x="1841" y="379"/>
                    <a:pt x="1493" y="1"/>
                    <a:pt x="1055" y="1"/>
                  </a:cubicBezTo>
                  <a:cubicBezTo>
                    <a:pt x="1048" y="1"/>
                    <a:pt x="1042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6947567" y="2825836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5"/>
                    <a:pt x="1035" y="1575"/>
                  </a:cubicBezTo>
                  <a:cubicBezTo>
                    <a:pt x="1429" y="1575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7214504" y="2825836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1" y="1499"/>
                    <a:pt x="841" y="1575"/>
                    <a:pt x="1039" y="1575"/>
                  </a:cubicBezTo>
                  <a:cubicBezTo>
                    <a:pt x="1431" y="1575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7481568" y="2825836"/>
              <a:ext cx="59462" cy="50459"/>
            </a:xfrm>
            <a:custGeom>
              <a:rect b="b" l="l" r="r" t="t"/>
              <a:pathLst>
                <a:path extrusionOk="0" h="1575" w="1856">
                  <a:moveTo>
                    <a:pt x="1036" y="1"/>
                  </a:moveTo>
                  <a:cubicBezTo>
                    <a:pt x="352" y="1"/>
                    <a:pt x="0" y="822"/>
                    <a:pt x="480" y="1331"/>
                  </a:cubicBezTo>
                  <a:cubicBezTo>
                    <a:pt x="642" y="1499"/>
                    <a:pt x="846" y="1575"/>
                    <a:pt x="1046" y="1575"/>
                  </a:cubicBezTo>
                  <a:cubicBezTo>
                    <a:pt x="1440" y="1575"/>
                    <a:pt x="1821" y="1279"/>
                    <a:pt x="1841" y="817"/>
                  </a:cubicBezTo>
                  <a:cubicBezTo>
                    <a:pt x="1856" y="379"/>
                    <a:pt x="1493" y="1"/>
                    <a:pt x="1054" y="1"/>
                  </a:cubicBezTo>
                  <a:cubicBezTo>
                    <a:pt x="1048" y="1"/>
                    <a:pt x="1042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7748857" y="2825836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1" y="1499"/>
                    <a:pt x="841" y="1575"/>
                    <a:pt x="1039" y="1575"/>
                  </a:cubicBezTo>
                  <a:cubicBezTo>
                    <a:pt x="1429" y="1575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8015762" y="2825836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5"/>
                    <a:pt x="1050" y="1575"/>
                  </a:cubicBezTo>
                  <a:cubicBezTo>
                    <a:pt x="1445" y="1575"/>
                    <a:pt x="182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8283339" y="2825836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1"/>
                  </a:moveTo>
                  <a:cubicBezTo>
                    <a:pt x="338" y="1"/>
                    <a:pt x="0" y="822"/>
                    <a:pt x="465" y="1331"/>
                  </a:cubicBezTo>
                  <a:cubicBezTo>
                    <a:pt x="627" y="1499"/>
                    <a:pt x="831" y="1575"/>
                    <a:pt x="1030" y="1575"/>
                  </a:cubicBezTo>
                  <a:cubicBezTo>
                    <a:pt x="1425" y="1575"/>
                    <a:pt x="1806" y="1279"/>
                    <a:pt x="1826" y="817"/>
                  </a:cubicBezTo>
                  <a:cubicBezTo>
                    <a:pt x="1841" y="379"/>
                    <a:pt x="1493" y="1"/>
                    <a:pt x="1039" y="1"/>
                  </a:cubicBezTo>
                  <a:cubicBezTo>
                    <a:pt x="1033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8550628" y="2825836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5"/>
                    <a:pt x="1034" y="1575"/>
                  </a:cubicBezTo>
                  <a:cubicBezTo>
                    <a:pt x="1429" y="1575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8817532" y="2825836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5"/>
                    <a:pt x="1035" y="1575"/>
                  </a:cubicBezTo>
                  <a:cubicBezTo>
                    <a:pt x="1430" y="1575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9084629" y="2825836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1"/>
                  </a:moveTo>
                  <a:cubicBezTo>
                    <a:pt x="337" y="1"/>
                    <a:pt x="0" y="822"/>
                    <a:pt x="480" y="1331"/>
                  </a:cubicBezTo>
                  <a:cubicBezTo>
                    <a:pt x="637" y="1499"/>
                    <a:pt x="837" y="1575"/>
                    <a:pt x="1035" y="1575"/>
                  </a:cubicBezTo>
                  <a:cubicBezTo>
                    <a:pt x="1425" y="1575"/>
                    <a:pt x="1805" y="1279"/>
                    <a:pt x="1826" y="817"/>
                  </a:cubicBezTo>
                  <a:cubicBezTo>
                    <a:pt x="1841" y="379"/>
                    <a:pt x="1493" y="1"/>
                    <a:pt x="1039" y="1"/>
                  </a:cubicBezTo>
                  <a:cubicBezTo>
                    <a:pt x="1033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1933" y="3105844"/>
              <a:ext cx="59141" cy="52862"/>
            </a:xfrm>
            <a:custGeom>
              <a:rect b="b" l="l" r="r" t="t"/>
              <a:pathLst>
                <a:path extrusionOk="0" h="1650" w="1846">
                  <a:moveTo>
                    <a:pt x="1044" y="1"/>
                  </a:moveTo>
                  <a:cubicBezTo>
                    <a:pt x="1" y="46"/>
                    <a:pt x="1" y="1604"/>
                    <a:pt x="1044" y="1649"/>
                  </a:cubicBezTo>
                  <a:cubicBezTo>
                    <a:pt x="1498" y="1634"/>
                    <a:pt x="1846" y="127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68870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8" y="1500"/>
                    <a:pt x="852" y="1575"/>
                    <a:pt x="1053" y="1575"/>
                  </a:cubicBezTo>
                  <a:cubicBezTo>
                    <a:pt x="1447" y="1575"/>
                    <a:pt x="1826" y="1284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536287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3" y="1500"/>
                    <a:pt x="837" y="1575"/>
                    <a:pt x="1038" y="1575"/>
                  </a:cubicBezTo>
                  <a:cubicBezTo>
                    <a:pt x="1432" y="1575"/>
                    <a:pt x="1811" y="1284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803223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2" y="1575"/>
                    <a:pt x="1810" y="1284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1070160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8" y="1500"/>
                    <a:pt x="852" y="1575"/>
                    <a:pt x="1053" y="1575"/>
                  </a:cubicBezTo>
                  <a:cubicBezTo>
                    <a:pt x="1447" y="1575"/>
                    <a:pt x="1825" y="1284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1337577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2" y="1575"/>
                    <a:pt x="1810" y="1284"/>
                    <a:pt x="1830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1604513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3" y="1575"/>
                    <a:pt x="1815" y="1284"/>
                    <a:pt x="1846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1871930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49" y="1"/>
                    <a:pt x="1" y="833"/>
                    <a:pt x="469" y="1332"/>
                  </a:cubicBezTo>
                  <a:cubicBezTo>
                    <a:pt x="633" y="1500"/>
                    <a:pt x="837" y="1575"/>
                    <a:pt x="1037" y="1575"/>
                  </a:cubicBezTo>
                  <a:cubicBezTo>
                    <a:pt x="1432" y="1575"/>
                    <a:pt x="1810" y="1284"/>
                    <a:pt x="1830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138867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3" y="1575"/>
                    <a:pt x="1815" y="1284"/>
                    <a:pt x="1845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05803" y="3105844"/>
              <a:ext cx="59622" cy="50491"/>
            </a:xfrm>
            <a:custGeom>
              <a:rect b="b" l="l" r="r" t="t"/>
              <a:pathLst>
                <a:path extrusionOk="0" h="1576" w="1861">
                  <a:moveTo>
                    <a:pt x="1059" y="1"/>
                  </a:moveTo>
                  <a:cubicBezTo>
                    <a:pt x="363" y="1"/>
                    <a:pt x="1" y="833"/>
                    <a:pt x="484" y="1332"/>
                  </a:cubicBezTo>
                  <a:cubicBezTo>
                    <a:pt x="648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673220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48" y="1"/>
                    <a:pt x="1" y="833"/>
                    <a:pt x="484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940157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59" y="1"/>
                  </a:moveTo>
                  <a:cubicBezTo>
                    <a:pt x="363" y="1"/>
                    <a:pt x="1" y="833"/>
                    <a:pt x="484" y="1332"/>
                  </a:cubicBezTo>
                  <a:cubicBezTo>
                    <a:pt x="648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3207574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48" y="1"/>
                    <a:pt x="1" y="833"/>
                    <a:pt x="484" y="1332"/>
                  </a:cubicBezTo>
                  <a:cubicBezTo>
                    <a:pt x="642" y="1500"/>
                    <a:pt x="843" y="1575"/>
                    <a:pt x="1042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3474510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7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3741927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48" y="1"/>
                    <a:pt x="1" y="833"/>
                    <a:pt x="469" y="1332"/>
                  </a:cubicBezTo>
                  <a:cubicBezTo>
                    <a:pt x="632" y="1500"/>
                    <a:pt x="837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4008864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7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4275800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7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4543217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7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4810153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7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5077570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7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5344507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2" y="1500"/>
                    <a:pt x="843" y="1575"/>
                    <a:pt x="1042" y="1575"/>
                  </a:cubicBezTo>
                  <a:cubicBezTo>
                    <a:pt x="1433" y="1575"/>
                    <a:pt x="1815" y="1284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5611924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7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5878860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2" y="1500"/>
                    <a:pt x="843" y="1575"/>
                    <a:pt x="1041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6145797" y="3105844"/>
              <a:ext cx="59109" cy="50491"/>
            </a:xfrm>
            <a:custGeom>
              <a:rect b="b" l="l" r="r" t="t"/>
              <a:pathLst>
                <a:path extrusionOk="0" h="1576" w="1845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7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6413214" y="3105844"/>
              <a:ext cx="59109" cy="50491"/>
            </a:xfrm>
            <a:custGeom>
              <a:rect b="b" l="l" r="r" t="t"/>
              <a:pathLst>
                <a:path extrusionOk="0" h="1576" w="1845">
                  <a:moveTo>
                    <a:pt x="1044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2" y="1500"/>
                    <a:pt x="843" y="1575"/>
                    <a:pt x="1041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6680150" y="3105844"/>
              <a:ext cx="59109" cy="50491"/>
            </a:xfrm>
            <a:custGeom>
              <a:rect b="b" l="l" r="r" t="t"/>
              <a:pathLst>
                <a:path extrusionOk="0" h="1576" w="1845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7" y="1500"/>
                    <a:pt x="851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6947567" y="3105844"/>
              <a:ext cx="59109" cy="50491"/>
            </a:xfrm>
            <a:custGeom>
              <a:rect b="b" l="l" r="r" t="t"/>
              <a:pathLst>
                <a:path extrusionOk="0" h="1576" w="1845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6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7214504" y="3105844"/>
              <a:ext cx="59109" cy="50491"/>
            </a:xfrm>
            <a:custGeom>
              <a:rect b="b" l="l" r="r" t="t"/>
              <a:pathLst>
                <a:path extrusionOk="0" h="1576" w="1845">
                  <a:moveTo>
                    <a:pt x="1043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2" y="1500"/>
                    <a:pt x="843" y="1575"/>
                    <a:pt x="1042" y="1575"/>
                  </a:cubicBezTo>
                  <a:cubicBezTo>
                    <a:pt x="1433" y="1575"/>
                    <a:pt x="1815" y="1284"/>
                    <a:pt x="1845" y="833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7481408" y="3105844"/>
              <a:ext cx="59622" cy="50491"/>
            </a:xfrm>
            <a:custGeom>
              <a:rect b="b" l="l" r="r" t="t"/>
              <a:pathLst>
                <a:path extrusionOk="0" h="157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8" y="1500"/>
                    <a:pt x="852" y="1575"/>
                    <a:pt x="1053" y="1575"/>
                  </a:cubicBezTo>
                  <a:cubicBezTo>
                    <a:pt x="1447" y="1575"/>
                    <a:pt x="1826" y="1284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7748857" y="3105844"/>
              <a:ext cx="59109" cy="50491"/>
            </a:xfrm>
            <a:custGeom>
              <a:rect b="b" l="l" r="r" t="t"/>
              <a:pathLst>
                <a:path extrusionOk="0" h="1576" w="1845">
                  <a:moveTo>
                    <a:pt x="1043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2" y="1500"/>
                    <a:pt x="843" y="1575"/>
                    <a:pt x="1041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8015762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8" y="1500"/>
                    <a:pt x="852" y="1575"/>
                    <a:pt x="1053" y="1575"/>
                  </a:cubicBezTo>
                  <a:cubicBezTo>
                    <a:pt x="1447" y="1575"/>
                    <a:pt x="1826" y="1284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8283179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3" y="1500"/>
                    <a:pt x="837" y="1575"/>
                    <a:pt x="1038" y="1575"/>
                  </a:cubicBezTo>
                  <a:cubicBezTo>
                    <a:pt x="1432" y="1575"/>
                    <a:pt x="1811" y="1284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8550628" y="3105844"/>
              <a:ext cx="59109" cy="50491"/>
            </a:xfrm>
            <a:custGeom>
              <a:rect b="b" l="l" r="r" t="t"/>
              <a:pathLst>
                <a:path extrusionOk="0" h="1576" w="1845">
                  <a:moveTo>
                    <a:pt x="1043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6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8817532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3" y="1500"/>
                    <a:pt x="837" y="1575"/>
                    <a:pt x="1038" y="1575"/>
                  </a:cubicBezTo>
                  <a:cubicBezTo>
                    <a:pt x="1432" y="1575"/>
                    <a:pt x="1811" y="1284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9084469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2" y="1575"/>
                    <a:pt x="1811" y="1284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11" y="3386364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8"/>
                    <a:pt x="1104" y="1648"/>
                  </a:cubicBezTo>
                  <a:cubicBezTo>
                    <a:pt x="1558" y="1633"/>
                    <a:pt x="1906" y="1270"/>
                    <a:pt x="1891" y="817"/>
                  </a:cubicBezTo>
                  <a:cubicBezTo>
                    <a:pt x="1906" y="378"/>
                    <a:pt x="155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68870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536287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803223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1070160" y="3386364"/>
              <a:ext cx="59622" cy="50427"/>
            </a:xfrm>
            <a:custGeom>
              <a:rect b="b" l="l" r="r" t="t"/>
              <a:pathLst>
                <a:path extrusionOk="0" h="1574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1337577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1604513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1871930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138867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405803" y="3386364"/>
              <a:ext cx="59622" cy="50427"/>
            </a:xfrm>
            <a:custGeom>
              <a:rect b="b" l="l" r="r" t="t"/>
              <a:pathLst>
                <a:path extrusionOk="0" h="1574" w="1861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673220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940157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3207574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3474510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3741927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4008864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4275800" y="3386364"/>
              <a:ext cx="59622" cy="50427"/>
            </a:xfrm>
            <a:custGeom>
              <a:rect b="b" l="l" r="r" t="t"/>
              <a:pathLst>
                <a:path extrusionOk="0" h="1574" w="1861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0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4543217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4810153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5077570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5344507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5611924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5878860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6145797" y="3386364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6413214" y="3386364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6680150" y="3386364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6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6947567" y="3386364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7214504" y="3386364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43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7481408" y="3386364"/>
              <a:ext cx="59622" cy="50427"/>
            </a:xfrm>
            <a:custGeom>
              <a:rect b="b" l="l" r="r" t="t"/>
              <a:pathLst>
                <a:path extrusionOk="0" h="1574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7748857" y="3386364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43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8015762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8283179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8550628" y="3386364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43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8817532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9084469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1933" y="3666372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0"/>
                  </a:moveTo>
                  <a:cubicBezTo>
                    <a:pt x="1" y="46"/>
                    <a:pt x="1" y="1603"/>
                    <a:pt x="1044" y="1649"/>
                  </a:cubicBezTo>
                  <a:cubicBezTo>
                    <a:pt x="1498" y="1633"/>
                    <a:pt x="1846" y="1271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268870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536287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803223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1070160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1337577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0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1604513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3" y="1575"/>
                    <a:pt x="1815" y="1283"/>
                    <a:pt x="1846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1871930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69" y="1331"/>
                  </a:cubicBezTo>
                  <a:cubicBezTo>
                    <a:pt x="633" y="1499"/>
                    <a:pt x="837" y="1575"/>
                    <a:pt x="1037" y="1575"/>
                  </a:cubicBezTo>
                  <a:cubicBezTo>
                    <a:pt x="1432" y="1575"/>
                    <a:pt x="1810" y="1283"/>
                    <a:pt x="1830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2138867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2405803" y="3666372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8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2673220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2940157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8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07574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474510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741927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4008864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4275800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4543217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4810153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5077570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5344507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5611924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5878860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6145797" y="3666372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6413214" y="3666372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6680150" y="3666372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1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6947567" y="3666372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6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7214504" y="3666372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7481408" y="3666372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7748857" y="3666372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8015762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8283179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8550628" y="3666372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6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8817532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9084469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1" y="3946860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17"/>
                  </a:cubicBezTo>
                  <a:cubicBezTo>
                    <a:pt x="1906" y="379"/>
                    <a:pt x="1558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268870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536287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803223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070160" y="3946860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337577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604513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871930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2138867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2405803" y="3946860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2673220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2940157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3207574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3474510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3741927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4008864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4275800" y="3946860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0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4543217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4810153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5077570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5344507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5611924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5878860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6145797" y="3946860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6413214" y="3946860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6680150" y="3946860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6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6947567" y="3946860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7214504" y="3946860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7481408" y="3946860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7748857" y="3946860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8015762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8283179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8550628" y="3946860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8817532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9084469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933" y="4226868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61"/>
                    <a:pt x="1" y="1604"/>
                    <a:pt x="1044" y="1649"/>
                  </a:cubicBezTo>
                  <a:cubicBezTo>
                    <a:pt x="1498" y="1649"/>
                    <a:pt x="1846" y="1271"/>
                    <a:pt x="1831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268870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2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536287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2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803223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070160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2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337577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0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604513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4" y="1507"/>
                    <a:pt x="848" y="1585"/>
                    <a:pt x="1049" y="1585"/>
                  </a:cubicBezTo>
                  <a:cubicBezTo>
                    <a:pt x="1437" y="1585"/>
                    <a:pt x="1816" y="1291"/>
                    <a:pt x="1846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71930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2"/>
                    <a:pt x="469" y="1331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6" y="1585"/>
                    <a:pt x="1810" y="1291"/>
                    <a:pt x="1830" y="832"/>
                  </a:cubicBezTo>
                  <a:cubicBezTo>
                    <a:pt x="1846" y="394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2138867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4" y="1507"/>
                    <a:pt x="848" y="1585"/>
                    <a:pt x="1049" y="1585"/>
                  </a:cubicBezTo>
                  <a:cubicBezTo>
                    <a:pt x="1437" y="1585"/>
                    <a:pt x="1816" y="1291"/>
                    <a:pt x="1845" y="832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2405803" y="4226868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2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2673220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0" y="1291"/>
                    <a:pt x="1830" y="832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2940157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2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3207574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0" y="1291"/>
                    <a:pt x="1830" y="832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3474510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2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3741927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1" y="832"/>
                    <a:pt x="469" y="1331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4008864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4275800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0" y="1585"/>
                    <a:pt x="1825" y="1291"/>
                    <a:pt x="1845" y="832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4543217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4810153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0" y="1585"/>
                    <a:pt x="1825" y="1291"/>
                    <a:pt x="1845" y="832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5077570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5344507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7" y="1585"/>
                    <a:pt x="1815" y="1291"/>
                    <a:pt x="1845" y="832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5611924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5878860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6145797" y="4226868"/>
              <a:ext cx="59109" cy="50811"/>
            </a:xfrm>
            <a:custGeom>
              <a:rect b="b" l="l" r="r" t="t"/>
              <a:pathLst>
                <a:path extrusionOk="0" h="1586" w="1845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9" y="1507"/>
                    <a:pt x="856" y="1585"/>
                    <a:pt x="1058" y="1585"/>
                  </a:cubicBezTo>
                  <a:cubicBezTo>
                    <a:pt x="1450" y="1585"/>
                    <a:pt x="1825" y="1291"/>
                    <a:pt x="1845" y="832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6413214" y="4226868"/>
              <a:ext cx="59109" cy="50811"/>
            </a:xfrm>
            <a:custGeom>
              <a:rect b="b" l="l" r="r" t="t"/>
              <a:pathLst>
                <a:path extrusionOk="0" h="1586" w="1845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6680150" y="4226868"/>
              <a:ext cx="59109" cy="50811"/>
            </a:xfrm>
            <a:custGeom>
              <a:rect b="b" l="l" r="r" t="t"/>
              <a:pathLst>
                <a:path extrusionOk="0" h="1586" w="1845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9" y="1507"/>
                    <a:pt x="856" y="1585"/>
                    <a:pt x="1058" y="1585"/>
                  </a:cubicBezTo>
                  <a:cubicBezTo>
                    <a:pt x="1450" y="1585"/>
                    <a:pt x="1825" y="1291"/>
                    <a:pt x="1845" y="832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6947567" y="4226868"/>
              <a:ext cx="59109" cy="50811"/>
            </a:xfrm>
            <a:custGeom>
              <a:rect b="b" l="l" r="r" t="t"/>
              <a:pathLst>
                <a:path extrusionOk="0" h="1586" w="1845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7214504" y="4226868"/>
              <a:ext cx="59109" cy="50811"/>
            </a:xfrm>
            <a:custGeom>
              <a:rect b="b" l="l" r="r" t="t"/>
              <a:pathLst>
                <a:path extrusionOk="0" h="1586" w="1845">
                  <a:moveTo>
                    <a:pt x="1043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7" y="1585"/>
                    <a:pt x="1815" y="1291"/>
                    <a:pt x="1845" y="832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7481408" y="4226868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2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7748857" y="4226868"/>
              <a:ext cx="59109" cy="50811"/>
            </a:xfrm>
            <a:custGeom>
              <a:rect b="b" l="l" r="r" t="t"/>
              <a:pathLst>
                <a:path extrusionOk="0" h="1586" w="1845">
                  <a:moveTo>
                    <a:pt x="1043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8015762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2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8283179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8550628" y="4226868"/>
              <a:ext cx="59109" cy="50811"/>
            </a:xfrm>
            <a:custGeom>
              <a:rect b="b" l="l" r="r" t="t"/>
              <a:pathLst>
                <a:path extrusionOk="0" h="1586" w="1845">
                  <a:moveTo>
                    <a:pt x="1043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8817532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2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9084469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11" y="4507388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8"/>
                    <a:pt x="1104" y="1648"/>
                  </a:cubicBezTo>
                  <a:cubicBezTo>
                    <a:pt x="1558" y="1633"/>
                    <a:pt x="1906" y="1270"/>
                    <a:pt x="1891" y="817"/>
                  </a:cubicBezTo>
                  <a:cubicBezTo>
                    <a:pt x="1906" y="378"/>
                    <a:pt x="1558" y="15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68870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536287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803223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1070160" y="4507388"/>
              <a:ext cx="59622" cy="50427"/>
            </a:xfrm>
            <a:custGeom>
              <a:rect b="b" l="l" r="r" t="t"/>
              <a:pathLst>
                <a:path extrusionOk="0" h="1574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1337577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1604513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1871930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49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138867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405803" y="4507388"/>
              <a:ext cx="59622" cy="50427"/>
            </a:xfrm>
            <a:custGeom>
              <a:rect b="b" l="l" r="r" t="t"/>
              <a:pathLst>
                <a:path extrusionOk="0" h="1574" w="1861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673220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940157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3207574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3474510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3741927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4008864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4275800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4543217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4810153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5077570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5344507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5611924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5878860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6145797" y="4507388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6413214" y="4507388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6680150" y="4507388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6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6947567" y="4507388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7214504" y="4507388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43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7481408" y="4507388"/>
              <a:ext cx="59622" cy="50427"/>
            </a:xfrm>
            <a:custGeom>
              <a:rect b="b" l="l" r="r" t="t"/>
              <a:pathLst>
                <a:path extrusionOk="0" h="1574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7748857" y="4507388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43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8015762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8283179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8550628" y="4507388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43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8817532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9084469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7" y="1498"/>
                    <a:pt x="849" y="1574"/>
                    <a:pt x="1046" y="1574"/>
                  </a:cubicBezTo>
                  <a:cubicBezTo>
                    <a:pt x="1437" y="1574"/>
                    <a:pt x="1810" y="1279"/>
                    <a:pt x="1831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5" name="Google Shape;535;p2"/>
          <p:cNvSpPr/>
          <p:nvPr/>
        </p:nvSpPr>
        <p:spPr>
          <a:xfrm>
            <a:off x="1209575" y="987650"/>
            <a:ext cx="6724800" cy="316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"/>
          <p:cNvSpPr txBox="1"/>
          <p:nvPr>
            <p:ph type="ctrTitle"/>
          </p:nvPr>
        </p:nvSpPr>
        <p:spPr>
          <a:xfrm>
            <a:off x="1896900" y="1352550"/>
            <a:ext cx="5361300" cy="21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37" name="Google Shape;537;p2"/>
          <p:cNvSpPr txBox="1"/>
          <p:nvPr>
            <p:ph idx="1" type="subTitle"/>
          </p:nvPr>
        </p:nvSpPr>
        <p:spPr>
          <a:xfrm>
            <a:off x="1366500" y="3438525"/>
            <a:ext cx="6411000" cy="3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1" name="Google Shape;1721;p11"/>
          <p:cNvGrpSpPr/>
          <p:nvPr/>
        </p:nvGrpSpPr>
        <p:grpSpPr>
          <a:xfrm>
            <a:off x="11" y="583339"/>
            <a:ext cx="9144079" cy="3976879"/>
            <a:chOff x="11" y="583339"/>
            <a:chExt cx="9144079" cy="3976879"/>
          </a:xfrm>
        </p:grpSpPr>
        <p:sp>
          <p:nvSpPr>
            <p:cNvPr id="1722" name="Google Shape;1722;p11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1345106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56" y="1645"/>
                    <a:pt x="809" y="1645"/>
                  </a:cubicBezTo>
                  <a:cubicBezTo>
                    <a:pt x="1263" y="1645"/>
                    <a:pt x="1626" y="1267"/>
                    <a:pt x="1595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1612042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611" y="829"/>
                  </a:cubicBezTo>
                  <a:cubicBezTo>
                    <a:pt x="1633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1879203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6" y="1267"/>
                    <a:pt x="363" y="1645"/>
                    <a:pt x="817" y="1645"/>
                  </a:cubicBezTo>
                  <a:cubicBezTo>
                    <a:pt x="1271" y="1645"/>
                    <a:pt x="1634" y="1267"/>
                    <a:pt x="1603" y="829"/>
                  </a:cubicBezTo>
                  <a:cubicBezTo>
                    <a:pt x="1634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2146395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610" y="829"/>
                  </a:cubicBezTo>
                  <a:cubicBezTo>
                    <a:pt x="1633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2413556" y="583435"/>
              <a:ext cx="52125" cy="52734"/>
            </a:xfrm>
            <a:custGeom>
              <a:rect b="b" l="l" r="r" t="t"/>
              <a:pathLst>
                <a:path extrusionOk="0" h="1646" w="1627">
                  <a:moveTo>
                    <a:pt x="811" y="1"/>
                  </a:moveTo>
                  <a:cubicBezTo>
                    <a:pt x="405" y="1"/>
                    <a:pt x="1" y="277"/>
                    <a:pt x="31" y="829"/>
                  </a:cubicBezTo>
                  <a:cubicBezTo>
                    <a:pt x="1" y="1267"/>
                    <a:pt x="363" y="1645"/>
                    <a:pt x="817" y="1645"/>
                  </a:cubicBezTo>
                  <a:cubicBezTo>
                    <a:pt x="1271" y="1645"/>
                    <a:pt x="1619" y="1267"/>
                    <a:pt x="1603" y="829"/>
                  </a:cubicBezTo>
                  <a:cubicBezTo>
                    <a:pt x="1626" y="277"/>
                    <a:pt x="1218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680717" y="583435"/>
              <a:ext cx="52125" cy="52734"/>
            </a:xfrm>
            <a:custGeom>
              <a:rect b="b" l="l" r="r" t="t"/>
              <a:pathLst>
                <a:path extrusionOk="0" h="1646" w="1627">
                  <a:moveTo>
                    <a:pt x="816" y="1"/>
                  </a:moveTo>
                  <a:cubicBezTo>
                    <a:pt x="409" y="1"/>
                    <a:pt x="1" y="277"/>
                    <a:pt x="24" y="829"/>
                  </a:cubicBezTo>
                  <a:cubicBezTo>
                    <a:pt x="9" y="1267"/>
                    <a:pt x="371" y="1645"/>
                    <a:pt x="810" y="1645"/>
                  </a:cubicBezTo>
                  <a:cubicBezTo>
                    <a:pt x="1264" y="1645"/>
                    <a:pt x="1627" y="1267"/>
                    <a:pt x="1596" y="829"/>
                  </a:cubicBezTo>
                  <a:cubicBezTo>
                    <a:pt x="1627" y="277"/>
                    <a:pt x="1222" y="1"/>
                    <a:pt x="8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2947910" y="583435"/>
              <a:ext cx="52125" cy="52734"/>
            </a:xfrm>
            <a:custGeom>
              <a:rect b="b" l="l" r="r" t="t"/>
              <a:pathLst>
                <a:path extrusionOk="0" h="1646" w="1627">
                  <a:moveTo>
                    <a:pt x="811" y="1"/>
                  </a:moveTo>
                  <a:cubicBezTo>
                    <a:pt x="405" y="1"/>
                    <a:pt x="0" y="277"/>
                    <a:pt x="31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56" y="1645"/>
                    <a:pt x="1618" y="1267"/>
                    <a:pt x="1603" y="829"/>
                  </a:cubicBezTo>
                  <a:cubicBezTo>
                    <a:pt x="1626" y="277"/>
                    <a:pt x="1218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3215807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3" y="1316"/>
                    <a:pt x="1573" y="795"/>
                  </a:cubicBezTo>
                  <a:cubicBezTo>
                    <a:pt x="1573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3482007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24" y="829"/>
                  </a:cubicBezTo>
                  <a:cubicBezTo>
                    <a:pt x="8" y="1267"/>
                    <a:pt x="371" y="1645"/>
                    <a:pt x="825" y="1645"/>
                  </a:cubicBezTo>
                  <a:cubicBezTo>
                    <a:pt x="1264" y="1645"/>
                    <a:pt x="1626" y="1267"/>
                    <a:pt x="1611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749200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0" y="277"/>
                    <a:pt x="31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71" y="1645"/>
                    <a:pt x="1618" y="1267"/>
                    <a:pt x="1603" y="829"/>
                  </a:cubicBezTo>
                  <a:cubicBezTo>
                    <a:pt x="1633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4017097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3" y="1316"/>
                    <a:pt x="1573" y="795"/>
                  </a:cubicBezTo>
                  <a:cubicBezTo>
                    <a:pt x="1573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4283553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1" y="1"/>
                  </a:moveTo>
                  <a:cubicBezTo>
                    <a:pt x="405" y="1"/>
                    <a:pt x="0" y="277"/>
                    <a:pt x="31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71" y="1645"/>
                    <a:pt x="1618" y="1267"/>
                    <a:pt x="1603" y="829"/>
                  </a:cubicBezTo>
                  <a:cubicBezTo>
                    <a:pt x="1626" y="277"/>
                    <a:pt x="1218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4550714" y="583435"/>
              <a:ext cx="52125" cy="52734"/>
            </a:xfrm>
            <a:custGeom>
              <a:rect b="b" l="l" r="r" t="t"/>
              <a:pathLst>
                <a:path extrusionOk="0" h="1646" w="1627">
                  <a:moveTo>
                    <a:pt x="815" y="1"/>
                  </a:moveTo>
                  <a:cubicBezTo>
                    <a:pt x="409" y="1"/>
                    <a:pt x="1" y="277"/>
                    <a:pt x="23" y="829"/>
                  </a:cubicBezTo>
                  <a:cubicBezTo>
                    <a:pt x="8" y="1267"/>
                    <a:pt x="356" y="1645"/>
                    <a:pt x="810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2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4818868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0" y="265"/>
                    <a:pt x="0" y="795"/>
                  </a:cubicBezTo>
                  <a:cubicBezTo>
                    <a:pt x="0" y="1316"/>
                    <a:pt x="394" y="1577"/>
                    <a:pt x="787" y="1577"/>
                  </a:cubicBezTo>
                  <a:cubicBezTo>
                    <a:pt x="1180" y="1577"/>
                    <a:pt x="1573" y="1316"/>
                    <a:pt x="1573" y="795"/>
                  </a:cubicBezTo>
                  <a:cubicBezTo>
                    <a:pt x="1573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5084843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8" y="1"/>
                    <a:pt x="0" y="277"/>
                    <a:pt x="30" y="829"/>
                  </a:cubicBezTo>
                  <a:cubicBezTo>
                    <a:pt x="15" y="1267"/>
                    <a:pt x="363" y="1645"/>
                    <a:pt x="817" y="1645"/>
                  </a:cubicBezTo>
                  <a:cubicBezTo>
                    <a:pt x="1270" y="1645"/>
                    <a:pt x="1633" y="1267"/>
                    <a:pt x="1603" y="829"/>
                  </a:cubicBezTo>
                  <a:cubicBezTo>
                    <a:pt x="1633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5352004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23" y="829"/>
                  </a:cubicBezTo>
                  <a:cubicBezTo>
                    <a:pt x="8" y="1267"/>
                    <a:pt x="371" y="1645"/>
                    <a:pt x="810" y="1645"/>
                  </a:cubicBezTo>
                  <a:cubicBezTo>
                    <a:pt x="1263" y="1645"/>
                    <a:pt x="1626" y="1267"/>
                    <a:pt x="1611" y="829"/>
                  </a:cubicBezTo>
                  <a:cubicBezTo>
                    <a:pt x="1634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5619196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8" y="1"/>
                    <a:pt x="0" y="277"/>
                    <a:pt x="30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70" y="1645"/>
                    <a:pt x="1618" y="1267"/>
                    <a:pt x="1603" y="829"/>
                  </a:cubicBezTo>
                  <a:cubicBezTo>
                    <a:pt x="1633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5886357" y="583435"/>
              <a:ext cx="52125" cy="52734"/>
            </a:xfrm>
            <a:custGeom>
              <a:rect b="b" l="l" r="r" t="t"/>
              <a:pathLst>
                <a:path extrusionOk="0" h="1646" w="1627">
                  <a:moveTo>
                    <a:pt x="815" y="1"/>
                  </a:moveTo>
                  <a:cubicBezTo>
                    <a:pt x="409" y="1"/>
                    <a:pt x="1" y="277"/>
                    <a:pt x="23" y="829"/>
                  </a:cubicBezTo>
                  <a:cubicBezTo>
                    <a:pt x="8" y="1267"/>
                    <a:pt x="371" y="1645"/>
                    <a:pt x="810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2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6153550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1" y="1"/>
                  </a:moveTo>
                  <a:cubicBezTo>
                    <a:pt x="405" y="1"/>
                    <a:pt x="0" y="277"/>
                    <a:pt x="30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55" y="1645"/>
                    <a:pt x="1618" y="1267"/>
                    <a:pt x="1603" y="829"/>
                  </a:cubicBezTo>
                  <a:cubicBezTo>
                    <a:pt x="1626" y="277"/>
                    <a:pt x="1217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6420711" y="583435"/>
              <a:ext cx="52125" cy="52734"/>
            </a:xfrm>
            <a:custGeom>
              <a:rect b="b" l="l" r="r" t="t"/>
              <a:pathLst>
                <a:path extrusionOk="0" h="1646" w="1627">
                  <a:moveTo>
                    <a:pt x="815" y="1"/>
                  </a:moveTo>
                  <a:cubicBezTo>
                    <a:pt x="409" y="1"/>
                    <a:pt x="1" y="277"/>
                    <a:pt x="23" y="829"/>
                  </a:cubicBezTo>
                  <a:cubicBezTo>
                    <a:pt x="8" y="1267"/>
                    <a:pt x="356" y="1645"/>
                    <a:pt x="810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2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6687903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1" y="1"/>
                  </a:moveTo>
                  <a:cubicBezTo>
                    <a:pt x="405" y="1"/>
                    <a:pt x="0" y="277"/>
                    <a:pt x="30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55" y="1645"/>
                    <a:pt x="1618" y="1267"/>
                    <a:pt x="1603" y="829"/>
                  </a:cubicBezTo>
                  <a:cubicBezTo>
                    <a:pt x="1626" y="277"/>
                    <a:pt x="1217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6955801" y="584524"/>
              <a:ext cx="50395" cy="50555"/>
            </a:xfrm>
            <a:custGeom>
              <a:rect b="b" l="l" r="r" t="t"/>
              <a:pathLst>
                <a:path extrusionOk="0" h="1578" w="1573">
                  <a:moveTo>
                    <a:pt x="787" y="1"/>
                  </a:moveTo>
                  <a:cubicBezTo>
                    <a:pt x="393" y="1"/>
                    <a:pt x="0" y="265"/>
                    <a:pt x="0" y="795"/>
                  </a:cubicBezTo>
                  <a:cubicBezTo>
                    <a:pt x="0" y="1316"/>
                    <a:pt x="393" y="1577"/>
                    <a:pt x="787" y="1577"/>
                  </a:cubicBezTo>
                  <a:cubicBezTo>
                    <a:pt x="1180" y="1577"/>
                    <a:pt x="1573" y="1316"/>
                    <a:pt x="1573" y="795"/>
                  </a:cubicBezTo>
                  <a:cubicBezTo>
                    <a:pt x="1573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7222001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611" y="829"/>
                  </a:cubicBezTo>
                  <a:cubicBezTo>
                    <a:pt x="1634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7489161" y="583435"/>
              <a:ext cx="52125" cy="52734"/>
            </a:xfrm>
            <a:custGeom>
              <a:rect b="b" l="l" r="r" t="t"/>
              <a:pathLst>
                <a:path extrusionOk="0" h="1646" w="1627">
                  <a:moveTo>
                    <a:pt x="812" y="1"/>
                  </a:moveTo>
                  <a:cubicBezTo>
                    <a:pt x="405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26" y="277"/>
                    <a:pt x="1218" y="1"/>
                    <a:pt x="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7757091" y="584524"/>
              <a:ext cx="50395" cy="50555"/>
            </a:xfrm>
            <a:custGeom>
              <a:rect b="b" l="l" r="r" t="t"/>
              <a:pathLst>
                <a:path extrusionOk="0" h="1578" w="1573">
                  <a:moveTo>
                    <a:pt x="786" y="1"/>
                  </a:moveTo>
                  <a:cubicBezTo>
                    <a:pt x="393" y="1"/>
                    <a:pt x="0" y="265"/>
                    <a:pt x="0" y="795"/>
                  </a:cubicBezTo>
                  <a:cubicBezTo>
                    <a:pt x="0" y="1316"/>
                    <a:pt x="393" y="1577"/>
                    <a:pt x="786" y="1577"/>
                  </a:cubicBezTo>
                  <a:cubicBezTo>
                    <a:pt x="1180" y="1577"/>
                    <a:pt x="1573" y="1316"/>
                    <a:pt x="1573" y="795"/>
                  </a:cubicBezTo>
                  <a:cubicBezTo>
                    <a:pt x="1573" y="265"/>
                    <a:pt x="1180" y="1"/>
                    <a:pt x="7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8023515" y="583435"/>
              <a:ext cx="52125" cy="52734"/>
            </a:xfrm>
            <a:custGeom>
              <a:rect b="b" l="l" r="r" t="t"/>
              <a:pathLst>
                <a:path extrusionOk="0" h="1646" w="1627">
                  <a:moveTo>
                    <a:pt x="812" y="1"/>
                  </a:moveTo>
                  <a:cubicBezTo>
                    <a:pt x="405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56" y="1645"/>
                    <a:pt x="1619" y="1267"/>
                    <a:pt x="1604" y="829"/>
                  </a:cubicBezTo>
                  <a:cubicBezTo>
                    <a:pt x="1626" y="277"/>
                    <a:pt x="1218" y="1"/>
                    <a:pt x="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8290451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6" y="1267"/>
                    <a:pt x="364" y="1645"/>
                    <a:pt x="817" y="1645"/>
                  </a:cubicBezTo>
                  <a:cubicBezTo>
                    <a:pt x="1271" y="1645"/>
                    <a:pt x="1634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8557868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8824805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9091997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9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11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11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133757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160467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7" y="1574"/>
                    <a:pt x="1810" y="1279"/>
                    <a:pt x="1841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872058" y="863827"/>
              <a:ext cx="59013" cy="50299"/>
            </a:xfrm>
            <a:custGeom>
              <a:rect b="b" l="l" r="r" t="t"/>
              <a:pathLst>
                <a:path extrusionOk="0" h="1570" w="1842">
                  <a:moveTo>
                    <a:pt x="1037" y="0"/>
                  </a:moveTo>
                  <a:cubicBezTo>
                    <a:pt x="353" y="0"/>
                    <a:pt x="1" y="821"/>
                    <a:pt x="465" y="1316"/>
                  </a:cubicBezTo>
                  <a:cubicBezTo>
                    <a:pt x="630" y="1491"/>
                    <a:pt x="837" y="1570"/>
                    <a:pt x="1040" y="1570"/>
                  </a:cubicBezTo>
                  <a:cubicBezTo>
                    <a:pt x="1432" y="1570"/>
                    <a:pt x="1806" y="1275"/>
                    <a:pt x="1826" y="817"/>
                  </a:cubicBezTo>
                  <a:cubicBezTo>
                    <a:pt x="1842" y="378"/>
                    <a:pt x="1494" y="15"/>
                    <a:pt x="1055" y="0"/>
                  </a:cubicBezTo>
                  <a:cubicBezTo>
                    <a:pt x="1049" y="0"/>
                    <a:pt x="1043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213886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2405931" y="863827"/>
              <a:ext cx="59494" cy="50459"/>
            </a:xfrm>
            <a:custGeom>
              <a:rect b="b" l="l" r="r" t="t"/>
              <a:pathLst>
                <a:path extrusionOk="0" h="1575" w="1857">
                  <a:moveTo>
                    <a:pt x="1036" y="0"/>
                  </a:moveTo>
                  <a:cubicBezTo>
                    <a:pt x="353" y="0"/>
                    <a:pt x="1" y="821"/>
                    <a:pt x="480" y="1331"/>
                  </a:cubicBezTo>
                  <a:cubicBezTo>
                    <a:pt x="643" y="1499"/>
                    <a:pt x="846" y="1574"/>
                    <a:pt x="1046" y="1574"/>
                  </a:cubicBezTo>
                  <a:cubicBezTo>
                    <a:pt x="1441" y="1574"/>
                    <a:pt x="1821" y="1279"/>
                    <a:pt x="1841" y="817"/>
                  </a:cubicBezTo>
                  <a:cubicBezTo>
                    <a:pt x="1857" y="378"/>
                    <a:pt x="1494" y="0"/>
                    <a:pt x="1055" y="0"/>
                  </a:cubicBezTo>
                  <a:cubicBezTo>
                    <a:pt x="1049" y="0"/>
                    <a:pt x="1043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267322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1" y="817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2940285" y="863827"/>
              <a:ext cx="59013" cy="50459"/>
            </a:xfrm>
            <a:custGeom>
              <a:rect b="b" l="l" r="r" t="t"/>
              <a:pathLst>
                <a:path extrusionOk="0" h="1575" w="1842">
                  <a:moveTo>
                    <a:pt x="1036" y="0"/>
                  </a:moveTo>
                  <a:cubicBezTo>
                    <a:pt x="353" y="0"/>
                    <a:pt x="1" y="821"/>
                    <a:pt x="480" y="1331"/>
                  </a:cubicBezTo>
                  <a:cubicBezTo>
                    <a:pt x="643" y="1499"/>
                    <a:pt x="846" y="1574"/>
                    <a:pt x="1046" y="1574"/>
                  </a:cubicBezTo>
                  <a:cubicBezTo>
                    <a:pt x="1441" y="1574"/>
                    <a:pt x="1821" y="1279"/>
                    <a:pt x="1841" y="817"/>
                  </a:cubicBezTo>
                  <a:cubicBezTo>
                    <a:pt x="1841" y="378"/>
                    <a:pt x="1494" y="0"/>
                    <a:pt x="1055" y="0"/>
                  </a:cubicBezTo>
                  <a:cubicBezTo>
                    <a:pt x="1049" y="0"/>
                    <a:pt x="1043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3207574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1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347451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3" y="0"/>
                    <a:pt x="0" y="817"/>
                    <a:pt x="484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742055" y="863827"/>
              <a:ext cx="59013" cy="50459"/>
            </a:xfrm>
            <a:custGeom>
              <a:rect b="b" l="l" r="r" t="t"/>
              <a:pathLst>
                <a:path extrusionOk="0" h="1575" w="1842">
                  <a:moveTo>
                    <a:pt x="1021" y="0"/>
                  </a:moveTo>
                  <a:cubicBezTo>
                    <a:pt x="338" y="0"/>
                    <a:pt x="1" y="821"/>
                    <a:pt x="465" y="1331"/>
                  </a:cubicBezTo>
                  <a:cubicBezTo>
                    <a:pt x="628" y="1499"/>
                    <a:pt x="831" y="1574"/>
                    <a:pt x="1031" y="1574"/>
                  </a:cubicBezTo>
                  <a:cubicBezTo>
                    <a:pt x="1426" y="1574"/>
                    <a:pt x="1806" y="1279"/>
                    <a:pt x="1826" y="817"/>
                  </a:cubicBezTo>
                  <a:cubicBezTo>
                    <a:pt x="1841" y="378"/>
                    <a:pt x="1478" y="0"/>
                    <a:pt x="1040" y="0"/>
                  </a:cubicBezTo>
                  <a:cubicBezTo>
                    <a:pt x="1034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008864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275928" y="863827"/>
              <a:ext cx="59494" cy="50459"/>
            </a:xfrm>
            <a:custGeom>
              <a:rect b="b" l="l" r="r" t="t"/>
              <a:pathLst>
                <a:path extrusionOk="0" h="1575" w="1857">
                  <a:moveTo>
                    <a:pt x="1036" y="0"/>
                  </a:moveTo>
                  <a:cubicBezTo>
                    <a:pt x="353" y="0"/>
                    <a:pt x="1" y="821"/>
                    <a:pt x="480" y="1331"/>
                  </a:cubicBezTo>
                  <a:cubicBezTo>
                    <a:pt x="643" y="1499"/>
                    <a:pt x="846" y="1574"/>
                    <a:pt x="1046" y="1574"/>
                  </a:cubicBezTo>
                  <a:cubicBezTo>
                    <a:pt x="1441" y="1574"/>
                    <a:pt x="1821" y="1279"/>
                    <a:pt x="1841" y="817"/>
                  </a:cubicBezTo>
                  <a:cubicBezTo>
                    <a:pt x="1856" y="378"/>
                    <a:pt x="1493" y="0"/>
                    <a:pt x="1055" y="0"/>
                  </a:cubicBezTo>
                  <a:cubicBezTo>
                    <a:pt x="1049" y="0"/>
                    <a:pt x="1042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11"/>
            <p:cNvSpPr/>
            <p:nvPr/>
          </p:nvSpPr>
          <p:spPr>
            <a:xfrm>
              <a:off x="4543345" y="863827"/>
              <a:ext cx="59013" cy="50459"/>
            </a:xfrm>
            <a:custGeom>
              <a:rect b="b" l="l" r="r" t="t"/>
              <a:pathLst>
                <a:path extrusionOk="0" h="1575" w="1842">
                  <a:moveTo>
                    <a:pt x="1021" y="0"/>
                  </a:moveTo>
                  <a:cubicBezTo>
                    <a:pt x="338" y="0"/>
                    <a:pt x="1" y="821"/>
                    <a:pt x="465" y="1331"/>
                  </a:cubicBezTo>
                  <a:cubicBezTo>
                    <a:pt x="628" y="1499"/>
                    <a:pt x="831" y="1574"/>
                    <a:pt x="1031" y="1574"/>
                  </a:cubicBezTo>
                  <a:cubicBezTo>
                    <a:pt x="1426" y="1574"/>
                    <a:pt x="1806" y="1279"/>
                    <a:pt x="1826" y="817"/>
                  </a:cubicBezTo>
                  <a:cubicBezTo>
                    <a:pt x="1841" y="378"/>
                    <a:pt x="1493" y="0"/>
                    <a:pt x="1040" y="0"/>
                  </a:cubicBezTo>
                  <a:cubicBezTo>
                    <a:pt x="1034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11"/>
            <p:cNvSpPr/>
            <p:nvPr/>
          </p:nvSpPr>
          <p:spPr>
            <a:xfrm>
              <a:off x="4810153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3" y="0"/>
                    <a:pt x="0" y="817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11"/>
            <p:cNvSpPr/>
            <p:nvPr/>
          </p:nvSpPr>
          <p:spPr>
            <a:xfrm>
              <a:off x="50775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11"/>
            <p:cNvSpPr/>
            <p:nvPr/>
          </p:nvSpPr>
          <p:spPr>
            <a:xfrm>
              <a:off x="5344635" y="863827"/>
              <a:ext cx="59013" cy="50459"/>
            </a:xfrm>
            <a:custGeom>
              <a:rect b="b" l="l" r="r" t="t"/>
              <a:pathLst>
                <a:path extrusionOk="0" h="1575" w="1842">
                  <a:moveTo>
                    <a:pt x="1036" y="0"/>
                  </a:moveTo>
                  <a:cubicBezTo>
                    <a:pt x="353" y="0"/>
                    <a:pt x="1" y="821"/>
                    <a:pt x="480" y="1331"/>
                  </a:cubicBezTo>
                  <a:cubicBezTo>
                    <a:pt x="638" y="1499"/>
                    <a:pt x="838" y="1574"/>
                    <a:pt x="1036" y="1574"/>
                  </a:cubicBezTo>
                  <a:cubicBezTo>
                    <a:pt x="1427" y="1574"/>
                    <a:pt x="1811" y="1279"/>
                    <a:pt x="1841" y="817"/>
                  </a:cubicBezTo>
                  <a:cubicBezTo>
                    <a:pt x="1841" y="378"/>
                    <a:pt x="1493" y="0"/>
                    <a:pt x="1055" y="0"/>
                  </a:cubicBezTo>
                  <a:cubicBezTo>
                    <a:pt x="1049" y="0"/>
                    <a:pt x="1042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11"/>
            <p:cNvSpPr/>
            <p:nvPr/>
          </p:nvSpPr>
          <p:spPr>
            <a:xfrm>
              <a:off x="5611924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11"/>
            <p:cNvSpPr/>
            <p:nvPr/>
          </p:nvSpPr>
          <p:spPr>
            <a:xfrm>
              <a:off x="587886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0" y="817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11"/>
            <p:cNvSpPr/>
            <p:nvPr/>
          </p:nvSpPr>
          <p:spPr>
            <a:xfrm>
              <a:off x="6145925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36" y="0"/>
                  </a:moveTo>
                  <a:cubicBezTo>
                    <a:pt x="353" y="0"/>
                    <a:pt x="0" y="821"/>
                    <a:pt x="480" y="1331"/>
                  </a:cubicBezTo>
                  <a:cubicBezTo>
                    <a:pt x="643" y="1499"/>
                    <a:pt x="846" y="1574"/>
                    <a:pt x="1046" y="1574"/>
                  </a:cubicBezTo>
                  <a:cubicBezTo>
                    <a:pt x="1441" y="1574"/>
                    <a:pt x="1821" y="1279"/>
                    <a:pt x="1841" y="817"/>
                  </a:cubicBezTo>
                  <a:cubicBezTo>
                    <a:pt x="1841" y="378"/>
                    <a:pt x="1493" y="0"/>
                    <a:pt x="1055" y="0"/>
                  </a:cubicBezTo>
                  <a:cubicBezTo>
                    <a:pt x="1048" y="0"/>
                    <a:pt x="1042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11"/>
            <p:cNvSpPr/>
            <p:nvPr/>
          </p:nvSpPr>
          <p:spPr>
            <a:xfrm>
              <a:off x="6413214" y="863827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4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11"/>
            <p:cNvSpPr/>
            <p:nvPr/>
          </p:nvSpPr>
          <p:spPr>
            <a:xfrm>
              <a:off x="6680278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36" y="0"/>
                  </a:moveTo>
                  <a:cubicBezTo>
                    <a:pt x="353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6" y="1574"/>
                  </a:cubicBezTo>
                  <a:cubicBezTo>
                    <a:pt x="1427" y="1574"/>
                    <a:pt x="1811" y="1279"/>
                    <a:pt x="1841" y="817"/>
                  </a:cubicBezTo>
                  <a:cubicBezTo>
                    <a:pt x="1841" y="378"/>
                    <a:pt x="1493" y="0"/>
                    <a:pt x="1055" y="0"/>
                  </a:cubicBezTo>
                  <a:cubicBezTo>
                    <a:pt x="1048" y="0"/>
                    <a:pt x="1042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11"/>
            <p:cNvSpPr/>
            <p:nvPr/>
          </p:nvSpPr>
          <p:spPr>
            <a:xfrm>
              <a:off x="6947567" y="863827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4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11"/>
            <p:cNvSpPr/>
            <p:nvPr/>
          </p:nvSpPr>
          <p:spPr>
            <a:xfrm>
              <a:off x="7214504" y="863827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0"/>
                  </a:moveTo>
                  <a:cubicBezTo>
                    <a:pt x="363" y="0"/>
                    <a:pt x="0" y="817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11"/>
            <p:cNvSpPr/>
            <p:nvPr/>
          </p:nvSpPr>
          <p:spPr>
            <a:xfrm>
              <a:off x="7481568" y="863827"/>
              <a:ext cx="59462" cy="50459"/>
            </a:xfrm>
            <a:custGeom>
              <a:rect b="b" l="l" r="r" t="t"/>
              <a:pathLst>
                <a:path extrusionOk="0" h="1575" w="1856">
                  <a:moveTo>
                    <a:pt x="1036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42" y="1499"/>
                    <a:pt x="846" y="1574"/>
                    <a:pt x="1046" y="1574"/>
                  </a:cubicBezTo>
                  <a:cubicBezTo>
                    <a:pt x="1440" y="1574"/>
                    <a:pt x="1821" y="1279"/>
                    <a:pt x="1841" y="817"/>
                  </a:cubicBezTo>
                  <a:cubicBezTo>
                    <a:pt x="1856" y="378"/>
                    <a:pt x="1493" y="0"/>
                    <a:pt x="1054" y="0"/>
                  </a:cubicBezTo>
                  <a:cubicBezTo>
                    <a:pt x="1048" y="0"/>
                    <a:pt x="1042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1"/>
            <p:cNvSpPr/>
            <p:nvPr/>
          </p:nvSpPr>
          <p:spPr>
            <a:xfrm>
              <a:off x="7748857" y="863827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0"/>
                  </a:moveTo>
                  <a:cubicBezTo>
                    <a:pt x="348" y="0"/>
                    <a:pt x="0" y="817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1"/>
            <p:cNvSpPr/>
            <p:nvPr/>
          </p:nvSpPr>
          <p:spPr>
            <a:xfrm>
              <a:off x="8015762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11"/>
            <p:cNvSpPr/>
            <p:nvPr/>
          </p:nvSpPr>
          <p:spPr>
            <a:xfrm>
              <a:off x="8283339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38" y="0"/>
                    <a:pt x="0" y="821"/>
                    <a:pt x="465" y="1331"/>
                  </a:cubicBezTo>
                  <a:cubicBezTo>
                    <a:pt x="627" y="1499"/>
                    <a:pt x="831" y="1574"/>
                    <a:pt x="1030" y="1574"/>
                  </a:cubicBezTo>
                  <a:cubicBezTo>
                    <a:pt x="1425" y="1574"/>
                    <a:pt x="1806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11"/>
            <p:cNvSpPr/>
            <p:nvPr/>
          </p:nvSpPr>
          <p:spPr>
            <a:xfrm>
              <a:off x="8550628" y="863827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1" y="1499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1"/>
            <p:cNvSpPr/>
            <p:nvPr/>
          </p:nvSpPr>
          <p:spPr>
            <a:xfrm>
              <a:off x="8817532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11"/>
            <p:cNvSpPr/>
            <p:nvPr/>
          </p:nvSpPr>
          <p:spPr>
            <a:xfrm>
              <a:off x="9084629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11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11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11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11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11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11"/>
            <p:cNvSpPr/>
            <p:nvPr/>
          </p:nvSpPr>
          <p:spPr>
            <a:xfrm>
              <a:off x="133757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0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1"/>
            <p:cNvSpPr/>
            <p:nvPr/>
          </p:nvSpPr>
          <p:spPr>
            <a:xfrm>
              <a:off x="160451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3" y="1575"/>
                    <a:pt x="1815" y="1283"/>
                    <a:pt x="1846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11"/>
            <p:cNvSpPr/>
            <p:nvPr/>
          </p:nvSpPr>
          <p:spPr>
            <a:xfrm>
              <a:off x="1871930" y="1143835"/>
              <a:ext cx="59141" cy="50587"/>
            </a:xfrm>
            <a:custGeom>
              <a:rect b="b" l="l" r="r" t="t"/>
              <a:pathLst>
                <a:path extrusionOk="0" h="1579" w="1846">
                  <a:moveTo>
                    <a:pt x="1059" y="0"/>
                  </a:moveTo>
                  <a:cubicBezTo>
                    <a:pt x="364" y="0"/>
                    <a:pt x="1" y="832"/>
                    <a:pt x="469" y="1331"/>
                  </a:cubicBezTo>
                  <a:cubicBezTo>
                    <a:pt x="634" y="1501"/>
                    <a:pt x="842" y="1578"/>
                    <a:pt x="1044" y="1578"/>
                  </a:cubicBezTo>
                  <a:cubicBezTo>
                    <a:pt x="1436" y="1578"/>
                    <a:pt x="1810" y="1291"/>
                    <a:pt x="1830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1"/>
            <p:cNvSpPr/>
            <p:nvPr/>
          </p:nvSpPr>
          <p:spPr>
            <a:xfrm>
              <a:off x="213886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1"/>
            <p:cNvSpPr/>
            <p:nvPr/>
          </p:nvSpPr>
          <p:spPr>
            <a:xfrm>
              <a:off x="2405803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8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11"/>
            <p:cNvSpPr/>
            <p:nvPr/>
          </p:nvSpPr>
          <p:spPr>
            <a:xfrm>
              <a:off x="267322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1"/>
            <p:cNvSpPr/>
            <p:nvPr/>
          </p:nvSpPr>
          <p:spPr>
            <a:xfrm>
              <a:off x="294015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8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1"/>
            <p:cNvSpPr/>
            <p:nvPr/>
          </p:nvSpPr>
          <p:spPr>
            <a:xfrm>
              <a:off x="3207574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1"/>
            <p:cNvSpPr/>
            <p:nvPr/>
          </p:nvSpPr>
          <p:spPr>
            <a:xfrm>
              <a:off x="347451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11"/>
            <p:cNvSpPr/>
            <p:nvPr/>
          </p:nvSpPr>
          <p:spPr>
            <a:xfrm>
              <a:off x="374192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11"/>
            <p:cNvSpPr/>
            <p:nvPr/>
          </p:nvSpPr>
          <p:spPr>
            <a:xfrm>
              <a:off x="4008864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1"/>
            <p:cNvSpPr/>
            <p:nvPr/>
          </p:nvSpPr>
          <p:spPr>
            <a:xfrm>
              <a:off x="427580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60" y="378"/>
                    <a:pt x="1497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11"/>
            <p:cNvSpPr/>
            <p:nvPr/>
          </p:nvSpPr>
          <p:spPr>
            <a:xfrm>
              <a:off x="454321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11"/>
            <p:cNvSpPr/>
            <p:nvPr/>
          </p:nvSpPr>
          <p:spPr>
            <a:xfrm>
              <a:off x="481015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11"/>
            <p:cNvSpPr/>
            <p:nvPr/>
          </p:nvSpPr>
          <p:spPr>
            <a:xfrm>
              <a:off x="50775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11"/>
            <p:cNvSpPr/>
            <p:nvPr/>
          </p:nvSpPr>
          <p:spPr>
            <a:xfrm>
              <a:off x="534450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7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11"/>
            <p:cNvSpPr/>
            <p:nvPr/>
          </p:nvSpPr>
          <p:spPr>
            <a:xfrm>
              <a:off x="5611924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1"/>
            <p:cNvSpPr/>
            <p:nvPr/>
          </p:nvSpPr>
          <p:spPr>
            <a:xfrm>
              <a:off x="587886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1"/>
            <p:cNvSpPr/>
            <p:nvPr/>
          </p:nvSpPr>
          <p:spPr>
            <a:xfrm>
              <a:off x="6145797" y="1143835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1"/>
            <p:cNvSpPr/>
            <p:nvPr/>
          </p:nvSpPr>
          <p:spPr>
            <a:xfrm>
              <a:off x="6413214" y="1143835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1"/>
            <p:cNvSpPr/>
            <p:nvPr/>
          </p:nvSpPr>
          <p:spPr>
            <a:xfrm>
              <a:off x="6680150" y="1143835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1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1"/>
            <p:cNvSpPr/>
            <p:nvPr/>
          </p:nvSpPr>
          <p:spPr>
            <a:xfrm>
              <a:off x="6947567" y="1143835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6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1"/>
            <p:cNvSpPr/>
            <p:nvPr/>
          </p:nvSpPr>
          <p:spPr>
            <a:xfrm>
              <a:off x="7214504" y="1143835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7" y="16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11"/>
            <p:cNvSpPr/>
            <p:nvPr/>
          </p:nvSpPr>
          <p:spPr>
            <a:xfrm>
              <a:off x="7481408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1"/>
            <p:cNvSpPr/>
            <p:nvPr/>
          </p:nvSpPr>
          <p:spPr>
            <a:xfrm>
              <a:off x="7748857" y="1143835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6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1"/>
            <p:cNvSpPr/>
            <p:nvPr/>
          </p:nvSpPr>
          <p:spPr>
            <a:xfrm>
              <a:off x="8015762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1"/>
            <p:cNvSpPr/>
            <p:nvPr/>
          </p:nvSpPr>
          <p:spPr>
            <a:xfrm>
              <a:off x="8283179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1"/>
            <p:cNvSpPr/>
            <p:nvPr/>
          </p:nvSpPr>
          <p:spPr>
            <a:xfrm>
              <a:off x="8550628" y="1143835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6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1"/>
            <p:cNvSpPr/>
            <p:nvPr/>
          </p:nvSpPr>
          <p:spPr>
            <a:xfrm>
              <a:off x="8817532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1"/>
            <p:cNvSpPr/>
            <p:nvPr/>
          </p:nvSpPr>
          <p:spPr>
            <a:xfrm>
              <a:off x="9084469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1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1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1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1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11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1"/>
            <p:cNvSpPr/>
            <p:nvPr/>
          </p:nvSpPr>
          <p:spPr>
            <a:xfrm>
              <a:off x="133757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11"/>
            <p:cNvSpPr/>
            <p:nvPr/>
          </p:nvSpPr>
          <p:spPr>
            <a:xfrm>
              <a:off x="160451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11"/>
            <p:cNvSpPr/>
            <p:nvPr/>
          </p:nvSpPr>
          <p:spPr>
            <a:xfrm>
              <a:off x="187193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11"/>
            <p:cNvSpPr/>
            <p:nvPr/>
          </p:nvSpPr>
          <p:spPr>
            <a:xfrm>
              <a:off x="213886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11"/>
            <p:cNvSpPr/>
            <p:nvPr/>
          </p:nvSpPr>
          <p:spPr>
            <a:xfrm>
              <a:off x="2405803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3" y="1"/>
                    <a:pt x="1" y="817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11"/>
            <p:cNvSpPr/>
            <p:nvPr/>
          </p:nvSpPr>
          <p:spPr>
            <a:xfrm>
              <a:off x="267322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1"/>
            <p:cNvSpPr/>
            <p:nvPr/>
          </p:nvSpPr>
          <p:spPr>
            <a:xfrm>
              <a:off x="294015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3" y="1"/>
                    <a:pt x="1" y="817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1"/>
            <p:cNvSpPr/>
            <p:nvPr/>
          </p:nvSpPr>
          <p:spPr>
            <a:xfrm>
              <a:off x="3207574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1"/>
            <p:cNvSpPr/>
            <p:nvPr/>
          </p:nvSpPr>
          <p:spPr>
            <a:xfrm>
              <a:off x="347451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11"/>
            <p:cNvSpPr/>
            <p:nvPr/>
          </p:nvSpPr>
          <p:spPr>
            <a:xfrm>
              <a:off x="374192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1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11"/>
            <p:cNvSpPr/>
            <p:nvPr/>
          </p:nvSpPr>
          <p:spPr>
            <a:xfrm>
              <a:off x="4008864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1"/>
            <p:cNvSpPr/>
            <p:nvPr/>
          </p:nvSpPr>
          <p:spPr>
            <a:xfrm>
              <a:off x="427580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0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11"/>
            <p:cNvSpPr/>
            <p:nvPr/>
          </p:nvSpPr>
          <p:spPr>
            <a:xfrm>
              <a:off x="454321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1"/>
            <p:cNvSpPr/>
            <p:nvPr/>
          </p:nvSpPr>
          <p:spPr>
            <a:xfrm>
              <a:off x="481015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11"/>
            <p:cNvSpPr/>
            <p:nvPr/>
          </p:nvSpPr>
          <p:spPr>
            <a:xfrm>
              <a:off x="50775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11"/>
            <p:cNvSpPr/>
            <p:nvPr/>
          </p:nvSpPr>
          <p:spPr>
            <a:xfrm>
              <a:off x="534450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3" y="1"/>
                    <a:pt x="0" y="817"/>
                    <a:pt x="484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11"/>
            <p:cNvSpPr/>
            <p:nvPr/>
          </p:nvSpPr>
          <p:spPr>
            <a:xfrm>
              <a:off x="5611924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11"/>
            <p:cNvSpPr/>
            <p:nvPr/>
          </p:nvSpPr>
          <p:spPr>
            <a:xfrm>
              <a:off x="587886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1"/>
            <p:cNvSpPr/>
            <p:nvPr/>
          </p:nvSpPr>
          <p:spPr>
            <a:xfrm>
              <a:off x="6145797" y="1424323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59" y="1"/>
                  </a:moveTo>
                  <a:cubicBezTo>
                    <a:pt x="363" y="1"/>
                    <a:pt x="0" y="817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11"/>
            <p:cNvSpPr/>
            <p:nvPr/>
          </p:nvSpPr>
          <p:spPr>
            <a:xfrm>
              <a:off x="6413214" y="1424323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11"/>
            <p:cNvSpPr/>
            <p:nvPr/>
          </p:nvSpPr>
          <p:spPr>
            <a:xfrm>
              <a:off x="6680150" y="1424323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59" y="1"/>
                  </a:moveTo>
                  <a:cubicBezTo>
                    <a:pt x="363" y="1"/>
                    <a:pt x="0" y="817"/>
                    <a:pt x="484" y="1331"/>
                  </a:cubicBezTo>
                  <a:cubicBezTo>
                    <a:pt x="641" y="1499"/>
                    <a:pt x="841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11"/>
            <p:cNvSpPr/>
            <p:nvPr/>
          </p:nvSpPr>
          <p:spPr>
            <a:xfrm>
              <a:off x="6947567" y="1424323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11"/>
            <p:cNvSpPr/>
            <p:nvPr/>
          </p:nvSpPr>
          <p:spPr>
            <a:xfrm>
              <a:off x="7214504" y="1424323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1"/>
            <p:cNvSpPr/>
            <p:nvPr/>
          </p:nvSpPr>
          <p:spPr>
            <a:xfrm>
              <a:off x="7481408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1"/>
            <p:cNvSpPr/>
            <p:nvPr/>
          </p:nvSpPr>
          <p:spPr>
            <a:xfrm>
              <a:off x="7748857" y="1424323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1"/>
            <p:cNvSpPr/>
            <p:nvPr/>
          </p:nvSpPr>
          <p:spPr>
            <a:xfrm>
              <a:off x="8015762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1"/>
            <p:cNvSpPr/>
            <p:nvPr/>
          </p:nvSpPr>
          <p:spPr>
            <a:xfrm>
              <a:off x="8283179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1"/>
            <p:cNvSpPr/>
            <p:nvPr/>
          </p:nvSpPr>
          <p:spPr>
            <a:xfrm>
              <a:off x="8550628" y="1424323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1"/>
            <p:cNvSpPr/>
            <p:nvPr/>
          </p:nvSpPr>
          <p:spPr>
            <a:xfrm>
              <a:off x="8817532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1"/>
            <p:cNvSpPr/>
            <p:nvPr/>
          </p:nvSpPr>
          <p:spPr>
            <a:xfrm>
              <a:off x="9084469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1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1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1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1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1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1"/>
            <p:cNvSpPr/>
            <p:nvPr/>
          </p:nvSpPr>
          <p:spPr>
            <a:xfrm>
              <a:off x="133757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0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1"/>
            <p:cNvSpPr/>
            <p:nvPr/>
          </p:nvSpPr>
          <p:spPr>
            <a:xfrm>
              <a:off x="160451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9" y="1585"/>
                  </a:cubicBezTo>
                  <a:cubicBezTo>
                    <a:pt x="1437" y="1585"/>
                    <a:pt x="1816" y="1291"/>
                    <a:pt x="1846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1"/>
            <p:cNvSpPr/>
            <p:nvPr/>
          </p:nvSpPr>
          <p:spPr>
            <a:xfrm>
              <a:off x="187193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69" y="1332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6" y="1585"/>
                    <a:pt x="1810" y="1291"/>
                    <a:pt x="1830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11"/>
            <p:cNvSpPr/>
            <p:nvPr/>
          </p:nvSpPr>
          <p:spPr>
            <a:xfrm>
              <a:off x="213886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9" y="1585"/>
                  </a:cubicBezTo>
                  <a:cubicBezTo>
                    <a:pt x="1437" y="1585"/>
                    <a:pt x="1816" y="1291"/>
                    <a:pt x="1845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11"/>
            <p:cNvSpPr/>
            <p:nvPr/>
          </p:nvSpPr>
          <p:spPr>
            <a:xfrm>
              <a:off x="2405803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3" y="1"/>
                    <a:pt x="1" y="833"/>
                    <a:pt x="484" y="1332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1"/>
            <p:cNvSpPr/>
            <p:nvPr/>
          </p:nvSpPr>
          <p:spPr>
            <a:xfrm>
              <a:off x="267322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1" y="833"/>
                    <a:pt x="484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0" y="1291"/>
                    <a:pt x="1830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1"/>
            <p:cNvSpPr/>
            <p:nvPr/>
          </p:nvSpPr>
          <p:spPr>
            <a:xfrm>
              <a:off x="294015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3" y="1"/>
                    <a:pt x="1" y="833"/>
                    <a:pt x="484" y="1332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3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1"/>
            <p:cNvSpPr/>
            <p:nvPr/>
          </p:nvSpPr>
          <p:spPr>
            <a:xfrm>
              <a:off x="3207574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1" y="833"/>
                    <a:pt x="484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0" y="1291"/>
                    <a:pt x="1830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1"/>
            <p:cNvSpPr/>
            <p:nvPr/>
          </p:nvSpPr>
          <p:spPr>
            <a:xfrm>
              <a:off x="347451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3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1"/>
            <p:cNvSpPr/>
            <p:nvPr/>
          </p:nvSpPr>
          <p:spPr>
            <a:xfrm>
              <a:off x="374192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1" y="833"/>
                    <a:pt x="469" y="1332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1"/>
            <p:cNvSpPr/>
            <p:nvPr/>
          </p:nvSpPr>
          <p:spPr>
            <a:xfrm>
              <a:off x="4008864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1"/>
            <p:cNvSpPr/>
            <p:nvPr/>
          </p:nvSpPr>
          <p:spPr>
            <a:xfrm>
              <a:off x="427580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0" y="1585"/>
                    <a:pt x="1825" y="1291"/>
                    <a:pt x="1845" y="833"/>
                  </a:cubicBezTo>
                  <a:cubicBezTo>
                    <a:pt x="1860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11"/>
            <p:cNvSpPr/>
            <p:nvPr/>
          </p:nvSpPr>
          <p:spPr>
            <a:xfrm>
              <a:off x="454321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1"/>
            <p:cNvSpPr/>
            <p:nvPr/>
          </p:nvSpPr>
          <p:spPr>
            <a:xfrm>
              <a:off x="481015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0" y="1585"/>
                    <a:pt x="1825" y="1291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1"/>
            <p:cNvSpPr/>
            <p:nvPr/>
          </p:nvSpPr>
          <p:spPr>
            <a:xfrm>
              <a:off x="50775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1"/>
            <p:cNvSpPr/>
            <p:nvPr/>
          </p:nvSpPr>
          <p:spPr>
            <a:xfrm>
              <a:off x="534450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7" y="1585"/>
                    <a:pt x="1815" y="1291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1"/>
            <p:cNvSpPr/>
            <p:nvPr/>
          </p:nvSpPr>
          <p:spPr>
            <a:xfrm>
              <a:off x="5611924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1"/>
            <p:cNvSpPr/>
            <p:nvPr/>
          </p:nvSpPr>
          <p:spPr>
            <a:xfrm>
              <a:off x="587886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1"/>
            <p:cNvSpPr/>
            <p:nvPr/>
          </p:nvSpPr>
          <p:spPr>
            <a:xfrm>
              <a:off x="6145797" y="1704331"/>
              <a:ext cx="59109" cy="50811"/>
            </a:xfrm>
            <a:custGeom>
              <a:rect b="b" l="l" r="r" t="t"/>
              <a:pathLst>
                <a:path extrusionOk="0" h="1586" w="1845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9" y="1507"/>
                    <a:pt x="856" y="1585"/>
                    <a:pt x="1058" y="1585"/>
                  </a:cubicBezTo>
                  <a:cubicBezTo>
                    <a:pt x="1450" y="1585"/>
                    <a:pt x="1825" y="1291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11"/>
            <p:cNvSpPr/>
            <p:nvPr/>
          </p:nvSpPr>
          <p:spPr>
            <a:xfrm>
              <a:off x="6413214" y="1704331"/>
              <a:ext cx="59109" cy="50811"/>
            </a:xfrm>
            <a:custGeom>
              <a:rect b="b" l="l" r="r" t="t"/>
              <a:pathLst>
                <a:path extrusionOk="0" h="1586" w="1845">
                  <a:moveTo>
                    <a:pt x="1044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11"/>
            <p:cNvSpPr/>
            <p:nvPr/>
          </p:nvSpPr>
          <p:spPr>
            <a:xfrm>
              <a:off x="6680150" y="1704331"/>
              <a:ext cx="59109" cy="50811"/>
            </a:xfrm>
            <a:custGeom>
              <a:rect b="b" l="l" r="r" t="t"/>
              <a:pathLst>
                <a:path extrusionOk="0" h="1586" w="1845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9" y="1507"/>
                    <a:pt x="856" y="1585"/>
                    <a:pt x="1058" y="1585"/>
                  </a:cubicBezTo>
                  <a:cubicBezTo>
                    <a:pt x="1450" y="1585"/>
                    <a:pt x="1825" y="1291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11"/>
            <p:cNvSpPr/>
            <p:nvPr/>
          </p:nvSpPr>
          <p:spPr>
            <a:xfrm>
              <a:off x="6947567" y="1704331"/>
              <a:ext cx="59109" cy="50811"/>
            </a:xfrm>
            <a:custGeom>
              <a:rect b="b" l="l" r="r" t="t"/>
              <a:pathLst>
                <a:path extrusionOk="0" h="1586" w="1845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11"/>
            <p:cNvSpPr/>
            <p:nvPr/>
          </p:nvSpPr>
          <p:spPr>
            <a:xfrm>
              <a:off x="7214504" y="1704331"/>
              <a:ext cx="59109" cy="50811"/>
            </a:xfrm>
            <a:custGeom>
              <a:rect b="b" l="l" r="r" t="t"/>
              <a:pathLst>
                <a:path extrusionOk="0" h="1586" w="1845">
                  <a:moveTo>
                    <a:pt x="1043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7" y="1585"/>
                    <a:pt x="1815" y="1291"/>
                    <a:pt x="1845" y="833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11"/>
            <p:cNvSpPr/>
            <p:nvPr/>
          </p:nvSpPr>
          <p:spPr>
            <a:xfrm>
              <a:off x="7481408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11"/>
            <p:cNvSpPr/>
            <p:nvPr/>
          </p:nvSpPr>
          <p:spPr>
            <a:xfrm>
              <a:off x="7748857" y="1704331"/>
              <a:ext cx="59109" cy="50811"/>
            </a:xfrm>
            <a:custGeom>
              <a:rect b="b" l="l" r="r" t="t"/>
              <a:pathLst>
                <a:path extrusionOk="0" h="1586" w="1845">
                  <a:moveTo>
                    <a:pt x="1043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11"/>
            <p:cNvSpPr/>
            <p:nvPr/>
          </p:nvSpPr>
          <p:spPr>
            <a:xfrm>
              <a:off x="8015762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11"/>
            <p:cNvSpPr/>
            <p:nvPr/>
          </p:nvSpPr>
          <p:spPr>
            <a:xfrm>
              <a:off x="8283179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11"/>
            <p:cNvSpPr/>
            <p:nvPr/>
          </p:nvSpPr>
          <p:spPr>
            <a:xfrm>
              <a:off x="8550628" y="1704331"/>
              <a:ext cx="59109" cy="50811"/>
            </a:xfrm>
            <a:custGeom>
              <a:rect b="b" l="l" r="r" t="t"/>
              <a:pathLst>
                <a:path extrusionOk="0" h="1586" w="1845">
                  <a:moveTo>
                    <a:pt x="1043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11"/>
            <p:cNvSpPr/>
            <p:nvPr/>
          </p:nvSpPr>
          <p:spPr>
            <a:xfrm>
              <a:off x="8817532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11"/>
            <p:cNvSpPr/>
            <p:nvPr/>
          </p:nvSpPr>
          <p:spPr>
            <a:xfrm>
              <a:off x="9084469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11"/>
            <p:cNvSpPr/>
            <p:nvPr/>
          </p:nvSpPr>
          <p:spPr>
            <a:xfrm>
              <a:off x="1933" y="1984852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0"/>
                  </a:moveTo>
                  <a:cubicBezTo>
                    <a:pt x="1" y="45"/>
                    <a:pt x="1" y="1603"/>
                    <a:pt x="1044" y="1648"/>
                  </a:cubicBezTo>
                  <a:cubicBezTo>
                    <a:pt x="1498" y="1633"/>
                    <a:pt x="1846" y="1270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11"/>
            <p:cNvSpPr/>
            <p:nvPr/>
          </p:nvSpPr>
          <p:spPr>
            <a:xfrm>
              <a:off x="268870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11"/>
            <p:cNvSpPr/>
            <p:nvPr/>
          </p:nvSpPr>
          <p:spPr>
            <a:xfrm>
              <a:off x="536287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11"/>
            <p:cNvSpPr/>
            <p:nvPr/>
          </p:nvSpPr>
          <p:spPr>
            <a:xfrm>
              <a:off x="803223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11"/>
            <p:cNvSpPr/>
            <p:nvPr/>
          </p:nvSpPr>
          <p:spPr>
            <a:xfrm>
              <a:off x="1070160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11"/>
            <p:cNvSpPr/>
            <p:nvPr/>
          </p:nvSpPr>
          <p:spPr>
            <a:xfrm>
              <a:off x="1337577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11"/>
            <p:cNvSpPr/>
            <p:nvPr/>
          </p:nvSpPr>
          <p:spPr>
            <a:xfrm>
              <a:off x="1604513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11"/>
            <p:cNvSpPr/>
            <p:nvPr/>
          </p:nvSpPr>
          <p:spPr>
            <a:xfrm>
              <a:off x="1871930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11"/>
            <p:cNvSpPr/>
            <p:nvPr/>
          </p:nvSpPr>
          <p:spPr>
            <a:xfrm>
              <a:off x="2138867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11"/>
            <p:cNvSpPr/>
            <p:nvPr/>
          </p:nvSpPr>
          <p:spPr>
            <a:xfrm>
              <a:off x="2405803" y="1984852"/>
              <a:ext cx="59622" cy="50427"/>
            </a:xfrm>
            <a:custGeom>
              <a:rect b="b" l="l" r="r" t="t"/>
              <a:pathLst>
                <a:path extrusionOk="0" h="1574" w="1861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11"/>
            <p:cNvSpPr/>
            <p:nvPr/>
          </p:nvSpPr>
          <p:spPr>
            <a:xfrm>
              <a:off x="2673220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11"/>
            <p:cNvSpPr/>
            <p:nvPr/>
          </p:nvSpPr>
          <p:spPr>
            <a:xfrm>
              <a:off x="2940157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11"/>
            <p:cNvSpPr/>
            <p:nvPr/>
          </p:nvSpPr>
          <p:spPr>
            <a:xfrm>
              <a:off x="3207574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11"/>
            <p:cNvSpPr/>
            <p:nvPr/>
          </p:nvSpPr>
          <p:spPr>
            <a:xfrm>
              <a:off x="3474510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11"/>
            <p:cNvSpPr/>
            <p:nvPr/>
          </p:nvSpPr>
          <p:spPr>
            <a:xfrm>
              <a:off x="3741927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11"/>
            <p:cNvSpPr/>
            <p:nvPr/>
          </p:nvSpPr>
          <p:spPr>
            <a:xfrm>
              <a:off x="4008864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11"/>
            <p:cNvSpPr/>
            <p:nvPr/>
          </p:nvSpPr>
          <p:spPr>
            <a:xfrm>
              <a:off x="4275800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11"/>
            <p:cNvSpPr/>
            <p:nvPr/>
          </p:nvSpPr>
          <p:spPr>
            <a:xfrm>
              <a:off x="4543217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11"/>
            <p:cNvSpPr/>
            <p:nvPr/>
          </p:nvSpPr>
          <p:spPr>
            <a:xfrm>
              <a:off x="4810153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11"/>
            <p:cNvSpPr/>
            <p:nvPr/>
          </p:nvSpPr>
          <p:spPr>
            <a:xfrm>
              <a:off x="5077570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11"/>
            <p:cNvSpPr/>
            <p:nvPr/>
          </p:nvSpPr>
          <p:spPr>
            <a:xfrm>
              <a:off x="5344507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11"/>
            <p:cNvSpPr/>
            <p:nvPr/>
          </p:nvSpPr>
          <p:spPr>
            <a:xfrm>
              <a:off x="5611924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11"/>
            <p:cNvSpPr/>
            <p:nvPr/>
          </p:nvSpPr>
          <p:spPr>
            <a:xfrm>
              <a:off x="5878860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11"/>
            <p:cNvSpPr/>
            <p:nvPr/>
          </p:nvSpPr>
          <p:spPr>
            <a:xfrm>
              <a:off x="6145797" y="1984852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11"/>
            <p:cNvSpPr/>
            <p:nvPr/>
          </p:nvSpPr>
          <p:spPr>
            <a:xfrm>
              <a:off x="6413214" y="1984852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11"/>
            <p:cNvSpPr/>
            <p:nvPr/>
          </p:nvSpPr>
          <p:spPr>
            <a:xfrm>
              <a:off x="6680150" y="1984852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6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11"/>
            <p:cNvSpPr/>
            <p:nvPr/>
          </p:nvSpPr>
          <p:spPr>
            <a:xfrm>
              <a:off x="6947567" y="1984852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11"/>
            <p:cNvSpPr/>
            <p:nvPr/>
          </p:nvSpPr>
          <p:spPr>
            <a:xfrm>
              <a:off x="7214504" y="1984852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43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11"/>
            <p:cNvSpPr/>
            <p:nvPr/>
          </p:nvSpPr>
          <p:spPr>
            <a:xfrm>
              <a:off x="7481408" y="1984852"/>
              <a:ext cx="59622" cy="50427"/>
            </a:xfrm>
            <a:custGeom>
              <a:rect b="b" l="l" r="r" t="t"/>
              <a:pathLst>
                <a:path extrusionOk="0" h="1574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11"/>
            <p:cNvSpPr/>
            <p:nvPr/>
          </p:nvSpPr>
          <p:spPr>
            <a:xfrm>
              <a:off x="7748857" y="1984852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43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11"/>
            <p:cNvSpPr/>
            <p:nvPr/>
          </p:nvSpPr>
          <p:spPr>
            <a:xfrm>
              <a:off x="8015762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11"/>
            <p:cNvSpPr/>
            <p:nvPr/>
          </p:nvSpPr>
          <p:spPr>
            <a:xfrm>
              <a:off x="8283179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11"/>
            <p:cNvSpPr/>
            <p:nvPr/>
          </p:nvSpPr>
          <p:spPr>
            <a:xfrm>
              <a:off x="8550628" y="1984852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43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11"/>
            <p:cNvSpPr/>
            <p:nvPr/>
          </p:nvSpPr>
          <p:spPr>
            <a:xfrm>
              <a:off x="8817532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11"/>
            <p:cNvSpPr/>
            <p:nvPr/>
          </p:nvSpPr>
          <p:spPr>
            <a:xfrm>
              <a:off x="9084469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11"/>
            <p:cNvSpPr/>
            <p:nvPr/>
          </p:nvSpPr>
          <p:spPr>
            <a:xfrm>
              <a:off x="11" y="2264859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8"/>
                    <a:pt x="1104" y="1648"/>
                  </a:cubicBezTo>
                  <a:cubicBezTo>
                    <a:pt x="1558" y="1648"/>
                    <a:pt x="1906" y="1270"/>
                    <a:pt x="1891" y="832"/>
                  </a:cubicBezTo>
                  <a:cubicBezTo>
                    <a:pt x="1906" y="378"/>
                    <a:pt x="1558" y="15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11"/>
            <p:cNvSpPr/>
            <p:nvPr/>
          </p:nvSpPr>
          <p:spPr>
            <a:xfrm>
              <a:off x="268870" y="2264859"/>
              <a:ext cx="59141" cy="50940"/>
            </a:xfrm>
            <a:custGeom>
              <a:rect b="b" l="l" r="r" t="t"/>
              <a:pathLst>
                <a:path extrusionOk="0" h="1590" w="1846">
                  <a:moveTo>
                    <a:pt x="1059" y="0"/>
                  </a:moveTo>
                  <a:cubicBezTo>
                    <a:pt x="364" y="0"/>
                    <a:pt x="1" y="832"/>
                    <a:pt x="485" y="1346"/>
                  </a:cubicBezTo>
                  <a:cubicBezTo>
                    <a:pt x="647" y="1514"/>
                    <a:pt x="851" y="1589"/>
                    <a:pt x="1050" y="1589"/>
                  </a:cubicBezTo>
                  <a:cubicBezTo>
                    <a:pt x="1445" y="1589"/>
                    <a:pt x="1826" y="1294"/>
                    <a:pt x="1846" y="832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11"/>
            <p:cNvSpPr/>
            <p:nvPr/>
          </p:nvSpPr>
          <p:spPr>
            <a:xfrm>
              <a:off x="536287" y="2264859"/>
              <a:ext cx="59141" cy="50940"/>
            </a:xfrm>
            <a:custGeom>
              <a:rect b="b" l="l" r="r" t="t"/>
              <a:pathLst>
                <a:path extrusionOk="0" h="1590" w="1846">
                  <a:moveTo>
                    <a:pt x="1044" y="0"/>
                  </a:moveTo>
                  <a:cubicBezTo>
                    <a:pt x="349" y="0"/>
                    <a:pt x="1" y="832"/>
                    <a:pt x="470" y="1346"/>
                  </a:cubicBezTo>
                  <a:cubicBezTo>
                    <a:pt x="632" y="1514"/>
                    <a:pt x="836" y="1589"/>
                    <a:pt x="1035" y="1589"/>
                  </a:cubicBezTo>
                  <a:cubicBezTo>
                    <a:pt x="1430" y="1589"/>
                    <a:pt x="1811" y="1294"/>
                    <a:pt x="1831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11"/>
            <p:cNvSpPr/>
            <p:nvPr/>
          </p:nvSpPr>
          <p:spPr>
            <a:xfrm>
              <a:off x="803223" y="2264859"/>
              <a:ext cx="59141" cy="50779"/>
            </a:xfrm>
            <a:custGeom>
              <a:rect b="b" l="l" r="r" t="t"/>
              <a:pathLst>
                <a:path extrusionOk="0" h="158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4" y="1506"/>
                    <a:pt x="848" y="1585"/>
                    <a:pt x="1048" y="1585"/>
                  </a:cubicBezTo>
                  <a:cubicBezTo>
                    <a:pt x="1436" y="1585"/>
                    <a:pt x="1811" y="1290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11"/>
            <p:cNvSpPr/>
            <p:nvPr/>
          </p:nvSpPr>
          <p:spPr>
            <a:xfrm>
              <a:off x="1070160" y="2264859"/>
              <a:ext cx="59622" cy="50940"/>
            </a:xfrm>
            <a:custGeom>
              <a:rect b="b" l="l" r="r" t="t"/>
              <a:pathLst>
                <a:path extrusionOk="0" h="1590" w="1861">
                  <a:moveTo>
                    <a:pt x="1059" y="0"/>
                  </a:moveTo>
                  <a:cubicBezTo>
                    <a:pt x="364" y="0"/>
                    <a:pt x="1" y="832"/>
                    <a:pt x="485" y="1346"/>
                  </a:cubicBezTo>
                  <a:cubicBezTo>
                    <a:pt x="647" y="1514"/>
                    <a:pt x="851" y="1589"/>
                    <a:pt x="1050" y="1589"/>
                  </a:cubicBezTo>
                  <a:cubicBezTo>
                    <a:pt x="1445" y="1589"/>
                    <a:pt x="1825" y="1294"/>
                    <a:pt x="1846" y="832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11"/>
            <p:cNvSpPr/>
            <p:nvPr/>
          </p:nvSpPr>
          <p:spPr>
            <a:xfrm>
              <a:off x="1337577" y="2264859"/>
              <a:ext cx="59141" cy="50940"/>
            </a:xfrm>
            <a:custGeom>
              <a:rect b="b" l="l" r="r" t="t"/>
              <a:pathLst>
                <a:path extrusionOk="0" h="1590" w="1846">
                  <a:moveTo>
                    <a:pt x="1044" y="0"/>
                  </a:moveTo>
                  <a:cubicBezTo>
                    <a:pt x="349" y="0"/>
                    <a:pt x="1" y="832"/>
                    <a:pt x="485" y="1346"/>
                  </a:cubicBezTo>
                  <a:cubicBezTo>
                    <a:pt x="642" y="1514"/>
                    <a:pt x="842" y="1589"/>
                    <a:pt x="1040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11"/>
            <p:cNvSpPr/>
            <p:nvPr/>
          </p:nvSpPr>
          <p:spPr>
            <a:xfrm>
              <a:off x="1604513" y="2264859"/>
              <a:ext cx="59141" cy="50779"/>
            </a:xfrm>
            <a:custGeom>
              <a:rect b="b" l="l" r="r" t="t"/>
              <a:pathLst>
                <a:path extrusionOk="0" h="1585" w="1846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4" y="1506"/>
                    <a:pt x="848" y="1585"/>
                    <a:pt x="1049" y="1585"/>
                  </a:cubicBezTo>
                  <a:cubicBezTo>
                    <a:pt x="1437" y="1585"/>
                    <a:pt x="1816" y="1290"/>
                    <a:pt x="1846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11"/>
            <p:cNvSpPr/>
            <p:nvPr/>
          </p:nvSpPr>
          <p:spPr>
            <a:xfrm>
              <a:off x="1871930" y="2264859"/>
              <a:ext cx="59141" cy="50940"/>
            </a:xfrm>
            <a:custGeom>
              <a:rect b="b" l="l" r="r" t="t"/>
              <a:pathLst>
                <a:path extrusionOk="0" h="1590" w="1846">
                  <a:moveTo>
                    <a:pt x="1044" y="0"/>
                  </a:moveTo>
                  <a:cubicBezTo>
                    <a:pt x="349" y="0"/>
                    <a:pt x="1" y="832"/>
                    <a:pt x="469" y="1346"/>
                  </a:cubicBezTo>
                  <a:cubicBezTo>
                    <a:pt x="632" y="1514"/>
                    <a:pt x="835" y="1589"/>
                    <a:pt x="1035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11"/>
            <p:cNvSpPr/>
            <p:nvPr/>
          </p:nvSpPr>
          <p:spPr>
            <a:xfrm>
              <a:off x="2138867" y="2264859"/>
              <a:ext cx="59141" cy="50940"/>
            </a:xfrm>
            <a:custGeom>
              <a:rect b="b" l="l" r="r" t="t"/>
              <a:pathLst>
                <a:path extrusionOk="0" h="1590" w="1846">
                  <a:moveTo>
                    <a:pt x="1044" y="0"/>
                  </a:moveTo>
                  <a:cubicBezTo>
                    <a:pt x="364" y="0"/>
                    <a:pt x="1" y="832"/>
                    <a:pt x="485" y="1346"/>
                  </a:cubicBezTo>
                  <a:cubicBezTo>
                    <a:pt x="642" y="1514"/>
                    <a:pt x="842" y="1589"/>
                    <a:pt x="1040" y="1589"/>
                  </a:cubicBezTo>
                  <a:cubicBezTo>
                    <a:pt x="1432" y="1589"/>
                    <a:pt x="1815" y="1294"/>
                    <a:pt x="1845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11"/>
            <p:cNvSpPr/>
            <p:nvPr/>
          </p:nvSpPr>
          <p:spPr>
            <a:xfrm>
              <a:off x="2405803" y="2264859"/>
              <a:ext cx="59622" cy="50779"/>
            </a:xfrm>
            <a:custGeom>
              <a:rect b="b" l="l" r="r" t="t"/>
              <a:pathLst>
                <a:path extrusionOk="0" h="1585" w="1861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9" y="1506"/>
                    <a:pt x="856" y="1585"/>
                    <a:pt x="1059" y="1585"/>
                  </a:cubicBezTo>
                  <a:cubicBezTo>
                    <a:pt x="1451" y="1585"/>
                    <a:pt x="1825" y="1290"/>
                    <a:pt x="1845" y="832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11"/>
            <p:cNvSpPr/>
            <p:nvPr/>
          </p:nvSpPr>
          <p:spPr>
            <a:xfrm>
              <a:off x="2673220" y="2264859"/>
              <a:ext cx="59141" cy="50940"/>
            </a:xfrm>
            <a:custGeom>
              <a:rect b="b" l="l" r="r" t="t"/>
              <a:pathLst>
                <a:path extrusionOk="0" h="1590" w="1846">
                  <a:moveTo>
                    <a:pt x="1044" y="0"/>
                  </a:moveTo>
                  <a:cubicBezTo>
                    <a:pt x="348" y="0"/>
                    <a:pt x="1" y="832"/>
                    <a:pt x="484" y="1346"/>
                  </a:cubicBezTo>
                  <a:cubicBezTo>
                    <a:pt x="642" y="1514"/>
                    <a:pt x="842" y="1589"/>
                    <a:pt x="1039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11"/>
            <p:cNvSpPr/>
            <p:nvPr/>
          </p:nvSpPr>
          <p:spPr>
            <a:xfrm>
              <a:off x="2940157" y="2264859"/>
              <a:ext cx="59141" cy="50779"/>
            </a:xfrm>
            <a:custGeom>
              <a:rect b="b" l="l" r="r" t="t"/>
              <a:pathLst>
                <a:path extrusionOk="0" h="1585" w="1846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9" y="1506"/>
                    <a:pt x="856" y="1585"/>
                    <a:pt x="1059" y="1585"/>
                  </a:cubicBezTo>
                  <a:cubicBezTo>
                    <a:pt x="1451" y="1585"/>
                    <a:pt x="1825" y="1290"/>
                    <a:pt x="1845" y="832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11"/>
            <p:cNvSpPr/>
            <p:nvPr/>
          </p:nvSpPr>
          <p:spPr>
            <a:xfrm>
              <a:off x="3207574" y="2264859"/>
              <a:ext cx="59141" cy="50940"/>
            </a:xfrm>
            <a:custGeom>
              <a:rect b="b" l="l" r="r" t="t"/>
              <a:pathLst>
                <a:path extrusionOk="0" h="1590" w="1846">
                  <a:moveTo>
                    <a:pt x="1044" y="0"/>
                  </a:moveTo>
                  <a:cubicBezTo>
                    <a:pt x="348" y="0"/>
                    <a:pt x="1" y="832"/>
                    <a:pt x="484" y="1346"/>
                  </a:cubicBezTo>
                  <a:cubicBezTo>
                    <a:pt x="642" y="1514"/>
                    <a:pt x="842" y="1589"/>
                    <a:pt x="1039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11"/>
            <p:cNvSpPr/>
            <p:nvPr/>
          </p:nvSpPr>
          <p:spPr>
            <a:xfrm>
              <a:off x="3474510" y="2264859"/>
              <a:ext cx="59141" cy="50940"/>
            </a:xfrm>
            <a:custGeom>
              <a:rect b="b" l="l" r="r" t="t"/>
              <a:pathLst>
                <a:path extrusionOk="0" h="1590" w="1846">
                  <a:moveTo>
                    <a:pt x="1059" y="0"/>
                  </a:moveTo>
                  <a:cubicBezTo>
                    <a:pt x="363" y="0"/>
                    <a:pt x="0" y="832"/>
                    <a:pt x="484" y="1346"/>
                  </a:cubicBezTo>
                  <a:cubicBezTo>
                    <a:pt x="647" y="1514"/>
                    <a:pt x="850" y="1589"/>
                    <a:pt x="1050" y="1589"/>
                  </a:cubicBezTo>
                  <a:cubicBezTo>
                    <a:pt x="1445" y="1589"/>
                    <a:pt x="1825" y="1294"/>
                    <a:pt x="1845" y="832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11"/>
            <p:cNvSpPr/>
            <p:nvPr/>
          </p:nvSpPr>
          <p:spPr>
            <a:xfrm>
              <a:off x="3741927" y="2264859"/>
              <a:ext cx="59141" cy="50779"/>
            </a:xfrm>
            <a:custGeom>
              <a:rect b="b" l="l" r="r" t="t"/>
              <a:pathLst>
                <a:path extrusionOk="0" h="1585" w="1846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4" y="1506"/>
                    <a:pt x="841" y="1585"/>
                    <a:pt x="1044" y="1585"/>
                  </a:cubicBezTo>
                  <a:cubicBezTo>
                    <a:pt x="1435" y="1585"/>
                    <a:pt x="1810" y="1290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11"/>
            <p:cNvSpPr/>
            <p:nvPr/>
          </p:nvSpPr>
          <p:spPr>
            <a:xfrm>
              <a:off x="4008864" y="2264859"/>
              <a:ext cx="59141" cy="50940"/>
            </a:xfrm>
            <a:custGeom>
              <a:rect b="b" l="l" r="r" t="t"/>
              <a:pathLst>
                <a:path extrusionOk="0" h="1590" w="1846">
                  <a:moveTo>
                    <a:pt x="1044" y="0"/>
                  </a:moveTo>
                  <a:cubicBezTo>
                    <a:pt x="348" y="0"/>
                    <a:pt x="0" y="832"/>
                    <a:pt x="469" y="1346"/>
                  </a:cubicBezTo>
                  <a:cubicBezTo>
                    <a:pt x="632" y="1514"/>
                    <a:pt x="835" y="1589"/>
                    <a:pt x="1035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11"/>
            <p:cNvSpPr/>
            <p:nvPr/>
          </p:nvSpPr>
          <p:spPr>
            <a:xfrm>
              <a:off x="4275800" y="2264859"/>
              <a:ext cx="59622" cy="50940"/>
            </a:xfrm>
            <a:custGeom>
              <a:rect b="b" l="l" r="r" t="t"/>
              <a:pathLst>
                <a:path extrusionOk="0" h="1590" w="1861">
                  <a:moveTo>
                    <a:pt x="1059" y="0"/>
                  </a:moveTo>
                  <a:cubicBezTo>
                    <a:pt x="363" y="0"/>
                    <a:pt x="0" y="832"/>
                    <a:pt x="484" y="1346"/>
                  </a:cubicBezTo>
                  <a:cubicBezTo>
                    <a:pt x="647" y="1514"/>
                    <a:pt x="850" y="1589"/>
                    <a:pt x="1050" y="1589"/>
                  </a:cubicBezTo>
                  <a:cubicBezTo>
                    <a:pt x="1445" y="1589"/>
                    <a:pt x="1825" y="1294"/>
                    <a:pt x="1845" y="832"/>
                  </a:cubicBezTo>
                  <a:cubicBezTo>
                    <a:pt x="1860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11"/>
            <p:cNvSpPr/>
            <p:nvPr/>
          </p:nvSpPr>
          <p:spPr>
            <a:xfrm>
              <a:off x="4543217" y="2264859"/>
              <a:ext cx="59141" cy="50779"/>
            </a:xfrm>
            <a:custGeom>
              <a:rect b="b" l="l" r="r" t="t"/>
              <a:pathLst>
                <a:path extrusionOk="0" h="1585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4" y="1506"/>
                    <a:pt x="841" y="1585"/>
                    <a:pt x="1044" y="1585"/>
                  </a:cubicBezTo>
                  <a:cubicBezTo>
                    <a:pt x="1435" y="1585"/>
                    <a:pt x="1810" y="1290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11"/>
            <p:cNvSpPr/>
            <p:nvPr/>
          </p:nvSpPr>
          <p:spPr>
            <a:xfrm>
              <a:off x="4810153" y="2264859"/>
              <a:ext cx="59141" cy="50940"/>
            </a:xfrm>
            <a:custGeom>
              <a:rect b="b" l="l" r="r" t="t"/>
              <a:pathLst>
                <a:path extrusionOk="0" h="1590" w="1846">
                  <a:moveTo>
                    <a:pt x="1059" y="0"/>
                  </a:moveTo>
                  <a:cubicBezTo>
                    <a:pt x="363" y="0"/>
                    <a:pt x="0" y="832"/>
                    <a:pt x="484" y="1346"/>
                  </a:cubicBezTo>
                  <a:cubicBezTo>
                    <a:pt x="647" y="1514"/>
                    <a:pt x="850" y="1589"/>
                    <a:pt x="1050" y="1589"/>
                  </a:cubicBezTo>
                  <a:cubicBezTo>
                    <a:pt x="1445" y="1589"/>
                    <a:pt x="1825" y="1294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11"/>
            <p:cNvSpPr/>
            <p:nvPr/>
          </p:nvSpPr>
          <p:spPr>
            <a:xfrm>
              <a:off x="5077570" y="2264859"/>
              <a:ext cx="59141" cy="50940"/>
            </a:xfrm>
            <a:custGeom>
              <a:rect b="b" l="l" r="r" t="t"/>
              <a:pathLst>
                <a:path extrusionOk="0" h="1590" w="1846">
                  <a:moveTo>
                    <a:pt x="1044" y="0"/>
                  </a:moveTo>
                  <a:cubicBezTo>
                    <a:pt x="348" y="0"/>
                    <a:pt x="0" y="832"/>
                    <a:pt x="469" y="1346"/>
                  </a:cubicBezTo>
                  <a:cubicBezTo>
                    <a:pt x="632" y="1514"/>
                    <a:pt x="835" y="1589"/>
                    <a:pt x="1035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11"/>
            <p:cNvSpPr/>
            <p:nvPr/>
          </p:nvSpPr>
          <p:spPr>
            <a:xfrm>
              <a:off x="5344507" y="2264859"/>
              <a:ext cx="59141" cy="50779"/>
            </a:xfrm>
            <a:custGeom>
              <a:rect b="b" l="l" r="r" t="t"/>
              <a:pathLst>
                <a:path extrusionOk="0" h="1585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4" y="1506"/>
                    <a:pt x="848" y="1585"/>
                    <a:pt x="1048" y="1585"/>
                  </a:cubicBezTo>
                  <a:cubicBezTo>
                    <a:pt x="1437" y="1585"/>
                    <a:pt x="1815" y="1290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11"/>
            <p:cNvSpPr/>
            <p:nvPr/>
          </p:nvSpPr>
          <p:spPr>
            <a:xfrm>
              <a:off x="5611924" y="2264859"/>
              <a:ext cx="59141" cy="50940"/>
            </a:xfrm>
            <a:custGeom>
              <a:rect b="b" l="l" r="r" t="t"/>
              <a:pathLst>
                <a:path extrusionOk="0" h="1590" w="1846">
                  <a:moveTo>
                    <a:pt x="1044" y="0"/>
                  </a:moveTo>
                  <a:cubicBezTo>
                    <a:pt x="348" y="0"/>
                    <a:pt x="0" y="832"/>
                    <a:pt x="469" y="1346"/>
                  </a:cubicBezTo>
                  <a:cubicBezTo>
                    <a:pt x="632" y="1514"/>
                    <a:pt x="835" y="1589"/>
                    <a:pt x="1035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11"/>
            <p:cNvSpPr/>
            <p:nvPr/>
          </p:nvSpPr>
          <p:spPr>
            <a:xfrm>
              <a:off x="5878860" y="2264859"/>
              <a:ext cx="59141" cy="50940"/>
            </a:xfrm>
            <a:custGeom>
              <a:rect b="b" l="l" r="r" t="t"/>
              <a:pathLst>
                <a:path extrusionOk="0" h="1590" w="1846">
                  <a:moveTo>
                    <a:pt x="1044" y="0"/>
                  </a:moveTo>
                  <a:cubicBezTo>
                    <a:pt x="348" y="0"/>
                    <a:pt x="0" y="832"/>
                    <a:pt x="484" y="1346"/>
                  </a:cubicBezTo>
                  <a:cubicBezTo>
                    <a:pt x="642" y="1514"/>
                    <a:pt x="842" y="1589"/>
                    <a:pt x="1039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11"/>
            <p:cNvSpPr/>
            <p:nvPr/>
          </p:nvSpPr>
          <p:spPr>
            <a:xfrm>
              <a:off x="6145797" y="2264859"/>
              <a:ext cx="59109" cy="50779"/>
            </a:xfrm>
            <a:custGeom>
              <a:rect b="b" l="l" r="r" t="t"/>
              <a:pathLst>
                <a:path extrusionOk="0" h="1585" w="1845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9" y="1506"/>
                    <a:pt x="856" y="1585"/>
                    <a:pt x="1058" y="1585"/>
                  </a:cubicBezTo>
                  <a:cubicBezTo>
                    <a:pt x="1450" y="1585"/>
                    <a:pt x="1825" y="1290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11"/>
            <p:cNvSpPr/>
            <p:nvPr/>
          </p:nvSpPr>
          <p:spPr>
            <a:xfrm>
              <a:off x="6413214" y="2264859"/>
              <a:ext cx="59109" cy="50940"/>
            </a:xfrm>
            <a:custGeom>
              <a:rect b="b" l="l" r="r" t="t"/>
              <a:pathLst>
                <a:path extrusionOk="0" h="1590" w="1845">
                  <a:moveTo>
                    <a:pt x="1044" y="0"/>
                  </a:moveTo>
                  <a:cubicBezTo>
                    <a:pt x="348" y="0"/>
                    <a:pt x="0" y="832"/>
                    <a:pt x="484" y="1346"/>
                  </a:cubicBezTo>
                  <a:cubicBezTo>
                    <a:pt x="642" y="1514"/>
                    <a:pt x="842" y="1589"/>
                    <a:pt x="1039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11"/>
            <p:cNvSpPr/>
            <p:nvPr/>
          </p:nvSpPr>
          <p:spPr>
            <a:xfrm>
              <a:off x="6680150" y="2264859"/>
              <a:ext cx="59109" cy="50779"/>
            </a:xfrm>
            <a:custGeom>
              <a:rect b="b" l="l" r="r" t="t"/>
              <a:pathLst>
                <a:path extrusionOk="0" h="1585" w="1845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9" y="1506"/>
                    <a:pt x="856" y="1585"/>
                    <a:pt x="1058" y="1585"/>
                  </a:cubicBezTo>
                  <a:cubicBezTo>
                    <a:pt x="1450" y="1585"/>
                    <a:pt x="1825" y="1290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11"/>
            <p:cNvSpPr/>
            <p:nvPr/>
          </p:nvSpPr>
          <p:spPr>
            <a:xfrm>
              <a:off x="6947567" y="2264859"/>
              <a:ext cx="59109" cy="50940"/>
            </a:xfrm>
            <a:custGeom>
              <a:rect b="b" l="l" r="r" t="t"/>
              <a:pathLst>
                <a:path extrusionOk="0" h="1590" w="1845">
                  <a:moveTo>
                    <a:pt x="1044" y="0"/>
                  </a:moveTo>
                  <a:cubicBezTo>
                    <a:pt x="348" y="0"/>
                    <a:pt x="0" y="832"/>
                    <a:pt x="469" y="1346"/>
                  </a:cubicBezTo>
                  <a:cubicBezTo>
                    <a:pt x="631" y="1514"/>
                    <a:pt x="835" y="1589"/>
                    <a:pt x="1035" y="1589"/>
                  </a:cubicBezTo>
                  <a:cubicBezTo>
                    <a:pt x="1429" y="1589"/>
                    <a:pt x="1810" y="1294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11"/>
            <p:cNvSpPr/>
            <p:nvPr/>
          </p:nvSpPr>
          <p:spPr>
            <a:xfrm>
              <a:off x="7214504" y="2264859"/>
              <a:ext cx="59109" cy="50940"/>
            </a:xfrm>
            <a:custGeom>
              <a:rect b="b" l="l" r="r" t="t"/>
              <a:pathLst>
                <a:path extrusionOk="0" h="1590" w="1845">
                  <a:moveTo>
                    <a:pt x="1043" y="0"/>
                  </a:moveTo>
                  <a:cubicBezTo>
                    <a:pt x="363" y="0"/>
                    <a:pt x="0" y="832"/>
                    <a:pt x="484" y="1346"/>
                  </a:cubicBezTo>
                  <a:cubicBezTo>
                    <a:pt x="641" y="1514"/>
                    <a:pt x="841" y="1589"/>
                    <a:pt x="1039" y="1589"/>
                  </a:cubicBezTo>
                  <a:cubicBezTo>
                    <a:pt x="1431" y="1589"/>
                    <a:pt x="1815" y="1294"/>
                    <a:pt x="1845" y="832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11"/>
            <p:cNvSpPr/>
            <p:nvPr/>
          </p:nvSpPr>
          <p:spPr>
            <a:xfrm>
              <a:off x="7481408" y="2264859"/>
              <a:ext cx="59622" cy="50779"/>
            </a:xfrm>
            <a:custGeom>
              <a:rect b="b" l="l" r="r" t="t"/>
              <a:pathLst>
                <a:path extrusionOk="0" h="158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50" y="1506"/>
                    <a:pt x="857" y="1585"/>
                    <a:pt x="1059" y="1585"/>
                  </a:cubicBezTo>
                  <a:cubicBezTo>
                    <a:pt x="1451" y="1585"/>
                    <a:pt x="1826" y="1290"/>
                    <a:pt x="1846" y="832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11"/>
            <p:cNvSpPr/>
            <p:nvPr/>
          </p:nvSpPr>
          <p:spPr>
            <a:xfrm>
              <a:off x="7748857" y="2264859"/>
              <a:ext cx="59109" cy="50940"/>
            </a:xfrm>
            <a:custGeom>
              <a:rect b="b" l="l" r="r" t="t"/>
              <a:pathLst>
                <a:path extrusionOk="0" h="1590" w="1845">
                  <a:moveTo>
                    <a:pt x="1043" y="0"/>
                  </a:moveTo>
                  <a:cubicBezTo>
                    <a:pt x="348" y="0"/>
                    <a:pt x="0" y="832"/>
                    <a:pt x="484" y="1346"/>
                  </a:cubicBezTo>
                  <a:cubicBezTo>
                    <a:pt x="641" y="1514"/>
                    <a:pt x="841" y="1589"/>
                    <a:pt x="1039" y="1589"/>
                  </a:cubicBezTo>
                  <a:cubicBezTo>
                    <a:pt x="1429" y="1589"/>
                    <a:pt x="1810" y="1294"/>
                    <a:pt x="1830" y="832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11"/>
            <p:cNvSpPr/>
            <p:nvPr/>
          </p:nvSpPr>
          <p:spPr>
            <a:xfrm>
              <a:off x="8015762" y="2264859"/>
              <a:ext cx="59141" cy="50940"/>
            </a:xfrm>
            <a:custGeom>
              <a:rect b="b" l="l" r="r" t="t"/>
              <a:pathLst>
                <a:path extrusionOk="0" h="1590" w="1846">
                  <a:moveTo>
                    <a:pt x="1059" y="0"/>
                  </a:moveTo>
                  <a:cubicBezTo>
                    <a:pt x="364" y="0"/>
                    <a:pt x="1" y="832"/>
                    <a:pt x="485" y="1346"/>
                  </a:cubicBezTo>
                  <a:cubicBezTo>
                    <a:pt x="647" y="1514"/>
                    <a:pt x="851" y="1589"/>
                    <a:pt x="1050" y="1589"/>
                  </a:cubicBezTo>
                  <a:cubicBezTo>
                    <a:pt x="1445" y="1589"/>
                    <a:pt x="1826" y="1294"/>
                    <a:pt x="1846" y="832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11"/>
            <p:cNvSpPr/>
            <p:nvPr/>
          </p:nvSpPr>
          <p:spPr>
            <a:xfrm>
              <a:off x="8283179" y="2264859"/>
              <a:ext cx="59141" cy="50779"/>
            </a:xfrm>
            <a:custGeom>
              <a:rect b="b" l="l" r="r" t="t"/>
              <a:pathLst>
                <a:path extrusionOk="0" h="158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5" y="1506"/>
                    <a:pt x="842" y="1585"/>
                    <a:pt x="1044" y="1585"/>
                  </a:cubicBezTo>
                  <a:cubicBezTo>
                    <a:pt x="1436" y="1585"/>
                    <a:pt x="1811" y="1290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11"/>
            <p:cNvSpPr/>
            <p:nvPr/>
          </p:nvSpPr>
          <p:spPr>
            <a:xfrm>
              <a:off x="8550628" y="2264859"/>
              <a:ext cx="59109" cy="50940"/>
            </a:xfrm>
            <a:custGeom>
              <a:rect b="b" l="l" r="r" t="t"/>
              <a:pathLst>
                <a:path extrusionOk="0" h="1590" w="1845">
                  <a:moveTo>
                    <a:pt x="1043" y="0"/>
                  </a:moveTo>
                  <a:cubicBezTo>
                    <a:pt x="348" y="0"/>
                    <a:pt x="0" y="832"/>
                    <a:pt x="469" y="1346"/>
                  </a:cubicBezTo>
                  <a:cubicBezTo>
                    <a:pt x="631" y="1514"/>
                    <a:pt x="835" y="1589"/>
                    <a:pt x="1034" y="1589"/>
                  </a:cubicBezTo>
                  <a:cubicBezTo>
                    <a:pt x="1429" y="1589"/>
                    <a:pt x="1810" y="1294"/>
                    <a:pt x="1830" y="832"/>
                  </a:cubicBezTo>
                  <a:cubicBezTo>
                    <a:pt x="1845" y="378"/>
                    <a:pt x="1482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11"/>
            <p:cNvSpPr/>
            <p:nvPr/>
          </p:nvSpPr>
          <p:spPr>
            <a:xfrm>
              <a:off x="8817532" y="2264859"/>
              <a:ext cx="59141" cy="50940"/>
            </a:xfrm>
            <a:custGeom>
              <a:rect b="b" l="l" r="r" t="t"/>
              <a:pathLst>
                <a:path extrusionOk="0" h="1590" w="1846">
                  <a:moveTo>
                    <a:pt x="1044" y="0"/>
                  </a:moveTo>
                  <a:cubicBezTo>
                    <a:pt x="349" y="0"/>
                    <a:pt x="1" y="832"/>
                    <a:pt x="470" y="1346"/>
                  </a:cubicBezTo>
                  <a:cubicBezTo>
                    <a:pt x="632" y="1514"/>
                    <a:pt x="836" y="1589"/>
                    <a:pt x="1035" y="1589"/>
                  </a:cubicBezTo>
                  <a:cubicBezTo>
                    <a:pt x="1430" y="1589"/>
                    <a:pt x="1811" y="1294"/>
                    <a:pt x="1831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11"/>
            <p:cNvSpPr/>
            <p:nvPr/>
          </p:nvSpPr>
          <p:spPr>
            <a:xfrm>
              <a:off x="9084469" y="2264859"/>
              <a:ext cx="59141" cy="50779"/>
            </a:xfrm>
            <a:custGeom>
              <a:rect b="b" l="l" r="r" t="t"/>
              <a:pathLst>
                <a:path extrusionOk="0" h="158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4" y="1506"/>
                    <a:pt x="848" y="1585"/>
                    <a:pt x="1048" y="1585"/>
                  </a:cubicBezTo>
                  <a:cubicBezTo>
                    <a:pt x="1436" y="1585"/>
                    <a:pt x="1811" y="1290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11"/>
            <p:cNvSpPr/>
            <p:nvPr/>
          </p:nvSpPr>
          <p:spPr>
            <a:xfrm>
              <a:off x="1933" y="2545348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603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11"/>
            <p:cNvSpPr/>
            <p:nvPr/>
          </p:nvSpPr>
          <p:spPr>
            <a:xfrm>
              <a:off x="268870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11"/>
            <p:cNvSpPr/>
            <p:nvPr/>
          </p:nvSpPr>
          <p:spPr>
            <a:xfrm>
              <a:off x="536287" y="2545348"/>
              <a:ext cx="58661" cy="50459"/>
            </a:xfrm>
            <a:custGeom>
              <a:rect b="b" l="l" r="r" t="t"/>
              <a:pathLst>
                <a:path extrusionOk="0" h="1575" w="1831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31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11"/>
            <p:cNvSpPr/>
            <p:nvPr/>
          </p:nvSpPr>
          <p:spPr>
            <a:xfrm>
              <a:off x="803223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11"/>
            <p:cNvSpPr/>
            <p:nvPr/>
          </p:nvSpPr>
          <p:spPr>
            <a:xfrm>
              <a:off x="1070160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11"/>
            <p:cNvSpPr/>
            <p:nvPr/>
          </p:nvSpPr>
          <p:spPr>
            <a:xfrm>
              <a:off x="1337577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11"/>
            <p:cNvSpPr/>
            <p:nvPr/>
          </p:nvSpPr>
          <p:spPr>
            <a:xfrm>
              <a:off x="1604513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11"/>
            <p:cNvSpPr/>
            <p:nvPr/>
          </p:nvSpPr>
          <p:spPr>
            <a:xfrm>
              <a:off x="1871930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49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11"/>
            <p:cNvSpPr/>
            <p:nvPr/>
          </p:nvSpPr>
          <p:spPr>
            <a:xfrm>
              <a:off x="2138867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11"/>
            <p:cNvSpPr/>
            <p:nvPr/>
          </p:nvSpPr>
          <p:spPr>
            <a:xfrm>
              <a:off x="2405803" y="2545348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11"/>
            <p:cNvSpPr/>
            <p:nvPr/>
          </p:nvSpPr>
          <p:spPr>
            <a:xfrm>
              <a:off x="2673220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11"/>
            <p:cNvSpPr/>
            <p:nvPr/>
          </p:nvSpPr>
          <p:spPr>
            <a:xfrm>
              <a:off x="2940157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11"/>
            <p:cNvSpPr/>
            <p:nvPr/>
          </p:nvSpPr>
          <p:spPr>
            <a:xfrm>
              <a:off x="3207574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11"/>
            <p:cNvSpPr/>
            <p:nvPr/>
          </p:nvSpPr>
          <p:spPr>
            <a:xfrm>
              <a:off x="3474510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11"/>
            <p:cNvSpPr/>
            <p:nvPr/>
          </p:nvSpPr>
          <p:spPr>
            <a:xfrm>
              <a:off x="3741927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11"/>
            <p:cNvSpPr/>
            <p:nvPr/>
          </p:nvSpPr>
          <p:spPr>
            <a:xfrm>
              <a:off x="4008864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11"/>
            <p:cNvSpPr/>
            <p:nvPr/>
          </p:nvSpPr>
          <p:spPr>
            <a:xfrm>
              <a:off x="4275800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11"/>
            <p:cNvSpPr/>
            <p:nvPr/>
          </p:nvSpPr>
          <p:spPr>
            <a:xfrm>
              <a:off x="4543217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11"/>
            <p:cNvSpPr/>
            <p:nvPr/>
          </p:nvSpPr>
          <p:spPr>
            <a:xfrm>
              <a:off x="4810153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11"/>
            <p:cNvSpPr/>
            <p:nvPr/>
          </p:nvSpPr>
          <p:spPr>
            <a:xfrm>
              <a:off x="5077570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11"/>
            <p:cNvSpPr/>
            <p:nvPr/>
          </p:nvSpPr>
          <p:spPr>
            <a:xfrm>
              <a:off x="5344507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11"/>
            <p:cNvSpPr/>
            <p:nvPr/>
          </p:nvSpPr>
          <p:spPr>
            <a:xfrm>
              <a:off x="5611924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11"/>
            <p:cNvSpPr/>
            <p:nvPr/>
          </p:nvSpPr>
          <p:spPr>
            <a:xfrm>
              <a:off x="5878860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11"/>
            <p:cNvSpPr/>
            <p:nvPr/>
          </p:nvSpPr>
          <p:spPr>
            <a:xfrm>
              <a:off x="6145797" y="2545348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11"/>
            <p:cNvSpPr/>
            <p:nvPr/>
          </p:nvSpPr>
          <p:spPr>
            <a:xfrm>
              <a:off x="6413214" y="2545348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11"/>
            <p:cNvSpPr/>
            <p:nvPr/>
          </p:nvSpPr>
          <p:spPr>
            <a:xfrm>
              <a:off x="6680150" y="2545348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6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11"/>
            <p:cNvSpPr/>
            <p:nvPr/>
          </p:nvSpPr>
          <p:spPr>
            <a:xfrm>
              <a:off x="6947567" y="2545348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11"/>
            <p:cNvSpPr/>
            <p:nvPr/>
          </p:nvSpPr>
          <p:spPr>
            <a:xfrm>
              <a:off x="7214504" y="2545348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11"/>
            <p:cNvSpPr/>
            <p:nvPr/>
          </p:nvSpPr>
          <p:spPr>
            <a:xfrm>
              <a:off x="7481408" y="2545348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11"/>
            <p:cNvSpPr/>
            <p:nvPr/>
          </p:nvSpPr>
          <p:spPr>
            <a:xfrm>
              <a:off x="7748857" y="2545348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11"/>
            <p:cNvSpPr/>
            <p:nvPr/>
          </p:nvSpPr>
          <p:spPr>
            <a:xfrm>
              <a:off x="8015762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11"/>
            <p:cNvSpPr/>
            <p:nvPr/>
          </p:nvSpPr>
          <p:spPr>
            <a:xfrm>
              <a:off x="8283179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11"/>
            <p:cNvSpPr/>
            <p:nvPr/>
          </p:nvSpPr>
          <p:spPr>
            <a:xfrm>
              <a:off x="8550628" y="2545348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11"/>
            <p:cNvSpPr/>
            <p:nvPr/>
          </p:nvSpPr>
          <p:spPr>
            <a:xfrm>
              <a:off x="8817532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11"/>
            <p:cNvSpPr/>
            <p:nvPr/>
          </p:nvSpPr>
          <p:spPr>
            <a:xfrm>
              <a:off x="9084469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7" y="1499"/>
                    <a:pt x="849" y="1574"/>
                    <a:pt x="1046" y="1574"/>
                  </a:cubicBezTo>
                  <a:cubicBezTo>
                    <a:pt x="1437" y="1574"/>
                    <a:pt x="1810" y="1279"/>
                    <a:pt x="1831" y="817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11"/>
            <p:cNvSpPr/>
            <p:nvPr/>
          </p:nvSpPr>
          <p:spPr>
            <a:xfrm>
              <a:off x="11" y="2825836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34"/>
                    <a:pt x="1906" y="1256"/>
                    <a:pt x="1891" y="817"/>
                  </a:cubicBezTo>
                  <a:cubicBezTo>
                    <a:pt x="1906" y="379"/>
                    <a:pt x="1558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11"/>
            <p:cNvSpPr/>
            <p:nvPr/>
          </p:nvSpPr>
          <p:spPr>
            <a:xfrm>
              <a:off x="268870" y="2825836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5"/>
                    <a:pt x="1050" y="1575"/>
                  </a:cubicBezTo>
                  <a:cubicBezTo>
                    <a:pt x="1445" y="1575"/>
                    <a:pt x="182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11"/>
            <p:cNvSpPr/>
            <p:nvPr/>
          </p:nvSpPr>
          <p:spPr>
            <a:xfrm>
              <a:off x="536287" y="2825836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5"/>
                    <a:pt x="1035" y="1575"/>
                  </a:cubicBezTo>
                  <a:cubicBezTo>
                    <a:pt x="1430" y="1575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11"/>
            <p:cNvSpPr/>
            <p:nvPr/>
          </p:nvSpPr>
          <p:spPr>
            <a:xfrm>
              <a:off x="803383" y="2825836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1"/>
                  </a:moveTo>
                  <a:cubicBezTo>
                    <a:pt x="337" y="1"/>
                    <a:pt x="0" y="822"/>
                    <a:pt x="480" y="1331"/>
                  </a:cubicBezTo>
                  <a:cubicBezTo>
                    <a:pt x="637" y="1499"/>
                    <a:pt x="837" y="1575"/>
                    <a:pt x="1035" y="1575"/>
                  </a:cubicBezTo>
                  <a:cubicBezTo>
                    <a:pt x="1425" y="1575"/>
                    <a:pt x="1805" y="1279"/>
                    <a:pt x="1826" y="817"/>
                  </a:cubicBezTo>
                  <a:cubicBezTo>
                    <a:pt x="1841" y="379"/>
                    <a:pt x="1493" y="1"/>
                    <a:pt x="1039" y="1"/>
                  </a:cubicBezTo>
                  <a:cubicBezTo>
                    <a:pt x="1033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11"/>
            <p:cNvSpPr/>
            <p:nvPr/>
          </p:nvSpPr>
          <p:spPr>
            <a:xfrm>
              <a:off x="1070160" y="2825836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5"/>
                    <a:pt x="1050" y="1575"/>
                  </a:cubicBezTo>
                  <a:cubicBezTo>
                    <a:pt x="1445" y="1575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11"/>
            <p:cNvSpPr/>
            <p:nvPr/>
          </p:nvSpPr>
          <p:spPr>
            <a:xfrm>
              <a:off x="1337577" y="2825836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5"/>
                    <a:pt x="1040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11"/>
            <p:cNvSpPr/>
            <p:nvPr/>
          </p:nvSpPr>
          <p:spPr>
            <a:xfrm>
              <a:off x="1604673" y="2825836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1"/>
                  </a:moveTo>
                  <a:cubicBezTo>
                    <a:pt x="352" y="1"/>
                    <a:pt x="0" y="822"/>
                    <a:pt x="480" y="1331"/>
                  </a:cubicBezTo>
                  <a:cubicBezTo>
                    <a:pt x="637" y="1499"/>
                    <a:pt x="837" y="1575"/>
                    <a:pt x="1035" y="1575"/>
                  </a:cubicBezTo>
                  <a:cubicBezTo>
                    <a:pt x="1427" y="1575"/>
                    <a:pt x="1810" y="1279"/>
                    <a:pt x="1841" y="817"/>
                  </a:cubicBezTo>
                  <a:cubicBezTo>
                    <a:pt x="1841" y="379"/>
                    <a:pt x="1493" y="1"/>
                    <a:pt x="1039" y="1"/>
                  </a:cubicBezTo>
                  <a:cubicBezTo>
                    <a:pt x="1033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11"/>
            <p:cNvSpPr/>
            <p:nvPr/>
          </p:nvSpPr>
          <p:spPr>
            <a:xfrm>
              <a:off x="1871930" y="2825836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69" y="1331"/>
                  </a:cubicBezTo>
                  <a:cubicBezTo>
                    <a:pt x="632" y="1499"/>
                    <a:pt x="835" y="1575"/>
                    <a:pt x="1035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11"/>
            <p:cNvSpPr/>
            <p:nvPr/>
          </p:nvSpPr>
          <p:spPr>
            <a:xfrm>
              <a:off x="2138867" y="2825836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5"/>
                    <a:pt x="1040" y="1575"/>
                  </a:cubicBezTo>
                  <a:cubicBezTo>
                    <a:pt x="1432" y="1575"/>
                    <a:pt x="1815" y="1279"/>
                    <a:pt x="1845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11"/>
            <p:cNvSpPr/>
            <p:nvPr/>
          </p:nvSpPr>
          <p:spPr>
            <a:xfrm>
              <a:off x="2405931" y="2825836"/>
              <a:ext cx="59494" cy="50459"/>
            </a:xfrm>
            <a:custGeom>
              <a:rect b="b" l="l" r="r" t="t"/>
              <a:pathLst>
                <a:path extrusionOk="0" h="1575" w="1857">
                  <a:moveTo>
                    <a:pt x="1036" y="1"/>
                  </a:moveTo>
                  <a:cubicBezTo>
                    <a:pt x="353" y="1"/>
                    <a:pt x="1" y="822"/>
                    <a:pt x="480" y="1331"/>
                  </a:cubicBezTo>
                  <a:cubicBezTo>
                    <a:pt x="643" y="1499"/>
                    <a:pt x="846" y="1575"/>
                    <a:pt x="1046" y="1575"/>
                  </a:cubicBezTo>
                  <a:cubicBezTo>
                    <a:pt x="1441" y="1575"/>
                    <a:pt x="1821" y="1279"/>
                    <a:pt x="1841" y="817"/>
                  </a:cubicBezTo>
                  <a:cubicBezTo>
                    <a:pt x="1857" y="379"/>
                    <a:pt x="1494" y="1"/>
                    <a:pt x="1055" y="1"/>
                  </a:cubicBezTo>
                  <a:cubicBezTo>
                    <a:pt x="1049" y="1"/>
                    <a:pt x="1043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11"/>
            <p:cNvSpPr/>
            <p:nvPr/>
          </p:nvSpPr>
          <p:spPr>
            <a:xfrm>
              <a:off x="2673220" y="2825836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5"/>
                    <a:pt x="1039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11"/>
            <p:cNvSpPr/>
            <p:nvPr/>
          </p:nvSpPr>
          <p:spPr>
            <a:xfrm>
              <a:off x="2940285" y="2825836"/>
              <a:ext cx="59013" cy="50459"/>
            </a:xfrm>
            <a:custGeom>
              <a:rect b="b" l="l" r="r" t="t"/>
              <a:pathLst>
                <a:path extrusionOk="0" h="1575" w="1842">
                  <a:moveTo>
                    <a:pt x="1036" y="1"/>
                  </a:moveTo>
                  <a:cubicBezTo>
                    <a:pt x="353" y="1"/>
                    <a:pt x="1" y="822"/>
                    <a:pt x="480" y="1331"/>
                  </a:cubicBezTo>
                  <a:cubicBezTo>
                    <a:pt x="643" y="1499"/>
                    <a:pt x="846" y="1575"/>
                    <a:pt x="1046" y="1575"/>
                  </a:cubicBezTo>
                  <a:cubicBezTo>
                    <a:pt x="1441" y="1575"/>
                    <a:pt x="1821" y="1279"/>
                    <a:pt x="1841" y="817"/>
                  </a:cubicBezTo>
                  <a:cubicBezTo>
                    <a:pt x="1841" y="379"/>
                    <a:pt x="1494" y="1"/>
                    <a:pt x="1055" y="1"/>
                  </a:cubicBezTo>
                  <a:cubicBezTo>
                    <a:pt x="1049" y="1"/>
                    <a:pt x="1043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11"/>
            <p:cNvSpPr/>
            <p:nvPr/>
          </p:nvSpPr>
          <p:spPr>
            <a:xfrm>
              <a:off x="3207574" y="2825836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5"/>
                    <a:pt x="1039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11"/>
            <p:cNvSpPr/>
            <p:nvPr/>
          </p:nvSpPr>
          <p:spPr>
            <a:xfrm>
              <a:off x="3474510" y="2825836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5"/>
                    <a:pt x="1050" y="1575"/>
                  </a:cubicBezTo>
                  <a:cubicBezTo>
                    <a:pt x="1445" y="1575"/>
                    <a:pt x="1825" y="1279"/>
                    <a:pt x="1845" y="817"/>
                  </a:cubicBezTo>
                  <a:cubicBezTo>
                    <a:pt x="1845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11"/>
            <p:cNvSpPr/>
            <p:nvPr/>
          </p:nvSpPr>
          <p:spPr>
            <a:xfrm>
              <a:off x="3742055" y="2825836"/>
              <a:ext cx="59013" cy="50459"/>
            </a:xfrm>
            <a:custGeom>
              <a:rect b="b" l="l" r="r" t="t"/>
              <a:pathLst>
                <a:path extrusionOk="0" h="1575" w="1842">
                  <a:moveTo>
                    <a:pt x="1021" y="1"/>
                  </a:moveTo>
                  <a:cubicBezTo>
                    <a:pt x="338" y="1"/>
                    <a:pt x="1" y="822"/>
                    <a:pt x="465" y="1331"/>
                  </a:cubicBezTo>
                  <a:cubicBezTo>
                    <a:pt x="628" y="1499"/>
                    <a:pt x="831" y="1575"/>
                    <a:pt x="1031" y="1575"/>
                  </a:cubicBezTo>
                  <a:cubicBezTo>
                    <a:pt x="1426" y="1575"/>
                    <a:pt x="1806" y="1279"/>
                    <a:pt x="1826" y="817"/>
                  </a:cubicBezTo>
                  <a:cubicBezTo>
                    <a:pt x="1841" y="379"/>
                    <a:pt x="1478" y="1"/>
                    <a:pt x="1040" y="1"/>
                  </a:cubicBezTo>
                  <a:cubicBezTo>
                    <a:pt x="1034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11"/>
            <p:cNvSpPr/>
            <p:nvPr/>
          </p:nvSpPr>
          <p:spPr>
            <a:xfrm>
              <a:off x="4008864" y="2825836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5"/>
                    <a:pt x="1035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11"/>
            <p:cNvSpPr/>
            <p:nvPr/>
          </p:nvSpPr>
          <p:spPr>
            <a:xfrm>
              <a:off x="4275800" y="2825836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5"/>
                    <a:pt x="1050" y="1575"/>
                  </a:cubicBezTo>
                  <a:cubicBezTo>
                    <a:pt x="1445" y="1575"/>
                    <a:pt x="1825" y="1279"/>
                    <a:pt x="1845" y="817"/>
                  </a:cubicBezTo>
                  <a:cubicBezTo>
                    <a:pt x="1860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11"/>
            <p:cNvSpPr/>
            <p:nvPr/>
          </p:nvSpPr>
          <p:spPr>
            <a:xfrm>
              <a:off x="4543345" y="2825836"/>
              <a:ext cx="59013" cy="50459"/>
            </a:xfrm>
            <a:custGeom>
              <a:rect b="b" l="l" r="r" t="t"/>
              <a:pathLst>
                <a:path extrusionOk="0" h="1575" w="1842">
                  <a:moveTo>
                    <a:pt x="1021" y="1"/>
                  </a:moveTo>
                  <a:cubicBezTo>
                    <a:pt x="338" y="1"/>
                    <a:pt x="1" y="822"/>
                    <a:pt x="465" y="1331"/>
                  </a:cubicBezTo>
                  <a:cubicBezTo>
                    <a:pt x="628" y="1499"/>
                    <a:pt x="831" y="1575"/>
                    <a:pt x="1031" y="1575"/>
                  </a:cubicBezTo>
                  <a:cubicBezTo>
                    <a:pt x="1426" y="1575"/>
                    <a:pt x="1806" y="1279"/>
                    <a:pt x="1826" y="817"/>
                  </a:cubicBezTo>
                  <a:cubicBezTo>
                    <a:pt x="1841" y="379"/>
                    <a:pt x="1493" y="1"/>
                    <a:pt x="1040" y="1"/>
                  </a:cubicBezTo>
                  <a:cubicBezTo>
                    <a:pt x="1034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11"/>
            <p:cNvSpPr/>
            <p:nvPr/>
          </p:nvSpPr>
          <p:spPr>
            <a:xfrm>
              <a:off x="4810153" y="2825836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5"/>
                    <a:pt x="1050" y="1575"/>
                  </a:cubicBezTo>
                  <a:cubicBezTo>
                    <a:pt x="1445" y="1575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11"/>
            <p:cNvSpPr/>
            <p:nvPr/>
          </p:nvSpPr>
          <p:spPr>
            <a:xfrm>
              <a:off x="5077570" y="2825836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5"/>
                    <a:pt x="1035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11"/>
            <p:cNvSpPr/>
            <p:nvPr/>
          </p:nvSpPr>
          <p:spPr>
            <a:xfrm>
              <a:off x="5344635" y="2825836"/>
              <a:ext cx="59013" cy="50459"/>
            </a:xfrm>
            <a:custGeom>
              <a:rect b="b" l="l" r="r" t="t"/>
              <a:pathLst>
                <a:path extrusionOk="0" h="1575" w="1842">
                  <a:moveTo>
                    <a:pt x="1036" y="1"/>
                  </a:moveTo>
                  <a:cubicBezTo>
                    <a:pt x="353" y="1"/>
                    <a:pt x="1" y="822"/>
                    <a:pt x="480" y="1331"/>
                  </a:cubicBezTo>
                  <a:cubicBezTo>
                    <a:pt x="638" y="1499"/>
                    <a:pt x="838" y="1575"/>
                    <a:pt x="1036" y="1575"/>
                  </a:cubicBezTo>
                  <a:cubicBezTo>
                    <a:pt x="1427" y="1575"/>
                    <a:pt x="1811" y="1279"/>
                    <a:pt x="1841" y="817"/>
                  </a:cubicBezTo>
                  <a:cubicBezTo>
                    <a:pt x="1841" y="379"/>
                    <a:pt x="1493" y="1"/>
                    <a:pt x="1055" y="1"/>
                  </a:cubicBezTo>
                  <a:cubicBezTo>
                    <a:pt x="1049" y="1"/>
                    <a:pt x="1042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11"/>
            <p:cNvSpPr/>
            <p:nvPr/>
          </p:nvSpPr>
          <p:spPr>
            <a:xfrm>
              <a:off x="5611924" y="2825836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5"/>
                    <a:pt x="1035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11"/>
            <p:cNvSpPr/>
            <p:nvPr/>
          </p:nvSpPr>
          <p:spPr>
            <a:xfrm>
              <a:off x="5878860" y="2825836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5"/>
                    <a:pt x="1039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11"/>
            <p:cNvSpPr/>
            <p:nvPr/>
          </p:nvSpPr>
          <p:spPr>
            <a:xfrm>
              <a:off x="6145925" y="2825836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36" y="1"/>
                  </a:moveTo>
                  <a:cubicBezTo>
                    <a:pt x="353" y="1"/>
                    <a:pt x="0" y="822"/>
                    <a:pt x="480" y="1331"/>
                  </a:cubicBezTo>
                  <a:cubicBezTo>
                    <a:pt x="643" y="1499"/>
                    <a:pt x="846" y="1575"/>
                    <a:pt x="1046" y="1575"/>
                  </a:cubicBezTo>
                  <a:cubicBezTo>
                    <a:pt x="1441" y="1575"/>
                    <a:pt x="1821" y="1279"/>
                    <a:pt x="1841" y="817"/>
                  </a:cubicBezTo>
                  <a:cubicBezTo>
                    <a:pt x="1841" y="379"/>
                    <a:pt x="1493" y="1"/>
                    <a:pt x="1055" y="1"/>
                  </a:cubicBezTo>
                  <a:cubicBezTo>
                    <a:pt x="1048" y="1"/>
                    <a:pt x="1042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11"/>
            <p:cNvSpPr/>
            <p:nvPr/>
          </p:nvSpPr>
          <p:spPr>
            <a:xfrm>
              <a:off x="6413214" y="2825836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5"/>
                    <a:pt x="1039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11"/>
            <p:cNvSpPr/>
            <p:nvPr/>
          </p:nvSpPr>
          <p:spPr>
            <a:xfrm>
              <a:off x="6680278" y="2825836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36" y="1"/>
                  </a:moveTo>
                  <a:cubicBezTo>
                    <a:pt x="353" y="1"/>
                    <a:pt x="0" y="822"/>
                    <a:pt x="480" y="1331"/>
                  </a:cubicBezTo>
                  <a:cubicBezTo>
                    <a:pt x="642" y="1499"/>
                    <a:pt x="846" y="1575"/>
                    <a:pt x="1046" y="1575"/>
                  </a:cubicBezTo>
                  <a:cubicBezTo>
                    <a:pt x="1441" y="1575"/>
                    <a:pt x="1821" y="1279"/>
                    <a:pt x="1841" y="817"/>
                  </a:cubicBezTo>
                  <a:cubicBezTo>
                    <a:pt x="1841" y="379"/>
                    <a:pt x="1493" y="1"/>
                    <a:pt x="1055" y="1"/>
                  </a:cubicBezTo>
                  <a:cubicBezTo>
                    <a:pt x="1048" y="1"/>
                    <a:pt x="1042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11"/>
            <p:cNvSpPr/>
            <p:nvPr/>
          </p:nvSpPr>
          <p:spPr>
            <a:xfrm>
              <a:off x="6947567" y="2825836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5"/>
                    <a:pt x="1035" y="1575"/>
                  </a:cubicBezTo>
                  <a:cubicBezTo>
                    <a:pt x="1429" y="1575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11"/>
            <p:cNvSpPr/>
            <p:nvPr/>
          </p:nvSpPr>
          <p:spPr>
            <a:xfrm>
              <a:off x="7214504" y="2825836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1" y="1499"/>
                    <a:pt x="841" y="1575"/>
                    <a:pt x="1039" y="1575"/>
                  </a:cubicBezTo>
                  <a:cubicBezTo>
                    <a:pt x="1431" y="1575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11"/>
            <p:cNvSpPr/>
            <p:nvPr/>
          </p:nvSpPr>
          <p:spPr>
            <a:xfrm>
              <a:off x="7481568" y="2825836"/>
              <a:ext cx="59462" cy="50459"/>
            </a:xfrm>
            <a:custGeom>
              <a:rect b="b" l="l" r="r" t="t"/>
              <a:pathLst>
                <a:path extrusionOk="0" h="1575" w="1856">
                  <a:moveTo>
                    <a:pt x="1036" y="1"/>
                  </a:moveTo>
                  <a:cubicBezTo>
                    <a:pt x="352" y="1"/>
                    <a:pt x="0" y="822"/>
                    <a:pt x="480" y="1331"/>
                  </a:cubicBezTo>
                  <a:cubicBezTo>
                    <a:pt x="642" y="1499"/>
                    <a:pt x="846" y="1575"/>
                    <a:pt x="1046" y="1575"/>
                  </a:cubicBezTo>
                  <a:cubicBezTo>
                    <a:pt x="1440" y="1575"/>
                    <a:pt x="1821" y="1279"/>
                    <a:pt x="1841" y="817"/>
                  </a:cubicBezTo>
                  <a:cubicBezTo>
                    <a:pt x="1856" y="379"/>
                    <a:pt x="1493" y="1"/>
                    <a:pt x="1054" y="1"/>
                  </a:cubicBezTo>
                  <a:cubicBezTo>
                    <a:pt x="1048" y="1"/>
                    <a:pt x="1042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11"/>
            <p:cNvSpPr/>
            <p:nvPr/>
          </p:nvSpPr>
          <p:spPr>
            <a:xfrm>
              <a:off x="7748857" y="2825836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1" y="1499"/>
                    <a:pt x="841" y="1575"/>
                    <a:pt x="1039" y="1575"/>
                  </a:cubicBezTo>
                  <a:cubicBezTo>
                    <a:pt x="1429" y="1575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11"/>
            <p:cNvSpPr/>
            <p:nvPr/>
          </p:nvSpPr>
          <p:spPr>
            <a:xfrm>
              <a:off x="8015762" y="2825836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5"/>
                    <a:pt x="1050" y="1575"/>
                  </a:cubicBezTo>
                  <a:cubicBezTo>
                    <a:pt x="1445" y="1575"/>
                    <a:pt x="182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11"/>
            <p:cNvSpPr/>
            <p:nvPr/>
          </p:nvSpPr>
          <p:spPr>
            <a:xfrm>
              <a:off x="8283339" y="2825836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1"/>
                  </a:moveTo>
                  <a:cubicBezTo>
                    <a:pt x="338" y="1"/>
                    <a:pt x="0" y="822"/>
                    <a:pt x="465" y="1331"/>
                  </a:cubicBezTo>
                  <a:cubicBezTo>
                    <a:pt x="627" y="1499"/>
                    <a:pt x="831" y="1575"/>
                    <a:pt x="1030" y="1575"/>
                  </a:cubicBezTo>
                  <a:cubicBezTo>
                    <a:pt x="1425" y="1575"/>
                    <a:pt x="1806" y="1279"/>
                    <a:pt x="1826" y="817"/>
                  </a:cubicBezTo>
                  <a:cubicBezTo>
                    <a:pt x="1841" y="379"/>
                    <a:pt x="1493" y="1"/>
                    <a:pt x="1039" y="1"/>
                  </a:cubicBezTo>
                  <a:cubicBezTo>
                    <a:pt x="1033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11"/>
            <p:cNvSpPr/>
            <p:nvPr/>
          </p:nvSpPr>
          <p:spPr>
            <a:xfrm>
              <a:off x="8550628" y="2825836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5"/>
                    <a:pt x="1034" y="1575"/>
                  </a:cubicBezTo>
                  <a:cubicBezTo>
                    <a:pt x="1429" y="1575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11"/>
            <p:cNvSpPr/>
            <p:nvPr/>
          </p:nvSpPr>
          <p:spPr>
            <a:xfrm>
              <a:off x="8817532" y="2825836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5"/>
                    <a:pt x="1035" y="1575"/>
                  </a:cubicBezTo>
                  <a:cubicBezTo>
                    <a:pt x="1430" y="1575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11"/>
            <p:cNvSpPr/>
            <p:nvPr/>
          </p:nvSpPr>
          <p:spPr>
            <a:xfrm>
              <a:off x="9084629" y="2825836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1"/>
                  </a:moveTo>
                  <a:cubicBezTo>
                    <a:pt x="337" y="1"/>
                    <a:pt x="0" y="822"/>
                    <a:pt x="480" y="1331"/>
                  </a:cubicBezTo>
                  <a:cubicBezTo>
                    <a:pt x="637" y="1499"/>
                    <a:pt x="837" y="1575"/>
                    <a:pt x="1035" y="1575"/>
                  </a:cubicBezTo>
                  <a:cubicBezTo>
                    <a:pt x="1425" y="1575"/>
                    <a:pt x="1805" y="1279"/>
                    <a:pt x="1826" y="817"/>
                  </a:cubicBezTo>
                  <a:cubicBezTo>
                    <a:pt x="1841" y="379"/>
                    <a:pt x="1493" y="1"/>
                    <a:pt x="1039" y="1"/>
                  </a:cubicBezTo>
                  <a:cubicBezTo>
                    <a:pt x="1033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11"/>
            <p:cNvSpPr/>
            <p:nvPr/>
          </p:nvSpPr>
          <p:spPr>
            <a:xfrm>
              <a:off x="1933" y="3105844"/>
              <a:ext cx="59141" cy="52862"/>
            </a:xfrm>
            <a:custGeom>
              <a:rect b="b" l="l" r="r" t="t"/>
              <a:pathLst>
                <a:path extrusionOk="0" h="1650" w="1846">
                  <a:moveTo>
                    <a:pt x="1044" y="1"/>
                  </a:moveTo>
                  <a:cubicBezTo>
                    <a:pt x="1" y="46"/>
                    <a:pt x="1" y="1604"/>
                    <a:pt x="1044" y="1649"/>
                  </a:cubicBezTo>
                  <a:cubicBezTo>
                    <a:pt x="1498" y="1634"/>
                    <a:pt x="1846" y="127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11"/>
            <p:cNvSpPr/>
            <p:nvPr/>
          </p:nvSpPr>
          <p:spPr>
            <a:xfrm>
              <a:off x="268870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8" y="1500"/>
                    <a:pt x="852" y="1575"/>
                    <a:pt x="1053" y="1575"/>
                  </a:cubicBezTo>
                  <a:cubicBezTo>
                    <a:pt x="1447" y="1575"/>
                    <a:pt x="1826" y="1284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11"/>
            <p:cNvSpPr/>
            <p:nvPr/>
          </p:nvSpPr>
          <p:spPr>
            <a:xfrm>
              <a:off x="536287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3" y="1500"/>
                    <a:pt x="837" y="1575"/>
                    <a:pt x="1038" y="1575"/>
                  </a:cubicBezTo>
                  <a:cubicBezTo>
                    <a:pt x="1432" y="1575"/>
                    <a:pt x="1811" y="1284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11"/>
            <p:cNvSpPr/>
            <p:nvPr/>
          </p:nvSpPr>
          <p:spPr>
            <a:xfrm>
              <a:off x="803223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2" y="1575"/>
                    <a:pt x="1810" y="1284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11"/>
            <p:cNvSpPr/>
            <p:nvPr/>
          </p:nvSpPr>
          <p:spPr>
            <a:xfrm>
              <a:off x="1070160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8" y="1500"/>
                    <a:pt x="852" y="1575"/>
                    <a:pt x="1053" y="1575"/>
                  </a:cubicBezTo>
                  <a:cubicBezTo>
                    <a:pt x="1447" y="1575"/>
                    <a:pt x="1825" y="1284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11"/>
            <p:cNvSpPr/>
            <p:nvPr/>
          </p:nvSpPr>
          <p:spPr>
            <a:xfrm>
              <a:off x="1337577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2" y="1575"/>
                    <a:pt x="1810" y="1284"/>
                    <a:pt x="1830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11"/>
            <p:cNvSpPr/>
            <p:nvPr/>
          </p:nvSpPr>
          <p:spPr>
            <a:xfrm>
              <a:off x="1604513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3" y="1575"/>
                    <a:pt x="1815" y="1284"/>
                    <a:pt x="1846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11"/>
            <p:cNvSpPr/>
            <p:nvPr/>
          </p:nvSpPr>
          <p:spPr>
            <a:xfrm>
              <a:off x="1871930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49" y="1"/>
                    <a:pt x="1" y="833"/>
                    <a:pt x="469" y="1332"/>
                  </a:cubicBezTo>
                  <a:cubicBezTo>
                    <a:pt x="633" y="1500"/>
                    <a:pt x="837" y="1575"/>
                    <a:pt x="1037" y="1575"/>
                  </a:cubicBezTo>
                  <a:cubicBezTo>
                    <a:pt x="1432" y="1575"/>
                    <a:pt x="1810" y="1284"/>
                    <a:pt x="1830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11"/>
            <p:cNvSpPr/>
            <p:nvPr/>
          </p:nvSpPr>
          <p:spPr>
            <a:xfrm>
              <a:off x="2138867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3" y="1575"/>
                    <a:pt x="1815" y="1284"/>
                    <a:pt x="1845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11"/>
            <p:cNvSpPr/>
            <p:nvPr/>
          </p:nvSpPr>
          <p:spPr>
            <a:xfrm>
              <a:off x="2405803" y="3105844"/>
              <a:ext cx="59622" cy="50491"/>
            </a:xfrm>
            <a:custGeom>
              <a:rect b="b" l="l" r="r" t="t"/>
              <a:pathLst>
                <a:path extrusionOk="0" h="1576" w="1861">
                  <a:moveTo>
                    <a:pt x="1059" y="1"/>
                  </a:moveTo>
                  <a:cubicBezTo>
                    <a:pt x="363" y="1"/>
                    <a:pt x="1" y="833"/>
                    <a:pt x="484" y="1332"/>
                  </a:cubicBezTo>
                  <a:cubicBezTo>
                    <a:pt x="648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11"/>
            <p:cNvSpPr/>
            <p:nvPr/>
          </p:nvSpPr>
          <p:spPr>
            <a:xfrm>
              <a:off x="2673220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48" y="1"/>
                    <a:pt x="1" y="833"/>
                    <a:pt x="484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11"/>
            <p:cNvSpPr/>
            <p:nvPr/>
          </p:nvSpPr>
          <p:spPr>
            <a:xfrm>
              <a:off x="2940157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59" y="1"/>
                  </a:moveTo>
                  <a:cubicBezTo>
                    <a:pt x="363" y="1"/>
                    <a:pt x="1" y="833"/>
                    <a:pt x="484" y="1332"/>
                  </a:cubicBezTo>
                  <a:cubicBezTo>
                    <a:pt x="648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11"/>
            <p:cNvSpPr/>
            <p:nvPr/>
          </p:nvSpPr>
          <p:spPr>
            <a:xfrm>
              <a:off x="3207574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48" y="1"/>
                    <a:pt x="1" y="833"/>
                    <a:pt x="484" y="1332"/>
                  </a:cubicBezTo>
                  <a:cubicBezTo>
                    <a:pt x="642" y="1500"/>
                    <a:pt x="843" y="1575"/>
                    <a:pt x="1042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11"/>
            <p:cNvSpPr/>
            <p:nvPr/>
          </p:nvSpPr>
          <p:spPr>
            <a:xfrm>
              <a:off x="3474510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7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11"/>
            <p:cNvSpPr/>
            <p:nvPr/>
          </p:nvSpPr>
          <p:spPr>
            <a:xfrm>
              <a:off x="3741927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48" y="1"/>
                    <a:pt x="1" y="833"/>
                    <a:pt x="469" y="1332"/>
                  </a:cubicBezTo>
                  <a:cubicBezTo>
                    <a:pt x="632" y="1500"/>
                    <a:pt x="837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11"/>
            <p:cNvSpPr/>
            <p:nvPr/>
          </p:nvSpPr>
          <p:spPr>
            <a:xfrm>
              <a:off x="4008864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7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11"/>
            <p:cNvSpPr/>
            <p:nvPr/>
          </p:nvSpPr>
          <p:spPr>
            <a:xfrm>
              <a:off x="4275800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7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11"/>
            <p:cNvSpPr/>
            <p:nvPr/>
          </p:nvSpPr>
          <p:spPr>
            <a:xfrm>
              <a:off x="4543217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7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11"/>
            <p:cNvSpPr/>
            <p:nvPr/>
          </p:nvSpPr>
          <p:spPr>
            <a:xfrm>
              <a:off x="4810153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7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11"/>
            <p:cNvSpPr/>
            <p:nvPr/>
          </p:nvSpPr>
          <p:spPr>
            <a:xfrm>
              <a:off x="5077570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7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11"/>
            <p:cNvSpPr/>
            <p:nvPr/>
          </p:nvSpPr>
          <p:spPr>
            <a:xfrm>
              <a:off x="5344507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2" y="1500"/>
                    <a:pt x="843" y="1575"/>
                    <a:pt x="1042" y="1575"/>
                  </a:cubicBezTo>
                  <a:cubicBezTo>
                    <a:pt x="1433" y="1575"/>
                    <a:pt x="1815" y="1284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11"/>
            <p:cNvSpPr/>
            <p:nvPr/>
          </p:nvSpPr>
          <p:spPr>
            <a:xfrm>
              <a:off x="5611924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7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11"/>
            <p:cNvSpPr/>
            <p:nvPr/>
          </p:nvSpPr>
          <p:spPr>
            <a:xfrm>
              <a:off x="5878860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2" y="1500"/>
                    <a:pt x="843" y="1575"/>
                    <a:pt x="1041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11"/>
            <p:cNvSpPr/>
            <p:nvPr/>
          </p:nvSpPr>
          <p:spPr>
            <a:xfrm>
              <a:off x="6145797" y="3105844"/>
              <a:ext cx="59109" cy="50491"/>
            </a:xfrm>
            <a:custGeom>
              <a:rect b="b" l="l" r="r" t="t"/>
              <a:pathLst>
                <a:path extrusionOk="0" h="1576" w="1845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7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11"/>
            <p:cNvSpPr/>
            <p:nvPr/>
          </p:nvSpPr>
          <p:spPr>
            <a:xfrm>
              <a:off x="6413214" y="3105844"/>
              <a:ext cx="59109" cy="50491"/>
            </a:xfrm>
            <a:custGeom>
              <a:rect b="b" l="l" r="r" t="t"/>
              <a:pathLst>
                <a:path extrusionOk="0" h="1576" w="1845">
                  <a:moveTo>
                    <a:pt x="1044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2" y="1500"/>
                    <a:pt x="843" y="1575"/>
                    <a:pt x="1041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11"/>
            <p:cNvSpPr/>
            <p:nvPr/>
          </p:nvSpPr>
          <p:spPr>
            <a:xfrm>
              <a:off x="6680150" y="3105844"/>
              <a:ext cx="59109" cy="50491"/>
            </a:xfrm>
            <a:custGeom>
              <a:rect b="b" l="l" r="r" t="t"/>
              <a:pathLst>
                <a:path extrusionOk="0" h="1576" w="1845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7" y="1500"/>
                    <a:pt x="851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11"/>
            <p:cNvSpPr/>
            <p:nvPr/>
          </p:nvSpPr>
          <p:spPr>
            <a:xfrm>
              <a:off x="6947567" y="3105844"/>
              <a:ext cx="59109" cy="50491"/>
            </a:xfrm>
            <a:custGeom>
              <a:rect b="b" l="l" r="r" t="t"/>
              <a:pathLst>
                <a:path extrusionOk="0" h="1576" w="1845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6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11"/>
            <p:cNvSpPr/>
            <p:nvPr/>
          </p:nvSpPr>
          <p:spPr>
            <a:xfrm>
              <a:off x="7214504" y="3105844"/>
              <a:ext cx="59109" cy="50491"/>
            </a:xfrm>
            <a:custGeom>
              <a:rect b="b" l="l" r="r" t="t"/>
              <a:pathLst>
                <a:path extrusionOk="0" h="1576" w="1845">
                  <a:moveTo>
                    <a:pt x="1043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2" y="1500"/>
                    <a:pt x="843" y="1575"/>
                    <a:pt x="1042" y="1575"/>
                  </a:cubicBezTo>
                  <a:cubicBezTo>
                    <a:pt x="1433" y="1575"/>
                    <a:pt x="1815" y="1284"/>
                    <a:pt x="1845" y="833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11"/>
            <p:cNvSpPr/>
            <p:nvPr/>
          </p:nvSpPr>
          <p:spPr>
            <a:xfrm>
              <a:off x="7481408" y="3105844"/>
              <a:ext cx="59622" cy="50491"/>
            </a:xfrm>
            <a:custGeom>
              <a:rect b="b" l="l" r="r" t="t"/>
              <a:pathLst>
                <a:path extrusionOk="0" h="157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8" y="1500"/>
                    <a:pt x="852" y="1575"/>
                    <a:pt x="1053" y="1575"/>
                  </a:cubicBezTo>
                  <a:cubicBezTo>
                    <a:pt x="1447" y="1575"/>
                    <a:pt x="1826" y="1284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11"/>
            <p:cNvSpPr/>
            <p:nvPr/>
          </p:nvSpPr>
          <p:spPr>
            <a:xfrm>
              <a:off x="7748857" y="3105844"/>
              <a:ext cx="59109" cy="50491"/>
            </a:xfrm>
            <a:custGeom>
              <a:rect b="b" l="l" r="r" t="t"/>
              <a:pathLst>
                <a:path extrusionOk="0" h="1576" w="1845">
                  <a:moveTo>
                    <a:pt x="1043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2" y="1500"/>
                    <a:pt x="843" y="1575"/>
                    <a:pt x="1041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11"/>
            <p:cNvSpPr/>
            <p:nvPr/>
          </p:nvSpPr>
          <p:spPr>
            <a:xfrm>
              <a:off x="8015762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8" y="1500"/>
                    <a:pt x="852" y="1575"/>
                    <a:pt x="1053" y="1575"/>
                  </a:cubicBezTo>
                  <a:cubicBezTo>
                    <a:pt x="1447" y="1575"/>
                    <a:pt x="1826" y="1284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11"/>
            <p:cNvSpPr/>
            <p:nvPr/>
          </p:nvSpPr>
          <p:spPr>
            <a:xfrm>
              <a:off x="8283179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3" y="1500"/>
                    <a:pt x="837" y="1575"/>
                    <a:pt x="1038" y="1575"/>
                  </a:cubicBezTo>
                  <a:cubicBezTo>
                    <a:pt x="1432" y="1575"/>
                    <a:pt x="1811" y="1284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11"/>
            <p:cNvSpPr/>
            <p:nvPr/>
          </p:nvSpPr>
          <p:spPr>
            <a:xfrm>
              <a:off x="8550628" y="3105844"/>
              <a:ext cx="59109" cy="50491"/>
            </a:xfrm>
            <a:custGeom>
              <a:rect b="b" l="l" r="r" t="t"/>
              <a:pathLst>
                <a:path extrusionOk="0" h="1576" w="1845">
                  <a:moveTo>
                    <a:pt x="1043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6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11"/>
            <p:cNvSpPr/>
            <p:nvPr/>
          </p:nvSpPr>
          <p:spPr>
            <a:xfrm>
              <a:off x="8817532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3" y="1500"/>
                    <a:pt x="837" y="1575"/>
                    <a:pt x="1038" y="1575"/>
                  </a:cubicBezTo>
                  <a:cubicBezTo>
                    <a:pt x="1432" y="1575"/>
                    <a:pt x="1811" y="1284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11"/>
            <p:cNvSpPr/>
            <p:nvPr/>
          </p:nvSpPr>
          <p:spPr>
            <a:xfrm>
              <a:off x="9084469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2" y="1575"/>
                    <a:pt x="1811" y="1284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11"/>
            <p:cNvSpPr/>
            <p:nvPr/>
          </p:nvSpPr>
          <p:spPr>
            <a:xfrm>
              <a:off x="11" y="3386364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8"/>
                    <a:pt x="1104" y="1648"/>
                  </a:cubicBezTo>
                  <a:cubicBezTo>
                    <a:pt x="1558" y="1633"/>
                    <a:pt x="1906" y="1270"/>
                    <a:pt x="1891" y="817"/>
                  </a:cubicBezTo>
                  <a:cubicBezTo>
                    <a:pt x="1906" y="378"/>
                    <a:pt x="155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11"/>
            <p:cNvSpPr/>
            <p:nvPr/>
          </p:nvSpPr>
          <p:spPr>
            <a:xfrm>
              <a:off x="268870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11"/>
            <p:cNvSpPr/>
            <p:nvPr/>
          </p:nvSpPr>
          <p:spPr>
            <a:xfrm>
              <a:off x="536287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11"/>
            <p:cNvSpPr/>
            <p:nvPr/>
          </p:nvSpPr>
          <p:spPr>
            <a:xfrm>
              <a:off x="803223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11"/>
            <p:cNvSpPr/>
            <p:nvPr/>
          </p:nvSpPr>
          <p:spPr>
            <a:xfrm>
              <a:off x="1070160" y="3386364"/>
              <a:ext cx="59622" cy="50427"/>
            </a:xfrm>
            <a:custGeom>
              <a:rect b="b" l="l" r="r" t="t"/>
              <a:pathLst>
                <a:path extrusionOk="0" h="1574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11"/>
            <p:cNvSpPr/>
            <p:nvPr/>
          </p:nvSpPr>
          <p:spPr>
            <a:xfrm>
              <a:off x="1337577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11"/>
            <p:cNvSpPr/>
            <p:nvPr/>
          </p:nvSpPr>
          <p:spPr>
            <a:xfrm>
              <a:off x="1604513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11"/>
            <p:cNvSpPr/>
            <p:nvPr/>
          </p:nvSpPr>
          <p:spPr>
            <a:xfrm>
              <a:off x="1871930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11"/>
            <p:cNvSpPr/>
            <p:nvPr/>
          </p:nvSpPr>
          <p:spPr>
            <a:xfrm>
              <a:off x="2138867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11"/>
            <p:cNvSpPr/>
            <p:nvPr/>
          </p:nvSpPr>
          <p:spPr>
            <a:xfrm>
              <a:off x="2405803" y="3386364"/>
              <a:ext cx="59622" cy="50427"/>
            </a:xfrm>
            <a:custGeom>
              <a:rect b="b" l="l" r="r" t="t"/>
              <a:pathLst>
                <a:path extrusionOk="0" h="1574" w="1861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11"/>
            <p:cNvSpPr/>
            <p:nvPr/>
          </p:nvSpPr>
          <p:spPr>
            <a:xfrm>
              <a:off x="2673220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11"/>
            <p:cNvSpPr/>
            <p:nvPr/>
          </p:nvSpPr>
          <p:spPr>
            <a:xfrm>
              <a:off x="2940157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11"/>
            <p:cNvSpPr/>
            <p:nvPr/>
          </p:nvSpPr>
          <p:spPr>
            <a:xfrm>
              <a:off x="3207574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11"/>
            <p:cNvSpPr/>
            <p:nvPr/>
          </p:nvSpPr>
          <p:spPr>
            <a:xfrm>
              <a:off x="3474510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11"/>
            <p:cNvSpPr/>
            <p:nvPr/>
          </p:nvSpPr>
          <p:spPr>
            <a:xfrm>
              <a:off x="3741927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11"/>
            <p:cNvSpPr/>
            <p:nvPr/>
          </p:nvSpPr>
          <p:spPr>
            <a:xfrm>
              <a:off x="4008864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11"/>
            <p:cNvSpPr/>
            <p:nvPr/>
          </p:nvSpPr>
          <p:spPr>
            <a:xfrm>
              <a:off x="4275800" y="3386364"/>
              <a:ext cx="59622" cy="50427"/>
            </a:xfrm>
            <a:custGeom>
              <a:rect b="b" l="l" r="r" t="t"/>
              <a:pathLst>
                <a:path extrusionOk="0" h="1574" w="1861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0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11"/>
            <p:cNvSpPr/>
            <p:nvPr/>
          </p:nvSpPr>
          <p:spPr>
            <a:xfrm>
              <a:off x="4543217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11"/>
            <p:cNvSpPr/>
            <p:nvPr/>
          </p:nvSpPr>
          <p:spPr>
            <a:xfrm>
              <a:off x="4810153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11"/>
            <p:cNvSpPr/>
            <p:nvPr/>
          </p:nvSpPr>
          <p:spPr>
            <a:xfrm>
              <a:off x="5077570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11"/>
            <p:cNvSpPr/>
            <p:nvPr/>
          </p:nvSpPr>
          <p:spPr>
            <a:xfrm>
              <a:off x="5344507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11"/>
            <p:cNvSpPr/>
            <p:nvPr/>
          </p:nvSpPr>
          <p:spPr>
            <a:xfrm>
              <a:off x="5611924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11"/>
            <p:cNvSpPr/>
            <p:nvPr/>
          </p:nvSpPr>
          <p:spPr>
            <a:xfrm>
              <a:off x="5878860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11"/>
            <p:cNvSpPr/>
            <p:nvPr/>
          </p:nvSpPr>
          <p:spPr>
            <a:xfrm>
              <a:off x="6145797" y="3386364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11"/>
            <p:cNvSpPr/>
            <p:nvPr/>
          </p:nvSpPr>
          <p:spPr>
            <a:xfrm>
              <a:off x="6413214" y="3386364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11"/>
            <p:cNvSpPr/>
            <p:nvPr/>
          </p:nvSpPr>
          <p:spPr>
            <a:xfrm>
              <a:off x="6680150" y="3386364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6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11"/>
            <p:cNvSpPr/>
            <p:nvPr/>
          </p:nvSpPr>
          <p:spPr>
            <a:xfrm>
              <a:off x="6947567" y="3386364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11"/>
            <p:cNvSpPr/>
            <p:nvPr/>
          </p:nvSpPr>
          <p:spPr>
            <a:xfrm>
              <a:off x="7214504" y="3386364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43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11"/>
            <p:cNvSpPr/>
            <p:nvPr/>
          </p:nvSpPr>
          <p:spPr>
            <a:xfrm>
              <a:off x="7481408" y="3386364"/>
              <a:ext cx="59622" cy="50427"/>
            </a:xfrm>
            <a:custGeom>
              <a:rect b="b" l="l" r="r" t="t"/>
              <a:pathLst>
                <a:path extrusionOk="0" h="1574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11"/>
            <p:cNvSpPr/>
            <p:nvPr/>
          </p:nvSpPr>
          <p:spPr>
            <a:xfrm>
              <a:off x="7748857" y="3386364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43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11"/>
            <p:cNvSpPr/>
            <p:nvPr/>
          </p:nvSpPr>
          <p:spPr>
            <a:xfrm>
              <a:off x="8015762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11"/>
            <p:cNvSpPr/>
            <p:nvPr/>
          </p:nvSpPr>
          <p:spPr>
            <a:xfrm>
              <a:off x="8283179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11"/>
            <p:cNvSpPr/>
            <p:nvPr/>
          </p:nvSpPr>
          <p:spPr>
            <a:xfrm>
              <a:off x="8550628" y="3386364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43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11"/>
            <p:cNvSpPr/>
            <p:nvPr/>
          </p:nvSpPr>
          <p:spPr>
            <a:xfrm>
              <a:off x="8817532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11"/>
            <p:cNvSpPr/>
            <p:nvPr/>
          </p:nvSpPr>
          <p:spPr>
            <a:xfrm>
              <a:off x="9084469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11"/>
            <p:cNvSpPr/>
            <p:nvPr/>
          </p:nvSpPr>
          <p:spPr>
            <a:xfrm>
              <a:off x="1933" y="3666372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0"/>
                  </a:moveTo>
                  <a:cubicBezTo>
                    <a:pt x="1" y="46"/>
                    <a:pt x="1" y="1603"/>
                    <a:pt x="1044" y="1649"/>
                  </a:cubicBezTo>
                  <a:cubicBezTo>
                    <a:pt x="1498" y="1633"/>
                    <a:pt x="1846" y="1271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11"/>
            <p:cNvSpPr/>
            <p:nvPr/>
          </p:nvSpPr>
          <p:spPr>
            <a:xfrm>
              <a:off x="268870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11"/>
            <p:cNvSpPr/>
            <p:nvPr/>
          </p:nvSpPr>
          <p:spPr>
            <a:xfrm>
              <a:off x="536287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11"/>
            <p:cNvSpPr/>
            <p:nvPr/>
          </p:nvSpPr>
          <p:spPr>
            <a:xfrm>
              <a:off x="803223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11"/>
            <p:cNvSpPr/>
            <p:nvPr/>
          </p:nvSpPr>
          <p:spPr>
            <a:xfrm>
              <a:off x="1070160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11"/>
            <p:cNvSpPr/>
            <p:nvPr/>
          </p:nvSpPr>
          <p:spPr>
            <a:xfrm>
              <a:off x="1337577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0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11"/>
            <p:cNvSpPr/>
            <p:nvPr/>
          </p:nvSpPr>
          <p:spPr>
            <a:xfrm>
              <a:off x="1604513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3" y="1575"/>
                    <a:pt x="1815" y="1283"/>
                    <a:pt x="1846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11"/>
            <p:cNvSpPr/>
            <p:nvPr/>
          </p:nvSpPr>
          <p:spPr>
            <a:xfrm>
              <a:off x="1871930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69" y="1331"/>
                  </a:cubicBezTo>
                  <a:cubicBezTo>
                    <a:pt x="633" y="1499"/>
                    <a:pt x="837" y="1575"/>
                    <a:pt x="1037" y="1575"/>
                  </a:cubicBezTo>
                  <a:cubicBezTo>
                    <a:pt x="1432" y="1575"/>
                    <a:pt x="1810" y="1283"/>
                    <a:pt x="1830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11"/>
            <p:cNvSpPr/>
            <p:nvPr/>
          </p:nvSpPr>
          <p:spPr>
            <a:xfrm>
              <a:off x="2138867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11"/>
            <p:cNvSpPr/>
            <p:nvPr/>
          </p:nvSpPr>
          <p:spPr>
            <a:xfrm>
              <a:off x="2405803" y="3666372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8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11"/>
            <p:cNvSpPr/>
            <p:nvPr/>
          </p:nvSpPr>
          <p:spPr>
            <a:xfrm>
              <a:off x="2673220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11"/>
            <p:cNvSpPr/>
            <p:nvPr/>
          </p:nvSpPr>
          <p:spPr>
            <a:xfrm>
              <a:off x="2940157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8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11"/>
            <p:cNvSpPr/>
            <p:nvPr/>
          </p:nvSpPr>
          <p:spPr>
            <a:xfrm>
              <a:off x="3207574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11"/>
            <p:cNvSpPr/>
            <p:nvPr/>
          </p:nvSpPr>
          <p:spPr>
            <a:xfrm>
              <a:off x="3474510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11"/>
            <p:cNvSpPr/>
            <p:nvPr/>
          </p:nvSpPr>
          <p:spPr>
            <a:xfrm>
              <a:off x="3741927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11"/>
            <p:cNvSpPr/>
            <p:nvPr/>
          </p:nvSpPr>
          <p:spPr>
            <a:xfrm>
              <a:off x="4008864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11"/>
            <p:cNvSpPr/>
            <p:nvPr/>
          </p:nvSpPr>
          <p:spPr>
            <a:xfrm>
              <a:off x="4275800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11"/>
            <p:cNvSpPr/>
            <p:nvPr/>
          </p:nvSpPr>
          <p:spPr>
            <a:xfrm>
              <a:off x="4543217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11"/>
            <p:cNvSpPr/>
            <p:nvPr/>
          </p:nvSpPr>
          <p:spPr>
            <a:xfrm>
              <a:off x="4810153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11"/>
            <p:cNvSpPr/>
            <p:nvPr/>
          </p:nvSpPr>
          <p:spPr>
            <a:xfrm>
              <a:off x="5077570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11"/>
            <p:cNvSpPr/>
            <p:nvPr/>
          </p:nvSpPr>
          <p:spPr>
            <a:xfrm>
              <a:off x="5344507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11"/>
            <p:cNvSpPr/>
            <p:nvPr/>
          </p:nvSpPr>
          <p:spPr>
            <a:xfrm>
              <a:off x="5611924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11"/>
            <p:cNvSpPr/>
            <p:nvPr/>
          </p:nvSpPr>
          <p:spPr>
            <a:xfrm>
              <a:off x="5878860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11"/>
            <p:cNvSpPr/>
            <p:nvPr/>
          </p:nvSpPr>
          <p:spPr>
            <a:xfrm>
              <a:off x="6145797" y="3666372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11"/>
            <p:cNvSpPr/>
            <p:nvPr/>
          </p:nvSpPr>
          <p:spPr>
            <a:xfrm>
              <a:off x="6413214" y="3666372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11"/>
            <p:cNvSpPr/>
            <p:nvPr/>
          </p:nvSpPr>
          <p:spPr>
            <a:xfrm>
              <a:off x="6680150" y="3666372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1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11"/>
            <p:cNvSpPr/>
            <p:nvPr/>
          </p:nvSpPr>
          <p:spPr>
            <a:xfrm>
              <a:off x="6947567" y="3666372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6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11"/>
            <p:cNvSpPr/>
            <p:nvPr/>
          </p:nvSpPr>
          <p:spPr>
            <a:xfrm>
              <a:off x="7214504" y="3666372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11"/>
            <p:cNvSpPr/>
            <p:nvPr/>
          </p:nvSpPr>
          <p:spPr>
            <a:xfrm>
              <a:off x="7481408" y="3666372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11"/>
            <p:cNvSpPr/>
            <p:nvPr/>
          </p:nvSpPr>
          <p:spPr>
            <a:xfrm>
              <a:off x="7748857" y="3666372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11"/>
            <p:cNvSpPr/>
            <p:nvPr/>
          </p:nvSpPr>
          <p:spPr>
            <a:xfrm>
              <a:off x="8015762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11"/>
            <p:cNvSpPr/>
            <p:nvPr/>
          </p:nvSpPr>
          <p:spPr>
            <a:xfrm>
              <a:off x="8283179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11"/>
            <p:cNvSpPr/>
            <p:nvPr/>
          </p:nvSpPr>
          <p:spPr>
            <a:xfrm>
              <a:off x="8550628" y="3666372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6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11"/>
            <p:cNvSpPr/>
            <p:nvPr/>
          </p:nvSpPr>
          <p:spPr>
            <a:xfrm>
              <a:off x="8817532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11"/>
            <p:cNvSpPr/>
            <p:nvPr/>
          </p:nvSpPr>
          <p:spPr>
            <a:xfrm>
              <a:off x="9084469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11"/>
            <p:cNvSpPr/>
            <p:nvPr/>
          </p:nvSpPr>
          <p:spPr>
            <a:xfrm>
              <a:off x="11" y="3946860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17"/>
                  </a:cubicBezTo>
                  <a:cubicBezTo>
                    <a:pt x="1906" y="379"/>
                    <a:pt x="1558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11"/>
            <p:cNvSpPr/>
            <p:nvPr/>
          </p:nvSpPr>
          <p:spPr>
            <a:xfrm>
              <a:off x="268870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11"/>
            <p:cNvSpPr/>
            <p:nvPr/>
          </p:nvSpPr>
          <p:spPr>
            <a:xfrm>
              <a:off x="536287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11"/>
            <p:cNvSpPr/>
            <p:nvPr/>
          </p:nvSpPr>
          <p:spPr>
            <a:xfrm>
              <a:off x="803223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11"/>
            <p:cNvSpPr/>
            <p:nvPr/>
          </p:nvSpPr>
          <p:spPr>
            <a:xfrm>
              <a:off x="1070160" y="3946860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11"/>
            <p:cNvSpPr/>
            <p:nvPr/>
          </p:nvSpPr>
          <p:spPr>
            <a:xfrm>
              <a:off x="1337577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11"/>
            <p:cNvSpPr/>
            <p:nvPr/>
          </p:nvSpPr>
          <p:spPr>
            <a:xfrm>
              <a:off x="1604513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11"/>
            <p:cNvSpPr/>
            <p:nvPr/>
          </p:nvSpPr>
          <p:spPr>
            <a:xfrm>
              <a:off x="1871930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11"/>
            <p:cNvSpPr/>
            <p:nvPr/>
          </p:nvSpPr>
          <p:spPr>
            <a:xfrm>
              <a:off x="2138867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11"/>
            <p:cNvSpPr/>
            <p:nvPr/>
          </p:nvSpPr>
          <p:spPr>
            <a:xfrm>
              <a:off x="2405803" y="3946860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11"/>
            <p:cNvSpPr/>
            <p:nvPr/>
          </p:nvSpPr>
          <p:spPr>
            <a:xfrm>
              <a:off x="2673220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11"/>
            <p:cNvSpPr/>
            <p:nvPr/>
          </p:nvSpPr>
          <p:spPr>
            <a:xfrm>
              <a:off x="2940157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11"/>
            <p:cNvSpPr/>
            <p:nvPr/>
          </p:nvSpPr>
          <p:spPr>
            <a:xfrm>
              <a:off x="3207574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11"/>
            <p:cNvSpPr/>
            <p:nvPr/>
          </p:nvSpPr>
          <p:spPr>
            <a:xfrm>
              <a:off x="3474510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11"/>
            <p:cNvSpPr/>
            <p:nvPr/>
          </p:nvSpPr>
          <p:spPr>
            <a:xfrm>
              <a:off x="3741927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11"/>
            <p:cNvSpPr/>
            <p:nvPr/>
          </p:nvSpPr>
          <p:spPr>
            <a:xfrm>
              <a:off x="4008864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11"/>
            <p:cNvSpPr/>
            <p:nvPr/>
          </p:nvSpPr>
          <p:spPr>
            <a:xfrm>
              <a:off x="4275800" y="3946860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0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11"/>
            <p:cNvSpPr/>
            <p:nvPr/>
          </p:nvSpPr>
          <p:spPr>
            <a:xfrm>
              <a:off x="4543217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11"/>
            <p:cNvSpPr/>
            <p:nvPr/>
          </p:nvSpPr>
          <p:spPr>
            <a:xfrm>
              <a:off x="4810153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11"/>
            <p:cNvSpPr/>
            <p:nvPr/>
          </p:nvSpPr>
          <p:spPr>
            <a:xfrm>
              <a:off x="5077570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11"/>
            <p:cNvSpPr/>
            <p:nvPr/>
          </p:nvSpPr>
          <p:spPr>
            <a:xfrm>
              <a:off x="5344507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11"/>
            <p:cNvSpPr/>
            <p:nvPr/>
          </p:nvSpPr>
          <p:spPr>
            <a:xfrm>
              <a:off x="5611924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11"/>
            <p:cNvSpPr/>
            <p:nvPr/>
          </p:nvSpPr>
          <p:spPr>
            <a:xfrm>
              <a:off x="5878860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11"/>
            <p:cNvSpPr/>
            <p:nvPr/>
          </p:nvSpPr>
          <p:spPr>
            <a:xfrm>
              <a:off x="6145797" y="3946860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11"/>
            <p:cNvSpPr/>
            <p:nvPr/>
          </p:nvSpPr>
          <p:spPr>
            <a:xfrm>
              <a:off x="6413214" y="3946860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11"/>
            <p:cNvSpPr/>
            <p:nvPr/>
          </p:nvSpPr>
          <p:spPr>
            <a:xfrm>
              <a:off x="6680150" y="3946860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6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11"/>
            <p:cNvSpPr/>
            <p:nvPr/>
          </p:nvSpPr>
          <p:spPr>
            <a:xfrm>
              <a:off x="6947567" y="3946860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11"/>
            <p:cNvSpPr/>
            <p:nvPr/>
          </p:nvSpPr>
          <p:spPr>
            <a:xfrm>
              <a:off x="7214504" y="3946860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11"/>
            <p:cNvSpPr/>
            <p:nvPr/>
          </p:nvSpPr>
          <p:spPr>
            <a:xfrm>
              <a:off x="7481408" y="3946860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11"/>
            <p:cNvSpPr/>
            <p:nvPr/>
          </p:nvSpPr>
          <p:spPr>
            <a:xfrm>
              <a:off x="7748857" y="3946860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11"/>
            <p:cNvSpPr/>
            <p:nvPr/>
          </p:nvSpPr>
          <p:spPr>
            <a:xfrm>
              <a:off x="8015762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11"/>
            <p:cNvSpPr/>
            <p:nvPr/>
          </p:nvSpPr>
          <p:spPr>
            <a:xfrm>
              <a:off x="8283179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11"/>
            <p:cNvSpPr/>
            <p:nvPr/>
          </p:nvSpPr>
          <p:spPr>
            <a:xfrm>
              <a:off x="8550628" y="3946860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11"/>
            <p:cNvSpPr/>
            <p:nvPr/>
          </p:nvSpPr>
          <p:spPr>
            <a:xfrm>
              <a:off x="8817532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11"/>
            <p:cNvSpPr/>
            <p:nvPr/>
          </p:nvSpPr>
          <p:spPr>
            <a:xfrm>
              <a:off x="9084469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11"/>
            <p:cNvSpPr/>
            <p:nvPr/>
          </p:nvSpPr>
          <p:spPr>
            <a:xfrm>
              <a:off x="1933" y="4226868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61"/>
                    <a:pt x="1" y="1604"/>
                    <a:pt x="1044" y="1649"/>
                  </a:cubicBezTo>
                  <a:cubicBezTo>
                    <a:pt x="1498" y="1649"/>
                    <a:pt x="1846" y="1271"/>
                    <a:pt x="1831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11"/>
            <p:cNvSpPr/>
            <p:nvPr/>
          </p:nvSpPr>
          <p:spPr>
            <a:xfrm>
              <a:off x="268870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2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11"/>
            <p:cNvSpPr/>
            <p:nvPr/>
          </p:nvSpPr>
          <p:spPr>
            <a:xfrm>
              <a:off x="536287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2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11"/>
            <p:cNvSpPr/>
            <p:nvPr/>
          </p:nvSpPr>
          <p:spPr>
            <a:xfrm>
              <a:off x="803223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11"/>
            <p:cNvSpPr/>
            <p:nvPr/>
          </p:nvSpPr>
          <p:spPr>
            <a:xfrm>
              <a:off x="1070160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2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11"/>
            <p:cNvSpPr/>
            <p:nvPr/>
          </p:nvSpPr>
          <p:spPr>
            <a:xfrm>
              <a:off x="1337577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0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11"/>
            <p:cNvSpPr/>
            <p:nvPr/>
          </p:nvSpPr>
          <p:spPr>
            <a:xfrm>
              <a:off x="1604513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4" y="1507"/>
                    <a:pt x="848" y="1585"/>
                    <a:pt x="1049" y="1585"/>
                  </a:cubicBezTo>
                  <a:cubicBezTo>
                    <a:pt x="1437" y="1585"/>
                    <a:pt x="1816" y="1291"/>
                    <a:pt x="1846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11"/>
            <p:cNvSpPr/>
            <p:nvPr/>
          </p:nvSpPr>
          <p:spPr>
            <a:xfrm>
              <a:off x="1871930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2"/>
                    <a:pt x="469" y="1331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6" y="1585"/>
                    <a:pt x="1810" y="1291"/>
                    <a:pt x="1830" y="832"/>
                  </a:cubicBezTo>
                  <a:cubicBezTo>
                    <a:pt x="1846" y="394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11"/>
            <p:cNvSpPr/>
            <p:nvPr/>
          </p:nvSpPr>
          <p:spPr>
            <a:xfrm>
              <a:off x="2138867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4" y="1507"/>
                    <a:pt x="848" y="1585"/>
                    <a:pt x="1049" y="1585"/>
                  </a:cubicBezTo>
                  <a:cubicBezTo>
                    <a:pt x="1437" y="1585"/>
                    <a:pt x="1816" y="1291"/>
                    <a:pt x="1845" y="832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11"/>
            <p:cNvSpPr/>
            <p:nvPr/>
          </p:nvSpPr>
          <p:spPr>
            <a:xfrm>
              <a:off x="2405803" y="4226868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2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11"/>
            <p:cNvSpPr/>
            <p:nvPr/>
          </p:nvSpPr>
          <p:spPr>
            <a:xfrm>
              <a:off x="2673220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0" y="1291"/>
                    <a:pt x="1830" y="832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11"/>
            <p:cNvSpPr/>
            <p:nvPr/>
          </p:nvSpPr>
          <p:spPr>
            <a:xfrm>
              <a:off x="2940157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2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11"/>
            <p:cNvSpPr/>
            <p:nvPr/>
          </p:nvSpPr>
          <p:spPr>
            <a:xfrm>
              <a:off x="3207574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0" y="1291"/>
                    <a:pt x="1830" y="832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11"/>
            <p:cNvSpPr/>
            <p:nvPr/>
          </p:nvSpPr>
          <p:spPr>
            <a:xfrm>
              <a:off x="3474510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2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11"/>
            <p:cNvSpPr/>
            <p:nvPr/>
          </p:nvSpPr>
          <p:spPr>
            <a:xfrm>
              <a:off x="3741927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1" y="832"/>
                    <a:pt x="469" y="1331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11"/>
            <p:cNvSpPr/>
            <p:nvPr/>
          </p:nvSpPr>
          <p:spPr>
            <a:xfrm>
              <a:off x="4008864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11"/>
            <p:cNvSpPr/>
            <p:nvPr/>
          </p:nvSpPr>
          <p:spPr>
            <a:xfrm>
              <a:off x="4275800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0" y="1585"/>
                    <a:pt x="1825" y="1291"/>
                    <a:pt x="1845" y="832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11"/>
            <p:cNvSpPr/>
            <p:nvPr/>
          </p:nvSpPr>
          <p:spPr>
            <a:xfrm>
              <a:off x="4543217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11"/>
            <p:cNvSpPr/>
            <p:nvPr/>
          </p:nvSpPr>
          <p:spPr>
            <a:xfrm>
              <a:off x="4810153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0" y="1585"/>
                    <a:pt x="1825" y="1291"/>
                    <a:pt x="1845" y="832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11"/>
            <p:cNvSpPr/>
            <p:nvPr/>
          </p:nvSpPr>
          <p:spPr>
            <a:xfrm>
              <a:off x="5077570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11"/>
            <p:cNvSpPr/>
            <p:nvPr/>
          </p:nvSpPr>
          <p:spPr>
            <a:xfrm>
              <a:off x="5344507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7" y="1585"/>
                    <a:pt x="1815" y="1291"/>
                    <a:pt x="1845" y="832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11"/>
            <p:cNvSpPr/>
            <p:nvPr/>
          </p:nvSpPr>
          <p:spPr>
            <a:xfrm>
              <a:off x="5611924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11"/>
            <p:cNvSpPr/>
            <p:nvPr/>
          </p:nvSpPr>
          <p:spPr>
            <a:xfrm>
              <a:off x="5878860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11"/>
            <p:cNvSpPr/>
            <p:nvPr/>
          </p:nvSpPr>
          <p:spPr>
            <a:xfrm>
              <a:off x="6145797" y="4226868"/>
              <a:ext cx="59109" cy="50811"/>
            </a:xfrm>
            <a:custGeom>
              <a:rect b="b" l="l" r="r" t="t"/>
              <a:pathLst>
                <a:path extrusionOk="0" h="1586" w="1845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9" y="1507"/>
                    <a:pt x="856" y="1585"/>
                    <a:pt x="1058" y="1585"/>
                  </a:cubicBezTo>
                  <a:cubicBezTo>
                    <a:pt x="1450" y="1585"/>
                    <a:pt x="1825" y="1291"/>
                    <a:pt x="1845" y="832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11"/>
            <p:cNvSpPr/>
            <p:nvPr/>
          </p:nvSpPr>
          <p:spPr>
            <a:xfrm>
              <a:off x="6413214" y="4226868"/>
              <a:ext cx="59109" cy="50811"/>
            </a:xfrm>
            <a:custGeom>
              <a:rect b="b" l="l" r="r" t="t"/>
              <a:pathLst>
                <a:path extrusionOk="0" h="1586" w="1845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11"/>
            <p:cNvSpPr/>
            <p:nvPr/>
          </p:nvSpPr>
          <p:spPr>
            <a:xfrm>
              <a:off x="6680150" y="4226868"/>
              <a:ext cx="59109" cy="50811"/>
            </a:xfrm>
            <a:custGeom>
              <a:rect b="b" l="l" r="r" t="t"/>
              <a:pathLst>
                <a:path extrusionOk="0" h="1586" w="1845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9" y="1507"/>
                    <a:pt x="856" y="1585"/>
                    <a:pt x="1058" y="1585"/>
                  </a:cubicBezTo>
                  <a:cubicBezTo>
                    <a:pt x="1450" y="1585"/>
                    <a:pt x="1825" y="1291"/>
                    <a:pt x="1845" y="832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11"/>
            <p:cNvSpPr/>
            <p:nvPr/>
          </p:nvSpPr>
          <p:spPr>
            <a:xfrm>
              <a:off x="6947567" y="4226868"/>
              <a:ext cx="59109" cy="50811"/>
            </a:xfrm>
            <a:custGeom>
              <a:rect b="b" l="l" r="r" t="t"/>
              <a:pathLst>
                <a:path extrusionOk="0" h="1586" w="1845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11"/>
            <p:cNvSpPr/>
            <p:nvPr/>
          </p:nvSpPr>
          <p:spPr>
            <a:xfrm>
              <a:off x="7214504" y="4226868"/>
              <a:ext cx="59109" cy="50811"/>
            </a:xfrm>
            <a:custGeom>
              <a:rect b="b" l="l" r="r" t="t"/>
              <a:pathLst>
                <a:path extrusionOk="0" h="1586" w="1845">
                  <a:moveTo>
                    <a:pt x="1043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7" y="1585"/>
                    <a:pt x="1815" y="1291"/>
                    <a:pt x="1845" y="832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11"/>
            <p:cNvSpPr/>
            <p:nvPr/>
          </p:nvSpPr>
          <p:spPr>
            <a:xfrm>
              <a:off x="7481408" y="4226868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2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11"/>
            <p:cNvSpPr/>
            <p:nvPr/>
          </p:nvSpPr>
          <p:spPr>
            <a:xfrm>
              <a:off x="7748857" y="4226868"/>
              <a:ext cx="59109" cy="50811"/>
            </a:xfrm>
            <a:custGeom>
              <a:rect b="b" l="l" r="r" t="t"/>
              <a:pathLst>
                <a:path extrusionOk="0" h="1586" w="1845">
                  <a:moveTo>
                    <a:pt x="1043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11"/>
            <p:cNvSpPr/>
            <p:nvPr/>
          </p:nvSpPr>
          <p:spPr>
            <a:xfrm>
              <a:off x="8015762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2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11"/>
            <p:cNvSpPr/>
            <p:nvPr/>
          </p:nvSpPr>
          <p:spPr>
            <a:xfrm>
              <a:off x="8283179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11"/>
            <p:cNvSpPr/>
            <p:nvPr/>
          </p:nvSpPr>
          <p:spPr>
            <a:xfrm>
              <a:off x="8550628" y="4226868"/>
              <a:ext cx="59109" cy="50811"/>
            </a:xfrm>
            <a:custGeom>
              <a:rect b="b" l="l" r="r" t="t"/>
              <a:pathLst>
                <a:path extrusionOk="0" h="1586" w="1845">
                  <a:moveTo>
                    <a:pt x="1043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11"/>
            <p:cNvSpPr/>
            <p:nvPr/>
          </p:nvSpPr>
          <p:spPr>
            <a:xfrm>
              <a:off x="8817532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2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11"/>
            <p:cNvSpPr/>
            <p:nvPr/>
          </p:nvSpPr>
          <p:spPr>
            <a:xfrm>
              <a:off x="9084469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11"/>
            <p:cNvSpPr/>
            <p:nvPr/>
          </p:nvSpPr>
          <p:spPr>
            <a:xfrm>
              <a:off x="11" y="4507388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8"/>
                    <a:pt x="1104" y="1648"/>
                  </a:cubicBezTo>
                  <a:cubicBezTo>
                    <a:pt x="1558" y="1633"/>
                    <a:pt x="1906" y="1270"/>
                    <a:pt x="1891" y="817"/>
                  </a:cubicBezTo>
                  <a:cubicBezTo>
                    <a:pt x="1906" y="378"/>
                    <a:pt x="1558" y="15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11"/>
            <p:cNvSpPr/>
            <p:nvPr/>
          </p:nvSpPr>
          <p:spPr>
            <a:xfrm>
              <a:off x="268870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11"/>
            <p:cNvSpPr/>
            <p:nvPr/>
          </p:nvSpPr>
          <p:spPr>
            <a:xfrm>
              <a:off x="536287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11"/>
            <p:cNvSpPr/>
            <p:nvPr/>
          </p:nvSpPr>
          <p:spPr>
            <a:xfrm>
              <a:off x="803223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11"/>
            <p:cNvSpPr/>
            <p:nvPr/>
          </p:nvSpPr>
          <p:spPr>
            <a:xfrm>
              <a:off x="1070160" y="4507388"/>
              <a:ext cx="59622" cy="50427"/>
            </a:xfrm>
            <a:custGeom>
              <a:rect b="b" l="l" r="r" t="t"/>
              <a:pathLst>
                <a:path extrusionOk="0" h="1574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11"/>
            <p:cNvSpPr/>
            <p:nvPr/>
          </p:nvSpPr>
          <p:spPr>
            <a:xfrm>
              <a:off x="1337577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11"/>
            <p:cNvSpPr/>
            <p:nvPr/>
          </p:nvSpPr>
          <p:spPr>
            <a:xfrm>
              <a:off x="1604513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11"/>
            <p:cNvSpPr/>
            <p:nvPr/>
          </p:nvSpPr>
          <p:spPr>
            <a:xfrm>
              <a:off x="1871930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49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11"/>
            <p:cNvSpPr/>
            <p:nvPr/>
          </p:nvSpPr>
          <p:spPr>
            <a:xfrm>
              <a:off x="2138867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11"/>
            <p:cNvSpPr/>
            <p:nvPr/>
          </p:nvSpPr>
          <p:spPr>
            <a:xfrm>
              <a:off x="2405803" y="4507388"/>
              <a:ext cx="59622" cy="50427"/>
            </a:xfrm>
            <a:custGeom>
              <a:rect b="b" l="l" r="r" t="t"/>
              <a:pathLst>
                <a:path extrusionOk="0" h="1574" w="1861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11"/>
            <p:cNvSpPr/>
            <p:nvPr/>
          </p:nvSpPr>
          <p:spPr>
            <a:xfrm>
              <a:off x="2673220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11"/>
            <p:cNvSpPr/>
            <p:nvPr/>
          </p:nvSpPr>
          <p:spPr>
            <a:xfrm>
              <a:off x="2940157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11"/>
            <p:cNvSpPr/>
            <p:nvPr/>
          </p:nvSpPr>
          <p:spPr>
            <a:xfrm>
              <a:off x="3207574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11"/>
            <p:cNvSpPr/>
            <p:nvPr/>
          </p:nvSpPr>
          <p:spPr>
            <a:xfrm>
              <a:off x="3474510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11"/>
            <p:cNvSpPr/>
            <p:nvPr/>
          </p:nvSpPr>
          <p:spPr>
            <a:xfrm>
              <a:off x="3741927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11"/>
            <p:cNvSpPr/>
            <p:nvPr/>
          </p:nvSpPr>
          <p:spPr>
            <a:xfrm>
              <a:off x="4008864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11"/>
            <p:cNvSpPr/>
            <p:nvPr/>
          </p:nvSpPr>
          <p:spPr>
            <a:xfrm>
              <a:off x="4275800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11"/>
            <p:cNvSpPr/>
            <p:nvPr/>
          </p:nvSpPr>
          <p:spPr>
            <a:xfrm>
              <a:off x="4543217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11"/>
            <p:cNvSpPr/>
            <p:nvPr/>
          </p:nvSpPr>
          <p:spPr>
            <a:xfrm>
              <a:off x="4810153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11"/>
            <p:cNvSpPr/>
            <p:nvPr/>
          </p:nvSpPr>
          <p:spPr>
            <a:xfrm>
              <a:off x="5077570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11"/>
            <p:cNvSpPr/>
            <p:nvPr/>
          </p:nvSpPr>
          <p:spPr>
            <a:xfrm>
              <a:off x="5344507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11"/>
            <p:cNvSpPr/>
            <p:nvPr/>
          </p:nvSpPr>
          <p:spPr>
            <a:xfrm>
              <a:off x="5611924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11"/>
            <p:cNvSpPr/>
            <p:nvPr/>
          </p:nvSpPr>
          <p:spPr>
            <a:xfrm>
              <a:off x="5878860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11"/>
            <p:cNvSpPr/>
            <p:nvPr/>
          </p:nvSpPr>
          <p:spPr>
            <a:xfrm>
              <a:off x="6145797" y="4507388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11"/>
            <p:cNvSpPr/>
            <p:nvPr/>
          </p:nvSpPr>
          <p:spPr>
            <a:xfrm>
              <a:off x="6413214" y="4507388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11"/>
            <p:cNvSpPr/>
            <p:nvPr/>
          </p:nvSpPr>
          <p:spPr>
            <a:xfrm>
              <a:off x="6680150" y="4507388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6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11"/>
            <p:cNvSpPr/>
            <p:nvPr/>
          </p:nvSpPr>
          <p:spPr>
            <a:xfrm>
              <a:off x="6947567" y="4507388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11"/>
            <p:cNvSpPr/>
            <p:nvPr/>
          </p:nvSpPr>
          <p:spPr>
            <a:xfrm>
              <a:off x="7214504" y="4507388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43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11"/>
            <p:cNvSpPr/>
            <p:nvPr/>
          </p:nvSpPr>
          <p:spPr>
            <a:xfrm>
              <a:off x="7481408" y="4507388"/>
              <a:ext cx="59622" cy="50427"/>
            </a:xfrm>
            <a:custGeom>
              <a:rect b="b" l="l" r="r" t="t"/>
              <a:pathLst>
                <a:path extrusionOk="0" h="1574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11"/>
            <p:cNvSpPr/>
            <p:nvPr/>
          </p:nvSpPr>
          <p:spPr>
            <a:xfrm>
              <a:off x="7748857" y="4507388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43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11"/>
            <p:cNvSpPr/>
            <p:nvPr/>
          </p:nvSpPr>
          <p:spPr>
            <a:xfrm>
              <a:off x="8015762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11"/>
            <p:cNvSpPr/>
            <p:nvPr/>
          </p:nvSpPr>
          <p:spPr>
            <a:xfrm>
              <a:off x="8283179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11"/>
            <p:cNvSpPr/>
            <p:nvPr/>
          </p:nvSpPr>
          <p:spPr>
            <a:xfrm>
              <a:off x="8550628" y="4507388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43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11"/>
            <p:cNvSpPr/>
            <p:nvPr/>
          </p:nvSpPr>
          <p:spPr>
            <a:xfrm>
              <a:off x="8817532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11"/>
            <p:cNvSpPr/>
            <p:nvPr/>
          </p:nvSpPr>
          <p:spPr>
            <a:xfrm>
              <a:off x="9084469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7" y="1498"/>
                    <a:pt x="849" y="1574"/>
                    <a:pt x="1046" y="1574"/>
                  </a:cubicBezTo>
                  <a:cubicBezTo>
                    <a:pt x="1437" y="1574"/>
                    <a:pt x="1810" y="1279"/>
                    <a:pt x="1831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7" name="Google Shape;2247;p11"/>
          <p:cNvSpPr/>
          <p:nvPr/>
        </p:nvSpPr>
        <p:spPr>
          <a:xfrm>
            <a:off x="2324400" y="324150"/>
            <a:ext cx="4495200" cy="4495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8" name="Google Shape;2248;p11"/>
          <p:cNvSpPr txBox="1"/>
          <p:nvPr>
            <p:ph hasCustomPrompt="1" type="title"/>
          </p:nvPr>
        </p:nvSpPr>
        <p:spPr>
          <a:xfrm>
            <a:off x="1284000" y="1636475"/>
            <a:ext cx="6576000" cy="14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49" name="Google Shape;2249;p11"/>
          <p:cNvSpPr txBox="1"/>
          <p:nvPr>
            <p:ph idx="1" type="subTitle"/>
          </p:nvPr>
        </p:nvSpPr>
        <p:spPr>
          <a:xfrm>
            <a:off x="1284000" y="3147625"/>
            <a:ext cx="6576000" cy="3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50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25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p13"/>
          <p:cNvSpPr txBox="1"/>
          <p:nvPr>
            <p:ph type="title"/>
          </p:nvPr>
        </p:nvSpPr>
        <p:spPr>
          <a:xfrm>
            <a:off x="717950" y="1804725"/>
            <a:ext cx="3459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53" name="Google Shape;2253;p13"/>
          <p:cNvSpPr txBox="1"/>
          <p:nvPr>
            <p:ph hasCustomPrompt="1" idx="2" type="title"/>
          </p:nvPr>
        </p:nvSpPr>
        <p:spPr>
          <a:xfrm>
            <a:off x="2118950" y="1325325"/>
            <a:ext cx="657900" cy="4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4" name="Google Shape;2254;p13"/>
          <p:cNvSpPr txBox="1"/>
          <p:nvPr>
            <p:ph idx="1" type="subTitle"/>
          </p:nvPr>
        </p:nvSpPr>
        <p:spPr>
          <a:xfrm>
            <a:off x="1131647" y="2166468"/>
            <a:ext cx="2632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5" name="Google Shape;2255;p13"/>
          <p:cNvSpPr txBox="1"/>
          <p:nvPr>
            <p:ph idx="3" type="title"/>
          </p:nvPr>
        </p:nvSpPr>
        <p:spPr>
          <a:xfrm>
            <a:off x="4957650" y="1804725"/>
            <a:ext cx="3477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56" name="Google Shape;2256;p13"/>
          <p:cNvSpPr txBox="1"/>
          <p:nvPr>
            <p:ph hasCustomPrompt="1" idx="4" type="title"/>
          </p:nvPr>
        </p:nvSpPr>
        <p:spPr>
          <a:xfrm>
            <a:off x="6367151" y="1325325"/>
            <a:ext cx="657900" cy="4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7" name="Google Shape;2257;p13"/>
          <p:cNvSpPr txBox="1"/>
          <p:nvPr>
            <p:ph idx="5" type="subTitle"/>
          </p:nvPr>
        </p:nvSpPr>
        <p:spPr>
          <a:xfrm>
            <a:off x="5379853" y="2166468"/>
            <a:ext cx="2632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8" name="Google Shape;2258;p13"/>
          <p:cNvSpPr txBox="1"/>
          <p:nvPr>
            <p:ph idx="6" type="title"/>
          </p:nvPr>
        </p:nvSpPr>
        <p:spPr>
          <a:xfrm>
            <a:off x="717950" y="3555323"/>
            <a:ext cx="3459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59" name="Google Shape;2259;p13"/>
          <p:cNvSpPr txBox="1"/>
          <p:nvPr>
            <p:ph hasCustomPrompt="1" idx="7" type="title"/>
          </p:nvPr>
        </p:nvSpPr>
        <p:spPr>
          <a:xfrm>
            <a:off x="2089250" y="3090188"/>
            <a:ext cx="717300" cy="4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0" name="Google Shape;2260;p13"/>
          <p:cNvSpPr txBox="1"/>
          <p:nvPr>
            <p:ph idx="8" type="subTitle"/>
          </p:nvPr>
        </p:nvSpPr>
        <p:spPr>
          <a:xfrm>
            <a:off x="1131647" y="3916860"/>
            <a:ext cx="2632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1" name="Google Shape;2261;p13"/>
          <p:cNvSpPr txBox="1"/>
          <p:nvPr>
            <p:ph idx="9" type="title"/>
          </p:nvPr>
        </p:nvSpPr>
        <p:spPr>
          <a:xfrm>
            <a:off x="4957650" y="3555323"/>
            <a:ext cx="3477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62" name="Google Shape;2262;p13"/>
          <p:cNvSpPr txBox="1"/>
          <p:nvPr>
            <p:ph hasCustomPrompt="1" idx="13" type="title"/>
          </p:nvPr>
        </p:nvSpPr>
        <p:spPr>
          <a:xfrm>
            <a:off x="6337451" y="3090188"/>
            <a:ext cx="717300" cy="4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3" name="Google Shape;2263;p13"/>
          <p:cNvSpPr txBox="1"/>
          <p:nvPr>
            <p:ph idx="14" type="subTitle"/>
          </p:nvPr>
        </p:nvSpPr>
        <p:spPr>
          <a:xfrm>
            <a:off x="5379853" y="3916860"/>
            <a:ext cx="2632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4" name="Google Shape;2264;p1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265" name="Google Shape;2265;p13"/>
          <p:cNvGrpSpPr/>
          <p:nvPr/>
        </p:nvGrpSpPr>
        <p:grpSpPr>
          <a:xfrm>
            <a:off x="39" y="584422"/>
            <a:ext cx="9144282" cy="318224"/>
            <a:chOff x="39" y="584422"/>
            <a:chExt cx="9144282" cy="318224"/>
          </a:xfrm>
        </p:grpSpPr>
        <p:sp>
          <p:nvSpPr>
            <p:cNvPr id="2266" name="Google Shape;2266;p13"/>
            <p:cNvSpPr/>
            <p:nvPr/>
          </p:nvSpPr>
          <p:spPr>
            <a:xfrm>
              <a:off x="39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13"/>
            <p:cNvSpPr/>
            <p:nvPr/>
          </p:nvSpPr>
          <p:spPr>
            <a:xfrm>
              <a:off x="267560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13"/>
            <p:cNvSpPr/>
            <p:nvPr/>
          </p:nvSpPr>
          <p:spPr>
            <a:xfrm>
              <a:off x="534601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13"/>
            <p:cNvSpPr/>
            <p:nvPr/>
          </p:nvSpPr>
          <p:spPr>
            <a:xfrm>
              <a:off x="801641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13"/>
            <p:cNvSpPr/>
            <p:nvPr/>
          </p:nvSpPr>
          <p:spPr>
            <a:xfrm>
              <a:off x="1069162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13"/>
            <p:cNvSpPr/>
            <p:nvPr/>
          </p:nvSpPr>
          <p:spPr>
            <a:xfrm>
              <a:off x="1336203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13"/>
            <p:cNvSpPr/>
            <p:nvPr/>
          </p:nvSpPr>
          <p:spPr>
            <a:xfrm>
              <a:off x="1603724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13"/>
            <p:cNvSpPr/>
            <p:nvPr/>
          </p:nvSpPr>
          <p:spPr>
            <a:xfrm>
              <a:off x="7214910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13"/>
            <p:cNvSpPr/>
            <p:nvPr/>
          </p:nvSpPr>
          <p:spPr>
            <a:xfrm>
              <a:off x="7481951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13"/>
            <p:cNvSpPr/>
            <p:nvPr/>
          </p:nvSpPr>
          <p:spPr>
            <a:xfrm>
              <a:off x="7748991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13"/>
            <p:cNvSpPr/>
            <p:nvPr/>
          </p:nvSpPr>
          <p:spPr>
            <a:xfrm>
              <a:off x="8016513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13"/>
            <p:cNvSpPr/>
            <p:nvPr/>
          </p:nvSpPr>
          <p:spPr>
            <a:xfrm>
              <a:off x="8283553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13"/>
            <p:cNvSpPr/>
            <p:nvPr/>
          </p:nvSpPr>
          <p:spPr>
            <a:xfrm>
              <a:off x="8550594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13"/>
            <p:cNvSpPr/>
            <p:nvPr/>
          </p:nvSpPr>
          <p:spPr>
            <a:xfrm>
              <a:off x="8818115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13"/>
            <p:cNvSpPr/>
            <p:nvPr/>
          </p:nvSpPr>
          <p:spPr>
            <a:xfrm>
              <a:off x="9085156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13"/>
            <p:cNvSpPr/>
            <p:nvPr/>
          </p:nvSpPr>
          <p:spPr>
            <a:xfrm>
              <a:off x="39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13"/>
            <p:cNvSpPr/>
            <p:nvPr/>
          </p:nvSpPr>
          <p:spPr>
            <a:xfrm>
              <a:off x="267560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13"/>
            <p:cNvSpPr/>
            <p:nvPr/>
          </p:nvSpPr>
          <p:spPr>
            <a:xfrm>
              <a:off x="534601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13"/>
            <p:cNvSpPr/>
            <p:nvPr/>
          </p:nvSpPr>
          <p:spPr>
            <a:xfrm>
              <a:off x="801641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13"/>
            <p:cNvSpPr/>
            <p:nvPr/>
          </p:nvSpPr>
          <p:spPr>
            <a:xfrm>
              <a:off x="1069162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13"/>
            <p:cNvSpPr/>
            <p:nvPr/>
          </p:nvSpPr>
          <p:spPr>
            <a:xfrm>
              <a:off x="1336203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13"/>
            <p:cNvSpPr/>
            <p:nvPr/>
          </p:nvSpPr>
          <p:spPr>
            <a:xfrm>
              <a:off x="1603724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13"/>
            <p:cNvSpPr/>
            <p:nvPr/>
          </p:nvSpPr>
          <p:spPr>
            <a:xfrm>
              <a:off x="7214910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13"/>
            <p:cNvSpPr/>
            <p:nvPr/>
          </p:nvSpPr>
          <p:spPr>
            <a:xfrm>
              <a:off x="7481951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13"/>
            <p:cNvSpPr/>
            <p:nvPr/>
          </p:nvSpPr>
          <p:spPr>
            <a:xfrm>
              <a:off x="7748991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13"/>
            <p:cNvSpPr/>
            <p:nvPr/>
          </p:nvSpPr>
          <p:spPr>
            <a:xfrm>
              <a:off x="8016513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13"/>
            <p:cNvSpPr/>
            <p:nvPr/>
          </p:nvSpPr>
          <p:spPr>
            <a:xfrm>
              <a:off x="8283553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13"/>
            <p:cNvSpPr/>
            <p:nvPr/>
          </p:nvSpPr>
          <p:spPr>
            <a:xfrm>
              <a:off x="8550594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13"/>
            <p:cNvSpPr/>
            <p:nvPr/>
          </p:nvSpPr>
          <p:spPr>
            <a:xfrm>
              <a:off x="8818115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13"/>
            <p:cNvSpPr/>
            <p:nvPr/>
          </p:nvSpPr>
          <p:spPr>
            <a:xfrm>
              <a:off x="9085156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6" name="Google Shape;2296;p13"/>
          <p:cNvGrpSpPr/>
          <p:nvPr/>
        </p:nvGrpSpPr>
        <p:grpSpPr>
          <a:xfrm>
            <a:off x="39" y="4663503"/>
            <a:ext cx="9144282" cy="318224"/>
            <a:chOff x="39" y="272478"/>
            <a:chExt cx="9144282" cy="318224"/>
          </a:xfrm>
        </p:grpSpPr>
        <p:sp>
          <p:nvSpPr>
            <p:cNvPr id="2297" name="Google Shape;2297;p13"/>
            <p:cNvSpPr/>
            <p:nvPr/>
          </p:nvSpPr>
          <p:spPr>
            <a:xfrm>
              <a:off x="3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13"/>
            <p:cNvSpPr/>
            <p:nvPr/>
          </p:nvSpPr>
          <p:spPr>
            <a:xfrm>
              <a:off x="26756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13"/>
            <p:cNvSpPr/>
            <p:nvPr/>
          </p:nvSpPr>
          <p:spPr>
            <a:xfrm>
              <a:off x="53460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13"/>
            <p:cNvSpPr/>
            <p:nvPr/>
          </p:nvSpPr>
          <p:spPr>
            <a:xfrm>
              <a:off x="80164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13"/>
            <p:cNvSpPr/>
            <p:nvPr/>
          </p:nvSpPr>
          <p:spPr>
            <a:xfrm>
              <a:off x="106916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13"/>
            <p:cNvSpPr/>
            <p:nvPr/>
          </p:nvSpPr>
          <p:spPr>
            <a:xfrm>
              <a:off x="133620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13"/>
            <p:cNvSpPr/>
            <p:nvPr/>
          </p:nvSpPr>
          <p:spPr>
            <a:xfrm>
              <a:off x="160372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13"/>
            <p:cNvSpPr/>
            <p:nvPr/>
          </p:nvSpPr>
          <p:spPr>
            <a:xfrm>
              <a:off x="187076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13"/>
            <p:cNvSpPr/>
            <p:nvPr/>
          </p:nvSpPr>
          <p:spPr>
            <a:xfrm>
              <a:off x="213780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13"/>
            <p:cNvSpPr/>
            <p:nvPr/>
          </p:nvSpPr>
          <p:spPr>
            <a:xfrm>
              <a:off x="24048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13"/>
            <p:cNvSpPr/>
            <p:nvPr/>
          </p:nvSpPr>
          <p:spPr>
            <a:xfrm>
              <a:off x="267236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13"/>
            <p:cNvSpPr/>
            <p:nvPr/>
          </p:nvSpPr>
          <p:spPr>
            <a:xfrm>
              <a:off x="29394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13"/>
            <p:cNvSpPr/>
            <p:nvPr/>
          </p:nvSpPr>
          <p:spPr>
            <a:xfrm>
              <a:off x="3206930" y="272478"/>
              <a:ext cx="58684" cy="50383"/>
            </a:xfrm>
            <a:custGeom>
              <a:rect b="b" l="l" r="r" t="t"/>
              <a:pathLst>
                <a:path extrusionOk="0" h="1572" w="1831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3" y="1571"/>
                  </a:cubicBezTo>
                  <a:cubicBezTo>
                    <a:pt x="1440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13"/>
            <p:cNvSpPr/>
            <p:nvPr/>
          </p:nvSpPr>
          <p:spPr>
            <a:xfrm>
              <a:off x="347397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13"/>
            <p:cNvSpPr/>
            <p:nvPr/>
          </p:nvSpPr>
          <p:spPr>
            <a:xfrm>
              <a:off x="374101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13"/>
            <p:cNvSpPr/>
            <p:nvPr/>
          </p:nvSpPr>
          <p:spPr>
            <a:xfrm>
              <a:off x="400853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13"/>
            <p:cNvSpPr/>
            <p:nvPr/>
          </p:nvSpPr>
          <p:spPr>
            <a:xfrm>
              <a:off x="427557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13"/>
            <p:cNvSpPr/>
            <p:nvPr/>
          </p:nvSpPr>
          <p:spPr>
            <a:xfrm>
              <a:off x="4542613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13"/>
            <p:cNvSpPr/>
            <p:nvPr/>
          </p:nvSpPr>
          <p:spPr>
            <a:xfrm>
              <a:off x="4810135" y="272478"/>
              <a:ext cx="58651" cy="50383"/>
            </a:xfrm>
            <a:custGeom>
              <a:rect b="b" l="l" r="r" t="t"/>
              <a:pathLst>
                <a:path extrusionOk="0" h="157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2" y="1571"/>
                  </a:cubicBezTo>
                  <a:cubicBezTo>
                    <a:pt x="1439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13"/>
            <p:cNvSpPr/>
            <p:nvPr/>
          </p:nvSpPr>
          <p:spPr>
            <a:xfrm>
              <a:off x="5077175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13"/>
            <p:cNvSpPr/>
            <p:nvPr/>
          </p:nvSpPr>
          <p:spPr>
            <a:xfrm>
              <a:off x="5344216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13"/>
            <p:cNvSpPr/>
            <p:nvPr/>
          </p:nvSpPr>
          <p:spPr>
            <a:xfrm>
              <a:off x="5611737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43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4" y="1501"/>
                    <a:pt x="849" y="1571"/>
                    <a:pt x="1041" y="1571"/>
                  </a:cubicBezTo>
                  <a:cubicBezTo>
                    <a:pt x="1447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13"/>
            <p:cNvSpPr/>
            <p:nvPr/>
          </p:nvSpPr>
          <p:spPr>
            <a:xfrm>
              <a:off x="58787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13"/>
            <p:cNvSpPr/>
            <p:nvPr/>
          </p:nvSpPr>
          <p:spPr>
            <a:xfrm>
              <a:off x="614578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13"/>
            <p:cNvSpPr/>
            <p:nvPr/>
          </p:nvSpPr>
          <p:spPr>
            <a:xfrm>
              <a:off x="64133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4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13"/>
            <p:cNvSpPr/>
            <p:nvPr/>
          </p:nvSpPr>
          <p:spPr>
            <a:xfrm>
              <a:off x="668034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13"/>
            <p:cNvSpPr/>
            <p:nvPr/>
          </p:nvSpPr>
          <p:spPr>
            <a:xfrm>
              <a:off x="694738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13"/>
            <p:cNvSpPr/>
            <p:nvPr/>
          </p:nvSpPr>
          <p:spPr>
            <a:xfrm>
              <a:off x="721491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13"/>
            <p:cNvSpPr/>
            <p:nvPr/>
          </p:nvSpPr>
          <p:spPr>
            <a:xfrm>
              <a:off x="748195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13"/>
            <p:cNvSpPr/>
            <p:nvPr/>
          </p:nvSpPr>
          <p:spPr>
            <a:xfrm>
              <a:off x="774899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13"/>
            <p:cNvSpPr/>
            <p:nvPr/>
          </p:nvSpPr>
          <p:spPr>
            <a:xfrm>
              <a:off x="801651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13"/>
            <p:cNvSpPr/>
            <p:nvPr/>
          </p:nvSpPr>
          <p:spPr>
            <a:xfrm>
              <a:off x="828355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13"/>
            <p:cNvSpPr/>
            <p:nvPr/>
          </p:nvSpPr>
          <p:spPr>
            <a:xfrm>
              <a:off x="855059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13"/>
            <p:cNvSpPr/>
            <p:nvPr/>
          </p:nvSpPr>
          <p:spPr>
            <a:xfrm>
              <a:off x="881811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13"/>
            <p:cNvSpPr/>
            <p:nvPr/>
          </p:nvSpPr>
          <p:spPr>
            <a:xfrm>
              <a:off x="908515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13"/>
            <p:cNvSpPr/>
            <p:nvPr/>
          </p:nvSpPr>
          <p:spPr>
            <a:xfrm>
              <a:off x="3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13"/>
            <p:cNvSpPr/>
            <p:nvPr/>
          </p:nvSpPr>
          <p:spPr>
            <a:xfrm>
              <a:off x="26756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13"/>
            <p:cNvSpPr/>
            <p:nvPr/>
          </p:nvSpPr>
          <p:spPr>
            <a:xfrm>
              <a:off x="53460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13"/>
            <p:cNvSpPr/>
            <p:nvPr/>
          </p:nvSpPr>
          <p:spPr>
            <a:xfrm>
              <a:off x="80164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13"/>
            <p:cNvSpPr/>
            <p:nvPr/>
          </p:nvSpPr>
          <p:spPr>
            <a:xfrm>
              <a:off x="106916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13"/>
            <p:cNvSpPr/>
            <p:nvPr/>
          </p:nvSpPr>
          <p:spPr>
            <a:xfrm>
              <a:off x="133620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13"/>
            <p:cNvSpPr/>
            <p:nvPr/>
          </p:nvSpPr>
          <p:spPr>
            <a:xfrm>
              <a:off x="160372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13"/>
            <p:cNvSpPr/>
            <p:nvPr/>
          </p:nvSpPr>
          <p:spPr>
            <a:xfrm>
              <a:off x="187076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13"/>
            <p:cNvSpPr/>
            <p:nvPr/>
          </p:nvSpPr>
          <p:spPr>
            <a:xfrm>
              <a:off x="213780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13"/>
            <p:cNvSpPr/>
            <p:nvPr/>
          </p:nvSpPr>
          <p:spPr>
            <a:xfrm>
              <a:off x="24048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13"/>
            <p:cNvSpPr/>
            <p:nvPr/>
          </p:nvSpPr>
          <p:spPr>
            <a:xfrm>
              <a:off x="267236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13"/>
            <p:cNvSpPr/>
            <p:nvPr/>
          </p:nvSpPr>
          <p:spPr>
            <a:xfrm>
              <a:off x="29394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13"/>
            <p:cNvSpPr/>
            <p:nvPr/>
          </p:nvSpPr>
          <p:spPr>
            <a:xfrm>
              <a:off x="3206930" y="539999"/>
              <a:ext cx="58684" cy="50703"/>
            </a:xfrm>
            <a:custGeom>
              <a:rect b="b" l="l" r="r" t="t"/>
              <a:pathLst>
                <a:path extrusionOk="0" h="1582" w="1831">
                  <a:moveTo>
                    <a:pt x="1044" y="0"/>
                  </a:moveTo>
                  <a:cubicBezTo>
                    <a:pt x="348" y="0"/>
                    <a:pt x="0" y="862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13"/>
            <p:cNvSpPr/>
            <p:nvPr/>
          </p:nvSpPr>
          <p:spPr>
            <a:xfrm>
              <a:off x="347397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13"/>
            <p:cNvSpPr/>
            <p:nvPr/>
          </p:nvSpPr>
          <p:spPr>
            <a:xfrm>
              <a:off x="374101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13"/>
            <p:cNvSpPr/>
            <p:nvPr/>
          </p:nvSpPr>
          <p:spPr>
            <a:xfrm>
              <a:off x="400853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13"/>
            <p:cNvSpPr/>
            <p:nvPr/>
          </p:nvSpPr>
          <p:spPr>
            <a:xfrm>
              <a:off x="427557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13"/>
            <p:cNvSpPr/>
            <p:nvPr/>
          </p:nvSpPr>
          <p:spPr>
            <a:xfrm>
              <a:off x="4542613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13"/>
            <p:cNvSpPr/>
            <p:nvPr/>
          </p:nvSpPr>
          <p:spPr>
            <a:xfrm>
              <a:off x="4810135" y="539999"/>
              <a:ext cx="58651" cy="50703"/>
            </a:xfrm>
            <a:custGeom>
              <a:rect b="b" l="l" r="r" t="t"/>
              <a:pathLst>
                <a:path extrusionOk="0" h="158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13"/>
            <p:cNvSpPr/>
            <p:nvPr/>
          </p:nvSpPr>
          <p:spPr>
            <a:xfrm>
              <a:off x="5077175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13"/>
            <p:cNvSpPr/>
            <p:nvPr/>
          </p:nvSpPr>
          <p:spPr>
            <a:xfrm>
              <a:off x="5344216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13"/>
            <p:cNvSpPr/>
            <p:nvPr/>
          </p:nvSpPr>
          <p:spPr>
            <a:xfrm>
              <a:off x="5611737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43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30" y="363"/>
                    <a:pt x="1482" y="0"/>
                    <a:pt x="10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13"/>
            <p:cNvSpPr/>
            <p:nvPr/>
          </p:nvSpPr>
          <p:spPr>
            <a:xfrm>
              <a:off x="58787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13"/>
            <p:cNvSpPr/>
            <p:nvPr/>
          </p:nvSpPr>
          <p:spPr>
            <a:xfrm>
              <a:off x="614578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13"/>
            <p:cNvSpPr/>
            <p:nvPr/>
          </p:nvSpPr>
          <p:spPr>
            <a:xfrm>
              <a:off x="64133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9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13"/>
            <p:cNvSpPr/>
            <p:nvPr/>
          </p:nvSpPr>
          <p:spPr>
            <a:xfrm>
              <a:off x="668034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13"/>
            <p:cNvSpPr/>
            <p:nvPr/>
          </p:nvSpPr>
          <p:spPr>
            <a:xfrm>
              <a:off x="694738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13"/>
            <p:cNvSpPr/>
            <p:nvPr/>
          </p:nvSpPr>
          <p:spPr>
            <a:xfrm>
              <a:off x="721491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13"/>
            <p:cNvSpPr/>
            <p:nvPr/>
          </p:nvSpPr>
          <p:spPr>
            <a:xfrm>
              <a:off x="748195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13"/>
            <p:cNvSpPr/>
            <p:nvPr/>
          </p:nvSpPr>
          <p:spPr>
            <a:xfrm>
              <a:off x="774899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13"/>
            <p:cNvSpPr/>
            <p:nvPr/>
          </p:nvSpPr>
          <p:spPr>
            <a:xfrm>
              <a:off x="801651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13"/>
            <p:cNvSpPr/>
            <p:nvPr/>
          </p:nvSpPr>
          <p:spPr>
            <a:xfrm>
              <a:off x="828355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13"/>
            <p:cNvSpPr/>
            <p:nvPr/>
          </p:nvSpPr>
          <p:spPr>
            <a:xfrm>
              <a:off x="855059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13"/>
            <p:cNvSpPr/>
            <p:nvPr/>
          </p:nvSpPr>
          <p:spPr>
            <a:xfrm>
              <a:off x="881811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13"/>
            <p:cNvSpPr/>
            <p:nvPr/>
          </p:nvSpPr>
          <p:spPr>
            <a:xfrm>
              <a:off x="908515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2367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Google Shape;2368;p14"/>
          <p:cNvSpPr txBox="1"/>
          <p:nvPr>
            <p:ph type="title"/>
          </p:nvPr>
        </p:nvSpPr>
        <p:spPr>
          <a:xfrm>
            <a:off x="2290050" y="323815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69" name="Google Shape;2369;p14"/>
          <p:cNvSpPr txBox="1"/>
          <p:nvPr>
            <p:ph idx="1" type="subTitle"/>
          </p:nvPr>
        </p:nvSpPr>
        <p:spPr>
          <a:xfrm>
            <a:off x="1877375" y="1830650"/>
            <a:ext cx="5389200" cy="101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70" name="Google Shape;2370;p14"/>
          <p:cNvGrpSpPr/>
          <p:nvPr/>
        </p:nvGrpSpPr>
        <p:grpSpPr>
          <a:xfrm>
            <a:off x="39" y="4663503"/>
            <a:ext cx="9144282" cy="318224"/>
            <a:chOff x="39" y="272478"/>
            <a:chExt cx="9144282" cy="318224"/>
          </a:xfrm>
        </p:grpSpPr>
        <p:sp>
          <p:nvSpPr>
            <p:cNvPr id="2371" name="Google Shape;2371;p14"/>
            <p:cNvSpPr/>
            <p:nvPr/>
          </p:nvSpPr>
          <p:spPr>
            <a:xfrm>
              <a:off x="3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14"/>
            <p:cNvSpPr/>
            <p:nvPr/>
          </p:nvSpPr>
          <p:spPr>
            <a:xfrm>
              <a:off x="26756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14"/>
            <p:cNvSpPr/>
            <p:nvPr/>
          </p:nvSpPr>
          <p:spPr>
            <a:xfrm>
              <a:off x="53460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14"/>
            <p:cNvSpPr/>
            <p:nvPr/>
          </p:nvSpPr>
          <p:spPr>
            <a:xfrm>
              <a:off x="80164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14"/>
            <p:cNvSpPr/>
            <p:nvPr/>
          </p:nvSpPr>
          <p:spPr>
            <a:xfrm>
              <a:off x="106916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14"/>
            <p:cNvSpPr/>
            <p:nvPr/>
          </p:nvSpPr>
          <p:spPr>
            <a:xfrm>
              <a:off x="133620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14"/>
            <p:cNvSpPr/>
            <p:nvPr/>
          </p:nvSpPr>
          <p:spPr>
            <a:xfrm>
              <a:off x="160372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14"/>
            <p:cNvSpPr/>
            <p:nvPr/>
          </p:nvSpPr>
          <p:spPr>
            <a:xfrm>
              <a:off x="187076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14"/>
            <p:cNvSpPr/>
            <p:nvPr/>
          </p:nvSpPr>
          <p:spPr>
            <a:xfrm>
              <a:off x="213780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14"/>
            <p:cNvSpPr/>
            <p:nvPr/>
          </p:nvSpPr>
          <p:spPr>
            <a:xfrm>
              <a:off x="24048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14"/>
            <p:cNvSpPr/>
            <p:nvPr/>
          </p:nvSpPr>
          <p:spPr>
            <a:xfrm>
              <a:off x="267236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14"/>
            <p:cNvSpPr/>
            <p:nvPr/>
          </p:nvSpPr>
          <p:spPr>
            <a:xfrm>
              <a:off x="29394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14"/>
            <p:cNvSpPr/>
            <p:nvPr/>
          </p:nvSpPr>
          <p:spPr>
            <a:xfrm>
              <a:off x="3206930" y="272478"/>
              <a:ext cx="58684" cy="50383"/>
            </a:xfrm>
            <a:custGeom>
              <a:rect b="b" l="l" r="r" t="t"/>
              <a:pathLst>
                <a:path extrusionOk="0" h="1572" w="1831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3" y="1571"/>
                  </a:cubicBezTo>
                  <a:cubicBezTo>
                    <a:pt x="1440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14"/>
            <p:cNvSpPr/>
            <p:nvPr/>
          </p:nvSpPr>
          <p:spPr>
            <a:xfrm>
              <a:off x="347397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14"/>
            <p:cNvSpPr/>
            <p:nvPr/>
          </p:nvSpPr>
          <p:spPr>
            <a:xfrm>
              <a:off x="374101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14"/>
            <p:cNvSpPr/>
            <p:nvPr/>
          </p:nvSpPr>
          <p:spPr>
            <a:xfrm>
              <a:off x="400853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14"/>
            <p:cNvSpPr/>
            <p:nvPr/>
          </p:nvSpPr>
          <p:spPr>
            <a:xfrm>
              <a:off x="427557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14"/>
            <p:cNvSpPr/>
            <p:nvPr/>
          </p:nvSpPr>
          <p:spPr>
            <a:xfrm>
              <a:off x="4542613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14"/>
            <p:cNvSpPr/>
            <p:nvPr/>
          </p:nvSpPr>
          <p:spPr>
            <a:xfrm>
              <a:off x="4810135" y="272478"/>
              <a:ext cx="58651" cy="50383"/>
            </a:xfrm>
            <a:custGeom>
              <a:rect b="b" l="l" r="r" t="t"/>
              <a:pathLst>
                <a:path extrusionOk="0" h="157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2" y="1571"/>
                  </a:cubicBezTo>
                  <a:cubicBezTo>
                    <a:pt x="1439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14"/>
            <p:cNvSpPr/>
            <p:nvPr/>
          </p:nvSpPr>
          <p:spPr>
            <a:xfrm>
              <a:off x="5077175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14"/>
            <p:cNvSpPr/>
            <p:nvPr/>
          </p:nvSpPr>
          <p:spPr>
            <a:xfrm>
              <a:off x="5344216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14"/>
            <p:cNvSpPr/>
            <p:nvPr/>
          </p:nvSpPr>
          <p:spPr>
            <a:xfrm>
              <a:off x="5611737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43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4" y="1501"/>
                    <a:pt x="849" y="1571"/>
                    <a:pt x="1041" y="1571"/>
                  </a:cubicBezTo>
                  <a:cubicBezTo>
                    <a:pt x="1447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14"/>
            <p:cNvSpPr/>
            <p:nvPr/>
          </p:nvSpPr>
          <p:spPr>
            <a:xfrm>
              <a:off x="58787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14"/>
            <p:cNvSpPr/>
            <p:nvPr/>
          </p:nvSpPr>
          <p:spPr>
            <a:xfrm>
              <a:off x="614578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14"/>
            <p:cNvSpPr/>
            <p:nvPr/>
          </p:nvSpPr>
          <p:spPr>
            <a:xfrm>
              <a:off x="64133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4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14"/>
            <p:cNvSpPr/>
            <p:nvPr/>
          </p:nvSpPr>
          <p:spPr>
            <a:xfrm>
              <a:off x="668034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14"/>
            <p:cNvSpPr/>
            <p:nvPr/>
          </p:nvSpPr>
          <p:spPr>
            <a:xfrm>
              <a:off x="694738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14"/>
            <p:cNvSpPr/>
            <p:nvPr/>
          </p:nvSpPr>
          <p:spPr>
            <a:xfrm>
              <a:off x="721491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14"/>
            <p:cNvSpPr/>
            <p:nvPr/>
          </p:nvSpPr>
          <p:spPr>
            <a:xfrm>
              <a:off x="748195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14"/>
            <p:cNvSpPr/>
            <p:nvPr/>
          </p:nvSpPr>
          <p:spPr>
            <a:xfrm>
              <a:off x="774899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14"/>
            <p:cNvSpPr/>
            <p:nvPr/>
          </p:nvSpPr>
          <p:spPr>
            <a:xfrm>
              <a:off x="801651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14"/>
            <p:cNvSpPr/>
            <p:nvPr/>
          </p:nvSpPr>
          <p:spPr>
            <a:xfrm>
              <a:off x="828355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14"/>
            <p:cNvSpPr/>
            <p:nvPr/>
          </p:nvSpPr>
          <p:spPr>
            <a:xfrm>
              <a:off x="855059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14"/>
            <p:cNvSpPr/>
            <p:nvPr/>
          </p:nvSpPr>
          <p:spPr>
            <a:xfrm>
              <a:off x="881811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14"/>
            <p:cNvSpPr/>
            <p:nvPr/>
          </p:nvSpPr>
          <p:spPr>
            <a:xfrm>
              <a:off x="908515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14"/>
            <p:cNvSpPr/>
            <p:nvPr/>
          </p:nvSpPr>
          <p:spPr>
            <a:xfrm>
              <a:off x="3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14"/>
            <p:cNvSpPr/>
            <p:nvPr/>
          </p:nvSpPr>
          <p:spPr>
            <a:xfrm>
              <a:off x="26756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14"/>
            <p:cNvSpPr/>
            <p:nvPr/>
          </p:nvSpPr>
          <p:spPr>
            <a:xfrm>
              <a:off x="53460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14"/>
            <p:cNvSpPr/>
            <p:nvPr/>
          </p:nvSpPr>
          <p:spPr>
            <a:xfrm>
              <a:off x="80164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14"/>
            <p:cNvSpPr/>
            <p:nvPr/>
          </p:nvSpPr>
          <p:spPr>
            <a:xfrm>
              <a:off x="106916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14"/>
            <p:cNvSpPr/>
            <p:nvPr/>
          </p:nvSpPr>
          <p:spPr>
            <a:xfrm>
              <a:off x="133620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14"/>
            <p:cNvSpPr/>
            <p:nvPr/>
          </p:nvSpPr>
          <p:spPr>
            <a:xfrm>
              <a:off x="160372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14"/>
            <p:cNvSpPr/>
            <p:nvPr/>
          </p:nvSpPr>
          <p:spPr>
            <a:xfrm>
              <a:off x="187076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14"/>
            <p:cNvSpPr/>
            <p:nvPr/>
          </p:nvSpPr>
          <p:spPr>
            <a:xfrm>
              <a:off x="213780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14"/>
            <p:cNvSpPr/>
            <p:nvPr/>
          </p:nvSpPr>
          <p:spPr>
            <a:xfrm>
              <a:off x="24048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14"/>
            <p:cNvSpPr/>
            <p:nvPr/>
          </p:nvSpPr>
          <p:spPr>
            <a:xfrm>
              <a:off x="267236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14"/>
            <p:cNvSpPr/>
            <p:nvPr/>
          </p:nvSpPr>
          <p:spPr>
            <a:xfrm>
              <a:off x="29394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14"/>
            <p:cNvSpPr/>
            <p:nvPr/>
          </p:nvSpPr>
          <p:spPr>
            <a:xfrm>
              <a:off x="3206930" y="539999"/>
              <a:ext cx="58684" cy="50703"/>
            </a:xfrm>
            <a:custGeom>
              <a:rect b="b" l="l" r="r" t="t"/>
              <a:pathLst>
                <a:path extrusionOk="0" h="1582" w="1831">
                  <a:moveTo>
                    <a:pt x="1044" y="0"/>
                  </a:moveTo>
                  <a:cubicBezTo>
                    <a:pt x="348" y="0"/>
                    <a:pt x="0" y="862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14"/>
            <p:cNvSpPr/>
            <p:nvPr/>
          </p:nvSpPr>
          <p:spPr>
            <a:xfrm>
              <a:off x="347397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14"/>
            <p:cNvSpPr/>
            <p:nvPr/>
          </p:nvSpPr>
          <p:spPr>
            <a:xfrm>
              <a:off x="374101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14"/>
            <p:cNvSpPr/>
            <p:nvPr/>
          </p:nvSpPr>
          <p:spPr>
            <a:xfrm>
              <a:off x="400853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14"/>
            <p:cNvSpPr/>
            <p:nvPr/>
          </p:nvSpPr>
          <p:spPr>
            <a:xfrm>
              <a:off x="427557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14"/>
            <p:cNvSpPr/>
            <p:nvPr/>
          </p:nvSpPr>
          <p:spPr>
            <a:xfrm>
              <a:off x="4542613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14"/>
            <p:cNvSpPr/>
            <p:nvPr/>
          </p:nvSpPr>
          <p:spPr>
            <a:xfrm>
              <a:off x="4810135" y="539999"/>
              <a:ext cx="58651" cy="50703"/>
            </a:xfrm>
            <a:custGeom>
              <a:rect b="b" l="l" r="r" t="t"/>
              <a:pathLst>
                <a:path extrusionOk="0" h="158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14"/>
            <p:cNvSpPr/>
            <p:nvPr/>
          </p:nvSpPr>
          <p:spPr>
            <a:xfrm>
              <a:off x="5077175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14"/>
            <p:cNvSpPr/>
            <p:nvPr/>
          </p:nvSpPr>
          <p:spPr>
            <a:xfrm>
              <a:off x="5344216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14"/>
            <p:cNvSpPr/>
            <p:nvPr/>
          </p:nvSpPr>
          <p:spPr>
            <a:xfrm>
              <a:off x="5611737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43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30" y="363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14"/>
            <p:cNvSpPr/>
            <p:nvPr/>
          </p:nvSpPr>
          <p:spPr>
            <a:xfrm>
              <a:off x="58787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14"/>
            <p:cNvSpPr/>
            <p:nvPr/>
          </p:nvSpPr>
          <p:spPr>
            <a:xfrm>
              <a:off x="614578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14"/>
            <p:cNvSpPr/>
            <p:nvPr/>
          </p:nvSpPr>
          <p:spPr>
            <a:xfrm>
              <a:off x="64133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9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14"/>
            <p:cNvSpPr/>
            <p:nvPr/>
          </p:nvSpPr>
          <p:spPr>
            <a:xfrm>
              <a:off x="668034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14"/>
            <p:cNvSpPr/>
            <p:nvPr/>
          </p:nvSpPr>
          <p:spPr>
            <a:xfrm>
              <a:off x="694738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14"/>
            <p:cNvSpPr/>
            <p:nvPr/>
          </p:nvSpPr>
          <p:spPr>
            <a:xfrm>
              <a:off x="721491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14"/>
            <p:cNvSpPr/>
            <p:nvPr/>
          </p:nvSpPr>
          <p:spPr>
            <a:xfrm>
              <a:off x="748195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14"/>
            <p:cNvSpPr/>
            <p:nvPr/>
          </p:nvSpPr>
          <p:spPr>
            <a:xfrm>
              <a:off x="774899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14"/>
            <p:cNvSpPr/>
            <p:nvPr/>
          </p:nvSpPr>
          <p:spPr>
            <a:xfrm>
              <a:off x="801651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14"/>
            <p:cNvSpPr/>
            <p:nvPr/>
          </p:nvSpPr>
          <p:spPr>
            <a:xfrm>
              <a:off x="828355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14"/>
            <p:cNvSpPr/>
            <p:nvPr/>
          </p:nvSpPr>
          <p:spPr>
            <a:xfrm>
              <a:off x="855059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14"/>
            <p:cNvSpPr/>
            <p:nvPr/>
          </p:nvSpPr>
          <p:spPr>
            <a:xfrm>
              <a:off x="881811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14"/>
            <p:cNvSpPr/>
            <p:nvPr/>
          </p:nvSpPr>
          <p:spPr>
            <a:xfrm>
              <a:off x="908515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1" name="Google Shape;2441;p14"/>
          <p:cNvGrpSpPr/>
          <p:nvPr/>
        </p:nvGrpSpPr>
        <p:grpSpPr>
          <a:xfrm>
            <a:off x="1159" y="584722"/>
            <a:ext cx="9144282" cy="318224"/>
            <a:chOff x="39" y="272478"/>
            <a:chExt cx="9144282" cy="318224"/>
          </a:xfrm>
        </p:grpSpPr>
        <p:sp>
          <p:nvSpPr>
            <p:cNvPr id="2442" name="Google Shape;2442;p14"/>
            <p:cNvSpPr/>
            <p:nvPr/>
          </p:nvSpPr>
          <p:spPr>
            <a:xfrm>
              <a:off x="3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14"/>
            <p:cNvSpPr/>
            <p:nvPr/>
          </p:nvSpPr>
          <p:spPr>
            <a:xfrm>
              <a:off x="26756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14"/>
            <p:cNvSpPr/>
            <p:nvPr/>
          </p:nvSpPr>
          <p:spPr>
            <a:xfrm>
              <a:off x="53460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14"/>
            <p:cNvSpPr/>
            <p:nvPr/>
          </p:nvSpPr>
          <p:spPr>
            <a:xfrm>
              <a:off x="80164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14"/>
            <p:cNvSpPr/>
            <p:nvPr/>
          </p:nvSpPr>
          <p:spPr>
            <a:xfrm>
              <a:off x="106916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14"/>
            <p:cNvSpPr/>
            <p:nvPr/>
          </p:nvSpPr>
          <p:spPr>
            <a:xfrm>
              <a:off x="133620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14"/>
            <p:cNvSpPr/>
            <p:nvPr/>
          </p:nvSpPr>
          <p:spPr>
            <a:xfrm>
              <a:off x="160372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14"/>
            <p:cNvSpPr/>
            <p:nvPr/>
          </p:nvSpPr>
          <p:spPr>
            <a:xfrm>
              <a:off x="187076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14"/>
            <p:cNvSpPr/>
            <p:nvPr/>
          </p:nvSpPr>
          <p:spPr>
            <a:xfrm>
              <a:off x="213780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14"/>
            <p:cNvSpPr/>
            <p:nvPr/>
          </p:nvSpPr>
          <p:spPr>
            <a:xfrm>
              <a:off x="24048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14"/>
            <p:cNvSpPr/>
            <p:nvPr/>
          </p:nvSpPr>
          <p:spPr>
            <a:xfrm>
              <a:off x="267236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14"/>
            <p:cNvSpPr/>
            <p:nvPr/>
          </p:nvSpPr>
          <p:spPr>
            <a:xfrm>
              <a:off x="29394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14"/>
            <p:cNvSpPr/>
            <p:nvPr/>
          </p:nvSpPr>
          <p:spPr>
            <a:xfrm>
              <a:off x="3206930" y="272478"/>
              <a:ext cx="58684" cy="50383"/>
            </a:xfrm>
            <a:custGeom>
              <a:rect b="b" l="l" r="r" t="t"/>
              <a:pathLst>
                <a:path extrusionOk="0" h="1572" w="1831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3" y="1571"/>
                  </a:cubicBezTo>
                  <a:cubicBezTo>
                    <a:pt x="1440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14"/>
            <p:cNvSpPr/>
            <p:nvPr/>
          </p:nvSpPr>
          <p:spPr>
            <a:xfrm>
              <a:off x="347397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14"/>
            <p:cNvSpPr/>
            <p:nvPr/>
          </p:nvSpPr>
          <p:spPr>
            <a:xfrm>
              <a:off x="374101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14"/>
            <p:cNvSpPr/>
            <p:nvPr/>
          </p:nvSpPr>
          <p:spPr>
            <a:xfrm>
              <a:off x="400853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14"/>
            <p:cNvSpPr/>
            <p:nvPr/>
          </p:nvSpPr>
          <p:spPr>
            <a:xfrm>
              <a:off x="427557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14"/>
            <p:cNvSpPr/>
            <p:nvPr/>
          </p:nvSpPr>
          <p:spPr>
            <a:xfrm>
              <a:off x="4542613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14"/>
            <p:cNvSpPr/>
            <p:nvPr/>
          </p:nvSpPr>
          <p:spPr>
            <a:xfrm>
              <a:off x="4810135" y="272478"/>
              <a:ext cx="58651" cy="50383"/>
            </a:xfrm>
            <a:custGeom>
              <a:rect b="b" l="l" r="r" t="t"/>
              <a:pathLst>
                <a:path extrusionOk="0" h="157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2" y="1571"/>
                  </a:cubicBezTo>
                  <a:cubicBezTo>
                    <a:pt x="1439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14"/>
            <p:cNvSpPr/>
            <p:nvPr/>
          </p:nvSpPr>
          <p:spPr>
            <a:xfrm>
              <a:off x="5077175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14"/>
            <p:cNvSpPr/>
            <p:nvPr/>
          </p:nvSpPr>
          <p:spPr>
            <a:xfrm>
              <a:off x="5344216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14"/>
            <p:cNvSpPr/>
            <p:nvPr/>
          </p:nvSpPr>
          <p:spPr>
            <a:xfrm>
              <a:off x="5611737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43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4" y="1501"/>
                    <a:pt x="849" y="1571"/>
                    <a:pt x="1041" y="1571"/>
                  </a:cubicBezTo>
                  <a:cubicBezTo>
                    <a:pt x="1447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14"/>
            <p:cNvSpPr/>
            <p:nvPr/>
          </p:nvSpPr>
          <p:spPr>
            <a:xfrm>
              <a:off x="58787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14"/>
            <p:cNvSpPr/>
            <p:nvPr/>
          </p:nvSpPr>
          <p:spPr>
            <a:xfrm>
              <a:off x="614578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14"/>
            <p:cNvSpPr/>
            <p:nvPr/>
          </p:nvSpPr>
          <p:spPr>
            <a:xfrm>
              <a:off x="64133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4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14"/>
            <p:cNvSpPr/>
            <p:nvPr/>
          </p:nvSpPr>
          <p:spPr>
            <a:xfrm>
              <a:off x="668034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14"/>
            <p:cNvSpPr/>
            <p:nvPr/>
          </p:nvSpPr>
          <p:spPr>
            <a:xfrm>
              <a:off x="694738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14"/>
            <p:cNvSpPr/>
            <p:nvPr/>
          </p:nvSpPr>
          <p:spPr>
            <a:xfrm>
              <a:off x="721491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14"/>
            <p:cNvSpPr/>
            <p:nvPr/>
          </p:nvSpPr>
          <p:spPr>
            <a:xfrm>
              <a:off x="748195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14"/>
            <p:cNvSpPr/>
            <p:nvPr/>
          </p:nvSpPr>
          <p:spPr>
            <a:xfrm>
              <a:off x="774899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14"/>
            <p:cNvSpPr/>
            <p:nvPr/>
          </p:nvSpPr>
          <p:spPr>
            <a:xfrm>
              <a:off x="801651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14"/>
            <p:cNvSpPr/>
            <p:nvPr/>
          </p:nvSpPr>
          <p:spPr>
            <a:xfrm>
              <a:off x="828355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14"/>
            <p:cNvSpPr/>
            <p:nvPr/>
          </p:nvSpPr>
          <p:spPr>
            <a:xfrm>
              <a:off x="855059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14"/>
            <p:cNvSpPr/>
            <p:nvPr/>
          </p:nvSpPr>
          <p:spPr>
            <a:xfrm>
              <a:off x="881811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14"/>
            <p:cNvSpPr/>
            <p:nvPr/>
          </p:nvSpPr>
          <p:spPr>
            <a:xfrm>
              <a:off x="908515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14"/>
            <p:cNvSpPr/>
            <p:nvPr/>
          </p:nvSpPr>
          <p:spPr>
            <a:xfrm>
              <a:off x="3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14"/>
            <p:cNvSpPr/>
            <p:nvPr/>
          </p:nvSpPr>
          <p:spPr>
            <a:xfrm>
              <a:off x="26756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14"/>
            <p:cNvSpPr/>
            <p:nvPr/>
          </p:nvSpPr>
          <p:spPr>
            <a:xfrm>
              <a:off x="53460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14"/>
            <p:cNvSpPr/>
            <p:nvPr/>
          </p:nvSpPr>
          <p:spPr>
            <a:xfrm>
              <a:off x="80164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14"/>
            <p:cNvSpPr/>
            <p:nvPr/>
          </p:nvSpPr>
          <p:spPr>
            <a:xfrm>
              <a:off x="106916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14"/>
            <p:cNvSpPr/>
            <p:nvPr/>
          </p:nvSpPr>
          <p:spPr>
            <a:xfrm>
              <a:off x="133620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14"/>
            <p:cNvSpPr/>
            <p:nvPr/>
          </p:nvSpPr>
          <p:spPr>
            <a:xfrm>
              <a:off x="160372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14"/>
            <p:cNvSpPr/>
            <p:nvPr/>
          </p:nvSpPr>
          <p:spPr>
            <a:xfrm>
              <a:off x="187076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14"/>
            <p:cNvSpPr/>
            <p:nvPr/>
          </p:nvSpPr>
          <p:spPr>
            <a:xfrm>
              <a:off x="213780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14"/>
            <p:cNvSpPr/>
            <p:nvPr/>
          </p:nvSpPr>
          <p:spPr>
            <a:xfrm>
              <a:off x="24048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14"/>
            <p:cNvSpPr/>
            <p:nvPr/>
          </p:nvSpPr>
          <p:spPr>
            <a:xfrm>
              <a:off x="267236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14"/>
            <p:cNvSpPr/>
            <p:nvPr/>
          </p:nvSpPr>
          <p:spPr>
            <a:xfrm>
              <a:off x="29394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14"/>
            <p:cNvSpPr/>
            <p:nvPr/>
          </p:nvSpPr>
          <p:spPr>
            <a:xfrm>
              <a:off x="3206930" y="539999"/>
              <a:ext cx="58684" cy="50703"/>
            </a:xfrm>
            <a:custGeom>
              <a:rect b="b" l="l" r="r" t="t"/>
              <a:pathLst>
                <a:path extrusionOk="0" h="1582" w="1831">
                  <a:moveTo>
                    <a:pt x="1044" y="0"/>
                  </a:moveTo>
                  <a:cubicBezTo>
                    <a:pt x="348" y="0"/>
                    <a:pt x="0" y="862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14"/>
            <p:cNvSpPr/>
            <p:nvPr/>
          </p:nvSpPr>
          <p:spPr>
            <a:xfrm>
              <a:off x="347397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14"/>
            <p:cNvSpPr/>
            <p:nvPr/>
          </p:nvSpPr>
          <p:spPr>
            <a:xfrm>
              <a:off x="374101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14"/>
            <p:cNvSpPr/>
            <p:nvPr/>
          </p:nvSpPr>
          <p:spPr>
            <a:xfrm>
              <a:off x="400853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14"/>
            <p:cNvSpPr/>
            <p:nvPr/>
          </p:nvSpPr>
          <p:spPr>
            <a:xfrm>
              <a:off x="427557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14"/>
            <p:cNvSpPr/>
            <p:nvPr/>
          </p:nvSpPr>
          <p:spPr>
            <a:xfrm>
              <a:off x="4542613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14"/>
            <p:cNvSpPr/>
            <p:nvPr/>
          </p:nvSpPr>
          <p:spPr>
            <a:xfrm>
              <a:off x="4810135" y="539999"/>
              <a:ext cx="58651" cy="50703"/>
            </a:xfrm>
            <a:custGeom>
              <a:rect b="b" l="l" r="r" t="t"/>
              <a:pathLst>
                <a:path extrusionOk="0" h="158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14"/>
            <p:cNvSpPr/>
            <p:nvPr/>
          </p:nvSpPr>
          <p:spPr>
            <a:xfrm>
              <a:off x="5077175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14"/>
            <p:cNvSpPr/>
            <p:nvPr/>
          </p:nvSpPr>
          <p:spPr>
            <a:xfrm>
              <a:off x="5344216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14"/>
            <p:cNvSpPr/>
            <p:nvPr/>
          </p:nvSpPr>
          <p:spPr>
            <a:xfrm>
              <a:off x="5611737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43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30" y="363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14"/>
            <p:cNvSpPr/>
            <p:nvPr/>
          </p:nvSpPr>
          <p:spPr>
            <a:xfrm>
              <a:off x="58787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14"/>
            <p:cNvSpPr/>
            <p:nvPr/>
          </p:nvSpPr>
          <p:spPr>
            <a:xfrm>
              <a:off x="614578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14"/>
            <p:cNvSpPr/>
            <p:nvPr/>
          </p:nvSpPr>
          <p:spPr>
            <a:xfrm>
              <a:off x="64133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9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14"/>
            <p:cNvSpPr/>
            <p:nvPr/>
          </p:nvSpPr>
          <p:spPr>
            <a:xfrm>
              <a:off x="668034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14"/>
            <p:cNvSpPr/>
            <p:nvPr/>
          </p:nvSpPr>
          <p:spPr>
            <a:xfrm>
              <a:off x="694738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14"/>
            <p:cNvSpPr/>
            <p:nvPr/>
          </p:nvSpPr>
          <p:spPr>
            <a:xfrm>
              <a:off x="721491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14"/>
            <p:cNvSpPr/>
            <p:nvPr/>
          </p:nvSpPr>
          <p:spPr>
            <a:xfrm>
              <a:off x="748195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14"/>
            <p:cNvSpPr/>
            <p:nvPr/>
          </p:nvSpPr>
          <p:spPr>
            <a:xfrm>
              <a:off x="774899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14"/>
            <p:cNvSpPr/>
            <p:nvPr/>
          </p:nvSpPr>
          <p:spPr>
            <a:xfrm>
              <a:off x="801651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14"/>
            <p:cNvSpPr/>
            <p:nvPr/>
          </p:nvSpPr>
          <p:spPr>
            <a:xfrm>
              <a:off x="828355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14"/>
            <p:cNvSpPr/>
            <p:nvPr/>
          </p:nvSpPr>
          <p:spPr>
            <a:xfrm>
              <a:off x="855059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14"/>
            <p:cNvSpPr/>
            <p:nvPr/>
          </p:nvSpPr>
          <p:spPr>
            <a:xfrm>
              <a:off x="881811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14"/>
            <p:cNvSpPr/>
            <p:nvPr/>
          </p:nvSpPr>
          <p:spPr>
            <a:xfrm>
              <a:off x="908515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dk1"/>
        </a:solidFill>
      </p:bgPr>
    </p:bg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Google Shape;251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14" name="Google Shape;2514;p15"/>
          <p:cNvSpPr txBox="1"/>
          <p:nvPr>
            <p:ph idx="2" type="title"/>
          </p:nvPr>
        </p:nvSpPr>
        <p:spPr>
          <a:xfrm>
            <a:off x="720000" y="2804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15" name="Google Shape;2515;p15"/>
          <p:cNvSpPr txBox="1"/>
          <p:nvPr>
            <p:ph idx="1" type="subTitle"/>
          </p:nvPr>
        </p:nvSpPr>
        <p:spPr>
          <a:xfrm>
            <a:off x="720000" y="3214388"/>
            <a:ext cx="233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16" name="Google Shape;2516;p15"/>
          <p:cNvSpPr txBox="1"/>
          <p:nvPr>
            <p:ph idx="3" type="title"/>
          </p:nvPr>
        </p:nvSpPr>
        <p:spPr>
          <a:xfrm>
            <a:off x="3403800" y="2804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17" name="Google Shape;2517;p15"/>
          <p:cNvSpPr txBox="1"/>
          <p:nvPr>
            <p:ph idx="4" type="subTitle"/>
          </p:nvPr>
        </p:nvSpPr>
        <p:spPr>
          <a:xfrm>
            <a:off x="3403800" y="3214388"/>
            <a:ext cx="233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18" name="Google Shape;2518;p15"/>
          <p:cNvSpPr txBox="1"/>
          <p:nvPr>
            <p:ph idx="5" type="title"/>
          </p:nvPr>
        </p:nvSpPr>
        <p:spPr>
          <a:xfrm>
            <a:off x="6087600" y="2804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19" name="Google Shape;2519;p15"/>
          <p:cNvSpPr txBox="1"/>
          <p:nvPr>
            <p:ph idx="6" type="subTitle"/>
          </p:nvPr>
        </p:nvSpPr>
        <p:spPr>
          <a:xfrm>
            <a:off x="6087600" y="3214388"/>
            <a:ext cx="233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20" name="Google Shape;2520;p15"/>
          <p:cNvGrpSpPr/>
          <p:nvPr/>
        </p:nvGrpSpPr>
        <p:grpSpPr>
          <a:xfrm>
            <a:off x="39" y="584422"/>
            <a:ext cx="9144282" cy="318224"/>
            <a:chOff x="39" y="584422"/>
            <a:chExt cx="9144282" cy="318224"/>
          </a:xfrm>
        </p:grpSpPr>
        <p:sp>
          <p:nvSpPr>
            <p:cNvPr id="2521" name="Google Shape;2521;p15"/>
            <p:cNvSpPr/>
            <p:nvPr/>
          </p:nvSpPr>
          <p:spPr>
            <a:xfrm>
              <a:off x="39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15"/>
            <p:cNvSpPr/>
            <p:nvPr/>
          </p:nvSpPr>
          <p:spPr>
            <a:xfrm>
              <a:off x="267560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15"/>
            <p:cNvSpPr/>
            <p:nvPr/>
          </p:nvSpPr>
          <p:spPr>
            <a:xfrm>
              <a:off x="534601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15"/>
            <p:cNvSpPr/>
            <p:nvPr/>
          </p:nvSpPr>
          <p:spPr>
            <a:xfrm>
              <a:off x="801641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15"/>
            <p:cNvSpPr/>
            <p:nvPr/>
          </p:nvSpPr>
          <p:spPr>
            <a:xfrm>
              <a:off x="1069162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15"/>
            <p:cNvSpPr/>
            <p:nvPr/>
          </p:nvSpPr>
          <p:spPr>
            <a:xfrm>
              <a:off x="1336203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15"/>
            <p:cNvSpPr/>
            <p:nvPr/>
          </p:nvSpPr>
          <p:spPr>
            <a:xfrm>
              <a:off x="1603724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15"/>
            <p:cNvSpPr/>
            <p:nvPr/>
          </p:nvSpPr>
          <p:spPr>
            <a:xfrm>
              <a:off x="7214910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15"/>
            <p:cNvSpPr/>
            <p:nvPr/>
          </p:nvSpPr>
          <p:spPr>
            <a:xfrm>
              <a:off x="7481951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15"/>
            <p:cNvSpPr/>
            <p:nvPr/>
          </p:nvSpPr>
          <p:spPr>
            <a:xfrm>
              <a:off x="7748991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15"/>
            <p:cNvSpPr/>
            <p:nvPr/>
          </p:nvSpPr>
          <p:spPr>
            <a:xfrm>
              <a:off x="8016513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15"/>
            <p:cNvSpPr/>
            <p:nvPr/>
          </p:nvSpPr>
          <p:spPr>
            <a:xfrm>
              <a:off x="8283553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15"/>
            <p:cNvSpPr/>
            <p:nvPr/>
          </p:nvSpPr>
          <p:spPr>
            <a:xfrm>
              <a:off x="8550594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15"/>
            <p:cNvSpPr/>
            <p:nvPr/>
          </p:nvSpPr>
          <p:spPr>
            <a:xfrm>
              <a:off x="8818115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15"/>
            <p:cNvSpPr/>
            <p:nvPr/>
          </p:nvSpPr>
          <p:spPr>
            <a:xfrm>
              <a:off x="9085156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15"/>
            <p:cNvSpPr/>
            <p:nvPr/>
          </p:nvSpPr>
          <p:spPr>
            <a:xfrm>
              <a:off x="39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15"/>
            <p:cNvSpPr/>
            <p:nvPr/>
          </p:nvSpPr>
          <p:spPr>
            <a:xfrm>
              <a:off x="267560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15"/>
            <p:cNvSpPr/>
            <p:nvPr/>
          </p:nvSpPr>
          <p:spPr>
            <a:xfrm>
              <a:off x="534601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15"/>
            <p:cNvSpPr/>
            <p:nvPr/>
          </p:nvSpPr>
          <p:spPr>
            <a:xfrm>
              <a:off x="801641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15"/>
            <p:cNvSpPr/>
            <p:nvPr/>
          </p:nvSpPr>
          <p:spPr>
            <a:xfrm>
              <a:off x="1069162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15"/>
            <p:cNvSpPr/>
            <p:nvPr/>
          </p:nvSpPr>
          <p:spPr>
            <a:xfrm>
              <a:off x="1336203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15"/>
            <p:cNvSpPr/>
            <p:nvPr/>
          </p:nvSpPr>
          <p:spPr>
            <a:xfrm>
              <a:off x="1603724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15"/>
            <p:cNvSpPr/>
            <p:nvPr/>
          </p:nvSpPr>
          <p:spPr>
            <a:xfrm>
              <a:off x="7214910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15"/>
            <p:cNvSpPr/>
            <p:nvPr/>
          </p:nvSpPr>
          <p:spPr>
            <a:xfrm>
              <a:off x="7481951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15"/>
            <p:cNvSpPr/>
            <p:nvPr/>
          </p:nvSpPr>
          <p:spPr>
            <a:xfrm>
              <a:off x="7748991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15"/>
            <p:cNvSpPr/>
            <p:nvPr/>
          </p:nvSpPr>
          <p:spPr>
            <a:xfrm>
              <a:off x="8016513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15"/>
            <p:cNvSpPr/>
            <p:nvPr/>
          </p:nvSpPr>
          <p:spPr>
            <a:xfrm>
              <a:off x="8283553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15"/>
            <p:cNvSpPr/>
            <p:nvPr/>
          </p:nvSpPr>
          <p:spPr>
            <a:xfrm>
              <a:off x="8550594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15"/>
            <p:cNvSpPr/>
            <p:nvPr/>
          </p:nvSpPr>
          <p:spPr>
            <a:xfrm>
              <a:off x="8818115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15"/>
            <p:cNvSpPr/>
            <p:nvPr/>
          </p:nvSpPr>
          <p:spPr>
            <a:xfrm>
              <a:off x="9085156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1" name="Google Shape;2551;p15"/>
          <p:cNvGrpSpPr/>
          <p:nvPr/>
        </p:nvGrpSpPr>
        <p:grpSpPr>
          <a:xfrm>
            <a:off x="39" y="4672878"/>
            <a:ext cx="9144282" cy="318224"/>
            <a:chOff x="39" y="272478"/>
            <a:chExt cx="9144282" cy="318224"/>
          </a:xfrm>
        </p:grpSpPr>
        <p:sp>
          <p:nvSpPr>
            <p:cNvPr id="2552" name="Google Shape;2552;p15"/>
            <p:cNvSpPr/>
            <p:nvPr/>
          </p:nvSpPr>
          <p:spPr>
            <a:xfrm>
              <a:off x="3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53" name="Google Shape;2553;p15"/>
            <p:cNvSpPr/>
            <p:nvPr/>
          </p:nvSpPr>
          <p:spPr>
            <a:xfrm>
              <a:off x="26756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54" name="Google Shape;2554;p15"/>
            <p:cNvSpPr/>
            <p:nvPr/>
          </p:nvSpPr>
          <p:spPr>
            <a:xfrm>
              <a:off x="53460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55" name="Google Shape;2555;p15"/>
            <p:cNvSpPr/>
            <p:nvPr/>
          </p:nvSpPr>
          <p:spPr>
            <a:xfrm>
              <a:off x="80164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56" name="Google Shape;2556;p15"/>
            <p:cNvSpPr/>
            <p:nvPr/>
          </p:nvSpPr>
          <p:spPr>
            <a:xfrm>
              <a:off x="106916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57" name="Google Shape;2557;p15"/>
            <p:cNvSpPr/>
            <p:nvPr/>
          </p:nvSpPr>
          <p:spPr>
            <a:xfrm>
              <a:off x="133620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58" name="Google Shape;2558;p15"/>
            <p:cNvSpPr/>
            <p:nvPr/>
          </p:nvSpPr>
          <p:spPr>
            <a:xfrm>
              <a:off x="160372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59" name="Google Shape;2559;p15"/>
            <p:cNvSpPr/>
            <p:nvPr/>
          </p:nvSpPr>
          <p:spPr>
            <a:xfrm>
              <a:off x="187076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60" name="Google Shape;2560;p15"/>
            <p:cNvSpPr/>
            <p:nvPr/>
          </p:nvSpPr>
          <p:spPr>
            <a:xfrm>
              <a:off x="213780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61" name="Google Shape;2561;p15"/>
            <p:cNvSpPr/>
            <p:nvPr/>
          </p:nvSpPr>
          <p:spPr>
            <a:xfrm>
              <a:off x="24048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62" name="Google Shape;2562;p15"/>
            <p:cNvSpPr/>
            <p:nvPr/>
          </p:nvSpPr>
          <p:spPr>
            <a:xfrm>
              <a:off x="267236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63" name="Google Shape;2563;p15"/>
            <p:cNvSpPr/>
            <p:nvPr/>
          </p:nvSpPr>
          <p:spPr>
            <a:xfrm>
              <a:off x="29394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64" name="Google Shape;2564;p15"/>
            <p:cNvSpPr/>
            <p:nvPr/>
          </p:nvSpPr>
          <p:spPr>
            <a:xfrm>
              <a:off x="3206930" y="272478"/>
              <a:ext cx="58684" cy="50383"/>
            </a:xfrm>
            <a:custGeom>
              <a:rect b="b" l="l" r="r" t="t"/>
              <a:pathLst>
                <a:path extrusionOk="0" h="1572" w="1831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3" y="1571"/>
                  </a:cubicBezTo>
                  <a:cubicBezTo>
                    <a:pt x="1440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65" name="Google Shape;2565;p15"/>
            <p:cNvSpPr/>
            <p:nvPr/>
          </p:nvSpPr>
          <p:spPr>
            <a:xfrm>
              <a:off x="347397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66" name="Google Shape;2566;p15"/>
            <p:cNvSpPr/>
            <p:nvPr/>
          </p:nvSpPr>
          <p:spPr>
            <a:xfrm>
              <a:off x="374101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67" name="Google Shape;2567;p15"/>
            <p:cNvSpPr/>
            <p:nvPr/>
          </p:nvSpPr>
          <p:spPr>
            <a:xfrm>
              <a:off x="400853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68" name="Google Shape;2568;p15"/>
            <p:cNvSpPr/>
            <p:nvPr/>
          </p:nvSpPr>
          <p:spPr>
            <a:xfrm>
              <a:off x="427557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69" name="Google Shape;2569;p15"/>
            <p:cNvSpPr/>
            <p:nvPr/>
          </p:nvSpPr>
          <p:spPr>
            <a:xfrm>
              <a:off x="4542613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70" name="Google Shape;2570;p15"/>
            <p:cNvSpPr/>
            <p:nvPr/>
          </p:nvSpPr>
          <p:spPr>
            <a:xfrm>
              <a:off x="4810135" y="272478"/>
              <a:ext cx="58651" cy="50383"/>
            </a:xfrm>
            <a:custGeom>
              <a:rect b="b" l="l" r="r" t="t"/>
              <a:pathLst>
                <a:path extrusionOk="0" h="157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2" y="1571"/>
                  </a:cubicBezTo>
                  <a:cubicBezTo>
                    <a:pt x="1439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71" name="Google Shape;2571;p15"/>
            <p:cNvSpPr/>
            <p:nvPr/>
          </p:nvSpPr>
          <p:spPr>
            <a:xfrm>
              <a:off x="5077175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72" name="Google Shape;2572;p15"/>
            <p:cNvSpPr/>
            <p:nvPr/>
          </p:nvSpPr>
          <p:spPr>
            <a:xfrm>
              <a:off x="5344216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73" name="Google Shape;2573;p15"/>
            <p:cNvSpPr/>
            <p:nvPr/>
          </p:nvSpPr>
          <p:spPr>
            <a:xfrm>
              <a:off x="5611737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43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4" y="1501"/>
                    <a:pt x="849" y="1571"/>
                    <a:pt x="1041" y="1571"/>
                  </a:cubicBezTo>
                  <a:cubicBezTo>
                    <a:pt x="1447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74" name="Google Shape;2574;p15"/>
            <p:cNvSpPr/>
            <p:nvPr/>
          </p:nvSpPr>
          <p:spPr>
            <a:xfrm>
              <a:off x="58787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75" name="Google Shape;2575;p15"/>
            <p:cNvSpPr/>
            <p:nvPr/>
          </p:nvSpPr>
          <p:spPr>
            <a:xfrm>
              <a:off x="614578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76" name="Google Shape;2576;p15"/>
            <p:cNvSpPr/>
            <p:nvPr/>
          </p:nvSpPr>
          <p:spPr>
            <a:xfrm>
              <a:off x="64133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4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77" name="Google Shape;2577;p15"/>
            <p:cNvSpPr/>
            <p:nvPr/>
          </p:nvSpPr>
          <p:spPr>
            <a:xfrm>
              <a:off x="668034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78" name="Google Shape;2578;p15"/>
            <p:cNvSpPr/>
            <p:nvPr/>
          </p:nvSpPr>
          <p:spPr>
            <a:xfrm>
              <a:off x="694738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79" name="Google Shape;2579;p15"/>
            <p:cNvSpPr/>
            <p:nvPr/>
          </p:nvSpPr>
          <p:spPr>
            <a:xfrm>
              <a:off x="721491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80" name="Google Shape;2580;p15"/>
            <p:cNvSpPr/>
            <p:nvPr/>
          </p:nvSpPr>
          <p:spPr>
            <a:xfrm>
              <a:off x="748195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81" name="Google Shape;2581;p15"/>
            <p:cNvSpPr/>
            <p:nvPr/>
          </p:nvSpPr>
          <p:spPr>
            <a:xfrm>
              <a:off x="774899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82" name="Google Shape;2582;p15"/>
            <p:cNvSpPr/>
            <p:nvPr/>
          </p:nvSpPr>
          <p:spPr>
            <a:xfrm>
              <a:off x="801651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83" name="Google Shape;2583;p15"/>
            <p:cNvSpPr/>
            <p:nvPr/>
          </p:nvSpPr>
          <p:spPr>
            <a:xfrm>
              <a:off x="828355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84" name="Google Shape;2584;p15"/>
            <p:cNvSpPr/>
            <p:nvPr/>
          </p:nvSpPr>
          <p:spPr>
            <a:xfrm>
              <a:off x="855059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85" name="Google Shape;2585;p15"/>
            <p:cNvSpPr/>
            <p:nvPr/>
          </p:nvSpPr>
          <p:spPr>
            <a:xfrm>
              <a:off x="881811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86" name="Google Shape;2586;p15"/>
            <p:cNvSpPr/>
            <p:nvPr/>
          </p:nvSpPr>
          <p:spPr>
            <a:xfrm>
              <a:off x="908515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87" name="Google Shape;2587;p15"/>
            <p:cNvSpPr/>
            <p:nvPr/>
          </p:nvSpPr>
          <p:spPr>
            <a:xfrm>
              <a:off x="3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88" name="Google Shape;2588;p15"/>
            <p:cNvSpPr/>
            <p:nvPr/>
          </p:nvSpPr>
          <p:spPr>
            <a:xfrm>
              <a:off x="26756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89" name="Google Shape;2589;p15"/>
            <p:cNvSpPr/>
            <p:nvPr/>
          </p:nvSpPr>
          <p:spPr>
            <a:xfrm>
              <a:off x="53460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90" name="Google Shape;2590;p15"/>
            <p:cNvSpPr/>
            <p:nvPr/>
          </p:nvSpPr>
          <p:spPr>
            <a:xfrm>
              <a:off x="80164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91" name="Google Shape;2591;p15"/>
            <p:cNvSpPr/>
            <p:nvPr/>
          </p:nvSpPr>
          <p:spPr>
            <a:xfrm>
              <a:off x="106916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92" name="Google Shape;2592;p15"/>
            <p:cNvSpPr/>
            <p:nvPr/>
          </p:nvSpPr>
          <p:spPr>
            <a:xfrm>
              <a:off x="133620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93" name="Google Shape;2593;p15"/>
            <p:cNvSpPr/>
            <p:nvPr/>
          </p:nvSpPr>
          <p:spPr>
            <a:xfrm>
              <a:off x="160372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94" name="Google Shape;2594;p15"/>
            <p:cNvSpPr/>
            <p:nvPr/>
          </p:nvSpPr>
          <p:spPr>
            <a:xfrm>
              <a:off x="187076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95" name="Google Shape;2595;p15"/>
            <p:cNvSpPr/>
            <p:nvPr/>
          </p:nvSpPr>
          <p:spPr>
            <a:xfrm>
              <a:off x="213780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96" name="Google Shape;2596;p15"/>
            <p:cNvSpPr/>
            <p:nvPr/>
          </p:nvSpPr>
          <p:spPr>
            <a:xfrm>
              <a:off x="24048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97" name="Google Shape;2597;p15"/>
            <p:cNvSpPr/>
            <p:nvPr/>
          </p:nvSpPr>
          <p:spPr>
            <a:xfrm>
              <a:off x="267236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98" name="Google Shape;2598;p15"/>
            <p:cNvSpPr/>
            <p:nvPr/>
          </p:nvSpPr>
          <p:spPr>
            <a:xfrm>
              <a:off x="29394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99" name="Google Shape;2599;p15"/>
            <p:cNvSpPr/>
            <p:nvPr/>
          </p:nvSpPr>
          <p:spPr>
            <a:xfrm>
              <a:off x="3206930" y="539999"/>
              <a:ext cx="58684" cy="50703"/>
            </a:xfrm>
            <a:custGeom>
              <a:rect b="b" l="l" r="r" t="t"/>
              <a:pathLst>
                <a:path extrusionOk="0" h="1582" w="1831">
                  <a:moveTo>
                    <a:pt x="1044" y="0"/>
                  </a:moveTo>
                  <a:cubicBezTo>
                    <a:pt x="348" y="0"/>
                    <a:pt x="0" y="862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00" name="Google Shape;2600;p15"/>
            <p:cNvSpPr/>
            <p:nvPr/>
          </p:nvSpPr>
          <p:spPr>
            <a:xfrm>
              <a:off x="347397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01" name="Google Shape;2601;p15"/>
            <p:cNvSpPr/>
            <p:nvPr/>
          </p:nvSpPr>
          <p:spPr>
            <a:xfrm>
              <a:off x="374101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02" name="Google Shape;2602;p15"/>
            <p:cNvSpPr/>
            <p:nvPr/>
          </p:nvSpPr>
          <p:spPr>
            <a:xfrm>
              <a:off x="400853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03" name="Google Shape;2603;p15"/>
            <p:cNvSpPr/>
            <p:nvPr/>
          </p:nvSpPr>
          <p:spPr>
            <a:xfrm>
              <a:off x="427557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04" name="Google Shape;2604;p15"/>
            <p:cNvSpPr/>
            <p:nvPr/>
          </p:nvSpPr>
          <p:spPr>
            <a:xfrm>
              <a:off x="4542613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05" name="Google Shape;2605;p15"/>
            <p:cNvSpPr/>
            <p:nvPr/>
          </p:nvSpPr>
          <p:spPr>
            <a:xfrm>
              <a:off x="4810135" y="539999"/>
              <a:ext cx="58651" cy="50703"/>
            </a:xfrm>
            <a:custGeom>
              <a:rect b="b" l="l" r="r" t="t"/>
              <a:pathLst>
                <a:path extrusionOk="0" h="158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06" name="Google Shape;2606;p15"/>
            <p:cNvSpPr/>
            <p:nvPr/>
          </p:nvSpPr>
          <p:spPr>
            <a:xfrm>
              <a:off x="5077175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07" name="Google Shape;2607;p15"/>
            <p:cNvSpPr/>
            <p:nvPr/>
          </p:nvSpPr>
          <p:spPr>
            <a:xfrm>
              <a:off x="5344216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08" name="Google Shape;2608;p15"/>
            <p:cNvSpPr/>
            <p:nvPr/>
          </p:nvSpPr>
          <p:spPr>
            <a:xfrm>
              <a:off x="5611737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43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30" y="363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09" name="Google Shape;2609;p15"/>
            <p:cNvSpPr/>
            <p:nvPr/>
          </p:nvSpPr>
          <p:spPr>
            <a:xfrm>
              <a:off x="58787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10" name="Google Shape;2610;p15"/>
            <p:cNvSpPr/>
            <p:nvPr/>
          </p:nvSpPr>
          <p:spPr>
            <a:xfrm>
              <a:off x="614578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11" name="Google Shape;2611;p15"/>
            <p:cNvSpPr/>
            <p:nvPr/>
          </p:nvSpPr>
          <p:spPr>
            <a:xfrm>
              <a:off x="64133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9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12" name="Google Shape;2612;p15"/>
            <p:cNvSpPr/>
            <p:nvPr/>
          </p:nvSpPr>
          <p:spPr>
            <a:xfrm>
              <a:off x="668034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13" name="Google Shape;2613;p15"/>
            <p:cNvSpPr/>
            <p:nvPr/>
          </p:nvSpPr>
          <p:spPr>
            <a:xfrm>
              <a:off x="694738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14" name="Google Shape;2614;p15"/>
            <p:cNvSpPr/>
            <p:nvPr/>
          </p:nvSpPr>
          <p:spPr>
            <a:xfrm>
              <a:off x="721491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15" name="Google Shape;2615;p15"/>
            <p:cNvSpPr/>
            <p:nvPr/>
          </p:nvSpPr>
          <p:spPr>
            <a:xfrm>
              <a:off x="748195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16" name="Google Shape;2616;p15"/>
            <p:cNvSpPr/>
            <p:nvPr/>
          </p:nvSpPr>
          <p:spPr>
            <a:xfrm>
              <a:off x="774899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17" name="Google Shape;2617;p15"/>
            <p:cNvSpPr/>
            <p:nvPr/>
          </p:nvSpPr>
          <p:spPr>
            <a:xfrm>
              <a:off x="801651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18" name="Google Shape;2618;p15"/>
            <p:cNvSpPr/>
            <p:nvPr/>
          </p:nvSpPr>
          <p:spPr>
            <a:xfrm>
              <a:off x="828355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19" name="Google Shape;2619;p15"/>
            <p:cNvSpPr/>
            <p:nvPr/>
          </p:nvSpPr>
          <p:spPr>
            <a:xfrm>
              <a:off x="855059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0" name="Google Shape;2620;p15"/>
            <p:cNvSpPr/>
            <p:nvPr/>
          </p:nvSpPr>
          <p:spPr>
            <a:xfrm>
              <a:off x="881811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1" name="Google Shape;2621;p15"/>
            <p:cNvSpPr/>
            <p:nvPr/>
          </p:nvSpPr>
          <p:spPr>
            <a:xfrm>
              <a:off x="908515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solidFill>
          <a:schemeClr val="dk1"/>
        </a:solidFill>
      </p:bgPr>
    </p:bg>
    <p:spTree>
      <p:nvGrpSpPr>
        <p:cNvPr id="2622" name="Shape 2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3" name="Google Shape;2623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24" name="Google Shape;2624;p16"/>
          <p:cNvSpPr txBox="1"/>
          <p:nvPr>
            <p:ph idx="2" type="title"/>
          </p:nvPr>
        </p:nvSpPr>
        <p:spPr>
          <a:xfrm>
            <a:off x="1195875" y="1925858"/>
            <a:ext cx="28671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25" name="Google Shape;2625;p16"/>
          <p:cNvSpPr txBox="1"/>
          <p:nvPr>
            <p:ph idx="1" type="subTitle"/>
          </p:nvPr>
        </p:nvSpPr>
        <p:spPr>
          <a:xfrm>
            <a:off x="1195863" y="2207583"/>
            <a:ext cx="2867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26" name="Google Shape;2626;p16"/>
          <p:cNvSpPr txBox="1"/>
          <p:nvPr>
            <p:ph idx="3" type="title"/>
          </p:nvPr>
        </p:nvSpPr>
        <p:spPr>
          <a:xfrm>
            <a:off x="5081052" y="1925858"/>
            <a:ext cx="28671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27" name="Google Shape;2627;p16"/>
          <p:cNvSpPr txBox="1"/>
          <p:nvPr>
            <p:ph idx="4" type="subTitle"/>
          </p:nvPr>
        </p:nvSpPr>
        <p:spPr>
          <a:xfrm>
            <a:off x="5081043" y="2207583"/>
            <a:ext cx="2867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28" name="Google Shape;2628;p16"/>
          <p:cNvSpPr txBox="1"/>
          <p:nvPr>
            <p:ph idx="5" type="title"/>
          </p:nvPr>
        </p:nvSpPr>
        <p:spPr>
          <a:xfrm>
            <a:off x="1195875" y="3671261"/>
            <a:ext cx="28671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29" name="Google Shape;2629;p16"/>
          <p:cNvSpPr txBox="1"/>
          <p:nvPr>
            <p:ph idx="6" type="subTitle"/>
          </p:nvPr>
        </p:nvSpPr>
        <p:spPr>
          <a:xfrm>
            <a:off x="1195863" y="3952986"/>
            <a:ext cx="2867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30" name="Google Shape;2630;p16"/>
          <p:cNvSpPr txBox="1"/>
          <p:nvPr>
            <p:ph idx="7" type="title"/>
          </p:nvPr>
        </p:nvSpPr>
        <p:spPr>
          <a:xfrm>
            <a:off x="5081052" y="3671261"/>
            <a:ext cx="28671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31" name="Google Shape;2631;p16"/>
          <p:cNvSpPr txBox="1"/>
          <p:nvPr>
            <p:ph idx="8" type="subTitle"/>
          </p:nvPr>
        </p:nvSpPr>
        <p:spPr>
          <a:xfrm>
            <a:off x="5081043" y="3952986"/>
            <a:ext cx="2867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32" name="Google Shape;2632;p16"/>
          <p:cNvGrpSpPr/>
          <p:nvPr/>
        </p:nvGrpSpPr>
        <p:grpSpPr>
          <a:xfrm>
            <a:off x="39" y="4663503"/>
            <a:ext cx="9144282" cy="318224"/>
            <a:chOff x="39" y="272478"/>
            <a:chExt cx="9144282" cy="318224"/>
          </a:xfrm>
        </p:grpSpPr>
        <p:sp>
          <p:nvSpPr>
            <p:cNvPr id="2633" name="Google Shape;2633;p16"/>
            <p:cNvSpPr/>
            <p:nvPr/>
          </p:nvSpPr>
          <p:spPr>
            <a:xfrm>
              <a:off x="3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16"/>
            <p:cNvSpPr/>
            <p:nvPr/>
          </p:nvSpPr>
          <p:spPr>
            <a:xfrm>
              <a:off x="26756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16"/>
            <p:cNvSpPr/>
            <p:nvPr/>
          </p:nvSpPr>
          <p:spPr>
            <a:xfrm>
              <a:off x="53460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16"/>
            <p:cNvSpPr/>
            <p:nvPr/>
          </p:nvSpPr>
          <p:spPr>
            <a:xfrm>
              <a:off x="80164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16"/>
            <p:cNvSpPr/>
            <p:nvPr/>
          </p:nvSpPr>
          <p:spPr>
            <a:xfrm>
              <a:off x="106916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16"/>
            <p:cNvSpPr/>
            <p:nvPr/>
          </p:nvSpPr>
          <p:spPr>
            <a:xfrm>
              <a:off x="133620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16"/>
            <p:cNvSpPr/>
            <p:nvPr/>
          </p:nvSpPr>
          <p:spPr>
            <a:xfrm>
              <a:off x="160372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16"/>
            <p:cNvSpPr/>
            <p:nvPr/>
          </p:nvSpPr>
          <p:spPr>
            <a:xfrm>
              <a:off x="187076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16"/>
            <p:cNvSpPr/>
            <p:nvPr/>
          </p:nvSpPr>
          <p:spPr>
            <a:xfrm>
              <a:off x="213780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16"/>
            <p:cNvSpPr/>
            <p:nvPr/>
          </p:nvSpPr>
          <p:spPr>
            <a:xfrm>
              <a:off x="24048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16"/>
            <p:cNvSpPr/>
            <p:nvPr/>
          </p:nvSpPr>
          <p:spPr>
            <a:xfrm>
              <a:off x="267236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16"/>
            <p:cNvSpPr/>
            <p:nvPr/>
          </p:nvSpPr>
          <p:spPr>
            <a:xfrm>
              <a:off x="29394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16"/>
            <p:cNvSpPr/>
            <p:nvPr/>
          </p:nvSpPr>
          <p:spPr>
            <a:xfrm>
              <a:off x="3206930" y="272478"/>
              <a:ext cx="58684" cy="50383"/>
            </a:xfrm>
            <a:custGeom>
              <a:rect b="b" l="l" r="r" t="t"/>
              <a:pathLst>
                <a:path extrusionOk="0" h="1572" w="1831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3" y="1571"/>
                  </a:cubicBezTo>
                  <a:cubicBezTo>
                    <a:pt x="1440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16"/>
            <p:cNvSpPr/>
            <p:nvPr/>
          </p:nvSpPr>
          <p:spPr>
            <a:xfrm>
              <a:off x="347397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16"/>
            <p:cNvSpPr/>
            <p:nvPr/>
          </p:nvSpPr>
          <p:spPr>
            <a:xfrm>
              <a:off x="374101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16"/>
            <p:cNvSpPr/>
            <p:nvPr/>
          </p:nvSpPr>
          <p:spPr>
            <a:xfrm>
              <a:off x="400853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16"/>
            <p:cNvSpPr/>
            <p:nvPr/>
          </p:nvSpPr>
          <p:spPr>
            <a:xfrm>
              <a:off x="427557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16"/>
            <p:cNvSpPr/>
            <p:nvPr/>
          </p:nvSpPr>
          <p:spPr>
            <a:xfrm>
              <a:off x="4542613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16"/>
            <p:cNvSpPr/>
            <p:nvPr/>
          </p:nvSpPr>
          <p:spPr>
            <a:xfrm>
              <a:off x="4810135" y="272478"/>
              <a:ext cx="58651" cy="50383"/>
            </a:xfrm>
            <a:custGeom>
              <a:rect b="b" l="l" r="r" t="t"/>
              <a:pathLst>
                <a:path extrusionOk="0" h="157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2" y="1571"/>
                  </a:cubicBezTo>
                  <a:cubicBezTo>
                    <a:pt x="1439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16"/>
            <p:cNvSpPr/>
            <p:nvPr/>
          </p:nvSpPr>
          <p:spPr>
            <a:xfrm>
              <a:off x="5077175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16"/>
            <p:cNvSpPr/>
            <p:nvPr/>
          </p:nvSpPr>
          <p:spPr>
            <a:xfrm>
              <a:off x="5344216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16"/>
            <p:cNvSpPr/>
            <p:nvPr/>
          </p:nvSpPr>
          <p:spPr>
            <a:xfrm>
              <a:off x="5611737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43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4" y="1501"/>
                    <a:pt x="849" y="1571"/>
                    <a:pt x="1041" y="1571"/>
                  </a:cubicBezTo>
                  <a:cubicBezTo>
                    <a:pt x="1447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16"/>
            <p:cNvSpPr/>
            <p:nvPr/>
          </p:nvSpPr>
          <p:spPr>
            <a:xfrm>
              <a:off x="58787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16"/>
            <p:cNvSpPr/>
            <p:nvPr/>
          </p:nvSpPr>
          <p:spPr>
            <a:xfrm>
              <a:off x="614578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16"/>
            <p:cNvSpPr/>
            <p:nvPr/>
          </p:nvSpPr>
          <p:spPr>
            <a:xfrm>
              <a:off x="64133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4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16"/>
            <p:cNvSpPr/>
            <p:nvPr/>
          </p:nvSpPr>
          <p:spPr>
            <a:xfrm>
              <a:off x="668034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16"/>
            <p:cNvSpPr/>
            <p:nvPr/>
          </p:nvSpPr>
          <p:spPr>
            <a:xfrm>
              <a:off x="694738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16"/>
            <p:cNvSpPr/>
            <p:nvPr/>
          </p:nvSpPr>
          <p:spPr>
            <a:xfrm>
              <a:off x="721491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16"/>
            <p:cNvSpPr/>
            <p:nvPr/>
          </p:nvSpPr>
          <p:spPr>
            <a:xfrm>
              <a:off x="748195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16"/>
            <p:cNvSpPr/>
            <p:nvPr/>
          </p:nvSpPr>
          <p:spPr>
            <a:xfrm>
              <a:off x="774899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16"/>
            <p:cNvSpPr/>
            <p:nvPr/>
          </p:nvSpPr>
          <p:spPr>
            <a:xfrm>
              <a:off x="801651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16"/>
            <p:cNvSpPr/>
            <p:nvPr/>
          </p:nvSpPr>
          <p:spPr>
            <a:xfrm>
              <a:off x="828355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16"/>
            <p:cNvSpPr/>
            <p:nvPr/>
          </p:nvSpPr>
          <p:spPr>
            <a:xfrm>
              <a:off x="855059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16"/>
            <p:cNvSpPr/>
            <p:nvPr/>
          </p:nvSpPr>
          <p:spPr>
            <a:xfrm>
              <a:off x="881811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16"/>
            <p:cNvSpPr/>
            <p:nvPr/>
          </p:nvSpPr>
          <p:spPr>
            <a:xfrm>
              <a:off x="908515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16"/>
            <p:cNvSpPr/>
            <p:nvPr/>
          </p:nvSpPr>
          <p:spPr>
            <a:xfrm>
              <a:off x="3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16"/>
            <p:cNvSpPr/>
            <p:nvPr/>
          </p:nvSpPr>
          <p:spPr>
            <a:xfrm>
              <a:off x="26756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16"/>
            <p:cNvSpPr/>
            <p:nvPr/>
          </p:nvSpPr>
          <p:spPr>
            <a:xfrm>
              <a:off x="53460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16"/>
            <p:cNvSpPr/>
            <p:nvPr/>
          </p:nvSpPr>
          <p:spPr>
            <a:xfrm>
              <a:off x="80164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16"/>
            <p:cNvSpPr/>
            <p:nvPr/>
          </p:nvSpPr>
          <p:spPr>
            <a:xfrm>
              <a:off x="106916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16"/>
            <p:cNvSpPr/>
            <p:nvPr/>
          </p:nvSpPr>
          <p:spPr>
            <a:xfrm>
              <a:off x="133620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16"/>
            <p:cNvSpPr/>
            <p:nvPr/>
          </p:nvSpPr>
          <p:spPr>
            <a:xfrm>
              <a:off x="160372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16"/>
            <p:cNvSpPr/>
            <p:nvPr/>
          </p:nvSpPr>
          <p:spPr>
            <a:xfrm>
              <a:off x="187076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16"/>
            <p:cNvSpPr/>
            <p:nvPr/>
          </p:nvSpPr>
          <p:spPr>
            <a:xfrm>
              <a:off x="213780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16"/>
            <p:cNvSpPr/>
            <p:nvPr/>
          </p:nvSpPr>
          <p:spPr>
            <a:xfrm>
              <a:off x="24048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16"/>
            <p:cNvSpPr/>
            <p:nvPr/>
          </p:nvSpPr>
          <p:spPr>
            <a:xfrm>
              <a:off x="267236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16"/>
            <p:cNvSpPr/>
            <p:nvPr/>
          </p:nvSpPr>
          <p:spPr>
            <a:xfrm>
              <a:off x="29394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16"/>
            <p:cNvSpPr/>
            <p:nvPr/>
          </p:nvSpPr>
          <p:spPr>
            <a:xfrm>
              <a:off x="3206930" y="539999"/>
              <a:ext cx="58684" cy="50703"/>
            </a:xfrm>
            <a:custGeom>
              <a:rect b="b" l="l" r="r" t="t"/>
              <a:pathLst>
                <a:path extrusionOk="0" h="1582" w="1831">
                  <a:moveTo>
                    <a:pt x="1044" y="0"/>
                  </a:moveTo>
                  <a:cubicBezTo>
                    <a:pt x="348" y="0"/>
                    <a:pt x="0" y="862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16"/>
            <p:cNvSpPr/>
            <p:nvPr/>
          </p:nvSpPr>
          <p:spPr>
            <a:xfrm>
              <a:off x="347397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16"/>
            <p:cNvSpPr/>
            <p:nvPr/>
          </p:nvSpPr>
          <p:spPr>
            <a:xfrm>
              <a:off x="374101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16"/>
            <p:cNvSpPr/>
            <p:nvPr/>
          </p:nvSpPr>
          <p:spPr>
            <a:xfrm>
              <a:off x="400853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16"/>
            <p:cNvSpPr/>
            <p:nvPr/>
          </p:nvSpPr>
          <p:spPr>
            <a:xfrm>
              <a:off x="427557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16"/>
            <p:cNvSpPr/>
            <p:nvPr/>
          </p:nvSpPr>
          <p:spPr>
            <a:xfrm>
              <a:off x="4542613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16"/>
            <p:cNvSpPr/>
            <p:nvPr/>
          </p:nvSpPr>
          <p:spPr>
            <a:xfrm>
              <a:off x="4810135" y="539999"/>
              <a:ext cx="58651" cy="50703"/>
            </a:xfrm>
            <a:custGeom>
              <a:rect b="b" l="l" r="r" t="t"/>
              <a:pathLst>
                <a:path extrusionOk="0" h="158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16"/>
            <p:cNvSpPr/>
            <p:nvPr/>
          </p:nvSpPr>
          <p:spPr>
            <a:xfrm>
              <a:off x="5077175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16"/>
            <p:cNvSpPr/>
            <p:nvPr/>
          </p:nvSpPr>
          <p:spPr>
            <a:xfrm>
              <a:off x="5344216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16"/>
            <p:cNvSpPr/>
            <p:nvPr/>
          </p:nvSpPr>
          <p:spPr>
            <a:xfrm>
              <a:off x="5611737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43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30" y="363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16"/>
            <p:cNvSpPr/>
            <p:nvPr/>
          </p:nvSpPr>
          <p:spPr>
            <a:xfrm>
              <a:off x="58787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16"/>
            <p:cNvSpPr/>
            <p:nvPr/>
          </p:nvSpPr>
          <p:spPr>
            <a:xfrm>
              <a:off x="614578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16"/>
            <p:cNvSpPr/>
            <p:nvPr/>
          </p:nvSpPr>
          <p:spPr>
            <a:xfrm>
              <a:off x="64133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9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16"/>
            <p:cNvSpPr/>
            <p:nvPr/>
          </p:nvSpPr>
          <p:spPr>
            <a:xfrm>
              <a:off x="668034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16"/>
            <p:cNvSpPr/>
            <p:nvPr/>
          </p:nvSpPr>
          <p:spPr>
            <a:xfrm>
              <a:off x="694738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16"/>
            <p:cNvSpPr/>
            <p:nvPr/>
          </p:nvSpPr>
          <p:spPr>
            <a:xfrm>
              <a:off x="721491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16"/>
            <p:cNvSpPr/>
            <p:nvPr/>
          </p:nvSpPr>
          <p:spPr>
            <a:xfrm>
              <a:off x="748195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16"/>
            <p:cNvSpPr/>
            <p:nvPr/>
          </p:nvSpPr>
          <p:spPr>
            <a:xfrm>
              <a:off x="774899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16"/>
            <p:cNvSpPr/>
            <p:nvPr/>
          </p:nvSpPr>
          <p:spPr>
            <a:xfrm>
              <a:off x="801651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16"/>
            <p:cNvSpPr/>
            <p:nvPr/>
          </p:nvSpPr>
          <p:spPr>
            <a:xfrm>
              <a:off x="828355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16"/>
            <p:cNvSpPr/>
            <p:nvPr/>
          </p:nvSpPr>
          <p:spPr>
            <a:xfrm>
              <a:off x="855059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16"/>
            <p:cNvSpPr/>
            <p:nvPr/>
          </p:nvSpPr>
          <p:spPr>
            <a:xfrm>
              <a:off x="881811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16"/>
            <p:cNvSpPr/>
            <p:nvPr/>
          </p:nvSpPr>
          <p:spPr>
            <a:xfrm>
              <a:off x="908515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3" name="Google Shape;2703;p16"/>
          <p:cNvGrpSpPr/>
          <p:nvPr/>
        </p:nvGrpSpPr>
        <p:grpSpPr>
          <a:xfrm>
            <a:off x="39" y="584422"/>
            <a:ext cx="9144282" cy="318224"/>
            <a:chOff x="39" y="584422"/>
            <a:chExt cx="9144282" cy="318224"/>
          </a:xfrm>
        </p:grpSpPr>
        <p:sp>
          <p:nvSpPr>
            <p:cNvPr id="2704" name="Google Shape;2704;p16"/>
            <p:cNvSpPr/>
            <p:nvPr/>
          </p:nvSpPr>
          <p:spPr>
            <a:xfrm>
              <a:off x="39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16"/>
            <p:cNvSpPr/>
            <p:nvPr/>
          </p:nvSpPr>
          <p:spPr>
            <a:xfrm>
              <a:off x="267560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16"/>
            <p:cNvSpPr/>
            <p:nvPr/>
          </p:nvSpPr>
          <p:spPr>
            <a:xfrm>
              <a:off x="534601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16"/>
            <p:cNvSpPr/>
            <p:nvPr/>
          </p:nvSpPr>
          <p:spPr>
            <a:xfrm>
              <a:off x="801641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16"/>
            <p:cNvSpPr/>
            <p:nvPr/>
          </p:nvSpPr>
          <p:spPr>
            <a:xfrm>
              <a:off x="1069162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16"/>
            <p:cNvSpPr/>
            <p:nvPr/>
          </p:nvSpPr>
          <p:spPr>
            <a:xfrm>
              <a:off x="1336203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16"/>
            <p:cNvSpPr/>
            <p:nvPr/>
          </p:nvSpPr>
          <p:spPr>
            <a:xfrm>
              <a:off x="1603724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16"/>
            <p:cNvSpPr/>
            <p:nvPr/>
          </p:nvSpPr>
          <p:spPr>
            <a:xfrm>
              <a:off x="7214910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16"/>
            <p:cNvSpPr/>
            <p:nvPr/>
          </p:nvSpPr>
          <p:spPr>
            <a:xfrm>
              <a:off x="7481951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16"/>
            <p:cNvSpPr/>
            <p:nvPr/>
          </p:nvSpPr>
          <p:spPr>
            <a:xfrm>
              <a:off x="7748991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16"/>
            <p:cNvSpPr/>
            <p:nvPr/>
          </p:nvSpPr>
          <p:spPr>
            <a:xfrm>
              <a:off x="8016513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16"/>
            <p:cNvSpPr/>
            <p:nvPr/>
          </p:nvSpPr>
          <p:spPr>
            <a:xfrm>
              <a:off x="8283553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16"/>
            <p:cNvSpPr/>
            <p:nvPr/>
          </p:nvSpPr>
          <p:spPr>
            <a:xfrm>
              <a:off x="8550594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16"/>
            <p:cNvSpPr/>
            <p:nvPr/>
          </p:nvSpPr>
          <p:spPr>
            <a:xfrm>
              <a:off x="8818115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16"/>
            <p:cNvSpPr/>
            <p:nvPr/>
          </p:nvSpPr>
          <p:spPr>
            <a:xfrm>
              <a:off x="9085156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16"/>
            <p:cNvSpPr/>
            <p:nvPr/>
          </p:nvSpPr>
          <p:spPr>
            <a:xfrm>
              <a:off x="39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16"/>
            <p:cNvSpPr/>
            <p:nvPr/>
          </p:nvSpPr>
          <p:spPr>
            <a:xfrm>
              <a:off x="267560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16"/>
            <p:cNvSpPr/>
            <p:nvPr/>
          </p:nvSpPr>
          <p:spPr>
            <a:xfrm>
              <a:off x="534601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16"/>
            <p:cNvSpPr/>
            <p:nvPr/>
          </p:nvSpPr>
          <p:spPr>
            <a:xfrm>
              <a:off x="801641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16"/>
            <p:cNvSpPr/>
            <p:nvPr/>
          </p:nvSpPr>
          <p:spPr>
            <a:xfrm>
              <a:off x="1069162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16"/>
            <p:cNvSpPr/>
            <p:nvPr/>
          </p:nvSpPr>
          <p:spPr>
            <a:xfrm>
              <a:off x="1336203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16"/>
            <p:cNvSpPr/>
            <p:nvPr/>
          </p:nvSpPr>
          <p:spPr>
            <a:xfrm>
              <a:off x="1603724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16"/>
            <p:cNvSpPr/>
            <p:nvPr/>
          </p:nvSpPr>
          <p:spPr>
            <a:xfrm>
              <a:off x="7214910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16"/>
            <p:cNvSpPr/>
            <p:nvPr/>
          </p:nvSpPr>
          <p:spPr>
            <a:xfrm>
              <a:off x="7481951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16"/>
            <p:cNvSpPr/>
            <p:nvPr/>
          </p:nvSpPr>
          <p:spPr>
            <a:xfrm>
              <a:off x="7748991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16"/>
            <p:cNvSpPr/>
            <p:nvPr/>
          </p:nvSpPr>
          <p:spPr>
            <a:xfrm>
              <a:off x="8016513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16"/>
            <p:cNvSpPr/>
            <p:nvPr/>
          </p:nvSpPr>
          <p:spPr>
            <a:xfrm>
              <a:off x="8283553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16"/>
            <p:cNvSpPr/>
            <p:nvPr/>
          </p:nvSpPr>
          <p:spPr>
            <a:xfrm>
              <a:off x="8550594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16"/>
            <p:cNvSpPr/>
            <p:nvPr/>
          </p:nvSpPr>
          <p:spPr>
            <a:xfrm>
              <a:off x="8818115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16"/>
            <p:cNvSpPr/>
            <p:nvPr/>
          </p:nvSpPr>
          <p:spPr>
            <a:xfrm>
              <a:off x="9085156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734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36" name="Google Shape;2736;p17"/>
          <p:cNvSpPr txBox="1"/>
          <p:nvPr>
            <p:ph idx="2"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37" name="Google Shape;2737;p17"/>
          <p:cNvSpPr txBox="1"/>
          <p:nvPr>
            <p:ph idx="1" type="subTitle"/>
          </p:nvPr>
        </p:nvSpPr>
        <p:spPr>
          <a:xfrm>
            <a:off x="720000" y="21169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38" name="Google Shape;2738;p17"/>
          <p:cNvSpPr txBox="1"/>
          <p:nvPr>
            <p:ph idx="3" type="title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39" name="Google Shape;2739;p17"/>
          <p:cNvSpPr txBox="1"/>
          <p:nvPr>
            <p:ph idx="4" type="subTitle"/>
          </p:nvPr>
        </p:nvSpPr>
        <p:spPr>
          <a:xfrm>
            <a:off x="3419269" y="21169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0" name="Google Shape;2740;p17"/>
          <p:cNvSpPr txBox="1"/>
          <p:nvPr>
            <p:ph idx="5" type="title"/>
          </p:nvPr>
        </p:nvSpPr>
        <p:spPr>
          <a:xfrm>
            <a:off x="720000" y="30400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41" name="Google Shape;2741;p17"/>
          <p:cNvSpPr txBox="1"/>
          <p:nvPr>
            <p:ph idx="6" type="subTitle"/>
          </p:nvPr>
        </p:nvSpPr>
        <p:spPr>
          <a:xfrm>
            <a:off x="720000" y="34741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2" name="Google Shape;2742;p17"/>
          <p:cNvSpPr txBox="1"/>
          <p:nvPr>
            <p:ph idx="7" type="title"/>
          </p:nvPr>
        </p:nvSpPr>
        <p:spPr>
          <a:xfrm>
            <a:off x="3419269" y="30400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43" name="Google Shape;2743;p17"/>
          <p:cNvSpPr txBox="1"/>
          <p:nvPr>
            <p:ph idx="8" type="subTitle"/>
          </p:nvPr>
        </p:nvSpPr>
        <p:spPr>
          <a:xfrm>
            <a:off x="3419269" y="34741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4" name="Google Shape;2744;p17"/>
          <p:cNvSpPr txBox="1"/>
          <p:nvPr>
            <p:ph idx="9" type="title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45" name="Google Shape;2745;p17"/>
          <p:cNvSpPr txBox="1"/>
          <p:nvPr>
            <p:ph idx="13" type="subTitle"/>
          </p:nvPr>
        </p:nvSpPr>
        <p:spPr>
          <a:xfrm>
            <a:off x="6118545" y="21169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6" name="Google Shape;2746;p17"/>
          <p:cNvSpPr txBox="1"/>
          <p:nvPr>
            <p:ph idx="14" type="title"/>
          </p:nvPr>
        </p:nvSpPr>
        <p:spPr>
          <a:xfrm>
            <a:off x="6118545" y="30400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47" name="Google Shape;2747;p17"/>
          <p:cNvSpPr txBox="1"/>
          <p:nvPr>
            <p:ph idx="15" type="subTitle"/>
          </p:nvPr>
        </p:nvSpPr>
        <p:spPr>
          <a:xfrm>
            <a:off x="6118545" y="34741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48" name="Google Shape;2748;p17"/>
          <p:cNvGrpSpPr/>
          <p:nvPr/>
        </p:nvGrpSpPr>
        <p:grpSpPr>
          <a:xfrm>
            <a:off x="39" y="584422"/>
            <a:ext cx="9144282" cy="318224"/>
            <a:chOff x="39" y="584422"/>
            <a:chExt cx="9144282" cy="318224"/>
          </a:xfrm>
        </p:grpSpPr>
        <p:sp>
          <p:nvSpPr>
            <p:cNvPr id="2749" name="Google Shape;2749;p17"/>
            <p:cNvSpPr/>
            <p:nvPr/>
          </p:nvSpPr>
          <p:spPr>
            <a:xfrm>
              <a:off x="39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17"/>
            <p:cNvSpPr/>
            <p:nvPr/>
          </p:nvSpPr>
          <p:spPr>
            <a:xfrm>
              <a:off x="267560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17"/>
            <p:cNvSpPr/>
            <p:nvPr/>
          </p:nvSpPr>
          <p:spPr>
            <a:xfrm>
              <a:off x="534601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17"/>
            <p:cNvSpPr/>
            <p:nvPr/>
          </p:nvSpPr>
          <p:spPr>
            <a:xfrm>
              <a:off x="801641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17"/>
            <p:cNvSpPr/>
            <p:nvPr/>
          </p:nvSpPr>
          <p:spPr>
            <a:xfrm>
              <a:off x="1069162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17"/>
            <p:cNvSpPr/>
            <p:nvPr/>
          </p:nvSpPr>
          <p:spPr>
            <a:xfrm>
              <a:off x="1336203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17"/>
            <p:cNvSpPr/>
            <p:nvPr/>
          </p:nvSpPr>
          <p:spPr>
            <a:xfrm>
              <a:off x="1603724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17"/>
            <p:cNvSpPr/>
            <p:nvPr/>
          </p:nvSpPr>
          <p:spPr>
            <a:xfrm>
              <a:off x="7214910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17"/>
            <p:cNvSpPr/>
            <p:nvPr/>
          </p:nvSpPr>
          <p:spPr>
            <a:xfrm>
              <a:off x="7481951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17"/>
            <p:cNvSpPr/>
            <p:nvPr/>
          </p:nvSpPr>
          <p:spPr>
            <a:xfrm>
              <a:off x="7748991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17"/>
            <p:cNvSpPr/>
            <p:nvPr/>
          </p:nvSpPr>
          <p:spPr>
            <a:xfrm>
              <a:off x="8016513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17"/>
            <p:cNvSpPr/>
            <p:nvPr/>
          </p:nvSpPr>
          <p:spPr>
            <a:xfrm>
              <a:off x="8283553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17"/>
            <p:cNvSpPr/>
            <p:nvPr/>
          </p:nvSpPr>
          <p:spPr>
            <a:xfrm>
              <a:off x="8550594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17"/>
            <p:cNvSpPr/>
            <p:nvPr/>
          </p:nvSpPr>
          <p:spPr>
            <a:xfrm>
              <a:off x="8818115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17"/>
            <p:cNvSpPr/>
            <p:nvPr/>
          </p:nvSpPr>
          <p:spPr>
            <a:xfrm>
              <a:off x="9085156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17"/>
            <p:cNvSpPr/>
            <p:nvPr/>
          </p:nvSpPr>
          <p:spPr>
            <a:xfrm>
              <a:off x="39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17"/>
            <p:cNvSpPr/>
            <p:nvPr/>
          </p:nvSpPr>
          <p:spPr>
            <a:xfrm>
              <a:off x="267560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17"/>
            <p:cNvSpPr/>
            <p:nvPr/>
          </p:nvSpPr>
          <p:spPr>
            <a:xfrm>
              <a:off x="534601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17"/>
            <p:cNvSpPr/>
            <p:nvPr/>
          </p:nvSpPr>
          <p:spPr>
            <a:xfrm>
              <a:off x="801641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17"/>
            <p:cNvSpPr/>
            <p:nvPr/>
          </p:nvSpPr>
          <p:spPr>
            <a:xfrm>
              <a:off x="1069162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17"/>
            <p:cNvSpPr/>
            <p:nvPr/>
          </p:nvSpPr>
          <p:spPr>
            <a:xfrm>
              <a:off x="1336203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17"/>
            <p:cNvSpPr/>
            <p:nvPr/>
          </p:nvSpPr>
          <p:spPr>
            <a:xfrm>
              <a:off x="1603724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17"/>
            <p:cNvSpPr/>
            <p:nvPr/>
          </p:nvSpPr>
          <p:spPr>
            <a:xfrm>
              <a:off x="7214910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17"/>
            <p:cNvSpPr/>
            <p:nvPr/>
          </p:nvSpPr>
          <p:spPr>
            <a:xfrm>
              <a:off x="7481951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17"/>
            <p:cNvSpPr/>
            <p:nvPr/>
          </p:nvSpPr>
          <p:spPr>
            <a:xfrm>
              <a:off x="7748991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17"/>
            <p:cNvSpPr/>
            <p:nvPr/>
          </p:nvSpPr>
          <p:spPr>
            <a:xfrm>
              <a:off x="8016513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17"/>
            <p:cNvSpPr/>
            <p:nvPr/>
          </p:nvSpPr>
          <p:spPr>
            <a:xfrm>
              <a:off x="8283553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17"/>
            <p:cNvSpPr/>
            <p:nvPr/>
          </p:nvSpPr>
          <p:spPr>
            <a:xfrm>
              <a:off x="8550594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17"/>
            <p:cNvSpPr/>
            <p:nvPr/>
          </p:nvSpPr>
          <p:spPr>
            <a:xfrm>
              <a:off x="8818115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17"/>
            <p:cNvSpPr/>
            <p:nvPr/>
          </p:nvSpPr>
          <p:spPr>
            <a:xfrm>
              <a:off x="9085156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9" name="Google Shape;2779;p17"/>
          <p:cNvGrpSpPr/>
          <p:nvPr/>
        </p:nvGrpSpPr>
        <p:grpSpPr>
          <a:xfrm>
            <a:off x="39" y="4663503"/>
            <a:ext cx="9144282" cy="318224"/>
            <a:chOff x="39" y="272478"/>
            <a:chExt cx="9144282" cy="318224"/>
          </a:xfrm>
        </p:grpSpPr>
        <p:sp>
          <p:nvSpPr>
            <p:cNvPr id="2780" name="Google Shape;2780;p17"/>
            <p:cNvSpPr/>
            <p:nvPr/>
          </p:nvSpPr>
          <p:spPr>
            <a:xfrm>
              <a:off x="3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17"/>
            <p:cNvSpPr/>
            <p:nvPr/>
          </p:nvSpPr>
          <p:spPr>
            <a:xfrm>
              <a:off x="26756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17"/>
            <p:cNvSpPr/>
            <p:nvPr/>
          </p:nvSpPr>
          <p:spPr>
            <a:xfrm>
              <a:off x="53460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17"/>
            <p:cNvSpPr/>
            <p:nvPr/>
          </p:nvSpPr>
          <p:spPr>
            <a:xfrm>
              <a:off x="80164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17"/>
            <p:cNvSpPr/>
            <p:nvPr/>
          </p:nvSpPr>
          <p:spPr>
            <a:xfrm>
              <a:off x="106916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17"/>
            <p:cNvSpPr/>
            <p:nvPr/>
          </p:nvSpPr>
          <p:spPr>
            <a:xfrm>
              <a:off x="133620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17"/>
            <p:cNvSpPr/>
            <p:nvPr/>
          </p:nvSpPr>
          <p:spPr>
            <a:xfrm>
              <a:off x="160372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17"/>
            <p:cNvSpPr/>
            <p:nvPr/>
          </p:nvSpPr>
          <p:spPr>
            <a:xfrm>
              <a:off x="187076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17"/>
            <p:cNvSpPr/>
            <p:nvPr/>
          </p:nvSpPr>
          <p:spPr>
            <a:xfrm>
              <a:off x="213780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17"/>
            <p:cNvSpPr/>
            <p:nvPr/>
          </p:nvSpPr>
          <p:spPr>
            <a:xfrm>
              <a:off x="24048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17"/>
            <p:cNvSpPr/>
            <p:nvPr/>
          </p:nvSpPr>
          <p:spPr>
            <a:xfrm>
              <a:off x="267236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17"/>
            <p:cNvSpPr/>
            <p:nvPr/>
          </p:nvSpPr>
          <p:spPr>
            <a:xfrm>
              <a:off x="29394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17"/>
            <p:cNvSpPr/>
            <p:nvPr/>
          </p:nvSpPr>
          <p:spPr>
            <a:xfrm>
              <a:off x="3206930" y="272478"/>
              <a:ext cx="58684" cy="50383"/>
            </a:xfrm>
            <a:custGeom>
              <a:rect b="b" l="l" r="r" t="t"/>
              <a:pathLst>
                <a:path extrusionOk="0" h="1572" w="1831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3" y="1571"/>
                  </a:cubicBezTo>
                  <a:cubicBezTo>
                    <a:pt x="1440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17"/>
            <p:cNvSpPr/>
            <p:nvPr/>
          </p:nvSpPr>
          <p:spPr>
            <a:xfrm>
              <a:off x="347397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17"/>
            <p:cNvSpPr/>
            <p:nvPr/>
          </p:nvSpPr>
          <p:spPr>
            <a:xfrm>
              <a:off x="374101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17"/>
            <p:cNvSpPr/>
            <p:nvPr/>
          </p:nvSpPr>
          <p:spPr>
            <a:xfrm>
              <a:off x="400853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17"/>
            <p:cNvSpPr/>
            <p:nvPr/>
          </p:nvSpPr>
          <p:spPr>
            <a:xfrm>
              <a:off x="427557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17"/>
            <p:cNvSpPr/>
            <p:nvPr/>
          </p:nvSpPr>
          <p:spPr>
            <a:xfrm>
              <a:off x="4542613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17"/>
            <p:cNvSpPr/>
            <p:nvPr/>
          </p:nvSpPr>
          <p:spPr>
            <a:xfrm>
              <a:off x="4810135" y="272478"/>
              <a:ext cx="58651" cy="50383"/>
            </a:xfrm>
            <a:custGeom>
              <a:rect b="b" l="l" r="r" t="t"/>
              <a:pathLst>
                <a:path extrusionOk="0" h="157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2" y="1571"/>
                  </a:cubicBezTo>
                  <a:cubicBezTo>
                    <a:pt x="1439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17"/>
            <p:cNvSpPr/>
            <p:nvPr/>
          </p:nvSpPr>
          <p:spPr>
            <a:xfrm>
              <a:off x="5077175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17"/>
            <p:cNvSpPr/>
            <p:nvPr/>
          </p:nvSpPr>
          <p:spPr>
            <a:xfrm>
              <a:off x="5344216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17"/>
            <p:cNvSpPr/>
            <p:nvPr/>
          </p:nvSpPr>
          <p:spPr>
            <a:xfrm>
              <a:off x="5611737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43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4" y="1501"/>
                    <a:pt x="849" y="1571"/>
                    <a:pt x="1041" y="1571"/>
                  </a:cubicBezTo>
                  <a:cubicBezTo>
                    <a:pt x="1447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17"/>
            <p:cNvSpPr/>
            <p:nvPr/>
          </p:nvSpPr>
          <p:spPr>
            <a:xfrm>
              <a:off x="58787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17"/>
            <p:cNvSpPr/>
            <p:nvPr/>
          </p:nvSpPr>
          <p:spPr>
            <a:xfrm>
              <a:off x="614578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17"/>
            <p:cNvSpPr/>
            <p:nvPr/>
          </p:nvSpPr>
          <p:spPr>
            <a:xfrm>
              <a:off x="64133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4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17"/>
            <p:cNvSpPr/>
            <p:nvPr/>
          </p:nvSpPr>
          <p:spPr>
            <a:xfrm>
              <a:off x="668034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17"/>
            <p:cNvSpPr/>
            <p:nvPr/>
          </p:nvSpPr>
          <p:spPr>
            <a:xfrm>
              <a:off x="694738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17"/>
            <p:cNvSpPr/>
            <p:nvPr/>
          </p:nvSpPr>
          <p:spPr>
            <a:xfrm>
              <a:off x="721491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17"/>
            <p:cNvSpPr/>
            <p:nvPr/>
          </p:nvSpPr>
          <p:spPr>
            <a:xfrm>
              <a:off x="748195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17"/>
            <p:cNvSpPr/>
            <p:nvPr/>
          </p:nvSpPr>
          <p:spPr>
            <a:xfrm>
              <a:off x="774899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17"/>
            <p:cNvSpPr/>
            <p:nvPr/>
          </p:nvSpPr>
          <p:spPr>
            <a:xfrm>
              <a:off x="801651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17"/>
            <p:cNvSpPr/>
            <p:nvPr/>
          </p:nvSpPr>
          <p:spPr>
            <a:xfrm>
              <a:off x="828355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17"/>
            <p:cNvSpPr/>
            <p:nvPr/>
          </p:nvSpPr>
          <p:spPr>
            <a:xfrm>
              <a:off x="855059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17"/>
            <p:cNvSpPr/>
            <p:nvPr/>
          </p:nvSpPr>
          <p:spPr>
            <a:xfrm>
              <a:off x="881811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17"/>
            <p:cNvSpPr/>
            <p:nvPr/>
          </p:nvSpPr>
          <p:spPr>
            <a:xfrm>
              <a:off x="908515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17"/>
            <p:cNvSpPr/>
            <p:nvPr/>
          </p:nvSpPr>
          <p:spPr>
            <a:xfrm>
              <a:off x="3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17"/>
            <p:cNvSpPr/>
            <p:nvPr/>
          </p:nvSpPr>
          <p:spPr>
            <a:xfrm>
              <a:off x="26756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17"/>
            <p:cNvSpPr/>
            <p:nvPr/>
          </p:nvSpPr>
          <p:spPr>
            <a:xfrm>
              <a:off x="53460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17"/>
            <p:cNvSpPr/>
            <p:nvPr/>
          </p:nvSpPr>
          <p:spPr>
            <a:xfrm>
              <a:off x="80164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17"/>
            <p:cNvSpPr/>
            <p:nvPr/>
          </p:nvSpPr>
          <p:spPr>
            <a:xfrm>
              <a:off x="106916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17"/>
            <p:cNvSpPr/>
            <p:nvPr/>
          </p:nvSpPr>
          <p:spPr>
            <a:xfrm>
              <a:off x="133620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17"/>
            <p:cNvSpPr/>
            <p:nvPr/>
          </p:nvSpPr>
          <p:spPr>
            <a:xfrm>
              <a:off x="160372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17"/>
            <p:cNvSpPr/>
            <p:nvPr/>
          </p:nvSpPr>
          <p:spPr>
            <a:xfrm>
              <a:off x="187076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17"/>
            <p:cNvSpPr/>
            <p:nvPr/>
          </p:nvSpPr>
          <p:spPr>
            <a:xfrm>
              <a:off x="213780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17"/>
            <p:cNvSpPr/>
            <p:nvPr/>
          </p:nvSpPr>
          <p:spPr>
            <a:xfrm>
              <a:off x="24048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17"/>
            <p:cNvSpPr/>
            <p:nvPr/>
          </p:nvSpPr>
          <p:spPr>
            <a:xfrm>
              <a:off x="267236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17"/>
            <p:cNvSpPr/>
            <p:nvPr/>
          </p:nvSpPr>
          <p:spPr>
            <a:xfrm>
              <a:off x="29394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17"/>
            <p:cNvSpPr/>
            <p:nvPr/>
          </p:nvSpPr>
          <p:spPr>
            <a:xfrm>
              <a:off x="3206930" y="539999"/>
              <a:ext cx="58684" cy="50703"/>
            </a:xfrm>
            <a:custGeom>
              <a:rect b="b" l="l" r="r" t="t"/>
              <a:pathLst>
                <a:path extrusionOk="0" h="1582" w="1831">
                  <a:moveTo>
                    <a:pt x="1044" y="0"/>
                  </a:moveTo>
                  <a:cubicBezTo>
                    <a:pt x="348" y="0"/>
                    <a:pt x="0" y="862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17"/>
            <p:cNvSpPr/>
            <p:nvPr/>
          </p:nvSpPr>
          <p:spPr>
            <a:xfrm>
              <a:off x="347397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17"/>
            <p:cNvSpPr/>
            <p:nvPr/>
          </p:nvSpPr>
          <p:spPr>
            <a:xfrm>
              <a:off x="374101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17"/>
            <p:cNvSpPr/>
            <p:nvPr/>
          </p:nvSpPr>
          <p:spPr>
            <a:xfrm>
              <a:off x="400853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17"/>
            <p:cNvSpPr/>
            <p:nvPr/>
          </p:nvSpPr>
          <p:spPr>
            <a:xfrm>
              <a:off x="427557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17"/>
            <p:cNvSpPr/>
            <p:nvPr/>
          </p:nvSpPr>
          <p:spPr>
            <a:xfrm>
              <a:off x="4542613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17"/>
            <p:cNvSpPr/>
            <p:nvPr/>
          </p:nvSpPr>
          <p:spPr>
            <a:xfrm>
              <a:off x="4810135" y="539999"/>
              <a:ext cx="58651" cy="50703"/>
            </a:xfrm>
            <a:custGeom>
              <a:rect b="b" l="l" r="r" t="t"/>
              <a:pathLst>
                <a:path extrusionOk="0" h="158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17"/>
            <p:cNvSpPr/>
            <p:nvPr/>
          </p:nvSpPr>
          <p:spPr>
            <a:xfrm>
              <a:off x="5077175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17"/>
            <p:cNvSpPr/>
            <p:nvPr/>
          </p:nvSpPr>
          <p:spPr>
            <a:xfrm>
              <a:off x="5344216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17"/>
            <p:cNvSpPr/>
            <p:nvPr/>
          </p:nvSpPr>
          <p:spPr>
            <a:xfrm>
              <a:off x="5611737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43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30" y="363"/>
                    <a:pt x="1482" y="0"/>
                    <a:pt x="10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17"/>
            <p:cNvSpPr/>
            <p:nvPr/>
          </p:nvSpPr>
          <p:spPr>
            <a:xfrm>
              <a:off x="58787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17"/>
            <p:cNvSpPr/>
            <p:nvPr/>
          </p:nvSpPr>
          <p:spPr>
            <a:xfrm>
              <a:off x="614578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17"/>
            <p:cNvSpPr/>
            <p:nvPr/>
          </p:nvSpPr>
          <p:spPr>
            <a:xfrm>
              <a:off x="64133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9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17"/>
            <p:cNvSpPr/>
            <p:nvPr/>
          </p:nvSpPr>
          <p:spPr>
            <a:xfrm>
              <a:off x="668034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17"/>
            <p:cNvSpPr/>
            <p:nvPr/>
          </p:nvSpPr>
          <p:spPr>
            <a:xfrm>
              <a:off x="694738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17"/>
            <p:cNvSpPr/>
            <p:nvPr/>
          </p:nvSpPr>
          <p:spPr>
            <a:xfrm>
              <a:off x="721491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17"/>
            <p:cNvSpPr/>
            <p:nvPr/>
          </p:nvSpPr>
          <p:spPr>
            <a:xfrm>
              <a:off x="748195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17"/>
            <p:cNvSpPr/>
            <p:nvPr/>
          </p:nvSpPr>
          <p:spPr>
            <a:xfrm>
              <a:off x="774899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17"/>
            <p:cNvSpPr/>
            <p:nvPr/>
          </p:nvSpPr>
          <p:spPr>
            <a:xfrm>
              <a:off x="801651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17"/>
            <p:cNvSpPr/>
            <p:nvPr/>
          </p:nvSpPr>
          <p:spPr>
            <a:xfrm>
              <a:off x="828355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17"/>
            <p:cNvSpPr/>
            <p:nvPr/>
          </p:nvSpPr>
          <p:spPr>
            <a:xfrm>
              <a:off x="855059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17"/>
            <p:cNvSpPr/>
            <p:nvPr/>
          </p:nvSpPr>
          <p:spPr>
            <a:xfrm>
              <a:off x="881811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17"/>
            <p:cNvSpPr/>
            <p:nvPr/>
          </p:nvSpPr>
          <p:spPr>
            <a:xfrm>
              <a:off x="908515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850" name="Shape 2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1" name="Google Shape;2851;p18"/>
          <p:cNvSpPr txBox="1"/>
          <p:nvPr>
            <p:ph hasCustomPrompt="1" type="title"/>
          </p:nvPr>
        </p:nvSpPr>
        <p:spPr>
          <a:xfrm>
            <a:off x="2228400" y="1388856"/>
            <a:ext cx="4687200" cy="742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52" name="Google Shape;2852;p18"/>
          <p:cNvSpPr txBox="1"/>
          <p:nvPr>
            <p:ph idx="1" type="subTitle"/>
          </p:nvPr>
        </p:nvSpPr>
        <p:spPr>
          <a:xfrm>
            <a:off x="3786900" y="1631881"/>
            <a:ext cx="30942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3" name="Google Shape;2853;p18"/>
          <p:cNvSpPr txBox="1"/>
          <p:nvPr>
            <p:ph hasCustomPrompt="1" idx="2" type="title"/>
          </p:nvPr>
        </p:nvSpPr>
        <p:spPr>
          <a:xfrm>
            <a:off x="2228400" y="2410144"/>
            <a:ext cx="4687200" cy="742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54" name="Google Shape;2854;p18"/>
          <p:cNvSpPr txBox="1"/>
          <p:nvPr>
            <p:ph idx="3" type="subTitle"/>
          </p:nvPr>
        </p:nvSpPr>
        <p:spPr>
          <a:xfrm>
            <a:off x="3786900" y="2653344"/>
            <a:ext cx="30942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5" name="Google Shape;2855;p18"/>
          <p:cNvSpPr txBox="1"/>
          <p:nvPr>
            <p:ph hasCustomPrompt="1" idx="4" type="title"/>
          </p:nvPr>
        </p:nvSpPr>
        <p:spPr>
          <a:xfrm>
            <a:off x="2228400" y="3431544"/>
            <a:ext cx="4687200" cy="742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56" name="Google Shape;2856;p18"/>
          <p:cNvSpPr txBox="1"/>
          <p:nvPr>
            <p:ph idx="5" type="subTitle"/>
          </p:nvPr>
        </p:nvSpPr>
        <p:spPr>
          <a:xfrm>
            <a:off x="3786900" y="3674731"/>
            <a:ext cx="30942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857" name="Google Shape;2857;p18"/>
          <p:cNvGrpSpPr/>
          <p:nvPr/>
        </p:nvGrpSpPr>
        <p:grpSpPr>
          <a:xfrm>
            <a:off x="1159" y="584722"/>
            <a:ext cx="9144282" cy="318224"/>
            <a:chOff x="39" y="272478"/>
            <a:chExt cx="9144282" cy="318224"/>
          </a:xfrm>
        </p:grpSpPr>
        <p:sp>
          <p:nvSpPr>
            <p:cNvPr id="2858" name="Google Shape;2858;p18"/>
            <p:cNvSpPr/>
            <p:nvPr/>
          </p:nvSpPr>
          <p:spPr>
            <a:xfrm>
              <a:off x="3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18"/>
            <p:cNvSpPr/>
            <p:nvPr/>
          </p:nvSpPr>
          <p:spPr>
            <a:xfrm>
              <a:off x="26756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18"/>
            <p:cNvSpPr/>
            <p:nvPr/>
          </p:nvSpPr>
          <p:spPr>
            <a:xfrm>
              <a:off x="53460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18"/>
            <p:cNvSpPr/>
            <p:nvPr/>
          </p:nvSpPr>
          <p:spPr>
            <a:xfrm>
              <a:off x="80164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18"/>
            <p:cNvSpPr/>
            <p:nvPr/>
          </p:nvSpPr>
          <p:spPr>
            <a:xfrm>
              <a:off x="106916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18"/>
            <p:cNvSpPr/>
            <p:nvPr/>
          </p:nvSpPr>
          <p:spPr>
            <a:xfrm>
              <a:off x="133620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18"/>
            <p:cNvSpPr/>
            <p:nvPr/>
          </p:nvSpPr>
          <p:spPr>
            <a:xfrm>
              <a:off x="160372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18"/>
            <p:cNvSpPr/>
            <p:nvPr/>
          </p:nvSpPr>
          <p:spPr>
            <a:xfrm>
              <a:off x="187076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18"/>
            <p:cNvSpPr/>
            <p:nvPr/>
          </p:nvSpPr>
          <p:spPr>
            <a:xfrm>
              <a:off x="213780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18"/>
            <p:cNvSpPr/>
            <p:nvPr/>
          </p:nvSpPr>
          <p:spPr>
            <a:xfrm>
              <a:off x="24048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18"/>
            <p:cNvSpPr/>
            <p:nvPr/>
          </p:nvSpPr>
          <p:spPr>
            <a:xfrm>
              <a:off x="267236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18"/>
            <p:cNvSpPr/>
            <p:nvPr/>
          </p:nvSpPr>
          <p:spPr>
            <a:xfrm>
              <a:off x="29394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18"/>
            <p:cNvSpPr/>
            <p:nvPr/>
          </p:nvSpPr>
          <p:spPr>
            <a:xfrm>
              <a:off x="3206930" y="272478"/>
              <a:ext cx="58684" cy="50383"/>
            </a:xfrm>
            <a:custGeom>
              <a:rect b="b" l="l" r="r" t="t"/>
              <a:pathLst>
                <a:path extrusionOk="0" h="1572" w="1831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3" y="1571"/>
                  </a:cubicBezTo>
                  <a:cubicBezTo>
                    <a:pt x="1440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18"/>
            <p:cNvSpPr/>
            <p:nvPr/>
          </p:nvSpPr>
          <p:spPr>
            <a:xfrm>
              <a:off x="347397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18"/>
            <p:cNvSpPr/>
            <p:nvPr/>
          </p:nvSpPr>
          <p:spPr>
            <a:xfrm>
              <a:off x="374101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18"/>
            <p:cNvSpPr/>
            <p:nvPr/>
          </p:nvSpPr>
          <p:spPr>
            <a:xfrm>
              <a:off x="400853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18"/>
            <p:cNvSpPr/>
            <p:nvPr/>
          </p:nvSpPr>
          <p:spPr>
            <a:xfrm>
              <a:off x="427557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18"/>
            <p:cNvSpPr/>
            <p:nvPr/>
          </p:nvSpPr>
          <p:spPr>
            <a:xfrm>
              <a:off x="4542613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18"/>
            <p:cNvSpPr/>
            <p:nvPr/>
          </p:nvSpPr>
          <p:spPr>
            <a:xfrm>
              <a:off x="4810135" y="272478"/>
              <a:ext cx="58651" cy="50383"/>
            </a:xfrm>
            <a:custGeom>
              <a:rect b="b" l="l" r="r" t="t"/>
              <a:pathLst>
                <a:path extrusionOk="0" h="157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2" y="1571"/>
                  </a:cubicBezTo>
                  <a:cubicBezTo>
                    <a:pt x="1439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18"/>
            <p:cNvSpPr/>
            <p:nvPr/>
          </p:nvSpPr>
          <p:spPr>
            <a:xfrm>
              <a:off x="5077175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18"/>
            <p:cNvSpPr/>
            <p:nvPr/>
          </p:nvSpPr>
          <p:spPr>
            <a:xfrm>
              <a:off x="5344216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18"/>
            <p:cNvSpPr/>
            <p:nvPr/>
          </p:nvSpPr>
          <p:spPr>
            <a:xfrm>
              <a:off x="5611737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43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4" y="1501"/>
                    <a:pt x="849" y="1571"/>
                    <a:pt x="1041" y="1571"/>
                  </a:cubicBezTo>
                  <a:cubicBezTo>
                    <a:pt x="1447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18"/>
            <p:cNvSpPr/>
            <p:nvPr/>
          </p:nvSpPr>
          <p:spPr>
            <a:xfrm>
              <a:off x="58787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18"/>
            <p:cNvSpPr/>
            <p:nvPr/>
          </p:nvSpPr>
          <p:spPr>
            <a:xfrm>
              <a:off x="614578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18"/>
            <p:cNvSpPr/>
            <p:nvPr/>
          </p:nvSpPr>
          <p:spPr>
            <a:xfrm>
              <a:off x="64133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4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18"/>
            <p:cNvSpPr/>
            <p:nvPr/>
          </p:nvSpPr>
          <p:spPr>
            <a:xfrm>
              <a:off x="668034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18"/>
            <p:cNvSpPr/>
            <p:nvPr/>
          </p:nvSpPr>
          <p:spPr>
            <a:xfrm>
              <a:off x="694738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18"/>
            <p:cNvSpPr/>
            <p:nvPr/>
          </p:nvSpPr>
          <p:spPr>
            <a:xfrm>
              <a:off x="721491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18"/>
            <p:cNvSpPr/>
            <p:nvPr/>
          </p:nvSpPr>
          <p:spPr>
            <a:xfrm>
              <a:off x="748195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18"/>
            <p:cNvSpPr/>
            <p:nvPr/>
          </p:nvSpPr>
          <p:spPr>
            <a:xfrm>
              <a:off x="774899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18"/>
            <p:cNvSpPr/>
            <p:nvPr/>
          </p:nvSpPr>
          <p:spPr>
            <a:xfrm>
              <a:off x="801651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18"/>
            <p:cNvSpPr/>
            <p:nvPr/>
          </p:nvSpPr>
          <p:spPr>
            <a:xfrm>
              <a:off x="828355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18"/>
            <p:cNvSpPr/>
            <p:nvPr/>
          </p:nvSpPr>
          <p:spPr>
            <a:xfrm>
              <a:off x="855059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18"/>
            <p:cNvSpPr/>
            <p:nvPr/>
          </p:nvSpPr>
          <p:spPr>
            <a:xfrm>
              <a:off x="881811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18"/>
            <p:cNvSpPr/>
            <p:nvPr/>
          </p:nvSpPr>
          <p:spPr>
            <a:xfrm>
              <a:off x="908515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18"/>
            <p:cNvSpPr/>
            <p:nvPr/>
          </p:nvSpPr>
          <p:spPr>
            <a:xfrm>
              <a:off x="3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18"/>
            <p:cNvSpPr/>
            <p:nvPr/>
          </p:nvSpPr>
          <p:spPr>
            <a:xfrm>
              <a:off x="26756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18"/>
            <p:cNvSpPr/>
            <p:nvPr/>
          </p:nvSpPr>
          <p:spPr>
            <a:xfrm>
              <a:off x="53460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18"/>
            <p:cNvSpPr/>
            <p:nvPr/>
          </p:nvSpPr>
          <p:spPr>
            <a:xfrm>
              <a:off x="80164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18"/>
            <p:cNvSpPr/>
            <p:nvPr/>
          </p:nvSpPr>
          <p:spPr>
            <a:xfrm>
              <a:off x="106916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18"/>
            <p:cNvSpPr/>
            <p:nvPr/>
          </p:nvSpPr>
          <p:spPr>
            <a:xfrm>
              <a:off x="133620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18"/>
            <p:cNvSpPr/>
            <p:nvPr/>
          </p:nvSpPr>
          <p:spPr>
            <a:xfrm>
              <a:off x="160372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18"/>
            <p:cNvSpPr/>
            <p:nvPr/>
          </p:nvSpPr>
          <p:spPr>
            <a:xfrm>
              <a:off x="187076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18"/>
            <p:cNvSpPr/>
            <p:nvPr/>
          </p:nvSpPr>
          <p:spPr>
            <a:xfrm>
              <a:off x="213780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18"/>
            <p:cNvSpPr/>
            <p:nvPr/>
          </p:nvSpPr>
          <p:spPr>
            <a:xfrm>
              <a:off x="24048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18"/>
            <p:cNvSpPr/>
            <p:nvPr/>
          </p:nvSpPr>
          <p:spPr>
            <a:xfrm>
              <a:off x="267236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18"/>
            <p:cNvSpPr/>
            <p:nvPr/>
          </p:nvSpPr>
          <p:spPr>
            <a:xfrm>
              <a:off x="29394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18"/>
            <p:cNvSpPr/>
            <p:nvPr/>
          </p:nvSpPr>
          <p:spPr>
            <a:xfrm>
              <a:off x="3206930" y="539999"/>
              <a:ext cx="58684" cy="50703"/>
            </a:xfrm>
            <a:custGeom>
              <a:rect b="b" l="l" r="r" t="t"/>
              <a:pathLst>
                <a:path extrusionOk="0" h="1582" w="1831">
                  <a:moveTo>
                    <a:pt x="1044" y="0"/>
                  </a:moveTo>
                  <a:cubicBezTo>
                    <a:pt x="348" y="0"/>
                    <a:pt x="0" y="862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18"/>
            <p:cNvSpPr/>
            <p:nvPr/>
          </p:nvSpPr>
          <p:spPr>
            <a:xfrm>
              <a:off x="347397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18"/>
            <p:cNvSpPr/>
            <p:nvPr/>
          </p:nvSpPr>
          <p:spPr>
            <a:xfrm>
              <a:off x="374101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18"/>
            <p:cNvSpPr/>
            <p:nvPr/>
          </p:nvSpPr>
          <p:spPr>
            <a:xfrm>
              <a:off x="400853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18"/>
            <p:cNvSpPr/>
            <p:nvPr/>
          </p:nvSpPr>
          <p:spPr>
            <a:xfrm>
              <a:off x="427557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18"/>
            <p:cNvSpPr/>
            <p:nvPr/>
          </p:nvSpPr>
          <p:spPr>
            <a:xfrm>
              <a:off x="4542613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18"/>
            <p:cNvSpPr/>
            <p:nvPr/>
          </p:nvSpPr>
          <p:spPr>
            <a:xfrm>
              <a:off x="4810135" y="539999"/>
              <a:ext cx="58651" cy="50703"/>
            </a:xfrm>
            <a:custGeom>
              <a:rect b="b" l="l" r="r" t="t"/>
              <a:pathLst>
                <a:path extrusionOk="0" h="158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18"/>
            <p:cNvSpPr/>
            <p:nvPr/>
          </p:nvSpPr>
          <p:spPr>
            <a:xfrm>
              <a:off x="5077175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18"/>
            <p:cNvSpPr/>
            <p:nvPr/>
          </p:nvSpPr>
          <p:spPr>
            <a:xfrm>
              <a:off x="5344216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18"/>
            <p:cNvSpPr/>
            <p:nvPr/>
          </p:nvSpPr>
          <p:spPr>
            <a:xfrm>
              <a:off x="5611737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43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30" y="363"/>
                    <a:pt x="1482" y="0"/>
                    <a:pt x="10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18"/>
            <p:cNvSpPr/>
            <p:nvPr/>
          </p:nvSpPr>
          <p:spPr>
            <a:xfrm>
              <a:off x="58787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18"/>
            <p:cNvSpPr/>
            <p:nvPr/>
          </p:nvSpPr>
          <p:spPr>
            <a:xfrm>
              <a:off x="614578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18"/>
            <p:cNvSpPr/>
            <p:nvPr/>
          </p:nvSpPr>
          <p:spPr>
            <a:xfrm>
              <a:off x="64133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9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18"/>
            <p:cNvSpPr/>
            <p:nvPr/>
          </p:nvSpPr>
          <p:spPr>
            <a:xfrm>
              <a:off x="668034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18"/>
            <p:cNvSpPr/>
            <p:nvPr/>
          </p:nvSpPr>
          <p:spPr>
            <a:xfrm>
              <a:off x="694738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18"/>
            <p:cNvSpPr/>
            <p:nvPr/>
          </p:nvSpPr>
          <p:spPr>
            <a:xfrm>
              <a:off x="721491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18"/>
            <p:cNvSpPr/>
            <p:nvPr/>
          </p:nvSpPr>
          <p:spPr>
            <a:xfrm>
              <a:off x="748195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18"/>
            <p:cNvSpPr/>
            <p:nvPr/>
          </p:nvSpPr>
          <p:spPr>
            <a:xfrm>
              <a:off x="774899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18"/>
            <p:cNvSpPr/>
            <p:nvPr/>
          </p:nvSpPr>
          <p:spPr>
            <a:xfrm>
              <a:off x="801651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18"/>
            <p:cNvSpPr/>
            <p:nvPr/>
          </p:nvSpPr>
          <p:spPr>
            <a:xfrm>
              <a:off x="828355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18"/>
            <p:cNvSpPr/>
            <p:nvPr/>
          </p:nvSpPr>
          <p:spPr>
            <a:xfrm>
              <a:off x="855059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18"/>
            <p:cNvSpPr/>
            <p:nvPr/>
          </p:nvSpPr>
          <p:spPr>
            <a:xfrm>
              <a:off x="881811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18"/>
            <p:cNvSpPr/>
            <p:nvPr/>
          </p:nvSpPr>
          <p:spPr>
            <a:xfrm>
              <a:off x="908515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8" name="Google Shape;2928;p18"/>
          <p:cNvGrpSpPr/>
          <p:nvPr/>
        </p:nvGrpSpPr>
        <p:grpSpPr>
          <a:xfrm>
            <a:off x="39" y="4663503"/>
            <a:ext cx="9144282" cy="318224"/>
            <a:chOff x="39" y="272478"/>
            <a:chExt cx="9144282" cy="318224"/>
          </a:xfrm>
        </p:grpSpPr>
        <p:sp>
          <p:nvSpPr>
            <p:cNvPr id="2929" name="Google Shape;2929;p18"/>
            <p:cNvSpPr/>
            <p:nvPr/>
          </p:nvSpPr>
          <p:spPr>
            <a:xfrm>
              <a:off x="3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18"/>
            <p:cNvSpPr/>
            <p:nvPr/>
          </p:nvSpPr>
          <p:spPr>
            <a:xfrm>
              <a:off x="26756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18"/>
            <p:cNvSpPr/>
            <p:nvPr/>
          </p:nvSpPr>
          <p:spPr>
            <a:xfrm>
              <a:off x="53460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18"/>
            <p:cNvSpPr/>
            <p:nvPr/>
          </p:nvSpPr>
          <p:spPr>
            <a:xfrm>
              <a:off x="80164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18"/>
            <p:cNvSpPr/>
            <p:nvPr/>
          </p:nvSpPr>
          <p:spPr>
            <a:xfrm>
              <a:off x="106916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18"/>
            <p:cNvSpPr/>
            <p:nvPr/>
          </p:nvSpPr>
          <p:spPr>
            <a:xfrm>
              <a:off x="133620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18"/>
            <p:cNvSpPr/>
            <p:nvPr/>
          </p:nvSpPr>
          <p:spPr>
            <a:xfrm>
              <a:off x="160372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18"/>
            <p:cNvSpPr/>
            <p:nvPr/>
          </p:nvSpPr>
          <p:spPr>
            <a:xfrm>
              <a:off x="187076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18"/>
            <p:cNvSpPr/>
            <p:nvPr/>
          </p:nvSpPr>
          <p:spPr>
            <a:xfrm>
              <a:off x="213780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18"/>
            <p:cNvSpPr/>
            <p:nvPr/>
          </p:nvSpPr>
          <p:spPr>
            <a:xfrm>
              <a:off x="24048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18"/>
            <p:cNvSpPr/>
            <p:nvPr/>
          </p:nvSpPr>
          <p:spPr>
            <a:xfrm>
              <a:off x="267236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18"/>
            <p:cNvSpPr/>
            <p:nvPr/>
          </p:nvSpPr>
          <p:spPr>
            <a:xfrm>
              <a:off x="29394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18"/>
            <p:cNvSpPr/>
            <p:nvPr/>
          </p:nvSpPr>
          <p:spPr>
            <a:xfrm>
              <a:off x="3206930" y="272478"/>
              <a:ext cx="58684" cy="50383"/>
            </a:xfrm>
            <a:custGeom>
              <a:rect b="b" l="l" r="r" t="t"/>
              <a:pathLst>
                <a:path extrusionOk="0" h="1572" w="1831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3" y="1571"/>
                  </a:cubicBezTo>
                  <a:cubicBezTo>
                    <a:pt x="1440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18"/>
            <p:cNvSpPr/>
            <p:nvPr/>
          </p:nvSpPr>
          <p:spPr>
            <a:xfrm>
              <a:off x="347397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18"/>
            <p:cNvSpPr/>
            <p:nvPr/>
          </p:nvSpPr>
          <p:spPr>
            <a:xfrm>
              <a:off x="374101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18"/>
            <p:cNvSpPr/>
            <p:nvPr/>
          </p:nvSpPr>
          <p:spPr>
            <a:xfrm>
              <a:off x="400853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18"/>
            <p:cNvSpPr/>
            <p:nvPr/>
          </p:nvSpPr>
          <p:spPr>
            <a:xfrm>
              <a:off x="427557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18"/>
            <p:cNvSpPr/>
            <p:nvPr/>
          </p:nvSpPr>
          <p:spPr>
            <a:xfrm>
              <a:off x="4542613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18"/>
            <p:cNvSpPr/>
            <p:nvPr/>
          </p:nvSpPr>
          <p:spPr>
            <a:xfrm>
              <a:off x="4810135" y="272478"/>
              <a:ext cx="58651" cy="50383"/>
            </a:xfrm>
            <a:custGeom>
              <a:rect b="b" l="l" r="r" t="t"/>
              <a:pathLst>
                <a:path extrusionOk="0" h="157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2" y="1571"/>
                  </a:cubicBezTo>
                  <a:cubicBezTo>
                    <a:pt x="1439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18"/>
            <p:cNvSpPr/>
            <p:nvPr/>
          </p:nvSpPr>
          <p:spPr>
            <a:xfrm>
              <a:off x="5077175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18"/>
            <p:cNvSpPr/>
            <p:nvPr/>
          </p:nvSpPr>
          <p:spPr>
            <a:xfrm>
              <a:off x="5344216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18"/>
            <p:cNvSpPr/>
            <p:nvPr/>
          </p:nvSpPr>
          <p:spPr>
            <a:xfrm>
              <a:off x="5611737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43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4" y="1501"/>
                    <a:pt x="849" y="1571"/>
                    <a:pt x="1041" y="1571"/>
                  </a:cubicBezTo>
                  <a:cubicBezTo>
                    <a:pt x="1447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18"/>
            <p:cNvSpPr/>
            <p:nvPr/>
          </p:nvSpPr>
          <p:spPr>
            <a:xfrm>
              <a:off x="58787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18"/>
            <p:cNvSpPr/>
            <p:nvPr/>
          </p:nvSpPr>
          <p:spPr>
            <a:xfrm>
              <a:off x="614578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18"/>
            <p:cNvSpPr/>
            <p:nvPr/>
          </p:nvSpPr>
          <p:spPr>
            <a:xfrm>
              <a:off x="64133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4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18"/>
            <p:cNvSpPr/>
            <p:nvPr/>
          </p:nvSpPr>
          <p:spPr>
            <a:xfrm>
              <a:off x="668034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18"/>
            <p:cNvSpPr/>
            <p:nvPr/>
          </p:nvSpPr>
          <p:spPr>
            <a:xfrm>
              <a:off x="694738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18"/>
            <p:cNvSpPr/>
            <p:nvPr/>
          </p:nvSpPr>
          <p:spPr>
            <a:xfrm>
              <a:off x="721491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18"/>
            <p:cNvSpPr/>
            <p:nvPr/>
          </p:nvSpPr>
          <p:spPr>
            <a:xfrm>
              <a:off x="748195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8"/>
            <p:cNvSpPr/>
            <p:nvPr/>
          </p:nvSpPr>
          <p:spPr>
            <a:xfrm>
              <a:off x="774899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8"/>
            <p:cNvSpPr/>
            <p:nvPr/>
          </p:nvSpPr>
          <p:spPr>
            <a:xfrm>
              <a:off x="801651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8"/>
            <p:cNvSpPr/>
            <p:nvPr/>
          </p:nvSpPr>
          <p:spPr>
            <a:xfrm>
              <a:off x="828355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8"/>
            <p:cNvSpPr/>
            <p:nvPr/>
          </p:nvSpPr>
          <p:spPr>
            <a:xfrm>
              <a:off x="855059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8"/>
            <p:cNvSpPr/>
            <p:nvPr/>
          </p:nvSpPr>
          <p:spPr>
            <a:xfrm>
              <a:off x="881811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8"/>
            <p:cNvSpPr/>
            <p:nvPr/>
          </p:nvSpPr>
          <p:spPr>
            <a:xfrm>
              <a:off x="908515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8"/>
            <p:cNvSpPr/>
            <p:nvPr/>
          </p:nvSpPr>
          <p:spPr>
            <a:xfrm>
              <a:off x="3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8"/>
            <p:cNvSpPr/>
            <p:nvPr/>
          </p:nvSpPr>
          <p:spPr>
            <a:xfrm>
              <a:off x="26756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8"/>
            <p:cNvSpPr/>
            <p:nvPr/>
          </p:nvSpPr>
          <p:spPr>
            <a:xfrm>
              <a:off x="53460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8"/>
            <p:cNvSpPr/>
            <p:nvPr/>
          </p:nvSpPr>
          <p:spPr>
            <a:xfrm>
              <a:off x="80164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8"/>
            <p:cNvSpPr/>
            <p:nvPr/>
          </p:nvSpPr>
          <p:spPr>
            <a:xfrm>
              <a:off x="106916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8"/>
            <p:cNvSpPr/>
            <p:nvPr/>
          </p:nvSpPr>
          <p:spPr>
            <a:xfrm>
              <a:off x="133620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8"/>
            <p:cNvSpPr/>
            <p:nvPr/>
          </p:nvSpPr>
          <p:spPr>
            <a:xfrm>
              <a:off x="160372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8"/>
            <p:cNvSpPr/>
            <p:nvPr/>
          </p:nvSpPr>
          <p:spPr>
            <a:xfrm>
              <a:off x="187076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8"/>
            <p:cNvSpPr/>
            <p:nvPr/>
          </p:nvSpPr>
          <p:spPr>
            <a:xfrm>
              <a:off x="213780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8"/>
            <p:cNvSpPr/>
            <p:nvPr/>
          </p:nvSpPr>
          <p:spPr>
            <a:xfrm>
              <a:off x="24048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8"/>
            <p:cNvSpPr/>
            <p:nvPr/>
          </p:nvSpPr>
          <p:spPr>
            <a:xfrm>
              <a:off x="267236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8"/>
            <p:cNvSpPr/>
            <p:nvPr/>
          </p:nvSpPr>
          <p:spPr>
            <a:xfrm>
              <a:off x="29394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8"/>
            <p:cNvSpPr/>
            <p:nvPr/>
          </p:nvSpPr>
          <p:spPr>
            <a:xfrm>
              <a:off x="3206930" y="539999"/>
              <a:ext cx="58684" cy="50703"/>
            </a:xfrm>
            <a:custGeom>
              <a:rect b="b" l="l" r="r" t="t"/>
              <a:pathLst>
                <a:path extrusionOk="0" h="1582" w="1831">
                  <a:moveTo>
                    <a:pt x="1044" y="0"/>
                  </a:moveTo>
                  <a:cubicBezTo>
                    <a:pt x="348" y="0"/>
                    <a:pt x="0" y="862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8"/>
            <p:cNvSpPr/>
            <p:nvPr/>
          </p:nvSpPr>
          <p:spPr>
            <a:xfrm>
              <a:off x="347397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8"/>
            <p:cNvSpPr/>
            <p:nvPr/>
          </p:nvSpPr>
          <p:spPr>
            <a:xfrm>
              <a:off x="374101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8"/>
            <p:cNvSpPr/>
            <p:nvPr/>
          </p:nvSpPr>
          <p:spPr>
            <a:xfrm>
              <a:off x="400853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8"/>
            <p:cNvSpPr/>
            <p:nvPr/>
          </p:nvSpPr>
          <p:spPr>
            <a:xfrm>
              <a:off x="427557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8"/>
            <p:cNvSpPr/>
            <p:nvPr/>
          </p:nvSpPr>
          <p:spPr>
            <a:xfrm>
              <a:off x="4542613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8"/>
            <p:cNvSpPr/>
            <p:nvPr/>
          </p:nvSpPr>
          <p:spPr>
            <a:xfrm>
              <a:off x="4810135" y="539999"/>
              <a:ext cx="58651" cy="50703"/>
            </a:xfrm>
            <a:custGeom>
              <a:rect b="b" l="l" r="r" t="t"/>
              <a:pathLst>
                <a:path extrusionOk="0" h="158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8"/>
            <p:cNvSpPr/>
            <p:nvPr/>
          </p:nvSpPr>
          <p:spPr>
            <a:xfrm>
              <a:off x="5077175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8"/>
            <p:cNvSpPr/>
            <p:nvPr/>
          </p:nvSpPr>
          <p:spPr>
            <a:xfrm>
              <a:off x="5344216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8"/>
            <p:cNvSpPr/>
            <p:nvPr/>
          </p:nvSpPr>
          <p:spPr>
            <a:xfrm>
              <a:off x="5611737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43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30" y="363"/>
                    <a:pt x="1482" y="0"/>
                    <a:pt x="10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8"/>
            <p:cNvSpPr/>
            <p:nvPr/>
          </p:nvSpPr>
          <p:spPr>
            <a:xfrm>
              <a:off x="58787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8"/>
            <p:cNvSpPr/>
            <p:nvPr/>
          </p:nvSpPr>
          <p:spPr>
            <a:xfrm>
              <a:off x="614578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8"/>
            <p:cNvSpPr/>
            <p:nvPr/>
          </p:nvSpPr>
          <p:spPr>
            <a:xfrm>
              <a:off x="64133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9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8"/>
            <p:cNvSpPr/>
            <p:nvPr/>
          </p:nvSpPr>
          <p:spPr>
            <a:xfrm>
              <a:off x="668034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8"/>
            <p:cNvSpPr/>
            <p:nvPr/>
          </p:nvSpPr>
          <p:spPr>
            <a:xfrm>
              <a:off x="694738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8"/>
            <p:cNvSpPr/>
            <p:nvPr/>
          </p:nvSpPr>
          <p:spPr>
            <a:xfrm>
              <a:off x="721491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8"/>
            <p:cNvSpPr/>
            <p:nvPr/>
          </p:nvSpPr>
          <p:spPr>
            <a:xfrm>
              <a:off x="748195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8"/>
            <p:cNvSpPr/>
            <p:nvPr/>
          </p:nvSpPr>
          <p:spPr>
            <a:xfrm>
              <a:off x="774899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8"/>
            <p:cNvSpPr/>
            <p:nvPr/>
          </p:nvSpPr>
          <p:spPr>
            <a:xfrm>
              <a:off x="801651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8"/>
            <p:cNvSpPr/>
            <p:nvPr/>
          </p:nvSpPr>
          <p:spPr>
            <a:xfrm>
              <a:off x="828355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8"/>
            <p:cNvSpPr/>
            <p:nvPr/>
          </p:nvSpPr>
          <p:spPr>
            <a:xfrm>
              <a:off x="855059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8"/>
            <p:cNvSpPr/>
            <p:nvPr/>
          </p:nvSpPr>
          <p:spPr>
            <a:xfrm>
              <a:off x="881811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8"/>
            <p:cNvSpPr/>
            <p:nvPr/>
          </p:nvSpPr>
          <p:spPr>
            <a:xfrm>
              <a:off x="908515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dk1"/>
        </a:solidFill>
      </p:bgPr>
    </p:bg>
    <p:spTree>
      <p:nvGrpSpPr>
        <p:cNvPr id="2999" name="Shape 2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0" name="Google Shape;3000;p19"/>
          <p:cNvGrpSpPr/>
          <p:nvPr/>
        </p:nvGrpSpPr>
        <p:grpSpPr>
          <a:xfrm>
            <a:off x="11" y="583339"/>
            <a:ext cx="9144079" cy="3976879"/>
            <a:chOff x="11" y="583339"/>
            <a:chExt cx="9144079" cy="3976879"/>
          </a:xfrm>
        </p:grpSpPr>
        <p:sp>
          <p:nvSpPr>
            <p:cNvPr id="3001" name="Google Shape;3001;p19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9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9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9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9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9"/>
            <p:cNvSpPr/>
            <p:nvPr/>
          </p:nvSpPr>
          <p:spPr>
            <a:xfrm>
              <a:off x="1345106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56" y="1645"/>
                    <a:pt x="809" y="1645"/>
                  </a:cubicBezTo>
                  <a:cubicBezTo>
                    <a:pt x="1263" y="1645"/>
                    <a:pt x="1626" y="1267"/>
                    <a:pt x="1595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9"/>
            <p:cNvSpPr/>
            <p:nvPr/>
          </p:nvSpPr>
          <p:spPr>
            <a:xfrm>
              <a:off x="1612042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611" y="829"/>
                  </a:cubicBezTo>
                  <a:cubicBezTo>
                    <a:pt x="1633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9"/>
            <p:cNvSpPr/>
            <p:nvPr/>
          </p:nvSpPr>
          <p:spPr>
            <a:xfrm>
              <a:off x="1879203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6" y="1267"/>
                    <a:pt x="363" y="1645"/>
                    <a:pt x="817" y="1645"/>
                  </a:cubicBezTo>
                  <a:cubicBezTo>
                    <a:pt x="1271" y="1645"/>
                    <a:pt x="1634" y="1267"/>
                    <a:pt x="1603" y="829"/>
                  </a:cubicBezTo>
                  <a:cubicBezTo>
                    <a:pt x="1634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9"/>
            <p:cNvSpPr/>
            <p:nvPr/>
          </p:nvSpPr>
          <p:spPr>
            <a:xfrm>
              <a:off x="2146395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610" y="829"/>
                  </a:cubicBezTo>
                  <a:cubicBezTo>
                    <a:pt x="1633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9"/>
            <p:cNvSpPr/>
            <p:nvPr/>
          </p:nvSpPr>
          <p:spPr>
            <a:xfrm>
              <a:off x="2413556" y="583435"/>
              <a:ext cx="52125" cy="52734"/>
            </a:xfrm>
            <a:custGeom>
              <a:rect b="b" l="l" r="r" t="t"/>
              <a:pathLst>
                <a:path extrusionOk="0" h="1646" w="1627">
                  <a:moveTo>
                    <a:pt x="811" y="1"/>
                  </a:moveTo>
                  <a:cubicBezTo>
                    <a:pt x="405" y="1"/>
                    <a:pt x="1" y="277"/>
                    <a:pt x="31" y="829"/>
                  </a:cubicBezTo>
                  <a:cubicBezTo>
                    <a:pt x="1" y="1267"/>
                    <a:pt x="363" y="1645"/>
                    <a:pt x="817" y="1645"/>
                  </a:cubicBezTo>
                  <a:cubicBezTo>
                    <a:pt x="1271" y="1645"/>
                    <a:pt x="1619" y="1267"/>
                    <a:pt x="1603" y="829"/>
                  </a:cubicBezTo>
                  <a:cubicBezTo>
                    <a:pt x="1626" y="277"/>
                    <a:pt x="1218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9"/>
            <p:cNvSpPr/>
            <p:nvPr/>
          </p:nvSpPr>
          <p:spPr>
            <a:xfrm>
              <a:off x="2680717" y="583435"/>
              <a:ext cx="52125" cy="52734"/>
            </a:xfrm>
            <a:custGeom>
              <a:rect b="b" l="l" r="r" t="t"/>
              <a:pathLst>
                <a:path extrusionOk="0" h="1646" w="1627">
                  <a:moveTo>
                    <a:pt x="816" y="1"/>
                  </a:moveTo>
                  <a:cubicBezTo>
                    <a:pt x="409" y="1"/>
                    <a:pt x="1" y="277"/>
                    <a:pt x="24" y="829"/>
                  </a:cubicBezTo>
                  <a:cubicBezTo>
                    <a:pt x="9" y="1267"/>
                    <a:pt x="371" y="1645"/>
                    <a:pt x="810" y="1645"/>
                  </a:cubicBezTo>
                  <a:cubicBezTo>
                    <a:pt x="1264" y="1645"/>
                    <a:pt x="1627" y="1267"/>
                    <a:pt x="1596" y="829"/>
                  </a:cubicBezTo>
                  <a:cubicBezTo>
                    <a:pt x="1627" y="277"/>
                    <a:pt x="1222" y="1"/>
                    <a:pt x="8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9"/>
            <p:cNvSpPr/>
            <p:nvPr/>
          </p:nvSpPr>
          <p:spPr>
            <a:xfrm>
              <a:off x="2947910" y="583435"/>
              <a:ext cx="52125" cy="52734"/>
            </a:xfrm>
            <a:custGeom>
              <a:rect b="b" l="l" r="r" t="t"/>
              <a:pathLst>
                <a:path extrusionOk="0" h="1646" w="1627">
                  <a:moveTo>
                    <a:pt x="811" y="1"/>
                  </a:moveTo>
                  <a:cubicBezTo>
                    <a:pt x="405" y="1"/>
                    <a:pt x="0" y="277"/>
                    <a:pt x="31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56" y="1645"/>
                    <a:pt x="1618" y="1267"/>
                    <a:pt x="1603" y="829"/>
                  </a:cubicBezTo>
                  <a:cubicBezTo>
                    <a:pt x="1626" y="277"/>
                    <a:pt x="1218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19"/>
            <p:cNvSpPr/>
            <p:nvPr/>
          </p:nvSpPr>
          <p:spPr>
            <a:xfrm>
              <a:off x="3215807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3" y="1316"/>
                    <a:pt x="1573" y="795"/>
                  </a:cubicBezTo>
                  <a:cubicBezTo>
                    <a:pt x="1573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19"/>
            <p:cNvSpPr/>
            <p:nvPr/>
          </p:nvSpPr>
          <p:spPr>
            <a:xfrm>
              <a:off x="3482007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24" y="829"/>
                  </a:cubicBezTo>
                  <a:cubicBezTo>
                    <a:pt x="8" y="1267"/>
                    <a:pt x="371" y="1645"/>
                    <a:pt x="825" y="1645"/>
                  </a:cubicBezTo>
                  <a:cubicBezTo>
                    <a:pt x="1264" y="1645"/>
                    <a:pt x="1626" y="1267"/>
                    <a:pt x="1611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19"/>
            <p:cNvSpPr/>
            <p:nvPr/>
          </p:nvSpPr>
          <p:spPr>
            <a:xfrm>
              <a:off x="3749200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0" y="277"/>
                    <a:pt x="31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71" y="1645"/>
                    <a:pt x="1618" y="1267"/>
                    <a:pt x="1603" y="829"/>
                  </a:cubicBezTo>
                  <a:cubicBezTo>
                    <a:pt x="1633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9"/>
            <p:cNvSpPr/>
            <p:nvPr/>
          </p:nvSpPr>
          <p:spPr>
            <a:xfrm>
              <a:off x="4017097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3" y="1316"/>
                    <a:pt x="1573" y="795"/>
                  </a:cubicBezTo>
                  <a:cubicBezTo>
                    <a:pt x="1573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9"/>
            <p:cNvSpPr/>
            <p:nvPr/>
          </p:nvSpPr>
          <p:spPr>
            <a:xfrm>
              <a:off x="4283553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1" y="1"/>
                  </a:moveTo>
                  <a:cubicBezTo>
                    <a:pt x="405" y="1"/>
                    <a:pt x="0" y="277"/>
                    <a:pt x="31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71" y="1645"/>
                    <a:pt x="1618" y="1267"/>
                    <a:pt x="1603" y="829"/>
                  </a:cubicBezTo>
                  <a:cubicBezTo>
                    <a:pt x="1626" y="277"/>
                    <a:pt x="1218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9"/>
            <p:cNvSpPr/>
            <p:nvPr/>
          </p:nvSpPr>
          <p:spPr>
            <a:xfrm>
              <a:off x="4550714" y="583435"/>
              <a:ext cx="52125" cy="52734"/>
            </a:xfrm>
            <a:custGeom>
              <a:rect b="b" l="l" r="r" t="t"/>
              <a:pathLst>
                <a:path extrusionOk="0" h="1646" w="1627">
                  <a:moveTo>
                    <a:pt x="815" y="1"/>
                  </a:moveTo>
                  <a:cubicBezTo>
                    <a:pt x="409" y="1"/>
                    <a:pt x="1" y="277"/>
                    <a:pt x="23" y="829"/>
                  </a:cubicBezTo>
                  <a:cubicBezTo>
                    <a:pt x="8" y="1267"/>
                    <a:pt x="356" y="1645"/>
                    <a:pt x="810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2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9"/>
            <p:cNvSpPr/>
            <p:nvPr/>
          </p:nvSpPr>
          <p:spPr>
            <a:xfrm>
              <a:off x="4818868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0" y="265"/>
                    <a:pt x="0" y="795"/>
                  </a:cubicBezTo>
                  <a:cubicBezTo>
                    <a:pt x="0" y="1316"/>
                    <a:pt x="394" y="1577"/>
                    <a:pt x="787" y="1577"/>
                  </a:cubicBezTo>
                  <a:cubicBezTo>
                    <a:pt x="1180" y="1577"/>
                    <a:pt x="1573" y="1316"/>
                    <a:pt x="1573" y="795"/>
                  </a:cubicBezTo>
                  <a:cubicBezTo>
                    <a:pt x="1573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9"/>
            <p:cNvSpPr/>
            <p:nvPr/>
          </p:nvSpPr>
          <p:spPr>
            <a:xfrm>
              <a:off x="5084843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8" y="1"/>
                    <a:pt x="0" y="277"/>
                    <a:pt x="30" y="829"/>
                  </a:cubicBezTo>
                  <a:cubicBezTo>
                    <a:pt x="15" y="1267"/>
                    <a:pt x="363" y="1645"/>
                    <a:pt x="817" y="1645"/>
                  </a:cubicBezTo>
                  <a:cubicBezTo>
                    <a:pt x="1270" y="1645"/>
                    <a:pt x="1633" y="1267"/>
                    <a:pt x="1603" y="829"/>
                  </a:cubicBezTo>
                  <a:cubicBezTo>
                    <a:pt x="1633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9"/>
            <p:cNvSpPr/>
            <p:nvPr/>
          </p:nvSpPr>
          <p:spPr>
            <a:xfrm>
              <a:off x="5352004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23" y="829"/>
                  </a:cubicBezTo>
                  <a:cubicBezTo>
                    <a:pt x="8" y="1267"/>
                    <a:pt x="371" y="1645"/>
                    <a:pt x="810" y="1645"/>
                  </a:cubicBezTo>
                  <a:cubicBezTo>
                    <a:pt x="1263" y="1645"/>
                    <a:pt x="1626" y="1267"/>
                    <a:pt x="1611" y="829"/>
                  </a:cubicBezTo>
                  <a:cubicBezTo>
                    <a:pt x="1634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9"/>
            <p:cNvSpPr/>
            <p:nvPr/>
          </p:nvSpPr>
          <p:spPr>
            <a:xfrm>
              <a:off x="5619196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8" y="1"/>
                    <a:pt x="0" y="277"/>
                    <a:pt x="30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70" y="1645"/>
                    <a:pt x="1618" y="1267"/>
                    <a:pt x="1603" y="829"/>
                  </a:cubicBezTo>
                  <a:cubicBezTo>
                    <a:pt x="1633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9"/>
            <p:cNvSpPr/>
            <p:nvPr/>
          </p:nvSpPr>
          <p:spPr>
            <a:xfrm>
              <a:off x="5886357" y="583435"/>
              <a:ext cx="52125" cy="52734"/>
            </a:xfrm>
            <a:custGeom>
              <a:rect b="b" l="l" r="r" t="t"/>
              <a:pathLst>
                <a:path extrusionOk="0" h="1646" w="1627">
                  <a:moveTo>
                    <a:pt x="815" y="1"/>
                  </a:moveTo>
                  <a:cubicBezTo>
                    <a:pt x="409" y="1"/>
                    <a:pt x="1" y="277"/>
                    <a:pt x="23" y="829"/>
                  </a:cubicBezTo>
                  <a:cubicBezTo>
                    <a:pt x="8" y="1267"/>
                    <a:pt x="371" y="1645"/>
                    <a:pt x="810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2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9"/>
            <p:cNvSpPr/>
            <p:nvPr/>
          </p:nvSpPr>
          <p:spPr>
            <a:xfrm>
              <a:off x="6153550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1" y="1"/>
                  </a:moveTo>
                  <a:cubicBezTo>
                    <a:pt x="405" y="1"/>
                    <a:pt x="0" y="277"/>
                    <a:pt x="30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55" y="1645"/>
                    <a:pt x="1618" y="1267"/>
                    <a:pt x="1603" y="829"/>
                  </a:cubicBezTo>
                  <a:cubicBezTo>
                    <a:pt x="1626" y="277"/>
                    <a:pt x="1217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9"/>
            <p:cNvSpPr/>
            <p:nvPr/>
          </p:nvSpPr>
          <p:spPr>
            <a:xfrm>
              <a:off x="6420711" y="583435"/>
              <a:ext cx="52125" cy="52734"/>
            </a:xfrm>
            <a:custGeom>
              <a:rect b="b" l="l" r="r" t="t"/>
              <a:pathLst>
                <a:path extrusionOk="0" h="1646" w="1627">
                  <a:moveTo>
                    <a:pt x="815" y="1"/>
                  </a:moveTo>
                  <a:cubicBezTo>
                    <a:pt x="409" y="1"/>
                    <a:pt x="1" y="277"/>
                    <a:pt x="23" y="829"/>
                  </a:cubicBezTo>
                  <a:cubicBezTo>
                    <a:pt x="8" y="1267"/>
                    <a:pt x="356" y="1645"/>
                    <a:pt x="810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2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9"/>
            <p:cNvSpPr/>
            <p:nvPr/>
          </p:nvSpPr>
          <p:spPr>
            <a:xfrm>
              <a:off x="6687903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1" y="1"/>
                  </a:moveTo>
                  <a:cubicBezTo>
                    <a:pt x="405" y="1"/>
                    <a:pt x="0" y="277"/>
                    <a:pt x="30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55" y="1645"/>
                    <a:pt x="1618" y="1267"/>
                    <a:pt x="1603" y="829"/>
                  </a:cubicBezTo>
                  <a:cubicBezTo>
                    <a:pt x="1626" y="277"/>
                    <a:pt x="1217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9"/>
            <p:cNvSpPr/>
            <p:nvPr/>
          </p:nvSpPr>
          <p:spPr>
            <a:xfrm>
              <a:off x="6955801" y="584524"/>
              <a:ext cx="50395" cy="50555"/>
            </a:xfrm>
            <a:custGeom>
              <a:rect b="b" l="l" r="r" t="t"/>
              <a:pathLst>
                <a:path extrusionOk="0" h="1578" w="1573">
                  <a:moveTo>
                    <a:pt x="787" y="1"/>
                  </a:moveTo>
                  <a:cubicBezTo>
                    <a:pt x="393" y="1"/>
                    <a:pt x="0" y="265"/>
                    <a:pt x="0" y="795"/>
                  </a:cubicBezTo>
                  <a:cubicBezTo>
                    <a:pt x="0" y="1316"/>
                    <a:pt x="393" y="1577"/>
                    <a:pt x="787" y="1577"/>
                  </a:cubicBezTo>
                  <a:cubicBezTo>
                    <a:pt x="1180" y="1577"/>
                    <a:pt x="1573" y="1316"/>
                    <a:pt x="1573" y="795"/>
                  </a:cubicBezTo>
                  <a:cubicBezTo>
                    <a:pt x="1573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9"/>
            <p:cNvSpPr/>
            <p:nvPr/>
          </p:nvSpPr>
          <p:spPr>
            <a:xfrm>
              <a:off x="7222001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611" y="829"/>
                  </a:cubicBezTo>
                  <a:cubicBezTo>
                    <a:pt x="1634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9"/>
            <p:cNvSpPr/>
            <p:nvPr/>
          </p:nvSpPr>
          <p:spPr>
            <a:xfrm>
              <a:off x="7489161" y="583435"/>
              <a:ext cx="52125" cy="52734"/>
            </a:xfrm>
            <a:custGeom>
              <a:rect b="b" l="l" r="r" t="t"/>
              <a:pathLst>
                <a:path extrusionOk="0" h="1646" w="1627">
                  <a:moveTo>
                    <a:pt x="812" y="1"/>
                  </a:moveTo>
                  <a:cubicBezTo>
                    <a:pt x="405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26" y="277"/>
                    <a:pt x="1218" y="1"/>
                    <a:pt x="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9"/>
            <p:cNvSpPr/>
            <p:nvPr/>
          </p:nvSpPr>
          <p:spPr>
            <a:xfrm>
              <a:off x="7757091" y="584524"/>
              <a:ext cx="50395" cy="50555"/>
            </a:xfrm>
            <a:custGeom>
              <a:rect b="b" l="l" r="r" t="t"/>
              <a:pathLst>
                <a:path extrusionOk="0" h="1578" w="1573">
                  <a:moveTo>
                    <a:pt x="786" y="1"/>
                  </a:moveTo>
                  <a:cubicBezTo>
                    <a:pt x="393" y="1"/>
                    <a:pt x="0" y="265"/>
                    <a:pt x="0" y="795"/>
                  </a:cubicBezTo>
                  <a:cubicBezTo>
                    <a:pt x="0" y="1316"/>
                    <a:pt x="393" y="1577"/>
                    <a:pt x="786" y="1577"/>
                  </a:cubicBezTo>
                  <a:cubicBezTo>
                    <a:pt x="1180" y="1577"/>
                    <a:pt x="1573" y="1316"/>
                    <a:pt x="1573" y="795"/>
                  </a:cubicBezTo>
                  <a:cubicBezTo>
                    <a:pt x="1573" y="265"/>
                    <a:pt x="1180" y="1"/>
                    <a:pt x="7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9"/>
            <p:cNvSpPr/>
            <p:nvPr/>
          </p:nvSpPr>
          <p:spPr>
            <a:xfrm>
              <a:off x="8023515" y="583435"/>
              <a:ext cx="52125" cy="52734"/>
            </a:xfrm>
            <a:custGeom>
              <a:rect b="b" l="l" r="r" t="t"/>
              <a:pathLst>
                <a:path extrusionOk="0" h="1646" w="1627">
                  <a:moveTo>
                    <a:pt x="812" y="1"/>
                  </a:moveTo>
                  <a:cubicBezTo>
                    <a:pt x="405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56" y="1645"/>
                    <a:pt x="1619" y="1267"/>
                    <a:pt x="1604" y="829"/>
                  </a:cubicBezTo>
                  <a:cubicBezTo>
                    <a:pt x="1626" y="277"/>
                    <a:pt x="1218" y="1"/>
                    <a:pt x="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9"/>
            <p:cNvSpPr/>
            <p:nvPr/>
          </p:nvSpPr>
          <p:spPr>
            <a:xfrm>
              <a:off x="8290451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6" y="1267"/>
                    <a:pt x="364" y="1645"/>
                    <a:pt x="817" y="1645"/>
                  </a:cubicBezTo>
                  <a:cubicBezTo>
                    <a:pt x="1271" y="1645"/>
                    <a:pt x="1634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9"/>
            <p:cNvSpPr/>
            <p:nvPr/>
          </p:nvSpPr>
          <p:spPr>
            <a:xfrm>
              <a:off x="8557868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9"/>
            <p:cNvSpPr/>
            <p:nvPr/>
          </p:nvSpPr>
          <p:spPr>
            <a:xfrm>
              <a:off x="8824805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9"/>
            <p:cNvSpPr/>
            <p:nvPr/>
          </p:nvSpPr>
          <p:spPr>
            <a:xfrm>
              <a:off x="9091997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9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9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9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9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9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9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9"/>
            <p:cNvSpPr/>
            <p:nvPr/>
          </p:nvSpPr>
          <p:spPr>
            <a:xfrm>
              <a:off x="133757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9"/>
            <p:cNvSpPr/>
            <p:nvPr/>
          </p:nvSpPr>
          <p:spPr>
            <a:xfrm>
              <a:off x="160467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7" y="1574"/>
                    <a:pt x="1810" y="1279"/>
                    <a:pt x="1841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9"/>
            <p:cNvSpPr/>
            <p:nvPr/>
          </p:nvSpPr>
          <p:spPr>
            <a:xfrm>
              <a:off x="1872058" y="863827"/>
              <a:ext cx="59013" cy="50299"/>
            </a:xfrm>
            <a:custGeom>
              <a:rect b="b" l="l" r="r" t="t"/>
              <a:pathLst>
                <a:path extrusionOk="0" h="1570" w="1842">
                  <a:moveTo>
                    <a:pt x="1037" y="0"/>
                  </a:moveTo>
                  <a:cubicBezTo>
                    <a:pt x="353" y="0"/>
                    <a:pt x="1" y="821"/>
                    <a:pt x="465" y="1316"/>
                  </a:cubicBezTo>
                  <a:cubicBezTo>
                    <a:pt x="630" y="1491"/>
                    <a:pt x="837" y="1570"/>
                    <a:pt x="1040" y="1570"/>
                  </a:cubicBezTo>
                  <a:cubicBezTo>
                    <a:pt x="1432" y="1570"/>
                    <a:pt x="1806" y="1275"/>
                    <a:pt x="1826" y="817"/>
                  </a:cubicBezTo>
                  <a:cubicBezTo>
                    <a:pt x="1842" y="378"/>
                    <a:pt x="1494" y="15"/>
                    <a:pt x="1055" y="0"/>
                  </a:cubicBezTo>
                  <a:cubicBezTo>
                    <a:pt x="1049" y="0"/>
                    <a:pt x="1043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9"/>
            <p:cNvSpPr/>
            <p:nvPr/>
          </p:nvSpPr>
          <p:spPr>
            <a:xfrm>
              <a:off x="213886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9"/>
            <p:cNvSpPr/>
            <p:nvPr/>
          </p:nvSpPr>
          <p:spPr>
            <a:xfrm>
              <a:off x="2405931" y="863827"/>
              <a:ext cx="59494" cy="50459"/>
            </a:xfrm>
            <a:custGeom>
              <a:rect b="b" l="l" r="r" t="t"/>
              <a:pathLst>
                <a:path extrusionOk="0" h="1575" w="1857">
                  <a:moveTo>
                    <a:pt x="1036" y="0"/>
                  </a:moveTo>
                  <a:cubicBezTo>
                    <a:pt x="353" y="0"/>
                    <a:pt x="1" y="821"/>
                    <a:pt x="480" y="1331"/>
                  </a:cubicBezTo>
                  <a:cubicBezTo>
                    <a:pt x="643" y="1499"/>
                    <a:pt x="846" y="1574"/>
                    <a:pt x="1046" y="1574"/>
                  </a:cubicBezTo>
                  <a:cubicBezTo>
                    <a:pt x="1441" y="1574"/>
                    <a:pt x="1821" y="1279"/>
                    <a:pt x="1841" y="817"/>
                  </a:cubicBezTo>
                  <a:cubicBezTo>
                    <a:pt x="1857" y="378"/>
                    <a:pt x="1494" y="0"/>
                    <a:pt x="1055" y="0"/>
                  </a:cubicBezTo>
                  <a:cubicBezTo>
                    <a:pt x="1049" y="0"/>
                    <a:pt x="1043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9"/>
            <p:cNvSpPr/>
            <p:nvPr/>
          </p:nvSpPr>
          <p:spPr>
            <a:xfrm>
              <a:off x="267322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1" y="817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9"/>
            <p:cNvSpPr/>
            <p:nvPr/>
          </p:nvSpPr>
          <p:spPr>
            <a:xfrm>
              <a:off x="2940285" y="863827"/>
              <a:ext cx="59013" cy="50459"/>
            </a:xfrm>
            <a:custGeom>
              <a:rect b="b" l="l" r="r" t="t"/>
              <a:pathLst>
                <a:path extrusionOk="0" h="1575" w="1842">
                  <a:moveTo>
                    <a:pt x="1036" y="0"/>
                  </a:moveTo>
                  <a:cubicBezTo>
                    <a:pt x="353" y="0"/>
                    <a:pt x="1" y="821"/>
                    <a:pt x="480" y="1331"/>
                  </a:cubicBezTo>
                  <a:cubicBezTo>
                    <a:pt x="643" y="1499"/>
                    <a:pt x="846" y="1574"/>
                    <a:pt x="1046" y="1574"/>
                  </a:cubicBezTo>
                  <a:cubicBezTo>
                    <a:pt x="1441" y="1574"/>
                    <a:pt x="1821" y="1279"/>
                    <a:pt x="1841" y="817"/>
                  </a:cubicBezTo>
                  <a:cubicBezTo>
                    <a:pt x="1841" y="378"/>
                    <a:pt x="1494" y="0"/>
                    <a:pt x="1055" y="0"/>
                  </a:cubicBezTo>
                  <a:cubicBezTo>
                    <a:pt x="1049" y="0"/>
                    <a:pt x="1043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9"/>
            <p:cNvSpPr/>
            <p:nvPr/>
          </p:nvSpPr>
          <p:spPr>
            <a:xfrm>
              <a:off x="3207574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1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9"/>
            <p:cNvSpPr/>
            <p:nvPr/>
          </p:nvSpPr>
          <p:spPr>
            <a:xfrm>
              <a:off x="347451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3" y="0"/>
                    <a:pt x="0" y="817"/>
                    <a:pt x="484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9"/>
            <p:cNvSpPr/>
            <p:nvPr/>
          </p:nvSpPr>
          <p:spPr>
            <a:xfrm>
              <a:off x="3742055" y="863827"/>
              <a:ext cx="59013" cy="50459"/>
            </a:xfrm>
            <a:custGeom>
              <a:rect b="b" l="l" r="r" t="t"/>
              <a:pathLst>
                <a:path extrusionOk="0" h="1575" w="1842">
                  <a:moveTo>
                    <a:pt x="1021" y="0"/>
                  </a:moveTo>
                  <a:cubicBezTo>
                    <a:pt x="338" y="0"/>
                    <a:pt x="1" y="821"/>
                    <a:pt x="465" y="1331"/>
                  </a:cubicBezTo>
                  <a:cubicBezTo>
                    <a:pt x="628" y="1499"/>
                    <a:pt x="831" y="1574"/>
                    <a:pt x="1031" y="1574"/>
                  </a:cubicBezTo>
                  <a:cubicBezTo>
                    <a:pt x="1426" y="1574"/>
                    <a:pt x="1806" y="1279"/>
                    <a:pt x="1826" y="817"/>
                  </a:cubicBezTo>
                  <a:cubicBezTo>
                    <a:pt x="1841" y="378"/>
                    <a:pt x="1478" y="0"/>
                    <a:pt x="1040" y="0"/>
                  </a:cubicBezTo>
                  <a:cubicBezTo>
                    <a:pt x="1034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9"/>
            <p:cNvSpPr/>
            <p:nvPr/>
          </p:nvSpPr>
          <p:spPr>
            <a:xfrm>
              <a:off x="4008864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9"/>
            <p:cNvSpPr/>
            <p:nvPr/>
          </p:nvSpPr>
          <p:spPr>
            <a:xfrm>
              <a:off x="4275928" y="863827"/>
              <a:ext cx="59494" cy="50459"/>
            </a:xfrm>
            <a:custGeom>
              <a:rect b="b" l="l" r="r" t="t"/>
              <a:pathLst>
                <a:path extrusionOk="0" h="1575" w="1857">
                  <a:moveTo>
                    <a:pt x="1036" y="0"/>
                  </a:moveTo>
                  <a:cubicBezTo>
                    <a:pt x="353" y="0"/>
                    <a:pt x="1" y="821"/>
                    <a:pt x="480" y="1331"/>
                  </a:cubicBezTo>
                  <a:cubicBezTo>
                    <a:pt x="643" y="1499"/>
                    <a:pt x="846" y="1574"/>
                    <a:pt x="1046" y="1574"/>
                  </a:cubicBezTo>
                  <a:cubicBezTo>
                    <a:pt x="1441" y="1574"/>
                    <a:pt x="1821" y="1279"/>
                    <a:pt x="1841" y="817"/>
                  </a:cubicBezTo>
                  <a:cubicBezTo>
                    <a:pt x="1856" y="378"/>
                    <a:pt x="1493" y="0"/>
                    <a:pt x="1055" y="0"/>
                  </a:cubicBezTo>
                  <a:cubicBezTo>
                    <a:pt x="1049" y="0"/>
                    <a:pt x="1042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9"/>
            <p:cNvSpPr/>
            <p:nvPr/>
          </p:nvSpPr>
          <p:spPr>
            <a:xfrm>
              <a:off x="4543345" y="863827"/>
              <a:ext cx="59013" cy="50459"/>
            </a:xfrm>
            <a:custGeom>
              <a:rect b="b" l="l" r="r" t="t"/>
              <a:pathLst>
                <a:path extrusionOk="0" h="1575" w="1842">
                  <a:moveTo>
                    <a:pt x="1021" y="0"/>
                  </a:moveTo>
                  <a:cubicBezTo>
                    <a:pt x="338" y="0"/>
                    <a:pt x="1" y="821"/>
                    <a:pt x="465" y="1331"/>
                  </a:cubicBezTo>
                  <a:cubicBezTo>
                    <a:pt x="628" y="1499"/>
                    <a:pt x="831" y="1574"/>
                    <a:pt x="1031" y="1574"/>
                  </a:cubicBezTo>
                  <a:cubicBezTo>
                    <a:pt x="1426" y="1574"/>
                    <a:pt x="1806" y="1279"/>
                    <a:pt x="1826" y="817"/>
                  </a:cubicBezTo>
                  <a:cubicBezTo>
                    <a:pt x="1841" y="378"/>
                    <a:pt x="1493" y="0"/>
                    <a:pt x="1040" y="0"/>
                  </a:cubicBezTo>
                  <a:cubicBezTo>
                    <a:pt x="1034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9"/>
            <p:cNvSpPr/>
            <p:nvPr/>
          </p:nvSpPr>
          <p:spPr>
            <a:xfrm>
              <a:off x="4810153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3" y="0"/>
                    <a:pt x="0" y="817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9"/>
            <p:cNvSpPr/>
            <p:nvPr/>
          </p:nvSpPr>
          <p:spPr>
            <a:xfrm>
              <a:off x="50775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9"/>
            <p:cNvSpPr/>
            <p:nvPr/>
          </p:nvSpPr>
          <p:spPr>
            <a:xfrm>
              <a:off x="5344635" y="863827"/>
              <a:ext cx="59013" cy="50459"/>
            </a:xfrm>
            <a:custGeom>
              <a:rect b="b" l="l" r="r" t="t"/>
              <a:pathLst>
                <a:path extrusionOk="0" h="1575" w="1842">
                  <a:moveTo>
                    <a:pt x="1036" y="0"/>
                  </a:moveTo>
                  <a:cubicBezTo>
                    <a:pt x="353" y="0"/>
                    <a:pt x="1" y="821"/>
                    <a:pt x="480" y="1331"/>
                  </a:cubicBezTo>
                  <a:cubicBezTo>
                    <a:pt x="638" y="1499"/>
                    <a:pt x="838" y="1574"/>
                    <a:pt x="1036" y="1574"/>
                  </a:cubicBezTo>
                  <a:cubicBezTo>
                    <a:pt x="1427" y="1574"/>
                    <a:pt x="1811" y="1279"/>
                    <a:pt x="1841" y="817"/>
                  </a:cubicBezTo>
                  <a:cubicBezTo>
                    <a:pt x="1841" y="378"/>
                    <a:pt x="1493" y="0"/>
                    <a:pt x="1055" y="0"/>
                  </a:cubicBezTo>
                  <a:cubicBezTo>
                    <a:pt x="1049" y="0"/>
                    <a:pt x="1042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9"/>
            <p:cNvSpPr/>
            <p:nvPr/>
          </p:nvSpPr>
          <p:spPr>
            <a:xfrm>
              <a:off x="5611924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9"/>
            <p:cNvSpPr/>
            <p:nvPr/>
          </p:nvSpPr>
          <p:spPr>
            <a:xfrm>
              <a:off x="587886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0" y="817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9"/>
            <p:cNvSpPr/>
            <p:nvPr/>
          </p:nvSpPr>
          <p:spPr>
            <a:xfrm>
              <a:off x="6145925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36" y="0"/>
                  </a:moveTo>
                  <a:cubicBezTo>
                    <a:pt x="353" y="0"/>
                    <a:pt x="0" y="821"/>
                    <a:pt x="480" y="1331"/>
                  </a:cubicBezTo>
                  <a:cubicBezTo>
                    <a:pt x="643" y="1499"/>
                    <a:pt x="846" y="1574"/>
                    <a:pt x="1046" y="1574"/>
                  </a:cubicBezTo>
                  <a:cubicBezTo>
                    <a:pt x="1441" y="1574"/>
                    <a:pt x="1821" y="1279"/>
                    <a:pt x="1841" y="817"/>
                  </a:cubicBezTo>
                  <a:cubicBezTo>
                    <a:pt x="1841" y="378"/>
                    <a:pt x="1493" y="0"/>
                    <a:pt x="1055" y="0"/>
                  </a:cubicBezTo>
                  <a:cubicBezTo>
                    <a:pt x="1048" y="0"/>
                    <a:pt x="1042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9"/>
            <p:cNvSpPr/>
            <p:nvPr/>
          </p:nvSpPr>
          <p:spPr>
            <a:xfrm>
              <a:off x="6413214" y="863827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4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9"/>
            <p:cNvSpPr/>
            <p:nvPr/>
          </p:nvSpPr>
          <p:spPr>
            <a:xfrm>
              <a:off x="6680278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36" y="0"/>
                  </a:moveTo>
                  <a:cubicBezTo>
                    <a:pt x="353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6" y="1574"/>
                  </a:cubicBezTo>
                  <a:cubicBezTo>
                    <a:pt x="1427" y="1574"/>
                    <a:pt x="1811" y="1279"/>
                    <a:pt x="1841" y="817"/>
                  </a:cubicBezTo>
                  <a:cubicBezTo>
                    <a:pt x="1841" y="378"/>
                    <a:pt x="1493" y="0"/>
                    <a:pt x="1055" y="0"/>
                  </a:cubicBezTo>
                  <a:cubicBezTo>
                    <a:pt x="1048" y="0"/>
                    <a:pt x="1042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9"/>
            <p:cNvSpPr/>
            <p:nvPr/>
          </p:nvSpPr>
          <p:spPr>
            <a:xfrm>
              <a:off x="6947567" y="863827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4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9"/>
            <p:cNvSpPr/>
            <p:nvPr/>
          </p:nvSpPr>
          <p:spPr>
            <a:xfrm>
              <a:off x="7214504" y="863827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0"/>
                  </a:moveTo>
                  <a:cubicBezTo>
                    <a:pt x="363" y="0"/>
                    <a:pt x="0" y="817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9"/>
            <p:cNvSpPr/>
            <p:nvPr/>
          </p:nvSpPr>
          <p:spPr>
            <a:xfrm>
              <a:off x="7481568" y="863827"/>
              <a:ext cx="59462" cy="50459"/>
            </a:xfrm>
            <a:custGeom>
              <a:rect b="b" l="l" r="r" t="t"/>
              <a:pathLst>
                <a:path extrusionOk="0" h="1575" w="1856">
                  <a:moveTo>
                    <a:pt x="1036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42" y="1499"/>
                    <a:pt x="846" y="1574"/>
                    <a:pt x="1046" y="1574"/>
                  </a:cubicBezTo>
                  <a:cubicBezTo>
                    <a:pt x="1440" y="1574"/>
                    <a:pt x="1821" y="1279"/>
                    <a:pt x="1841" y="817"/>
                  </a:cubicBezTo>
                  <a:cubicBezTo>
                    <a:pt x="1856" y="378"/>
                    <a:pt x="1493" y="0"/>
                    <a:pt x="1054" y="0"/>
                  </a:cubicBezTo>
                  <a:cubicBezTo>
                    <a:pt x="1048" y="0"/>
                    <a:pt x="1042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9"/>
            <p:cNvSpPr/>
            <p:nvPr/>
          </p:nvSpPr>
          <p:spPr>
            <a:xfrm>
              <a:off x="7748857" y="863827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0"/>
                  </a:moveTo>
                  <a:cubicBezTo>
                    <a:pt x="348" y="0"/>
                    <a:pt x="0" y="817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9"/>
            <p:cNvSpPr/>
            <p:nvPr/>
          </p:nvSpPr>
          <p:spPr>
            <a:xfrm>
              <a:off x="8015762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9"/>
            <p:cNvSpPr/>
            <p:nvPr/>
          </p:nvSpPr>
          <p:spPr>
            <a:xfrm>
              <a:off x="8283339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38" y="0"/>
                    <a:pt x="0" y="821"/>
                    <a:pt x="465" y="1331"/>
                  </a:cubicBezTo>
                  <a:cubicBezTo>
                    <a:pt x="627" y="1499"/>
                    <a:pt x="831" y="1574"/>
                    <a:pt x="1030" y="1574"/>
                  </a:cubicBezTo>
                  <a:cubicBezTo>
                    <a:pt x="1425" y="1574"/>
                    <a:pt x="1806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9"/>
            <p:cNvSpPr/>
            <p:nvPr/>
          </p:nvSpPr>
          <p:spPr>
            <a:xfrm>
              <a:off x="8550628" y="863827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1" y="1499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9"/>
            <p:cNvSpPr/>
            <p:nvPr/>
          </p:nvSpPr>
          <p:spPr>
            <a:xfrm>
              <a:off x="8817532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9"/>
            <p:cNvSpPr/>
            <p:nvPr/>
          </p:nvSpPr>
          <p:spPr>
            <a:xfrm>
              <a:off x="9084629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9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9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9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9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9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19"/>
            <p:cNvSpPr/>
            <p:nvPr/>
          </p:nvSpPr>
          <p:spPr>
            <a:xfrm>
              <a:off x="133757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0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19"/>
            <p:cNvSpPr/>
            <p:nvPr/>
          </p:nvSpPr>
          <p:spPr>
            <a:xfrm>
              <a:off x="160451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3" y="1575"/>
                    <a:pt x="1815" y="1283"/>
                    <a:pt x="1846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19"/>
            <p:cNvSpPr/>
            <p:nvPr/>
          </p:nvSpPr>
          <p:spPr>
            <a:xfrm>
              <a:off x="1871930" y="1143835"/>
              <a:ext cx="59141" cy="50587"/>
            </a:xfrm>
            <a:custGeom>
              <a:rect b="b" l="l" r="r" t="t"/>
              <a:pathLst>
                <a:path extrusionOk="0" h="1579" w="1846">
                  <a:moveTo>
                    <a:pt x="1059" y="0"/>
                  </a:moveTo>
                  <a:cubicBezTo>
                    <a:pt x="364" y="0"/>
                    <a:pt x="1" y="832"/>
                    <a:pt x="469" y="1331"/>
                  </a:cubicBezTo>
                  <a:cubicBezTo>
                    <a:pt x="634" y="1501"/>
                    <a:pt x="842" y="1578"/>
                    <a:pt x="1044" y="1578"/>
                  </a:cubicBezTo>
                  <a:cubicBezTo>
                    <a:pt x="1436" y="1578"/>
                    <a:pt x="1810" y="1291"/>
                    <a:pt x="1830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9"/>
            <p:cNvSpPr/>
            <p:nvPr/>
          </p:nvSpPr>
          <p:spPr>
            <a:xfrm>
              <a:off x="213886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9"/>
            <p:cNvSpPr/>
            <p:nvPr/>
          </p:nvSpPr>
          <p:spPr>
            <a:xfrm>
              <a:off x="2405803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8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9"/>
            <p:cNvSpPr/>
            <p:nvPr/>
          </p:nvSpPr>
          <p:spPr>
            <a:xfrm>
              <a:off x="267322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9"/>
            <p:cNvSpPr/>
            <p:nvPr/>
          </p:nvSpPr>
          <p:spPr>
            <a:xfrm>
              <a:off x="294015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8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9"/>
            <p:cNvSpPr/>
            <p:nvPr/>
          </p:nvSpPr>
          <p:spPr>
            <a:xfrm>
              <a:off x="3207574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9"/>
            <p:cNvSpPr/>
            <p:nvPr/>
          </p:nvSpPr>
          <p:spPr>
            <a:xfrm>
              <a:off x="347451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9"/>
            <p:cNvSpPr/>
            <p:nvPr/>
          </p:nvSpPr>
          <p:spPr>
            <a:xfrm>
              <a:off x="374192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9"/>
            <p:cNvSpPr/>
            <p:nvPr/>
          </p:nvSpPr>
          <p:spPr>
            <a:xfrm>
              <a:off x="4008864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9"/>
            <p:cNvSpPr/>
            <p:nvPr/>
          </p:nvSpPr>
          <p:spPr>
            <a:xfrm>
              <a:off x="427580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60" y="378"/>
                    <a:pt x="1497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9"/>
            <p:cNvSpPr/>
            <p:nvPr/>
          </p:nvSpPr>
          <p:spPr>
            <a:xfrm>
              <a:off x="454321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9"/>
            <p:cNvSpPr/>
            <p:nvPr/>
          </p:nvSpPr>
          <p:spPr>
            <a:xfrm>
              <a:off x="481015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9"/>
            <p:cNvSpPr/>
            <p:nvPr/>
          </p:nvSpPr>
          <p:spPr>
            <a:xfrm>
              <a:off x="50775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9"/>
            <p:cNvSpPr/>
            <p:nvPr/>
          </p:nvSpPr>
          <p:spPr>
            <a:xfrm>
              <a:off x="534450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7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9"/>
            <p:cNvSpPr/>
            <p:nvPr/>
          </p:nvSpPr>
          <p:spPr>
            <a:xfrm>
              <a:off x="5611924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9"/>
            <p:cNvSpPr/>
            <p:nvPr/>
          </p:nvSpPr>
          <p:spPr>
            <a:xfrm>
              <a:off x="587886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9"/>
            <p:cNvSpPr/>
            <p:nvPr/>
          </p:nvSpPr>
          <p:spPr>
            <a:xfrm>
              <a:off x="6145797" y="1143835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9"/>
            <p:cNvSpPr/>
            <p:nvPr/>
          </p:nvSpPr>
          <p:spPr>
            <a:xfrm>
              <a:off x="6413214" y="1143835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9"/>
            <p:cNvSpPr/>
            <p:nvPr/>
          </p:nvSpPr>
          <p:spPr>
            <a:xfrm>
              <a:off x="6680150" y="1143835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1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9"/>
            <p:cNvSpPr/>
            <p:nvPr/>
          </p:nvSpPr>
          <p:spPr>
            <a:xfrm>
              <a:off x="6947567" y="1143835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6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9"/>
            <p:cNvSpPr/>
            <p:nvPr/>
          </p:nvSpPr>
          <p:spPr>
            <a:xfrm>
              <a:off x="7214504" y="1143835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7" y="16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9"/>
            <p:cNvSpPr/>
            <p:nvPr/>
          </p:nvSpPr>
          <p:spPr>
            <a:xfrm>
              <a:off x="7481408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9"/>
            <p:cNvSpPr/>
            <p:nvPr/>
          </p:nvSpPr>
          <p:spPr>
            <a:xfrm>
              <a:off x="7748857" y="1143835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6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9"/>
            <p:cNvSpPr/>
            <p:nvPr/>
          </p:nvSpPr>
          <p:spPr>
            <a:xfrm>
              <a:off x="8015762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9"/>
            <p:cNvSpPr/>
            <p:nvPr/>
          </p:nvSpPr>
          <p:spPr>
            <a:xfrm>
              <a:off x="8283179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9"/>
            <p:cNvSpPr/>
            <p:nvPr/>
          </p:nvSpPr>
          <p:spPr>
            <a:xfrm>
              <a:off x="8550628" y="1143835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6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9"/>
            <p:cNvSpPr/>
            <p:nvPr/>
          </p:nvSpPr>
          <p:spPr>
            <a:xfrm>
              <a:off x="8817532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9"/>
            <p:cNvSpPr/>
            <p:nvPr/>
          </p:nvSpPr>
          <p:spPr>
            <a:xfrm>
              <a:off x="9084469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9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9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9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9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9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9"/>
            <p:cNvSpPr/>
            <p:nvPr/>
          </p:nvSpPr>
          <p:spPr>
            <a:xfrm>
              <a:off x="133757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9"/>
            <p:cNvSpPr/>
            <p:nvPr/>
          </p:nvSpPr>
          <p:spPr>
            <a:xfrm>
              <a:off x="160451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9"/>
            <p:cNvSpPr/>
            <p:nvPr/>
          </p:nvSpPr>
          <p:spPr>
            <a:xfrm>
              <a:off x="187193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9"/>
            <p:cNvSpPr/>
            <p:nvPr/>
          </p:nvSpPr>
          <p:spPr>
            <a:xfrm>
              <a:off x="213886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9"/>
            <p:cNvSpPr/>
            <p:nvPr/>
          </p:nvSpPr>
          <p:spPr>
            <a:xfrm>
              <a:off x="2405803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3" y="1"/>
                    <a:pt x="1" y="817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9"/>
            <p:cNvSpPr/>
            <p:nvPr/>
          </p:nvSpPr>
          <p:spPr>
            <a:xfrm>
              <a:off x="267322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9"/>
            <p:cNvSpPr/>
            <p:nvPr/>
          </p:nvSpPr>
          <p:spPr>
            <a:xfrm>
              <a:off x="294015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3" y="1"/>
                    <a:pt x="1" y="817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9"/>
            <p:cNvSpPr/>
            <p:nvPr/>
          </p:nvSpPr>
          <p:spPr>
            <a:xfrm>
              <a:off x="3207574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9"/>
            <p:cNvSpPr/>
            <p:nvPr/>
          </p:nvSpPr>
          <p:spPr>
            <a:xfrm>
              <a:off x="347451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9"/>
            <p:cNvSpPr/>
            <p:nvPr/>
          </p:nvSpPr>
          <p:spPr>
            <a:xfrm>
              <a:off x="374192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1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9"/>
            <p:cNvSpPr/>
            <p:nvPr/>
          </p:nvSpPr>
          <p:spPr>
            <a:xfrm>
              <a:off x="4008864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9"/>
            <p:cNvSpPr/>
            <p:nvPr/>
          </p:nvSpPr>
          <p:spPr>
            <a:xfrm>
              <a:off x="427580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0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9"/>
            <p:cNvSpPr/>
            <p:nvPr/>
          </p:nvSpPr>
          <p:spPr>
            <a:xfrm>
              <a:off x="454321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9"/>
            <p:cNvSpPr/>
            <p:nvPr/>
          </p:nvSpPr>
          <p:spPr>
            <a:xfrm>
              <a:off x="481015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9"/>
            <p:cNvSpPr/>
            <p:nvPr/>
          </p:nvSpPr>
          <p:spPr>
            <a:xfrm>
              <a:off x="50775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9"/>
            <p:cNvSpPr/>
            <p:nvPr/>
          </p:nvSpPr>
          <p:spPr>
            <a:xfrm>
              <a:off x="534450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3" y="1"/>
                    <a:pt x="0" y="817"/>
                    <a:pt x="484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9"/>
            <p:cNvSpPr/>
            <p:nvPr/>
          </p:nvSpPr>
          <p:spPr>
            <a:xfrm>
              <a:off x="5611924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9"/>
            <p:cNvSpPr/>
            <p:nvPr/>
          </p:nvSpPr>
          <p:spPr>
            <a:xfrm>
              <a:off x="587886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9"/>
            <p:cNvSpPr/>
            <p:nvPr/>
          </p:nvSpPr>
          <p:spPr>
            <a:xfrm>
              <a:off x="6145797" y="1424323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59" y="1"/>
                  </a:moveTo>
                  <a:cubicBezTo>
                    <a:pt x="363" y="1"/>
                    <a:pt x="0" y="817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9"/>
            <p:cNvSpPr/>
            <p:nvPr/>
          </p:nvSpPr>
          <p:spPr>
            <a:xfrm>
              <a:off x="6413214" y="1424323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9"/>
            <p:cNvSpPr/>
            <p:nvPr/>
          </p:nvSpPr>
          <p:spPr>
            <a:xfrm>
              <a:off x="6680150" y="1424323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59" y="1"/>
                  </a:moveTo>
                  <a:cubicBezTo>
                    <a:pt x="363" y="1"/>
                    <a:pt x="0" y="817"/>
                    <a:pt x="484" y="1331"/>
                  </a:cubicBezTo>
                  <a:cubicBezTo>
                    <a:pt x="641" y="1499"/>
                    <a:pt x="841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9"/>
            <p:cNvSpPr/>
            <p:nvPr/>
          </p:nvSpPr>
          <p:spPr>
            <a:xfrm>
              <a:off x="6947567" y="1424323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9"/>
            <p:cNvSpPr/>
            <p:nvPr/>
          </p:nvSpPr>
          <p:spPr>
            <a:xfrm>
              <a:off x="7214504" y="1424323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9"/>
            <p:cNvSpPr/>
            <p:nvPr/>
          </p:nvSpPr>
          <p:spPr>
            <a:xfrm>
              <a:off x="7481408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9"/>
            <p:cNvSpPr/>
            <p:nvPr/>
          </p:nvSpPr>
          <p:spPr>
            <a:xfrm>
              <a:off x="7748857" y="1424323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9"/>
            <p:cNvSpPr/>
            <p:nvPr/>
          </p:nvSpPr>
          <p:spPr>
            <a:xfrm>
              <a:off x="8015762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9"/>
            <p:cNvSpPr/>
            <p:nvPr/>
          </p:nvSpPr>
          <p:spPr>
            <a:xfrm>
              <a:off x="8283179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9"/>
            <p:cNvSpPr/>
            <p:nvPr/>
          </p:nvSpPr>
          <p:spPr>
            <a:xfrm>
              <a:off x="8550628" y="1424323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9"/>
            <p:cNvSpPr/>
            <p:nvPr/>
          </p:nvSpPr>
          <p:spPr>
            <a:xfrm>
              <a:off x="8817532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9"/>
            <p:cNvSpPr/>
            <p:nvPr/>
          </p:nvSpPr>
          <p:spPr>
            <a:xfrm>
              <a:off x="9084469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9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9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9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9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9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9"/>
            <p:cNvSpPr/>
            <p:nvPr/>
          </p:nvSpPr>
          <p:spPr>
            <a:xfrm>
              <a:off x="133757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0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9"/>
            <p:cNvSpPr/>
            <p:nvPr/>
          </p:nvSpPr>
          <p:spPr>
            <a:xfrm>
              <a:off x="160451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9" y="1585"/>
                  </a:cubicBezTo>
                  <a:cubicBezTo>
                    <a:pt x="1437" y="1585"/>
                    <a:pt x="1816" y="1291"/>
                    <a:pt x="1846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9"/>
            <p:cNvSpPr/>
            <p:nvPr/>
          </p:nvSpPr>
          <p:spPr>
            <a:xfrm>
              <a:off x="187193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69" y="1332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6" y="1585"/>
                    <a:pt x="1810" y="1291"/>
                    <a:pt x="1830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9"/>
            <p:cNvSpPr/>
            <p:nvPr/>
          </p:nvSpPr>
          <p:spPr>
            <a:xfrm>
              <a:off x="213886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9" y="1585"/>
                  </a:cubicBezTo>
                  <a:cubicBezTo>
                    <a:pt x="1437" y="1585"/>
                    <a:pt x="1816" y="1291"/>
                    <a:pt x="1845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9"/>
            <p:cNvSpPr/>
            <p:nvPr/>
          </p:nvSpPr>
          <p:spPr>
            <a:xfrm>
              <a:off x="2405803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3" y="1"/>
                    <a:pt x="1" y="833"/>
                    <a:pt x="484" y="1332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9"/>
            <p:cNvSpPr/>
            <p:nvPr/>
          </p:nvSpPr>
          <p:spPr>
            <a:xfrm>
              <a:off x="267322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1" y="833"/>
                    <a:pt x="484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0" y="1291"/>
                    <a:pt x="1830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9"/>
            <p:cNvSpPr/>
            <p:nvPr/>
          </p:nvSpPr>
          <p:spPr>
            <a:xfrm>
              <a:off x="294015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3" y="1"/>
                    <a:pt x="1" y="833"/>
                    <a:pt x="484" y="1332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3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9"/>
            <p:cNvSpPr/>
            <p:nvPr/>
          </p:nvSpPr>
          <p:spPr>
            <a:xfrm>
              <a:off x="3207574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1" y="833"/>
                    <a:pt x="484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0" y="1291"/>
                    <a:pt x="1830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9"/>
            <p:cNvSpPr/>
            <p:nvPr/>
          </p:nvSpPr>
          <p:spPr>
            <a:xfrm>
              <a:off x="347451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3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9"/>
            <p:cNvSpPr/>
            <p:nvPr/>
          </p:nvSpPr>
          <p:spPr>
            <a:xfrm>
              <a:off x="374192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1" y="833"/>
                    <a:pt x="469" y="1332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9"/>
            <p:cNvSpPr/>
            <p:nvPr/>
          </p:nvSpPr>
          <p:spPr>
            <a:xfrm>
              <a:off x="4008864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9"/>
            <p:cNvSpPr/>
            <p:nvPr/>
          </p:nvSpPr>
          <p:spPr>
            <a:xfrm>
              <a:off x="427580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0" y="1585"/>
                    <a:pt x="1825" y="1291"/>
                    <a:pt x="1845" y="833"/>
                  </a:cubicBezTo>
                  <a:cubicBezTo>
                    <a:pt x="1860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9"/>
            <p:cNvSpPr/>
            <p:nvPr/>
          </p:nvSpPr>
          <p:spPr>
            <a:xfrm>
              <a:off x="454321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9"/>
            <p:cNvSpPr/>
            <p:nvPr/>
          </p:nvSpPr>
          <p:spPr>
            <a:xfrm>
              <a:off x="481015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0" y="1585"/>
                    <a:pt x="1825" y="1291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9"/>
            <p:cNvSpPr/>
            <p:nvPr/>
          </p:nvSpPr>
          <p:spPr>
            <a:xfrm>
              <a:off x="50775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9"/>
            <p:cNvSpPr/>
            <p:nvPr/>
          </p:nvSpPr>
          <p:spPr>
            <a:xfrm>
              <a:off x="534450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7" y="1585"/>
                    <a:pt x="1815" y="1291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9"/>
            <p:cNvSpPr/>
            <p:nvPr/>
          </p:nvSpPr>
          <p:spPr>
            <a:xfrm>
              <a:off x="5611924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9"/>
            <p:cNvSpPr/>
            <p:nvPr/>
          </p:nvSpPr>
          <p:spPr>
            <a:xfrm>
              <a:off x="587886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9"/>
            <p:cNvSpPr/>
            <p:nvPr/>
          </p:nvSpPr>
          <p:spPr>
            <a:xfrm>
              <a:off x="6145797" y="1704331"/>
              <a:ext cx="59109" cy="50811"/>
            </a:xfrm>
            <a:custGeom>
              <a:rect b="b" l="l" r="r" t="t"/>
              <a:pathLst>
                <a:path extrusionOk="0" h="1586" w="1845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9" y="1507"/>
                    <a:pt x="856" y="1585"/>
                    <a:pt x="1058" y="1585"/>
                  </a:cubicBezTo>
                  <a:cubicBezTo>
                    <a:pt x="1450" y="1585"/>
                    <a:pt x="1825" y="1291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9"/>
            <p:cNvSpPr/>
            <p:nvPr/>
          </p:nvSpPr>
          <p:spPr>
            <a:xfrm>
              <a:off x="6413214" y="1704331"/>
              <a:ext cx="59109" cy="50811"/>
            </a:xfrm>
            <a:custGeom>
              <a:rect b="b" l="l" r="r" t="t"/>
              <a:pathLst>
                <a:path extrusionOk="0" h="1586" w="1845">
                  <a:moveTo>
                    <a:pt x="1044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9"/>
            <p:cNvSpPr/>
            <p:nvPr/>
          </p:nvSpPr>
          <p:spPr>
            <a:xfrm>
              <a:off x="6680150" y="1704331"/>
              <a:ext cx="59109" cy="50811"/>
            </a:xfrm>
            <a:custGeom>
              <a:rect b="b" l="l" r="r" t="t"/>
              <a:pathLst>
                <a:path extrusionOk="0" h="1586" w="1845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9" y="1507"/>
                    <a:pt x="856" y="1585"/>
                    <a:pt x="1058" y="1585"/>
                  </a:cubicBezTo>
                  <a:cubicBezTo>
                    <a:pt x="1450" y="1585"/>
                    <a:pt x="1825" y="1291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9"/>
            <p:cNvSpPr/>
            <p:nvPr/>
          </p:nvSpPr>
          <p:spPr>
            <a:xfrm>
              <a:off x="6947567" y="1704331"/>
              <a:ext cx="59109" cy="50811"/>
            </a:xfrm>
            <a:custGeom>
              <a:rect b="b" l="l" r="r" t="t"/>
              <a:pathLst>
                <a:path extrusionOk="0" h="1586" w="1845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9"/>
            <p:cNvSpPr/>
            <p:nvPr/>
          </p:nvSpPr>
          <p:spPr>
            <a:xfrm>
              <a:off x="7214504" y="1704331"/>
              <a:ext cx="59109" cy="50811"/>
            </a:xfrm>
            <a:custGeom>
              <a:rect b="b" l="l" r="r" t="t"/>
              <a:pathLst>
                <a:path extrusionOk="0" h="1586" w="1845">
                  <a:moveTo>
                    <a:pt x="1043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7" y="1585"/>
                    <a:pt x="1815" y="1291"/>
                    <a:pt x="1845" y="833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9"/>
            <p:cNvSpPr/>
            <p:nvPr/>
          </p:nvSpPr>
          <p:spPr>
            <a:xfrm>
              <a:off x="7481408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9"/>
            <p:cNvSpPr/>
            <p:nvPr/>
          </p:nvSpPr>
          <p:spPr>
            <a:xfrm>
              <a:off x="7748857" y="1704331"/>
              <a:ext cx="59109" cy="50811"/>
            </a:xfrm>
            <a:custGeom>
              <a:rect b="b" l="l" r="r" t="t"/>
              <a:pathLst>
                <a:path extrusionOk="0" h="1586" w="1845">
                  <a:moveTo>
                    <a:pt x="1043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9"/>
            <p:cNvSpPr/>
            <p:nvPr/>
          </p:nvSpPr>
          <p:spPr>
            <a:xfrm>
              <a:off x="8015762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9"/>
            <p:cNvSpPr/>
            <p:nvPr/>
          </p:nvSpPr>
          <p:spPr>
            <a:xfrm>
              <a:off x="8283179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9"/>
            <p:cNvSpPr/>
            <p:nvPr/>
          </p:nvSpPr>
          <p:spPr>
            <a:xfrm>
              <a:off x="8550628" y="1704331"/>
              <a:ext cx="59109" cy="50811"/>
            </a:xfrm>
            <a:custGeom>
              <a:rect b="b" l="l" r="r" t="t"/>
              <a:pathLst>
                <a:path extrusionOk="0" h="1586" w="1845">
                  <a:moveTo>
                    <a:pt x="1043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9"/>
            <p:cNvSpPr/>
            <p:nvPr/>
          </p:nvSpPr>
          <p:spPr>
            <a:xfrm>
              <a:off x="8817532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9"/>
            <p:cNvSpPr/>
            <p:nvPr/>
          </p:nvSpPr>
          <p:spPr>
            <a:xfrm>
              <a:off x="9084469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9"/>
            <p:cNvSpPr/>
            <p:nvPr/>
          </p:nvSpPr>
          <p:spPr>
            <a:xfrm>
              <a:off x="1933" y="1984852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0"/>
                  </a:moveTo>
                  <a:cubicBezTo>
                    <a:pt x="1" y="45"/>
                    <a:pt x="1" y="1603"/>
                    <a:pt x="1044" y="1648"/>
                  </a:cubicBezTo>
                  <a:cubicBezTo>
                    <a:pt x="1498" y="1633"/>
                    <a:pt x="1846" y="1270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9"/>
            <p:cNvSpPr/>
            <p:nvPr/>
          </p:nvSpPr>
          <p:spPr>
            <a:xfrm>
              <a:off x="268870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19"/>
            <p:cNvSpPr/>
            <p:nvPr/>
          </p:nvSpPr>
          <p:spPr>
            <a:xfrm>
              <a:off x="536287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19"/>
            <p:cNvSpPr/>
            <p:nvPr/>
          </p:nvSpPr>
          <p:spPr>
            <a:xfrm>
              <a:off x="803223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19"/>
            <p:cNvSpPr/>
            <p:nvPr/>
          </p:nvSpPr>
          <p:spPr>
            <a:xfrm>
              <a:off x="1070160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9"/>
            <p:cNvSpPr/>
            <p:nvPr/>
          </p:nvSpPr>
          <p:spPr>
            <a:xfrm>
              <a:off x="1337577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9"/>
            <p:cNvSpPr/>
            <p:nvPr/>
          </p:nvSpPr>
          <p:spPr>
            <a:xfrm>
              <a:off x="1604513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9"/>
            <p:cNvSpPr/>
            <p:nvPr/>
          </p:nvSpPr>
          <p:spPr>
            <a:xfrm>
              <a:off x="1871930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9"/>
            <p:cNvSpPr/>
            <p:nvPr/>
          </p:nvSpPr>
          <p:spPr>
            <a:xfrm>
              <a:off x="2138867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9"/>
            <p:cNvSpPr/>
            <p:nvPr/>
          </p:nvSpPr>
          <p:spPr>
            <a:xfrm>
              <a:off x="2405803" y="1984852"/>
              <a:ext cx="59622" cy="50427"/>
            </a:xfrm>
            <a:custGeom>
              <a:rect b="b" l="l" r="r" t="t"/>
              <a:pathLst>
                <a:path extrusionOk="0" h="1574" w="1861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9"/>
            <p:cNvSpPr/>
            <p:nvPr/>
          </p:nvSpPr>
          <p:spPr>
            <a:xfrm>
              <a:off x="2673220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9"/>
            <p:cNvSpPr/>
            <p:nvPr/>
          </p:nvSpPr>
          <p:spPr>
            <a:xfrm>
              <a:off x="2940157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9"/>
            <p:cNvSpPr/>
            <p:nvPr/>
          </p:nvSpPr>
          <p:spPr>
            <a:xfrm>
              <a:off x="3207574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9"/>
            <p:cNvSpPr/>
            <p:nvPr/>
          </p:nvSpPr>
          <p:spPr>
            <a:xfrm>
              <a:off x="3474510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9"/>
            <p:cNvSpPr/>
            <p:nvPr/>
          </p:nvSpPr>
          <p:spPr>
            <a:xfrm>
              <a:off x="3741927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9"/>
            <p:cNvSpPr/>
            <p:nvPr/>
          </p:nvSpPr>
          <p:spPr>
            <a:xfrm>
              <a:off x="4008864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9"/>
            <p:cNvSpPr/>
            <p:nvPr/>
          </p:nvSpPr>
          <p:spPr>
            <a:xfrm>
              <a:off x="4275800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9"/>
            <p:cNvSpPr/>
            <p:nvPr/>
          </p:nvSpPr>
          <p:spPr>
            <a:xfrm>
              <a:off x="4543217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9"/>
            <p:cNvSpPr/>
            <p:nvPr/>
          </p:nvSpPr>
          <p:spPr>
            <a:xfrm>
              <a:off x="4810153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9"/>
            <p:cNvSpPr/>
            <p:nvPr/>
          </p:nvSpPr>
          <p:spPr>
            <a:xfrm>
              <a:off x="5077570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9"/>
            <p:cNvSpPr/>
            <p:nvPr/>
          </p:nvSpPr>
          <p:spPr>
            <a:xfrm>
              <a:off x="5344507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9"/>
            <p:cNvSpPr/>
            <p:nvPr/>
          </p:nvSpPr>
          <p:spPr>
            <a:xfrm>
              <a:off x="5611924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9"/>
            <p:cNvSpPr/>
            <p:nvPr/>
          </p:nvSpPr>
          <p:spPr>
            <a:xfrm>
              <a:off x="5878860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9"/>
            <p:cNvSpPr/>
            <p:nvPr/>
          </p:nvSpPr>
          <p:spPr>
            <a:xfrm>
              <a:off x="6145797" y="1984852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9"/>
            <p:cNvSpPr/>
            <p:nvPr/>
          </p:nvSpPr>
          <p:spPr>
            <a:xfrm>
              <a:off x="6413214" y="1984852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9"/>
            <p:cNvSpPr/>
            <p:nvPr/>
          </p:nvSpPr>
          <p:spPr>
            <a:xfrm>
              <a:off x="6680150" y="1984852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6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9"/>
            <p:cNvSpPr/>
            <p:nvPr/>
          </p:nvSpPr>
          <p:spPr>
            <a:xfrm>
              <a:off x="6947567" y="1984852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9"/>
            <p:cNvSpPr/>
            <p:nvPr/>
          </p:nvSpPr>
          <p:spPr>
            <a:xfrm>
              <a:off x="7214504" y="1984852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43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9"/>
            <p:cNvSpPr/>
            <p:nvPr/>
          </p:nvSpPr>
          <p:spPr>
            <a:xfrm>
              <a:off x="7481408" y="1984852"/>
              <a:ext cx="59622" cy="50427"/>
            </a:xfrm>
            <a:custGeom>
              <a:rect b="b" l="l" r="r" t="t"/>
              <a:pathLst>
                <a:path extrusionOk="0" h="1574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9"/>
            <p:cNvSpPr/>
            <p:nvPr/>
          </p:nvSpPr>
          <p:spPr>
            <a:xfrm>
              <a:off x="7748857" y="1984852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43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9"/>
            <p:cNvSpPr/>
            <p:nvPr/>
          </p:nvSpPr>
          <p:spPr>
            <a:xfrm>
              <a:off x="8015762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9"/>
            <p:cNvSpPr/>
            <p:nvPr/>
          </p:nvSpPr>
          <p:spPr>
            <a:xfrm>
              <a:off x="8283179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9"/>
            <p:cNvSpPr/>
            <p:nvPr/>
          </p:nvSpPr>
          <p:spPr>
            <a:xfrm>
              <a:off x="8550628" y="1984852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43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9"/>
            <p:cNvSpPr/>
            <p:nvPr/>
          </p:nvSpPr>
          <p:spPr>
            <a:xfrm>
              <a:off x="8817532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9"/>
            <p:cNvSpPr/>
            <p:nvPr/>
          </p:nvSpPr>
          <p:spPr>
            <a:xfrm>
              <a:off x="9084469" y="1984852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9"/>
            <p:cNvSpPr/>
            <p:nvPr/>
          </p:nvSpPr>
          <p:spPr>
            <a:xfrm>
              <a:off x="11" y="2264859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8"/>
                    <a:pt x="1104" y="1648"/>
                  </a:cubicBezTo>
                  <a:cubicBezTo>
                    <a:pt x="1558" y="1648"/>
                    <a:pt x="1906" y="1270"/>
                    <a:pt x="1891" y="832"/>
                  </a:cubicBezTo>
                  <a:cubicBezTo>
                    <a:pt x="1906" y="378"/>
                    <a:pt x="1558" y="15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9"/>
            <p:cNvSpPr/>
            <p:nvPr/>
          </p:nvSpPr>
          <p:spPr>
            <a:xfrm>
              <a:off x="268870" y="2264859"/>
              <a:ext cx="59141" cy="50940"/>
            </a:xfrm>
            <a:custGeom>
              <a:rect b="b" l="l" r="r" t="t"/>
              <a:pathLst>
                <a:path extrusionOk="0" h="1590" w="1846">
                  <a:moveTo>
                    <a:pt x="1059" y="0"/>
                  </a:moveTo>
                  <a:cubicBezTo>
                    <a:pt x="364" y="0"/>
                    <a:pt x="1" y="832"/>
                    <a:pt x="485" y="1346"/>
                  </a:cubicBezTo>
                  <a:cubicBezTo>
                    <a:pt x="647" y="1514"/>
                    <a:pt x="851" y="1589"/>
                    <a:pt x="1050" y="1589"/>
                  </a:cubicBezTo>
                  <a:cubicBezTo>
                    <a:pt x="1445" y="1589"/>
                    <a:pt x="1826" y="1294"/>
                    <a:pt x="1846" y="832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9"/>
            <p:cNvSpPr/>
            <p:nvPr/>
          </p:nvSpPr>
          <p:spPr>
            <a:xfrm>
              <a:off x="536287" y="2264859"/>
              <a:ext cx="59141" cy="50940"/>
            </a:xfrm>
            <a:custGeom>
              <a:rect b="b" l="l" r="r" t="t"/>
              <a:pathLst>
                <a:path extrusionOk="0" h="1590" w="1846">
                  <a:moveTo>
                    <a:pt x="1044" y="0"/>
                  </a:moveTo>
                  <a:cubicBezTo>
                    <a:pt x="349" y="0"/>
                    <a:pt x="1" y="832"/>
                    <a:pt x="470" y="1346"/>
                  </a:cubicBezTo>
                  <a:cubicBezTo>
                    <a:pt x="632" y="1514"/>
                    <a:pt x="836" y="1589"/>
                    <a:pt x="1035" y="1589"/>
                  </a:cubicBezTo>
                  <a:cubicBezTo>
                    <a:pt x="1430" y="1589"/>
                    <a:pt x="1811" y="1294"/>
                    <a:pt x="1831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9"/>
            <p:cNvSpPr/>
            <p:nvPr/>
          </p:nvSpPr>
          <p:spPr>
            <a:xfrm>
              <a:off x="803223" y="2264859"/>
              <a:ext cx="59141" cy="50779"/>
            </a:xfrm>
            <a:custGeom>
              <a:rect b="b" l="l" r="r" t="t"/>
              <a:pathLst>
                <a:path extrusionOk="0" h="158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4" y="1506"/>
                    <a:pt x="848" y="1585"/>
                    <a:pt x="1048" y="1585"/>
                  </a:cubicBezTo>
                  <a:cubicBezTo>
                    <a:pt x="1436" y="1585"/>
                    <a:pt x="1811" y="1290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9"/>
            <p:cNvSpPr/>
            <p:nvPr/>
          </p:nvSpPr>
          <p:spPr>
            <a:xfrm>
              <a:off x="1070160" y="2264859"/>
              <a:ext cx="59622" cy="50940"/>
            </a:xfrm>
            <a:custGeom>
              <a:rect b="b" l="l" r="r" t="t"/>
              <a:pathLst>
                <a:path extrusionOk="0" h="1590" w="1861">
                  <a:moveTo>
                    <a:pt x="1059" y="0"/>
                  </a:moveTo>
                  <a:cubicBezTo>
                    <a:pt x="364" y="0"/>
                    <a:pt x="1" y="832"/>
                    <a:pt x="485" y="1346"/>
                  </a:cubicBezTo>
                  <a:cubicBezTo>
                    <a:pt x="647" y="1514"/>
                    <a:pt x="851" y="1589"/>
                    <a:pt x="1050" y="1589"/>
                  </a:cubicBezTo>
                  <a:cubicBezTo>
                    <a:pt x="1445" y="1589"/>
                    <a:pt x="1825" y="1294"/>
                    <a:pt x="1846" y="832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9"/>
            <p:cNvSpPr/>
            <p:nvPr/>
          </p:nvSpPr>
          <p:spPr>
            <a:xfrm>
              <a:off x="1337577" y="2264859"/>
              <a:ext cx="59141" cy="50940"/>
            </a:xfrm>
            <a:custGeom>
              <a:rect b="b" l="l" r="r" t="t"/>
              <a:pathLst>
                <a:path extrusionOk="0" h="1590" w="1846">
                  <a:moveTo>
                    <a:pt x="1044" y="0"/>
                  </a:moveTo>
                  <a:cubicBezTo>
                    <a:pt x="349" y="0"/>
                    <a:pt x="1" y="832"/>
                    <a:pt x="485" y="1346"/>
                  </a:cubicBezTo>
                  <a:cubicBezTo>
                    <a:pt x="642" y="1514"/>
                    <a:pt x="842" y="1589"/>
                    <a:pt x="1040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9"/>
            <p:cNvSpPr/>
            <p:nvPr/>
          </p:nvSpPr>
          <p:spPr>
            <a:xfrm>
              <a:off x="1604513" y="2264859"/>
              <a:ext cx="59141" cy="50779"/>
            </a:xfrm>
            <a:custGeom>
              <a:rect b="b" l="l" r="r" t="t"/>
              <a:pathLst>
                <a:path extrusionOk="0" h="1585" w="1846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4" y="1506"/>
                    <a:pt x="848" y="1585"/>
                    <a:pt x="1049" y="1585"/>
                  </a:cubicBezTo>
                  <a:cubicBezTo>
                    <a:pt x="1437" y="1585"/>
                    <a:pt x="1816" y="1290"/>
                    <a:pt x="1846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9"/>
            <p:cNvSpPr/>
            <p:nvPr/>
          </p:nvSpPr>
          <p:spPr>
            <a:xfrm>
              <a:off x="1871930" y="2264859"/>
              <a:ext cx="59141" cy="50940"/>
            </a:xfrm>
            <a:custGeom>
              <a:rect b="b" l="l" r="r" t="t"/>
              <a:pathLst>
                <a:path extrusionOk="0" h="1590" w="1846">
                  <a:moveTo>
                    <a:pt x="1044" y="0"/>
                  </a:moveTo>
                  <a:cubicBezTo>
                    <a:pt x="349" y="0"/>
                    <a:pt x="1" y="832"/>
                    <a:pt x="469" y="1346"/>
                  </a:cubicBezTo>
                  <a:cubicBezTo>
                    <a:pt x="632" y="1514"/>
                    <a:pt x="835" y="1589"/>
                    <a:pt x="1035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9"/>
            <p:cNvSpPr/>
            <p:nvPr/>
          </p:nvSpPr>
          <p:spPr>
            <a:xfrm>
              <a:off x="2138867" y="2264859"/>
              <a:ext cx="59141" cy="50940"/>
            </a:xfrm>
            <a:custGeom>
              <a:rect b="b" l="l" r="r" t="t"/>
              <a:pathLst>
                <a:path extrusionOk="0" h="1590" w="1846">
                  <a:moveTo>
                    <a:pt x="1044" y="0"/>
                  </a:moveTo>
                  <a:cubicBezTo>
                    <a:pt x="364" y="0"/>
                    <a:pt x="1" y="832"/>
                    <a:pt x="485" y="1346"/>
                  </a:cubicBezTo>
                  <a:cubicBezTo>
                    <a:pt x="642" y="1514"/>
                    <a:pt x="842" y="1589"/>
                    <a:pt x="1040" y="1589"/>
                  </a:cubicBezTo>
                  <a:cubicBezTo>
                    <a:pt x="1432" y="1589"/>
                    <a:pt x="1815" y="1294"/>
                    <a:pt x="1845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9"/>
            <p:cNvSpPr/>
            <p:nvPr/>
          </p:nvSpPr>
          <p:spPr>
            <a:xfrm>
              <a:off x="2405803" y="2264859"/>
              <a:ext cx="59622" cy="50779"/>
            </a:xfrm>
            <a:custGeom>
              <a:rect b="b" l="l" r="r" t="t"/>
              <a:pathLst>
                <a:path extrusionOk="0" h="1585" w="1861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9" y="1506"/>
                    <a:pt x="856" y="1585"/>
                    <a:pt x="1059" y="1585"/>
                  </a:cubicBezTo>
                  <a:cubicBezTo>
                    <a:pt x="1451" y="1585"/>
                    <a:pt x="1825" y="1290"/>
                    <a:pt x="1845" y="832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9"/>
            <p:cNvSpPr/>
            <p:nvPr/>
          </p:nvSpPr>
          <p:spPr>
            <a:xfrm>
              <a:off x="2673220" y="2264859"/>
              <a:ext cx="59141" cy="50940"/>
            </a:xfrm>
            <a:custGeom>
              <a:rect b="b" l="l" r="r" t="t"/>
              <a:pathLst>
                <a:path extrusionOk="0" h="1590" w="1846">
                  <a:moveTo>
                    <a:pt x="1044" y="0"/>
                  </a:moveTo>
                  <a:cubicBezTo>
                    <a:pt x="348" y="0"/>
                    <a:pt x="1" y="832"/>
                    <a:pt x="484" y="1346"/>
                  </a:cubicBezTo>
                  <a:cubicBezTo>
                    <a:pt x="642" y="1514"/>
                    <a:pt x="842" y="1589"/>
                    <a:pt x="1039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9"/>
            <p:cNvSpPr/>
            <p:nvPr/>
          </p:nvSpPr>
          <p:spPr>
            <a:xfrm>
              <a:off x="2940157" y="2264859"/>
              <a:ext cx="59141" cy="50779"/>
            </a:xfrm>
            <a:custGeom>
              <a:rect b="b" l="l" r="r" t="t"/>
              <a:pathLst>
                <a:path extrusionOk="0" h="1585" w="1846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9" y="1506"/>
                    <a:pt x="856" y="1585"/>
                    <a:pt x="1059" y="1585"/>
                  </a:cubicBezTo>
                  <a:cubicBezTo>
                    <a:pt x="1451" y="1585"/>
                    <a:pt x="1825" y="1290"/>
                    <a:pt x="1845" y="832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9"/>
            <p:cNvSpPr/>
            <p:nvPr/>
          </p:nvSpPr>
          <p:spPr>
            <a:xfrm>
              <a:off x="3207574" y="2264859"/>
              <a:ext cx="59141" cy="50940"/>
            </a:xfrm>
            <a:custGeom>
              <a:rect b="b" l="l" r="r" t="t"/>
              <a:pathLst>
                <a:path extrusionOk="0" h="1590" w="1846">
                  <a:moveTo>
                    <a:pt x="1044" y="0"/>
                  </a:moveTo>
                  <a:cubicBezTo>
                    <a:pt x="348" y="0"/>
                    <a:pt x="1" y="832"/>
                    <a:pt x="484" y="1346"/>
                  </a:cubicBezTo>
                  <a:cubicBezTo>
                    <a:pt x="642" y="1514"/>
                    <a:pt x="842" y="1589"/>
                    <a:pt x="1039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9"/>
            <p:cNvSpPr/>
            <p:nvPr/>
          </p:nvSpPr>
          <p:spPr>
            <a:xfrm>
              <a:off x="3474510" y="2264859"/>
              <a:ext cx="59141" cy="50940"/>
            </a:xfrm>
            <a:custGeom>
              <a:rect b="b" l="l" r="r" t="t"/>
              <a:pathLst>
                <a:path extrusionOk="0" h="1590" w="1846">
                  <a:moveTo>
                    <a:pt x="1059" y="0"/>
                  </a:moveTo>
                  <a:cubicBezTo>
                    <a:pt x="363" y="0"/>
                    <a:pt x="0" y="832"/>
                    <a:pt x="484" y="1346"/>
                  </a:cubicBezTo>
                  <a:cubicBezTo>
                    <a:pt x="647" y="1514"/>
                    <a:pt x="850" y="1589"/>
                    <a:pt x="1050" y="1589"/>
                  </a:cubicBezTo>
                  <a:cubicBezTo>
                    <a:pt x="1445" y="1589"/>
                    <a:pt x="1825" y="1294"/>
                    <a:pt x="1845" y="832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9"/>
            <p:cNvSpPr/>
            <p:nvPr/>
          </p:nvSpPr>
          <p:spPr>
            <a:xfrm>
              <a:off x="3741927" y="2264859"/>
              <a:ext cx="59141" cy="50779"/>
            </a:xfrm>
            <a:custGeom>
              <a:rect b="b" l="l" r="r" t="t"/>
              <a:pathLst>
                <a:path extrusionOk="0" h="1585" w="1846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4" y="1506"/>
                    <a:pt x="841" y="1585"/>
                    <a:pt x="1044" y="1585"/>
                  </a:cubicBezTo>
                  <a:cubicBezTo>
                    <a:pt x="1435" y="1585"/>
                    <a:pt x="1810" y="1290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9"/>
            <p:cNvSpPr/>
            <p:nvPr/>
          </p:nvSpPr>
          <p:spPr>
            <a:xfrm>
              <a:off x="4008864" y="2264859"/>
              <a:ext cx="59141" cy="50940"/>
            </a:xfrm>
            <a:custGeom>
              <a:rect b="b" l="l" r="r" t="t"/>
              <a:pathLst>
                <a:path extrusionOk="0" h="1590" w="1846">
                  <a:moveTo>
                    <a:pt x="1044" y="0"/>
                  </a:moveTo>
                  <a:cubicBezTo>
                    <a:pt x="348" y="0"/>
                    <a:pt x="0" y="832"/>
                    <a:pt x="469" y="1346"/>
                  </a:cubicBezTo>
                  <a:cubicBezTo>
                    <a:pt x="632" y="1514"/>
                    <a:pt x="835" y="1589"/>
                    <a:pt x="1035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9"/>
            <p:cNvSpPr/>
            <p:nvPr/>
          </p:nvSpPr>
          <p:spPr>
            <a:xfrm>
              <a:off x="4275800" y="2264859"/>
              <a:ext cx="59622" cy="50940"/>
            </a:xfrm>
            <a:custGeom>
              <a:rect b="b" l="l" r="r" t="t"/>
              <a:pathLst>
                <a:path extrusionOk="0" h="1590" w="1861">
                  <a:moveTo>
                    <a:pt x="1059" y="0"/>
                  </a:moveTo>
                  <a:cubicBezTo>
                    <a:pt x="363" y="0"/>
                    <a:pt x="0" y="832"/>
                    <a:pt x="484" y="1346"/>
                  </a:cubicBezTo>
                  <a:cubicBezTo>
                    <a:pt x="647" y="1514"/>
                    <a:pt x="850" y="1589"/>
                    <a:pt x="1050" y="1589"/>
                  </a:cubicBezTo>
                  <a:cubicBezTo>
                    <a:pt x="1445" y="1589"/>
                    <a:pt x="1825" y="1294"/>
                    <a:pt x="1845" y="832"/>
                  </a:cubicBezTo>
                  <a:cubicBezTo>
                    <a:pt x="1860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9"/>
            <p:cNvSpPr/>
            <p:nvPr/>
          </p:nvSpPr>
          <p:spPr>
            <a:xfrm>
              <a:off x="4543217" y="2264859"/>
              <a:ext cx="59141" cy="50779"/>
            </a:xfrm>
            <a:custGeom>
              <a:rect b="b" l="l" r="r" t="t"/>
              <a:pathLst>
                <a:path extrusionOk="0" h="1585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4" y="1506"/>
                    <a:pt x="841" y="1585"/>
                    <a:pt x="1044" y="1585"/>
                  </a:cubicBezTo>
                  <a:cubicBezTo>
                    <a:pt x="1435" y="1585"/>
                    <a:pt x="1810" y="1290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19"/>
            <p:cNvSpPr/>
            <p:nvPr/>
          </p:nvSpPr>
          <p:spPr>
            <a:xfrm>
              <a:off x="4810153" y="2264859"/>
              <a:ext cx="59141" cy="50940"/>
            </a:xfrm>
            <a:custGeom>
              <a:rect b="b" l="l" r="r" t="t"/>
              <a:pathLst>
                <a:path extrusionOk="0" h="1590" w="1846">
                  <a:moveTo>
                    <a:pt x="1059" y="0"/>
                  </a:moveTo>
                  <a:cubicBezTo>
                    <a:pt x="363" y="0"/>
                    <a:pt x="0" y="832"/>
                    <a:pt x="484" y="1346"/>
                  </a:cubicBezTo>
                  <a:cubicBezTo>
                    <a:pt x="647" y="1514"/>
                    <a:pt x="850" y="1589"/>
                    <a:pt x="1050" y="1589"/>
                  </a:cubicBezTo>
                  <a:cubicBezTo>
                    <a:pt x="1445" y="1589"/>
                    <a:pt x="1825" y="1294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19"/>
            <p:cNvSpPr/>
            <p:nvPr/>
          </p:nvSpPr>
          <p:spPr>
            <a:xfrm>
              <a:off x="5077570" y="2264859"/>
              <a:ext cx="59141" cy="50940"/>
            </a:xfrm>
            <a:custGeom>
              <a:rect b="b" l="l" r="r" t="t"/>
              <a:pathLst>
                <a:path extrusionOk="0" h="1590" w="1846">
                  <a:moveTo>
                    <a:pt x="1044" y="0"/>
                  </a:moveTo>
                  <a:cubicBezTo>
                    <a:pt x="348" y="0"/>
                    <a:pt x="0" y="832"/>
                    <a:pt x="469" y="1346"/>
                  </a:cubicBezTo>
                  <a:cubicBezTo>
                    <a:pt x="632" y="1514"/>
                    <a:pt x="835" y="1589"/>
                    <a:pt x="1035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19"/>
            <p:cNvSpPr/>
            <p:nvPr/>
          </p:nvSpPr>
          <p:spPr>
            <a:xfrm>
              <a:off x="5344507" y="2264859"/>
              <a:ext cx="59141" cy="50779"/>
            </a:xfrm>
            <a:custGeom>
              <a:rect b="b" l="l" r="r" t="t"/>
              <a:pathLst>
                <a:path extrusionOk="0" h="1585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4" y="1506"/>
                    <a:pt x="848" y="1585"/>
                    <a:pt x="1048" y="1585"/>
                  </a:cubicBezTo>
                  <a:cubicBezTo>
                    <a:pt x="1437" y="1585"/>
                    <a:pt x="1815" y="1290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19"/>
            <p:cNvSpPr/>
            <p:nvPr/>
          </p:nvSpPr>
          <p:spPr>
            <a:xfrm>
              <a:off x="5611924" y="2264859"/>
              <a:ext cx="59141" cy="50940"/>
            </a:xfrm>
            <a:custGeom>
              <a:rect b="b" l="l" r="r" t="t"/>
              <a:pathLst>
                <a:path extrusionOk="0" h="1590" w="1846">
                  <a:moveTo>
                    <a:pt x="1044" y="0"/>
                  </a:moveTo>
                  <a:cubicBezTo>
                    <a:pt x="348" y="0"/>
                    <a:pt x="0" y="832"/>
                    <a:pt x="469" y="1346"/>
                  </a:cubicBezTo>
                  <a:cubicBezTo>
                    <a:pt x="632" y="1514"/>
                    <a:pt x="835" y="1589"/>
                    <a:pt x="1035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9"/>
            <p:cNvSpPr/>
            <p:nvPr/>
          </p:nvSpPr>
          <p:spPr>
            <a:xfrm>
              <a:off x="5878860" y="2264859"/>
              <a:ext cx="59141" cy="50940"/>
            </a:xfrm>
            <a:custGeom>
              <a:rect b="b" l="l" r="r" t="t"/>
              <a:pathLst>
                <a:path extrusionOk="0" h="1590" w="1846">
                  <a:moveTo>
                    <a:pt x="1044" y="0"/>
                  </a:moveTo>
                  <a:cubicBezTo>
                    <a:pt x="348" y="0"/>
                    <a:pt x="0" y="832"/>
                    <a:pt x="484" y="1346"/>
                  </a:cubicBezTo>
                  <a:cubicBezTo>
                    <a:pt x="642" y="1514"/>
                    <a:pt x="842" y="1589"/>
                    <a:pt x="1039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9"/>
            <p:cNvSpPr/>
            <p:nvPr/>
          </p:nvSpPr>
          <p:spPr>
            <a:xfrm>
              <a:off x="6145797" y="2264859"/>
              <a:ext cx="59109" cy="50779"/>
            </a:xfrm>
            <a:custGeom>
              <a:rect b="b" l="l" r="r" t="t"/>
              <a:pathLst>
                <a:path extrusionOk="0" h="1585" w="1845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9" y="1506"/>
                    <a:pt x="856" y="1585"/>
                    <a:pt x="1058" y="1585"/>
                  </a:cubicBezTo>
                  <a:cubicBezTo>
                    <a:pt x="1450" y="1585"/>
                    <a:pt x="1825" y="1290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9"/>
            <p:cNvSpPr/>
            <p:nvPr/>
          </p:nvSpPr>
          <p:spPr>
            <a:xfrm>
              <a:off x="6413214" y="2264859"/>
              <a:ext cx="59109" cy="50940"/>
            </a:xfrm>
            <a:custGeom>
              <a:rect b="b" l="l" r="r" t="t"/>
              <a:pathLst>
                <a:path extrusionOk="0" h="1590" w="1845">
                  <a:moveTo>
                    <a:pt x="1044" y="0"/>
                  </a:moveTo>
                  <a:cubicBezTo>
                    <a:pt x="348" y="0"/>
                    <a:pt x="0" y="832"/>
                    <a:pt x="484" y="1346"/>
                  </a:cubicBezTo>
                  <a:cubicBezTo>
                    <a:pt x="642" y="1514"/>
                    <a:pt x="842" y="1589"/>
                    <a:pt x="1039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9"/>
            <p:cNvSpPr/>
            <p:nvPr/>
          </p:nvSpPr>
          <p:spPr>
            <a:xfrm>
              <a:off x="6680150" y="2264859"/>
              <a:ext cx="59109" cy="50779"/>
            </a:xfrm>
            <a:custGeom>
              <a:rect b="b" l="l" r="r" t="t"/>
              <a:pathLst>
                <a:path extrusionOk="0" h="1585" w="1845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9" y="1506"/>
                    <a:pt x="856" y="1585"/>
                    <a:pt x="1058" y="1585"/>
                  </a:cubicBezTo>
                  <a:cubicBezTo>
                    <a:pt x="1450" y="1585"/>
                    <a:pt x="1825" y="1290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9"/>
            <p:cNvSpPr/>
            <p:nvPr/>
          </p:nvSpPr>
          <p:spPr>
            <a:xfrm>
              <a:off x="6947567" y="2264859"/>
              <a:ext cx="59109" cy="50940"/>
            </a:xfrm>
            <a:custGeom>
              <a:rect b="b" l="l" r="r" t="t"/>
              <a:pathLst>
                <a:path extrusionOk="0" h="1590" w="1845">
                  <a:moveTo>
                    <a:pt x="1044" y="0"/>
                  </a:moveTo>
                  <a:cubicBezTo>
                    <a:pt x="348" y="0"/>
                    <a:pt x="0" y="832"/>
                    <a:pt x="469" y="1346"/>
                  </a:cubicBezTo>
                  <a:cubicBezTo>
                    <a:pt x="631" y="1514"/>
                    <a:pt x="835" y="1589"/>
                    <a:pt x="1035" y="1589"/>
                  </a:cubicBezTo>
                  <a:cubicBezTo>
                    <a:pt x="1429" y="1589"/>
                    <a:pt x="1810" y="1294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9"/>
            <p:cNvSpPr/>
            <p:nvPr/>
          </p:nvSpPr>
          <p:spPr>
            <a:xfrm>
              <a:off x="7214504" y="2264859"/>
              <a:ext cx="59109" cy="50940"/>
            </a:xfrm>
            <a:custGeom>
              <a:rect b="b" l="l" r="r" t="t"/>
              <a:pathLst>
                <a:path extrusionOk="0" h="1590" w="1845">
                  <a:moveTo>
                    <a:pt x="1043" y="0"/>
                  </a:moveTo>
                  <a:cubicBezTo>
                    <a:pt x="363" y="0"/>
                    <a:pt x="0" y="832"/>
                    <a:pt x="484" y="1346"/>
                  </a:cubicBezTo>
                  <a:cubicBezTo>
                    <a:pt x="641" y="1514"/>
                    <a:pt x="841" y="1589"/>
                    <a:pt x="1039" y="1589"/>
                  </a:cubicBezTo>
                  <a:cubicBezTo>
                    <a:pt x="1431" y="1589"/>
                    <a:pt x="1815" y="1294"/>
                    <a:pt x="1845" y="832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9"/>
            <p:cNvSpPr/>
            <p:nvPr/>
          </p:nvSpPr>
          <p:spPr>
            <a:xfrm>
              <a:off x="7481408" y="2264859"/>
              <a:ext cx="59622" cy="50779"/>
            </a:xfrm>
            <a:custGeom>
              <a:rect b="b" l="l" r="r" t="t"/>
              <a:pathLst>
                <a:path extrusionOk="0" h="158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50" y="1506"/>
                    <a:pt x="857" y="1585"/>
                    <a:pt x="1059" y="1585"/>
                  </a:cubicBezTo>
                  <a:cubicBezTo>
                    <a:pt x="1451" y="1585"/>
                    <a:pt x="1826" y="1290"/>
                    <a:pt x="1846" y="832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9"/>
            <p:cNvSpPr/>
            <p:nvPr/>
          </p:nvSpPr>
          <p:spPr>
            <a:xfrm>
              <a:off x="7748857" y="2264859"/>
              <a:ext cx="59109" cy="50940"/>
            </a:xfrm>
            <a:custGeom>
              <a:rect b="b" l="l" r="r" t="t"/>
              <a:pathLst>
                <a:path extrusionOk="0" h="1590" w="1845">
                  <a:moveTo>
                    <a:pt x="1043" y="0"/>
                  </a:moveTo>
                  <a:cubicBezTo>
                    <a:pt x="348" y="0"/>
                    <a:pt x="0" y="832"/>
                    <a:pt x="484" y="1346"/>
                  </a:cubicBezTo>
                  <a:cubicBezTo>
                    <a:pt x="641" y="1514"/>
                    <a:pt x="841" y="1589"/>
                    <a:pt x="1039" y="1589"/>
                  </a:cubicBezTo>
                  <a:cubicBezTo>
                    <a:pt x="1429" y="1589"/>
                    <a:pt x="1810" y="1294"/>
                    <a:pt x="1830" y="832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9"/>
            <p:cNvSpPr/>
            <p:nvPr/>
          </p:nvSpPr>
          <p:spPr>
            <a:xfrm>
              <a:off x="8015762" y="2264859"/>
              <a:ext cx="59141" cy="50940"/>
            </a:xfrm>
            <a:custGeom>
              <a:rect b="b" l="l" r="r" t="t"/>
              <a:pathLst>
                <a:path extrusionOk="0" h="1590" w="1846">
                  <a:moveTo>
                    <a:pt x="1059" y="0"/>
                  </a:moveTo>
                  <a:cubicBezTo>
                    <a:pt x="364" y="0"/>
                    <a:pt x="1" y="832"/>
                    <a:pt x="485" y="1346"/>
                  </a:cubicBezTo>
                  <a:cubicBezTo>
                    <a:pt x="647" y="1514"/>
                    <a:pt x="851" y="1589"/>
                    <a:pt x="1050" y="1589"/>
                  </a:cubicBezTo>
                  <a:cubicBezTo>
                    <a:pt x="1445" y="1589"/>
                    <a:pt x="1826" y="1294"/>
                    <a:pt x="1846" y="832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9"/>
            <p:cNvSpPr/>
            <p:nvPr/>
          </p:nvSpPr>
          <p:spPr>
            <a:xfrm>
              <a:off x="8283179" y="2264859"/>
              <a:ext cx="59141" cy="50779"/>
            </a:xfrm>
            <a:custGeom>
              <a:rect b="b" l="l" r="r" t="t"/>
              <a:pathLst>
                <a:path extrusionOk="0" h="158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5" y="1506"/>
                    <a:pt x="842" y="1585"/>
                    <a:pt x="1044" y="1585"/>
                  </a:cubicBezTo>
                  <a:cubicBezTo>
                    <a:pt x="1436" y="1585"/>
                    <a:pt x="1811" y="1290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9"/>
            <p:cNvSpPr/>
            <p:nvPr/>
          </p:nvSpPr>
          <p:spPr>
            <a:xfrm>
              <a:off x="8550628" y="2264859"/>
              <a:ext cx="59109" cy="50940"/>
            </a:xfrm>
            <a:custGeom>
              <a:rect b="b" l="l" r="r" t="t"/>
              <a:pathLst>
                <a:path extrusionOk="0" h="1590" w="1845">
                  <a:moveTo>
                    <a:pt x="1043" y="0"/>
                  </a:moveTo>
                  <a:cubicBezTo>
                    <a:pt x="348" y="0"/>
                    <a:pt x="0" y="832"/>
                    <a:pt x="469" y="1346"/>
                  </a:cubicBezTo>
                  <a:cubicBezTo>
                    <a:pt x="631" y="1514"/>
                    <a:pt x="835" y="1589"/>
                    <a:pt x="1034" y="1589"/>
                  </a:cubicBezTo>
                  <a:cubicBezTo>
                    <a:pt x="1429" y="1589"/>
                    <a:pt x="1810" y="1294"/>
                    <a:pt x="1830" y="832"/>
                  </a:cubicBezTo>
                  <a:cubicBezTo>
                    <a:pt x="1845" y="378"/>
                    <a:pt x="1482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9"/>
            <p:cNvSpPr/>
            <p:nvPr/>
          </p:nvSpPr>
          <p:spPr>
            <a:xfrm>
              <a:off x="8817532" y="2264859"/>
              <a:ext cx="59141" cy="50940"/>
            </a:xfrm>
            <a:custGeom>
              <a:rect b="b" l="l" r="r" t="t"/>
              <a:pathLst>
                <a:path extrusionOk="0" h="1590" w="1846">
                  <a:moveTo>
                    <a:pt x="1044" y="0"/>
                  </a:moveTo>
                  <a:cubicBezTo>
                    <a:pt x="349" y="0"/>
                    <a:pt x="1" y="832"/>
                    <a:pt x="470" y="1346"/>
                  </a:cubicBezTo>
                  <a:cubicBezTo>
                    <a:pt x="632" y="1514"/>
                    <a:pt x="836" y="1589"/>
                    <a:pt x="1035" y="1589"/>
                  </a:cubicBezTo>
                  <a:cubicBezTo>
                    <a:pt x="1430" y="1589"/>
                    <a:pt x="1811" y="1294"/>
                    <a:pt x="1831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9"/>
            <p:cNvSpPr/>
            <p:nvPr/>
          </p:nvSpPr>
          <p:spPr>
            <a:xfrm>
              <a:off x="9084469" y="2264859"/>
              <a:ext cx="59141" cy="50779"/>
            </a:xfrm>
            <a:custGeom>
              <a:rect b="b" l="l" r="r" t="t"/>
              <a:pathLst>
                <a:path extrusionOk="0" h="158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4" y="1506"/>
                    <a:pt x="848" y="1585"/>
                    <a:pt x="1048" y="1585"/>
                  </a:cubicBezTo>
                  <a:cubicBezTo>
                    <a:pt x="1436" y="1585"/>
                    <a:pt x="1811" y="1290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9"/>
            <p:cNvSpPr/>
            <p:nvPr/>
          </p:nvSpPr>
          <p:spPr>
            <a:xfrm>
              <a:off x="1933" y="2545348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603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9"/>
            <p:cNvSpPr/>
            <p:nvPr/>
          </p:nvSpPr>
          <p:spPr>
            <a:xfrm>
              <a:off x="268870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9"/>
            <p:cNvSpPr/>
            <p:nvPr/>
          </p:nvSpPr>
          <p:spPr>
            <a:xfrm>
              <a:off x="536287" y="2545348"/>
              <a:ext cx="58661" cy="50459"/>
            </a:xfrm>
            <a:custGeom>
              <a:rect b="b" l="l" r="r" t="t"/>
              <a:pathLst>
                <a:path extrusionOk="0" h="1575" w="1831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31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9"/>
            <p:cNvSpPr/>
            <p:nvPr/>
          </p:nvSpPr>
          <p:spPr>
            <a:xfrm>
              <a:off x="803223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9"/>
            <p:cNvSpPr/>
            <p:nvPr/>
          </p:nvSpPr>
          <p:spPr>
            <a:xfrm>
              <a:off x="1070160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9"/>
            <p:cNvSpPr/>
            <p:nvPr/>
          </p:nvSpPr>
          <p:spPr>
            <a:xfrm>
              <a:off x="1337577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9"/>
            <p:cNvSpPr/>
            <p:nvPr/>
          </p:nvSpPr>
          <p:spPr>
            <a:xfrm>
              <a:off x="1604513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9"/>
            <p:cNvSpPr/>
            <p:nvPr/>
          </p:nvSpPr>
          <p:spPr>
            <a:xfrm>
              <a:off x="1871930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49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9"/>
            <p:cNvSpPr/>
            <p:nvPr/>
          </p:nvSpPr>
          <p:spPr>
            <a:xfrm>
              <a:off x="2138867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9"/>
            <p:cNvSpPr/>
            <p:nvPr/>
          </p:nvSpPr>
          <p:spPr>
            <a:xfrm>
              <a:off x="2405803" y="2545348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9"/>
            <p:cNvSpPr/>
            <p:nvPr/>
          </p:nvSpPr>
          <p:spPr>
            <a:xfrm>
              <a:off x="2673220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9"/>
            <p:cNvSpPr/>
            <p:nvPr/>
          </p:nvSpPr>
          <p:spPr>
            <a:xfrm>
              <a:off x="2940157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9"/>
            <p:cNvSpPr/>
            <p:nvPr/>
          </p:nvSpPr>
          <p:spPr>
            <a:xfrm>
              <a:off x="3207574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9"/>
            <p:cNvSpPr/>
            <p:nvPr/>
          </p:nvSpPr>
          <p:spPr>
            <a:xfrm>
              <a:off x="3474510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9"/>
            <p:cNvSpPr/>
            <p:nvPr/>
          </p:nvSpPr>
          <p:spPr>
            <a:xfrm>
              <a:off x="3741927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9"/>
            <p:cNvSpPr/>
            <p:nvPr/>
          </p:nvSpPr>
          <p:spPr>
            <a:xfrm>
              <a:off x="4008864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9"/>
            <p:cNvSpPr/>
            <p:nvPr/>
          </p:nvSpPr>
          <p:spPr>
            <a:xfrm>
              <a:off x="4275800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9"/>
            <p:cNvSpPr/>
            <p:nvPr/>
          </p:nvSpPr>
          <p:spPr>
            <a:xfrm>
              <a:off x="4543217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9"/>
            <p:cNvSpPr/>
            <p:nvPr/>
          </p:nvSpPr>
          <p:spPr>
            <a:xfrm>
              <a:off x="4810153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9"/>
            <p:cNvSpPr/>
            <p:nvPr/>
          </p:nvSpPr>
          <p:spPr>
            <a:xfrm>
              <a:off x="5077570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9"/>
            <p:cNvSpPr/>
            <p:nvPr/>
          </p:nvSpPr>
          <p:spPr>
            <a:xfrm>
              <a:off x="5344507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9"/>
            <p:cNvSpPr/>
            <p:nvPr/>
          </p:nvSpPr>
          <p:spPr>
            <a:xfrm>
              <a:off x="5611924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9"/>
            <p:cNvSpPr/>
            <p:nvPr/>
          </p:nvSpPr>
          <p:spPr>
            <a:xfrm>
              <a:off x="5878860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9"/>
            <p:cNvSpPr/>
            <p:nvPr/>
          </p:nvSpPr>
          <p:spPr>
            <a:xfrm>
              <a:off x="6145797" y="2545348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9"/>
            <p:cNvSpPr/>
            <p:nvPr/>
          </p:nvSpPr>
          <p:spPr>
            <a:xfrm>
              <a:off x="6413214" y="2545348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9"/>
            <p:cNvSpPr/>
            <p:nvPr/>
          </p:nvSpPr>
          <p:spPr>
            <a:xfrm>
              <a:off x="6680150" y="2545348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6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9"/>
            <p:cNvSpPr/>
            <p:nvPr/>
          </p:nvSpPr>
          <p:spPr>
            <a:xfrm>
              <a:off x="6947567" y="2545348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9"/>
            <p:cNvSpPr/>
            <p:nvPr/>
          </p:nvSpPr>
          <p:spPr>
            <a:xfrm>
              <a:off x="7214504" y="2545348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9"/>
            <p:cNvSpPr/>
            <p:nvPr/>
          </p:nvSpPr>
          <p:spPr>
            <a:xfrm>
              <a:off x="7481408" y="2545348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9"/>
            <p:cNvSpPr/>
            <p:nvPr/>
          </p:nvSpPr>
          <p:spPr>
            <a:xfrm>
              <a:off x="7748857" y="2545348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9"/>
            <p:cNvSpPr/>
            <p:nvPr/>
          </p:nvSpPr>
          <p:spPr>
            <a:xfrm>
              <a:off x="8015762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9"/>
            <p:cNvSpPr/>
            <p:nvPr/>
          </p:nvSpPr>
          <p:spPr>
            <a:xfrm>
              <a:off x="8283179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9"/>
            <p:cNvSpPr/>
            <p:nvPr/>
          </p:nvSpPr>
          <p:spPr>
            <a:xfrm>
              <a:off x="8550628" y="2545348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9"/>
            <p:cNvSpPr/>
            <p:nvPr/>
          </p:nvSpPr>
          <p:spPr>
            <a:xfrm>
              <a:off x="8817532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9"/>
            <p:cNvSpPr/>
            <p:nvPr/>
          </p:nvSpPr>
          <p:spPr>
            <a:xfrm>
              <a:off x="9084469" y="2545348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7" y="1499"/>
                    <a:pt x="849" y="1574"/>
                    <a:pt x="1046" y="1574"/>
                  </a:cubicBezTo>
                  <a:cubicBezTo>
                    <a:pt x="1437" y="1574"/>
                    <a:pt x="1810" y="1279"/>
                    <a:pt x="1831" y="817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9"/>
            <p:cNvSpPr/>
            <p:nvPr/>
          </p:nvSpPr>
          <p:spPr>
            <a:xfrm>
              <a:off x="11" y="2825836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34"/>
                    <a:pt x="1906" y="1256"/>
                    <a:pt x="1891" y="817"/>
                  </a:cubicBezTo>
                  <a:cubicBezTo>
                    <a:pt x="1906" y="379"/>
                    <a:pt x="1558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9"/>
            <p:cNvSpPr/>
            <p:nvPr/>
          </p:nvSpPr>
          <p:spPr>
            <a:xfrm>
              <a:off x="268870" y="2825836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5"/>
                    <a:pt x="1050" y="1575"/>
                  </a:cubicBezTo>
                  <a:cubicBezTo>
                    <a:pt x="1445" y="1575"/>
                    <a:pt x="182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9"/>
            <p:cNvSpPr/>
            <p:nvPr/>
          </p:nvSpPr>
          <p:spPr>
            <a:xfrm>
              <a:off x="536287" y="2825836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5"/>
                    <a:pt x="1035" y="1575"/>
                  </a:cubicBezTo>
                  <a:cubicBezTo>
                    <a:pt x="1430" y="1575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9"/>
            <p:cNvSpPr/>
            <p:nvPr/>
          </p:nvSpPr>
          <p:spPr>
            <a:xfrm>
              <a:off x="803383" y="2825836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1"/>
                  </a:moveTo>
                  <a:cubicBezTo>
                    <a:pt x="337" y="1"/>
                    <a:pt x="0" y="822"/>
                    <a:pt x="480" y="1331"/>
                  </a:cubicBezTo>
                  <a:cubicBezTo>
                    <a:pt x="637" y="1499"/>
                    <a:pt x="837" y="1575"/>
                    <a:pt x="1035" y="1575"/>
                  </a:cubicBezTo>
                  <a:cubicBezTo>
                    <a:pt x="1425" y="1575"/>
                    <a:pt x="1805" y="1279"/>
                    <a:pt x="1826" y="817"/>
                  </a:cubicBezTo>
                  <a:cubicBezTo>
                    <a:pt x="1841" y="379"/>
                    <a:pt x="1493" y="1"/>
                    <a:pt x="1039" y="1"/>
                  </a:cubicBezTo>
                  <a:cubicBezTo>
                    <a:pt x="1033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9"/>
            <p:cNvSpPr/>
            <p:nvPr/>
          </p:nvSpPr>
          <p:spPr>
            <a:xfrm>
              <a:off x="1070160" y="2825836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5"/>
                    <a:pt x="1050" y="1575"/>
                  </a:cubicBezTo>
                  <a:cubicBezTo>
                    <a:pt x="1445" y="1575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9"/>
            <p:cNvSpPr/>
            <p:nvPr/>
          </p:nvSpPr>
          <p:spPr>
            <a:xfrm>
              <a:off x="1337577" y="2825836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5"/>
                    <a:pt x="1040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9"/>
            <p:cNvSpPr/>
            <p:nvPr/>
          </p:nvSpPr>
          <p:spPr>
            <a:xfrm>
              <a:off x="1604673" y="2825836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1"/>
                  </a:moveTo>
                  <a:cubicBezTo>
                    <a:pt x="352" y="1"/>
                    <a:pt x="0" y="822"/>
                    <a:pt x="480" y="1331"/>
                  </a:cubicBezTo>
                  <a:cubicBezTo>
                    <a:pt x="637" y="1499"/>
                    <a:pt x="837" y="1575"/>
                    <a:pt x="1035" y="1575"/>
                  </a:cubicBezTo>
                  <a:cubicBezTo>
                    <a:pt x="1427" y="1575"/>
                    <a:pt x="1810" y="1279"/>
                    <a:pt x="1841" y="817"/>
                  </a:cubicBezTo>
                  <a:cubicBezTo>
                    <a:pt x="1841" y="379"/>
                    <a:pt x="1493" y="1"/>
                    <a:pt x="1039" y="1"/>
                  </a:cubicBezTo>
                  <a:cubicBezTo>
                    <a:pt x="1033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9"/>
            <p:cNvSpPr/>
            <p:nvPr/>
          </p:nvSpPr>
          <p:spPr>
            <a:xfrm>
              <a:off x="1871930" y="2825836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69" y="1331"/>
                  </a:cubicBezTo>
                  <a:cubicBezTo>
                    <a:pt x="632" y="1499"/>
                    <a:pt x="835" y="1575"/>
                    <a:pt x="1035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19"/>
            <p:cNvSpPr/>
            <p:nvPr/>
          </p:nvSpPr>
          <p:spPr>
            <a:xfrm>
              <a:off x="2138867" y="2825836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5"/>
                    <a:pt x="1040" y="1575"/>
                  </a:cubicBezTo>
                  <a:cubicBezTo>
                    <a:pt x="1432" y="1575"/>
                    <a:pt x="1815" y="1279"/>
                    <a:pt x="1845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19"/>
            <p:cNvSpPr/>
            <p:nvPr/>
          </p:nvSpPr>
          <p:spPr>
            <a:xfrm>
              <a:off x="2405931" y="2825836"/>
              <a:ext cx="59494" cy="50459"/>
            </a:xfrm>
            <a:custGeom>
              <a:rect b="b" l="l" r="r" t="t"/>
              <a:pathLst>
                <a:path extrusionOk="0" h="1575" w="1857">
                  <a:moveTo>
                    <a:pt x="1036" y="1"/>
                  </a:moveTo>
                  <a:cubicBezTo>
                    <a:pt x="353" y="1"/>
                    <a:pt x="1" y="822"/>
                    <a:pt x="480" y="1331"/>
                  </a:cubicBezTo>
                  <a:cubicBezTo>
                    <a:pt x="643" y="1499"/>
                    <a:pt x="846" y="1575"/>
                    <a:pt x="1046" y="1575"/>
                  </a:cubicBezTo>
                  <a:cubicBezTo>
                    <a:pt x="1441" y="1575"/>
                    <a:pt x="1821" y="1279"/>
                    <a:pt x="1841" y="817"/>
                  </a:cubicBezTo>
                  <a:cubicBezTo>
                    <a:pt x="1857" y="379"/>
                    <a:pt x="1494" y="1"/>
                    <a:pt x="1055" y="1"/>
                  </a:cubicBezTo>
                  <a:cubicBezTo>
                    <a:pt x="1049" y="1"/>
                    <a:pt x="1043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9"/>
            <p:cNvSpPr/>
            <p:nvPr/>
          </p:nvSpPr>
          <p:spPr>
            <a:xfrm>
              <a:off x="2673220" y="2825836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5"/>
                    <a:pt x="1039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9"/>
            <p:cNvSpPr/>
            <p:nvPr/>
          </p:nvSpPr>
          <p:spPr>
            <a:xfrm>
              <a:off x="2940285" y="2825836"/>
              <a:ext cx="59013" cy="50459"/>
            </a:xfrm>
            <a:custGeom>
              <a:rect b="b" l="l" r="r" t="t"/>
              <a:pathLst>
                <a:path extrusionOk="0" h="1575" w="1842">
                  <a:moveTo>
                    <a:pt x="1036" y="1"/>
                  </a:moveTo>
                  <a:cubicBezTo>
                    <a:pt x="353" y="1"/>
                    <a:pt x="1" y="822"/>
                    <a:pt x="480" y="1331"/>
                  </a:cubicBezTo>
                  <a:cubicBezTo>
                    <a:pt x="643" y="1499"/>
                    <a:pt x="846" y="1575"/>
                    <a:pt x="1046" y="1575"/>
                  </a:cubicBezTo>
                  <a:cubicBezTo>
                    <a:pt x="1441" y="1575"/>
                    <a:pt x="1821" y="1279"/>
                    <a:pt x="1841" y="817"/>
                  </a:cubicBezTo>
                  <a:cubicBezTo>
                    <a:pt x="1841" y="379"/>
                    <a:pt x="1494" y="1"/>
                    <a:pt x="1055" y="1"/>
                  </a:cubicBezTo>
                  <a:cubicBezTo>
                    <a:pt x="1049" y="1"/>
                    <a:pt x="1043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9"/>
            <p:cNvSpPr/>
            <p:nvPr/>
          </p:nvSpPr>
          <p:spPr>
            <a:xfrm>
              <a:off x="3207574" y="2825836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5"/>
                    <a:pt x="1039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9"/>
            <p:cNvSpPr/>
            <p:nvPr/>
          </p:nvSpPr>
          <p:spPr>
            <a:xfrm>
              <a:off x="3474510" y="2825836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5"/>
                    <a:pt x="1050" y="1575"/>
                  </a:cubicBezTo>
                  <a:cubicBezTo>
                    <a:pt x="1445" y="1575"/>
                    <a:pt x="1825" y="1279"/>
                    <a:pt x="1845" y="817"/>
                  </a:cubicBezTo>
                  <a:cubicBezTo>
                    <a:pt x="1845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9"/>
            <p:cNvSpPr/>
            <p:nvPr/>
          </p:nvSpPr>
          <p:spPr>
            <a:xfrm>
              <a:off x="3742055" y="2825836"/>
              <a:ext cx="59013" cy="50459"/>
            </a:xfrm>
            <a:custGeom>
              <a:rect b="b" l="l" r="r" t="t"/>
              <a:pathLst>
                <a:path extrusionOk="0" h="1575" w="1842">
                  <a:moveTo>
                    <a:pt x="1021" y="1"/>
                  </a:moveTo>
                  <a:cubicBezTo>
                    <a:pt x="338" y="1"/>
                    <a:pt x="1" y="822"/>
                    <a:pt x="465" y="1331"/>
                  </a:cubicBezTo>
                  <a:cubicBezTo>
                    <a:pt x="628" y="1499"/>
                    <a:pt x="831" y="1575"/>
                    <a:pt x="1031" y="1575"/>
                  </a:cubicBezTo>
                  <a:cubicBezTo>
                    <a:pt x="1426" y="1575"/>
                    <a:pt x="1806" y="1279"/>
                    <a:pt x="1826" y="817"/>
                  </a:cubicBezTo>
                  <a:cubicBezTo>
                    <a:pt x="1841" y="379"/>
                    <a:pt x="1478" y="1"/>
                    <a:pt x="1040" y="1"/>
                  </a:cubicBezTo>
                  <a:cubicBezTo>
                    <a:pt x="1034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9"/>
            <p:cNvSpPr/>
            <p:nvPr/>
          </p:nvSpPr>
          <p:spPr>
            <a:xfrm>
              <a:off x="4008864" y="2825836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5"/>
                    <a:pt x="1035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9"/>
            <p:cNvSpPr/>
            <p:nvPr/>
          </p:nvSpPr>
          <p:spPr>
            <a:xfrm>
              <a:off x="4275800" y="2825836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5"/>
                    <a:pt x="1050" y="1575"/>
                  </a:cubicBezTo>
                  <a:cubicBezTo>
                    <a:pt x="1445" y="1575"/>
                    <a:pt x="1825" y="1279"/>
                    <a:pt x="1845" y="817"/>
                  </a:cubicBezTo>
                  <a:cubicBezTo>
                    <a:pt x="1860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9"/>
            <p:cNvSpPr/>
            <p:nvPr/>
          </p:nvSpPr>
          <p:spPr>
            <a:xfrm>
              <a:off x="4543345" y="2825836"/>
              <a:ext cx="59013" cy="50459"/>
            </a:xfrm>
            <a:custGeom>
              <a:rect b="b" l="l" r="r" t="t"/>
              <a:pathLst>
                <a:path extrusionOk="0" h="1575" w="1842">
                  <a:moveTo>
                    <a:pt x="1021" y="1"/>
                  </a:moveTo>
                  <a:cubicBezTo>
                    <a:pt x="338" y="1"/>
                    <a:pt x="1" y="822"/>
                    <a:pt x="465" y="1331"/>
                  </a:cubicBezTo>
                  <a:cubicBezTo>
                    <a:pt x="628" y="1499"/>
                    <a:pt x="831" y="1575"/>
                    <a:pt x="1031" y="1575"/>
                  </a:cubicBezTo>
                  <a:cubicBezTo>
                    <a:pt x="1426" y="1575"/>
                    <a:pt x="1806" y="1279"/>
                    <a:pt x="1826" y="817"/>
                  </a:cubicBezTo>
                  <a:cubicBezTo>
                    <a:pt x="1841" y="379"/>
                    <a:pt x="1493" y="1"/>
                    <a:pt x="1040" y="1"/>
                  </a:cubicBezTo>
                  <a:cubicBezTo>
                    <a:pt x="1034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9"/>
            <p:cNvSpPr/>
            <p:nvPr/>
          </p:nvSpPr>
          <p:spPr>
            <a:xfrm>
              <a:off x="4810153" y="2825836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5"/>
                    <a:pt x="1050" y="1575"/>
                  </a:cubicBezTo>
                  <a:cubicBezTo>
                    <a:pt x="1445" y="1575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9"/>
            <p:cNvSpPr/>
            <p:nvPr/>
          </p:nvSpPr>
          <p:spPr>
            <a:xfrm>
              <a:off x="5077570" y="2825836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5"/>
                    <a:pt x="1035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9"/>
            <p:cNvSpPr/>
            <p:nvPr/>
          </p:nvSpPr>
          <p:spPr>
            <a:xfrm>
              <a:off x="5344635" y="2825836"/>
              <a:ext cx="59013" cy="50459"/>
            </a:xfrm>
            <a:custGeom>
              <a:rect b="b" l="l" r="r" t="t"/>
              <a:pathLst>
                <a:path extrusionOk="0" h="1575" w="1842">
                  <a:moveTo>
                    <a:pt x="1036" y="1"/>
                  </a:moveTo>
                  <a:cubicBezTo>
                    <a:pt x="353" y="1"/>
                    <a:pt x="1" y="822"/>
                    <a:pt x="480" y="1331"/>
                  </a:cubicBezTo>
                  <a:cubicBezTo>
                    <a:pt x="638" y="1499"/>
                    <a:pt x="838" y="1575"/>
                    <a:pt x="1036" y="1575"/>
                  </a:cubicBezTo>
                  <a:cubicBezTo>
                    <a:pt x="1427" y="1575"/>
                    <a:pt x="1811" y="1279"/>
                    <a:pt x="1841" y="817"/>
                  </a:cubicBezTo>
                  <a:cubicBezTo>
                    <a:pt x="1841" y="379"/>
                    <a:pt x="1493" y="1"/>
                    <a:pt x="1055" y="1"/>
                  </a:cubicBezTo>
                  <a:cubicBezTo>
                    <a:pt x="1049" y="1"/>
                    <a:pt x="1042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9"/>
            <p:cNvSpPr/>
            <p:nvPr/>
          </p:nvSpPr>
          <p:spPr>
            <a:xfrm>
              <a:off x="5611924" y="2825836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5"/>
                    <a:pt x="1035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9"/>
            <p:cNvSpPr/>
            <p:nvPr/>
          </p:nvSpPr>
          <p:spPr>
            <a:xfrm>
              <a:off x="5878860" y="2825836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5"/>
                    <a:pt x="1039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9"/>
            <p:cNvSpPr/>
            <p:nvPr/>
          </p:nvSpPr>
          <p:spPr>
            <a:xfrm>
              <a:off x="6145925" y="2825836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36" y="1"/>
                  </a:moveTo>
                  <a:cubicBezTo>
                    <a:pt x="353" y="1"/>
                    <a:pt x="0" y="822"/>
                    <a:pt x="480" y="1331"/>
                  </a:cubicBezTo>
                  <a:cubicBezTo>
                    <a:pt x="643" y="1499"/>
                    <a:pt x="846" y="1575"/>
                    <a:pt x="1046" y="1575"/>
                  </a:cubicBezTo>
                  <a:cubicBezTo>
                    <a:pt x="1441" y="1575"/>
                    <a:pt x="1821" y="1279"/>
                    <a:pt x="1841" y="817"/>
                  </a:cubicBezTo>
                  <a:cubicBezTo>
                    <a:pt x="1841" y="379"/>
                    <a:pt x="1493" y="1"/>
                    <a:pt x="1055" y="1"/>
                  </a:cubicBezTo>
                  <a:cubicBezTo>
                    <a:pt x="1048" y="1"/>
                    <a:pt x="1042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9"/>
            <p:cNvSpPr/>
            <p:nvPr/>
          </p:nvSpPr>
          <p:spPr>
            <a:xfrm>
              <a:off x="6413214" y="2825836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5"/>
                    <a:pt x="1039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9"/>
            <p:cNvSpPr/>
            <p:nvPr/>
          </p:nvSpPr>
          <p:spPr>
            <a:xfrm>
              <a:off x="6680278" y="2825836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36" y="1"/>
                  </a:moveTo>
                  <a:cubicBezTo>
                    <a:pt x="353" y="1"/>
                    <a:pt x="0" y="822"/>
                    <a:pt x="480" y="1331"/>
                  </a:cubicBezTo>
                  <a:cubicBezTo>
                    <a:pt x="642" y="1499"/>
                    <a:pt x="846" y="1575"/>
                    <a:pt x="1046" y="1575"/>
                  </a:cubicBezTo>
                  <a:cubicBezTo>
                    <a:pt x="1441" y="1575"/>
                    <a:pt x="1821" y="1279"/>
                    <a:pt x="1841" y="817"/>
                  </a:cubicBezTo>
                  <a:cubicBezTo>
                    <a:pt x="1841" y="379"/>
                    <a:pt x="1493" y="1"/>
                    <a:pt x="1055" y="1"/>
                  </a:cubicBezTo>
                  <a:cubicBezTo>
                    <a:pt x="1048" y="1"/>
                    <a:pt x="1042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9"/>
            <p:cNvSpPr/>
            <p:nvPr/>
          </p:nvSpPr>
          <p:spPr>
            <a:xfrm>
              <a:off x="6947567" y="2825836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5"/>
                    <a:pt x="1035" y="1575"/>
                  </a:cubicBezTo>
                  <a:cubicBezTo>
                    <a:pt x="1429" y="1575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9"/>
            <p:cNvSpPr/>
            <p:nvPr/>
          </p:nvSpPr>
          <p:spPr>
            <a:xfrm>
              <a:off x="7214504" y="2825836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1" y="1499"/>
                    <a:pt x="841" y="1575"/>
                    <a:pt x="1039" y="1575"/>
                  </a:cubicBezTo>
                  <a:cubicBezTo>
                    <a:pt x="1431" y="1575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9"/>
            <p:cNvSpPr/>
            <p:nvPr/>
          </p:nvSpPr>
          <p:spPr>
            <a:xfrm>
              <a:off x="7481568" y="2825836"/>
              <a:ext cx="59462" cy="50459"/>
            </a:xfrm>
            <a:custGeom>
              <a:rect b="b" l="l" r="r" t="t"/>
              <a:pathLst>
                <a:path extrusionOk="0" h="1575" w="1856">
                  <a:moveTo>
                    <a:pt x="1036" y="1"/>
                  </a:moveTo>
                  <a:cubicBezTo>
                    <a:pt x="352" y="1"/>
                    <a:pt x="0" y="822"/>
                    <a:pt x="480" y="1331"/>
                  </a:cubicBezTo>
                  <a:cubicBezTo>
                    <a:pt x="642" y="1499"/>
                    <a:pt x="846" y="1575"/>
                    <a:pt x="1046" y="1575"/>
                  </a:cubicBezTo>
                  <a:cubicBezTo>
                    <a:pt x="1440" y="1575"/>
                    <a:pt x="1821" y="1279"/>
                    <a:pt x="1841" y="817"/>
                  </a:cubicBezTo>
                  <a:cubicBezTo>
                    <a:pt x="1856" y="379"/>
                    <a:pt x="1493" y="1"/>
                    <a:pt x="1054" y="1"/>
                  </a:cubicBezTo>
                  <a:cubicBezTo>
                    <a:pt x="1048" y="1"/>
                    <a:pt x="1042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9"/>
            <p:cNvSpPr/>
            <p:nvPr/>
          </p:nvSpPr>
          <p:spPr>
            <a:xfrm>
              <a:off x="7748857" y="2825836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1" y="1499"/>
                    <a:pt x="841" y="1575"/>
                    <a:pt x="1039" y="1575"/>
                  </a:cubicBezTo>
                  <a:cubicBezTo>
                    <a:pt x="1429" y="1575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9"/>
            <p:cNvSpPr/>
            <p:nvPr/>
          </p:nvSpPr>
          <p:spPr>
            <a:xfrm>
              <a:off x="8015762" y="2825836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5"/>
                    <a:pt x="1050" y="1575"/>
                  </a:cubicBezTo>
                  <a:cubicBezTo>
                    <a:pt x="1445" y="1575"/>
                    <a:pt x="182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9"/>
            <p:cNvSpPr/>
            <p:nvPr/>
          </p:nvSpPr>
          <p:spPr>
            <a:xfrm>
              <a:off x="8283339" y="2825836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1"/>
                  </a:moveTo>
                  <a:cubicBezTo>
                    <a:pt x="338" y="1"/>
                    <a:pt x="0" y="822"/>
                    <a:pt x="465" y="1331"/>
                  </a:cubicBezTo>
                  <a:cubicBezTo>
                    <a:pt x="627" y="1499"/>
                    <a:pt x="831" y="1575"/>
                    <a:pt x="1030" y="1575"/>
                  </a:cubicBezTo>
                  <a:cubicBezTo>
                    <a:pt x="1425" y="1575"/>
                    <a:pt x="1806" y="1279"/>
                    <a:pt x="1826" y="817"/>
                  </a:cubicBezTo>
                  <a:cubicBezTo>
                    <a:pt x="1841" y="379"/>
                    <a:pt x="1493" y="1"/>
                    <a:pt x="1039" y="1"/>
                  </a:cubicBezTo>
                  <a:cubicBezTo>
                    <a:pt x="1033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9"/>
            <p:cNvSpPr/>
            <p:nvPr/>
          </p:nvSpPr>
          <p:spPr>
            <a:xfrm>
              <a:off x="8550628" y="2825836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5"/>
                    <a:pt x="1034" y="1575"/>
                  </a:cubicBezTo>
                  <a:cubicBezTo>
                    <a:pt x="1429" y="1575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9"/>
            <p:cNvSpPr/>
            <p:nvPr/>
          </p:nvSpPr>
          <p:spPr>
            <a:xfrm>
              <a:off x="8817532" y="2825836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5"/>
                    <a:pt x="1035" y="1575"/>
                  </a:cubicBezTo>
                  <a:cubicBezTo>
                    <a:pt x="1430" y="1575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9"/>
            <p:cNvSpPr/>
            <p:nvPr/>
          </p:nvSpPr>
          <p:spPr>
            <a:xfrm>
              <a:off x="9084629" y="2825836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1"/>
                  </a:moveTo>
                  <a:cubicBezTo>
                    <a:pt x="337" y="1"/>
                    <a:pt x="0" y="822"/>
                    <a:pt x="480" y="1331"/>
                  </a:cubicBezTo>
                  <a:cubicBezTo>
                    <a:pt x="637" y="1499"/>
                    <a:pt x="837" y="1575"/>
                    <a:pt x="1035" y="1575"/>
                  </a:cubicBezTo>
                  <a:cubicBezTo>
                    <a:pt x="1425" y="1575"/>
                    <a:pt x="1805" y="1279"/>
                    <a:pt x="1826" y="817"/>
                  </a:cubicBezTo>
                  <a:cubicBezTo>
                    <a:pt x="1841" y="379"/>
                    <a:pt x="1493" y="1"/>
                    <a:pt x="1039" y="1"/>
                  </a:cubicBezTo>
                  <a:cubicBezTo>
                    <a:pt x="1033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9"/>
            <p:cNvSpPr/>
            <p:nvPr/>
          </p:nvSpPr>
          <p:spPr>
            <a:xfrm>
              <a:off x="1933" y="3105844"/>
              <a:ext cx="59141" cy="52862"/>
            </a:xfrm>
            <a:custGeom>
              <a:rect b="b" l="l" r="r" t="t"/>
              <a:pathLst>
                <a:path extrusionOk="0" h="1650" w="1846">
                  <a:moveTo>
                    <a:pt x="1044" y="1"/>
                  </a:moveTo>
                  <a:cubicBezTo>
                    <a:pt x="1" y="46"/>
                    <a:pt x="1" y="1604"/>
                    <a:pt x="1044" y="1649"/>
                  </a:cubicBezTo>
                  <a:cubicBezTo>
                    <a:pt x="1498" y="1634"/>
                    <a:pt x="1846" y="127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9"/>
            <p:cNvSpPr/>
            <p:nvPr/>
          </p:nvSpPr>
          <p:spPr>
            <a:xfrm>
              <a:off x="268870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8" y="1500"/>
                    <a:pt x="852" y="1575"/>
                    <a:pt x="1053" y="1575"/>
                  </a:cubicBezTo>
                  <a:cubicBezTo>
                    <a:pt x="1447" y="1575"/>
                    <a:pt x="1826" y="1284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9"/>
            <p:cNvSpPr/>
            <p:nvPr/>
          </p:nvSpPr>
          <p:spPr>
            <a:xfrm>
              <a:off x="536287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3" y="1500"/>
                    <a:pt x="837" y="1575"/>
                    <a:pt x="1038" y="1575"/>
                  </a:cubicBezTo>
                  <a:cubicBezTo>
                    <a:pt x="1432" y="1575"/>
                    <a:pt x="1811" y="1284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9"/>
            <p:cNvSpPr/>
            <p:nvPr/>
          </p:nvSpPr>
          <p:spPr>
            <a:xfrm>
              <a:off x="803223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2" y="1575"/>
                    <a:pt x="1810" y="1284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9"/>
            <p:cNvSpPr/>
            <p:nvPr/>
          </p:nvSpPr>
          <p:spPr>
            <a:xfrm>
              <a:off x="1070160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8" y="1500"/>
                    <a:pt x="852" y="1575"/>
                    <a:pt x="1053" y="1575"/>
                  </a:cubicBezTo>
                  <a:cubicBezTo>
                    <a:pt x="1447" y="1575"/>
                    <a:pt x="1825" y="1284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9"/>
            <p:cNvSpPr/>
            <p:nvPr/>
          </p:nvSpPr>
          <p:spPr>
            <a:xfrm>
              <a:off x="1337577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2" y="1575"/>
                    <a:pt x="1810" y="1284"/>
                    <a:pt x="1830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9"/>
            <p:cNvSpPr/>
            <p:nvPr/>
          </p:nvSpPr>
          <p:spPr>
            <a:xfrm>
              <a:off x="1604513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3" y="1575"/>
                    <a:pt x="1815" y="1284"/>
                    <a:pt x="1846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9"/>
            <p:cNvSpPr/>
            <p:nvPr/>
          </p:nvSpPr>
          <p:spPr>
            <a:xfrm>
              <a:off x="1871930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49" y="1"/>
                    <a:pt x="1" y="833"/>
                    <a:pt x="469" y="1332"/>
                  </a:cubicBezTo>
                  <a:cubicBezTo>
                    <a:pt x="633" y="1500"/>
                    <a:pt x="837" y="1575"/>
                    <a:pt x="1037" y="1575"/>
                  </a:cubicBezTo>
                  <a:cubicBezTo>
                    <a:pt x="1432" y="1575"/>
                    <a:pt x="1810" y="1284"/>
                    <a:pt x="1830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9"/>
            <p:cNvSpPr/>
            <p:nvPr/>
          </p:nvSpPr>
          <p:spPr>
            <a:xfrm>
              <a:off x="2138867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3" y="1575"/>
                    <a:pt x="1815" y="1284"/>
                    <a:pt x="1845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9"/>
            <p:cNvSpPr/>
            <p:nvPr/>
          </p:nvSpPr>
          <p:spPr>
            <a:xfrm>
              <a:off x="2405803" y="3105844"/>
              <a:ext cx="59622" cy="50491"/>
            </a:xfrm>
            <a:custGeom>
              <a:rect b="b" l="l" r="r" t="t"/>
              <a:pathLst>
                <a:path extrusionOk="0" h="1576" w="1861">
                  <a:moveTo>
                    <a:pt x="1059" y="1"/>
                  </a:moveTo>
                  <a:cubicBezTo>
                    <a:pt x="363" y="1"/>
                    <a:pt x="1" y="833"/>
                    <a:pt x="484" y="1332"/>
                  </a:cubicBezTo>
                  <a:cubicBezTo>
                    <a:pt x="648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9"/>
            <p:cNvSpPr/>
            <p:nvPr/>
          </p:nvSpPr>
          <p:spPr>
            <a:xfrm>
              <a:off x="2673220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48" y="1"/>
                    <a:pt x="1" y="833"/>
                    <a:pt x="484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9"/>
            <p:cNvSpPr/>
            <p:nvPr/>
          </p:nvSpPr>
          <p:spPr>
            <a:xfrm>
              <a:off x="2940157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59" y="1"/>
                  </a:moveTo>
                  <a:cubicBezTo>
                    <a:pt x="363" y="1"/>
                    <a:pt x="1" y="833"/>
                    <a:pt x="484" y="1332"/>
                  </a:cubicBezTo>
                  <a:cubicBezTo>
                    <a:pt x="648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9"/>
            <p:cNvSpPr/>
            <p:nvPr/>
          </p:nvSpPr>
          <p:spPr>
            <a:xfrm>
              <a:off x="3207574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48" y="1"/>
                    <a:pt x="1" y="833"/>
                    <a:pt x="484" y="1332"/>
                  </a:cubicBezTo>
                  <a:cubicBezTo>
                    <a:pt x="642" y="1500"/>
                    <a:pt x="843" y="1575"/>
                    <a:pt x="1042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9"/>
            <p:cNvSpPr/>
            <p:nvPr/>
          </p:nvSpPr>
          <p:spPr>
            <a:xfrm>
              <a:off x="3474510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7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9"/>
            <p:cNvSpPr/>
            <p:nvPr/>
          </p:nvSpPr>
          <p:spPr>
            <a:xfrm>
              <a:off x="3741927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48" y="1"/>
                    <a:pt x="1" y="833"/>
                    <a:pt x="469" y="1332"/>
                  </a:cubicBezTo>
                  <a:cubicBezTo>
                    <a:pt x="632" y="1500"/>
                    <a:pt x="837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9"/>
            <p:cNvSpPr/>
            <p:nvPr/>
          </p:nvSpPr>
          <p:spPr>
            <a:xfrm>
              <a:off x="4008864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7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9"/>
            <p:cNvSpPr/>
            <p:nvPr/>
          </p:nvSpPr>
          <p:spPr>
            <a:xfrm>
              <a:off x="4275800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7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9"/>
            <p:cNvSpPr/>
            <p:nvPr/>
          </p:nvSpPr>
          <p:spPr>
            <a:xfrm>
              <a:off x="4543217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7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9"/>
            <p:cNvSpPr/>
            <p:nvPr/>
          </p:nvSpPr>
          <p:spPr>
            <a:xfrm>
              <a:off x="4810153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7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9"/>
            <p:cNvSpPr/>
            <p:nvPr/>
          </p:nvSpPr>
          <p:spPr>
            <a:xfrm>
              <a:off x="5077570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7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9"/>
            <p:cNvSpPr/>
            <p:nvPr/>
          </p:nvSpPr>
          <p:spPr>
            <a:xfrm>
              <a:off x="5344507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2" y="1500"/>
                    <a:pt x="843" y="1575"/>
                    <a:pt x="1042" y="1575"/>
                  </a:cubicBezTo>
                  <a:cubicBezTo>
                    <a:pt x="1433" y="1575"/>
                    <a:pt x="1815" y="1284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9"/>
            <p:cNvSpPr/>
            <p:nvPr/>
          </p:nvSpPr>
          <p:spPr>
            <a:xfrm>
              <a:off x="5611924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7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9"/>
            <p:cNvSpPr/>
            <p:nvPr/>
          </p:nvSpPr>
          <p:spPr>
            <a:xfrm>
              <a:off x="5878860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2" y="1500"/>
                    <a:pt x="843" y="1575"/>
                    <a:pt x="1041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9"/>
            <p:cNvSpPr/>
            <p:nvPr/>
          </p:nvSpPr>
          <p:spPr>
            <a:xfrm>
              <a:off x="6145797" y="3105844"/>
              <a:ext cx="59109" cy="50491"/>
            </a:xfrm>
            <a:custGeom>
              <a:rect b="b" l="l" r="r" t="t"/>
              <a:pathLst>
                <a:path extrusionOk="0" h="1576" w="1845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7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9"/>
            <p:cNvSpPr/>
            <p:nvPr/>
          </p:nvSpPr>
          <p:spPr>
            <a:xfrm>
              <a:off x="6413214" y="3105844"/>
              <a:ext cx="59109" cy="50491"/>
            </a:xfrm>
            <a:custGeom>
              <a:rect b="b" l="l" r="r" t="t"/>
              <a:pathLst>
                <a:path extrusionOk="0" h="1576" w="1845">
                  <a:moveTo>
                    <a:pt x="1044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2" y="1500"/>
                    <a:pt x="843" y="1575"/>
                    <a:pt x="1041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9"/>
            <p:cNvSpPr/>
            <p:nvPr/>
          </p:nvSpPr>
          <p:spPr>
            <a:xfrm>
              <a:off x="6680150" y="3105844"/>
              <a:ext cx="59109" cy="50491"/>
            </a:xfrm>
            <a:custGeom>
              <a:rect b="b" l="l" r="r" t="t"/>
              <a:pathLst>
                <a:path extrusionOk="0" h="1576" w="1845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7" y="1500"/>
                    <a:pt x="851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9"/>
            <p:cNvSpPr/>
            <p:nvPr/>
          </p:nvSpPr>
          <p:spPr>
            <a:xfrm>
              <a:off x="6947567" y="3105844"/>
              <a:ext cx="59109" cy="50491"/>
            </a:xfrm>
            <a:custGeom>
              <a:rect b="b" l="l" r="r" t="t"/>
              <a:pathLst>
                <a:path extrusionOk="0" h="1576" w="1845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6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9"/>
            <p:cNvSpPr/>
            <p:nvPr/>
          </p:nvSpPr>
          <p:spPr>
            <a:xfrm>
              <a:off x="7214504" y="3105844"/>
              <a:ext cx="59109" cy="50491"/>
            </a:xfrm>
            <a:custGeom>
              <a:rect b="b" l="l" r="r" t="t"/>
              <a:pathLst>
                <a:path extrusionOk="0" h="1576" w="1845">
                  <a:moveTo>
                    <a:pt x="1043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2" y="1500"/>
                    <a:pt x="843" y="1575"/>
                    <a:pt x="1042" y="1575"/>
                  </a:cubicBezTo>
                  <a:cubicBezTo>
                    <a:pt x="1433" y="1575"/>
                    <a:pt x="1815" y="1284"/>
                    <a:pt x="1845" y="833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9"/>
            <p:cNvSpPr/>
            <p:nvPr/>
          </p:nvSpPr>
          <p:spPr>
            <a:xfrm>
              <a:off x="7481408" y="3105844"/>
              <a:ext cx="59622" cy="50491"/>
            </a:xfrm>
            <a:custGeom>
              <a:rect b="b" l="l" r="r" t="t"/>
              <a:pathLst>
                <a:path extrusionOk="0" h="157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8" y="1500"/>
                    <a:pt x="852" y="1575"/>
                    <a:pt x="1053" y="1575"/>
                  </a:cubicBezTo>
                  <a:cubicBezTo>
                    <a:pt x="1447" y="1575"/>
                    <a:pt x="1826" y="1284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9"/>
            <p:cNvSpPr/>
            <p:nvPr/>
          </p:nvSpPr>
          <p:spPr>
            <a:xfrm>
              <a:off x="7748857" y="3105844"/>
              <a:ext cx="59109" cy="50491"/>
            </a:xfrm>
            <a:custGeom>
              <a:rect b="b" l="l" r="r" t="t"/>
              <a:pathLst>
                <a:path extrusionOk="0" h="1576" w="1845">
                  <a:moveTo>
                    <a:pt x="1043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2" y="1500"/>
                    <a:pt x="843" y="1575"/>
                    <a:pt x="1041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9"/>
            <p:cNvSpPr/>
            <p:nvPr/>
          </p:nvSpPr>
          <p:spPr>
            <a:xfrm>
              <a:off x="8015762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8" y="1500"/>
                    <a:pt x="852" y="1575"/>
                    <a:pt x="1053" y="1575"/>
                  </a:cubicBezTo>
                  <a:cubicBezTo>
                    <a:pt x="1447" y="1575"/>
                    <a:pt x="1826" y="1284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9"/>
            <p:cNvSpPr/>
            <p:nvPr/>
          </p:nvSpPr>
          <p:spPr>
            <a:xfrm>
              <a:off x="8283179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3" y="1500"/>
                    <a:pt x="837" y="1575"/>
                    <a:pt x="1038" y="1575"/>
                  </a:cubicBezTo>
                  <a:cubicBezTo>
                    <a:pt x="1432" y="1575"/>
                    <a:pt x="1811" y="1284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9"/>
            <p:cNvSpPr/>
            <p:nvPr/>
          </p:nvSpPr>
          <p:spPr>
            <a:xfrm>
              <a:off x="8550628" y="3105844"/>
              <a:ext cx="59109" cy="50491"/>
            </a:xfrm>
            <a:custGeom>
              <a:rect b="b" l="l" r="r" t="t"/>
              <a:pathLst>
                <a:path extrusionOk="0" h="1576" w="1845">
                  <a:moveTo>
                    <a:pt x="1043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6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9"/>
            <p:cNvSpPr/>
            <p:nvPr/>
          </p:nvSpPr>
          <p:spPr>
            <a:xfrm>
              <a:off x="8817532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3" y="1500"/>
                    <a:pt x="837" y="1575"/>
                    <a:pt x="1038" y="1575"/>
                  </a:cubicBezTo>
                  <a:cubicBezTo>
                    <a:pt x="1432" y="1575"/>
                    <a:pt x="1811" y="1284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9"/>
            <p:cNvSpPr/>
            <p:nvPr/>
          </p:nvSpPr>
          <p:spPr>
            <a:xfrm>
              <a:off x="9084469" y="3105844"/>
              <a:ext cx="59141" cy="50491"/>
            </a:xfrm>
            <a:custGeom>
              <a:rect b="b" l="l" r="r" t="t"/>
              <a:pathLst>
                <a:path extrusionOk="0" h="157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2" y="1575"/>
                    <a:pt x="1811" y="1284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9"/>
            <p:cNvSpPr/>
            <p:nvPr/>
          </p:nvSpPr>
          <p:spPr>
            <a:xfrm>
              <a:off x="11" y="3386364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8"/>
                    <a:pt x="1104" y="1648"/>
                  </a:cubicBezTo>
                  <a:cubicBezTo>
                    <a:pt x="1558" y="1633"/>
                    <a:pt x="1906" y="1270"/>
                    <a:pt x="1891" y="817"/>
                  </a:cubicBezTo>
                  <a:cubicBezTo>
                    <a:pt x="1906" y="378"/>
                    <a:pt x="155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19"/>
            <p:cNvSpPr/>
            <p:nvPr/>
          </p:nvSpPr>
          <p:spPr>
            <a:xfrm>
              <a:off x="268870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19"/>
            <p:cNvSpPr/>
            <p:nvPr/>
          </p:nvSpPr>
          <p:spPr>
            <a:xfrm>
              <a:off x="536287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9"/>
            <p:cNvSpPr/>
            <p:nvPr/>
          </p:nvSpPr>
          <p:spPr>
            <a:xfrm>
              <a:off x="803223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9"/>
            <p:cNvSpPr/>
            <p:nvPr/>
          </p:nvSpPr>
          <p:spPr>
            <a:xfrm>
              <a:off x="1070160" y="3386364"/>
              <a:ext cx="59622" cy="50427"/>
            </a:xfrm>
            <a:custGeom>
              <a:rect b="b" l="l" r="r" t="t"/>
              <a:pathLst>
                <a:path extrusionOk="0" h="1574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9"/>
            <p:cNvSpPr/>
            <p:nvPr/>
          </p:nvSpPr>
          <p:spPr>
            <a:xfrm>
              <a:off x="1337577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9"/>
            <p:cNvSpPr/>
            <p:nvPr/>
          </p:nvSpPr>
          <p:spPr>
            <a:xfrm>
              <a:off x="1604513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9"/>
            <p:cNvSpPr/>
            <p:nvPr/>
          </p:nvSpPr>
          <p:spPr>
            <a:xfrm>
              <a:off x="1871930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9"/>
            <p:cNvSpPr/>
            <p:nvPr/>
          </p:nvSpPr>
          <p:spPr>
            <a:xfrm>
              <a:off x="2138867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9"/>
            <p:cNvSpPr/>
            <p:nvPr/>
          </p:nvSpPr>
          <p:spPr>
            <a:xfrm>
              <a:off x="2405803" y="3386364"/>
              <a:ext cx="59622" cy="50427"/>
            </a:xfrm>
            <a:custGeom>
              <a:rect b="b" l="l" r="r" t="t"/>
              <a:pathLst>
                <a:path extrusionOk="0" h="1574" w="1861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9"/>
            <p:cNvSpPr/>
            <p:nvPr/>
          </p:nvSpPr>
          <p:spPr>
            <a:xfrm>
              <a:off x="2673220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9"/>
            <p:cNvSpPr/>
            <p:nvPr/>
          </p:nvSpPr>
          <p:spPr>
            <a:xfrm>
              <a:off x="2940157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9"/>
            <p:cNvSpPr/>
            <p:nvPr/>
          </p:nvSpPr>
          <p:spPr>
            <a:xfrm>
              <a:off x="3207574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9"/>
            <p:cNvSpPr/>
            <p:nvPr/>
          </p:nvSpPr>
          <p:spPr>
            <a:xfrm>
              <a:off x="3474510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9"/>
            <p:cNvSpPr/>
            <p:nvPr/>
          </p:nvSpPr>
          <p:spPr>
            <a:xfrm>
              <a:off x="3741927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9"/>
            <p:cNvSpPr/>
            <p:nvPr/>
          </p:nvSpPr>
          <p:spPr>
            <a:xfrm>
              <a:off x="4008864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9"/>
            <p:cNvSpPr/>
            <p:nvPr/>
          </p:nvSpPr>
          <p:spPr>
            <a:xfrm>
              <a:off x="4275800" y="3386364"/>
              <a:ext cx="59622" cy="50427"/>
            </a:xfrm>
            <a:custGeom>
              <a:rect b="b" l="l" r="r" t="t"/>
              <a:pathLst>
                <a:path extrusionOk="0" h="1574" w="1861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0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9"/>
            <p:cNvSpPr/>
            <p:nvPr/>
          </p:nvSpPr>
          <p:spPr>
            <a:xfrm>
              <a:off x="4543217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9"/>
            <p:cNvSpPr/>
            <p:nvPr/>
          </p:nvSpPr>
          <p:spPr>
            <a:xfrm>
              <a:off x="4810153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9"/>
            <p:cNvSpPr/>
            <p:nvPr/>
          </p:nvSpPr>
          <p:spPr>
            <a:xfrm>
              <a:off x="5077570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9"/>
            <p:cNvSpPr/>
            <p:nvPr/>
          </p:nvSpPr>
          <p:spPr>
            <a:xfrm>
              <a:off x="5344507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9"/>
            <p:cNvSpPr/>
            <p:nvPr/>
          </p:nvSpPr>
          <p:spPr>
            <a:xfrm>
              <a:off x="5611924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9"/>
            <p:cNvSpPr/>
            <p:nvPr/>
          </p:nvSpPr>
          <p:spPr>
            <a:xfrm>
              <a:off x="5878860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9"/>
            <p:cNvSpPr/>
            <p:nvPr/>
          </p:nvSpPr>
          <p:spPr>
            <a:xfrm>
              <a:off x="6145797" y="3386364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9"/>
            <p:cNvSpPr/>
            <p:nvPr/>
          </p:nvSpPr>
          <p:spPr>
            <a:xfrm>
              <a:off x="6413214" y="3386364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9"/>
            <p:cNvSpPr/>
            <p:nvPr/>
          </p:nvSpPr>
          <p:spPr>
            <a:xfrm>
              <a:off x="6680150" y="3386364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6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9"/>
            <p:cNvSpPr/>
            <p:nvPr/>
          </p:nvSpPr>
          <p:spPr>
            <a:xfrm>
              <a:off x="6947567" y="3386364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9"/>
            <p:cNvSpPr/>
            <p:nvPr/>
          </p:nvSpPr>
          <p:spPr>
            <a:xfrm>
              <a:off x="7214504" y="3386364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43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9"/>
            <p:cNvSpPr/>
            <p:nvPr/>
          </p:nvSpPr>
          <p:spPr>
            <a:xfrm>
              <a:off x="7481408" y="3386364"/>
              <a:ext cx="59622" cy="50427"/>
            </a:xfrm>
            <a:custGeom>
              <a:rect b="b" l="l" r="r" t="t"/>
              <a:pathLst>
                <a:path extrusionOk="0" h="1574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9"/>
            <p:cNvSpPr/>
            <p:nvPr/>
          </p:nvSpPr>
          <p:spPr>
            <a:xfrm>
              <a:off x="7748857" y="3386364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43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9"/>
            <p:cNvSpPr/>
            <p:nvPr/>
          </p:nvSpPr>
          <p:spPr>
            <a:xfrm>
              <a:off x="8015762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9"/>
            <p:cNvSpPr/>
            <p:nvPr/>
          </p:nvSpPr>
          <p:spPr>
            <a:xfrm>
              <a:off x="8283179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9"/>
            <p:cNvSpPr/>
            <p:nvPr/>
          </p:nvSpPr>
          <p:spPr>
            <a:xfrm>
              <a:off x="8550628" y="3386364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43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9"/>
            <p:cNvSpPr/>
            <p:nvPr/>
          </p:nvSpPr>
          <p:spPr>
            <a:xfrm>
              <a:off x="8817532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9"/>
            <p:cNvSpPr/>
            <p:nvPr/>
          </p:nvSpPr>
          <p:spPr>
            <a:xfrm>
              <a:off x="9084469" y="3386364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9"/>
            <p:cNvSpPr/>
            <p:nvPr/>
          </p:nvSpPr>
          <p:spPr>
            <a:xfrm>
              <a:off x="1933" y="3666372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0"/>
                  </a:moveTo>
                  <a:cubicBezTo>
                    <a:pt x="1" y="46"/>
                    <a:pt x="1" y="1603"/>
                    <a:pt x="1044" y="1649"/>
                  </a:cubicBezTo>
                  <a:cubicBezTo>
                    <a:pt x="1498" y="1633"/>
                    <a:pt x="1846" y="1271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9"/>
            <p:cNvSpPr/>
            <p:nvPr/>
          </p:nvSpPr>
          <p:spPr>
            <a:xfrm>
              <a:off x="268870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9"/>
            <p:cNvSpPr/>
            <p:nvPr/>
          </p:nvSpPr>
          <p:spPr>
            <a:xfrm>
              <a:off x="536287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9"/>
            <p:cNvSpPr/>
            <p:nvPr/>
          </p:nvSpPr>
          <p:spPr>
            <a:xfrm>
              <a:off x="803223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9"/>
            <p:cNvSpPr/>
            <p:nvPr/>
          </p:nvSpPr>
          <p:spPr>
            <a:xfrm>
              <a:off x="1070160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9"/>
            <p:cNvSpPr/>
            <p:nvPr/>
          </p:nvSpPr>
          <p:spPr>
            <a:xfrm>
              <a:off x="1337577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0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9"/>
            <p:cNvSpPr/>
            <p:nvPr/>
          </p:nvSpPr>
          <p:spPr>
            <a:xfrm>
              <a:off x="1604513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3" y="1575"/>
                    <a:pt x="1815" y="1283"/>
                    <a:pt x="1846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9"/>
            <p:cNvSpPr/>
            <p:nvPr/>
          </p:nvSpPr>
          <p:spPr>
            <a:xfrm>
              <a:off x="1871930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69" y="1331"/>
                  </a:cubicBezTo>
                  <a:cubicBezTo>
                    <a:pt x="633" y="1499"/>
                    <a:pt x="837" y="1575"/>
                    <a:pt x="1037" y="1575"/>
                  </a:cubicBezTo>
                  <a:cubicBezTo>
                    <a:pt x="1432" y="1575"/>
                    <a:pt x="1810" y="1283"/>
                    <a:pt x="1830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9"/>
            <p:cNvSpPr/>
            <p:nvPr/>
          </p:nvSpPr>
          <p:spPr>
            <a:xfrm>
              <a:off x="2138867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9"/>
            <p:cNvSpPr/>
            <p:nvPr/>
          </p:nvSpPr>
          <p:spPr>
            <a:xfrm>
              <a:off x="2405803" y="3666372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8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9"/>
            <p:cNvSpPr/>
            <p:nvPr/>
          </p:nvSpPr>
          <p:spPr>
            <a:xfrm>
              <a:off x="2673220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9"/>
            <p:cNvSpPr/>
            <p:nvPr/>
          </p:nvSpPr>
          <p:spPr>
            <a:xfrm>
              <a:off x="2940157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8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9"/>
            <p:cNvSpPr/>
            <p:nvPr/>
          </p:nvSpPr>
          <p:spPr>
            <a:xfrm>
              <a:off x="3207574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9"/>
            <p:cNvSpPr/>
            <p:nvPr/>
          </p:nvSpPr>
          <p:spPr>
            <a:xfrm>
              <a:off x="3474510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9"/>
            <p:cNvSpPr/>
            <p:nvPr/>
          </p:nvSpPr>
          <p:spPr>
            <a:xfrm>
              <a:off x="3741927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9"/>
            <p:cNvSpPr/>
            <p:nvPr/>
          </p:nvSpPr>
          <p:spPr>
            <a:xfrm>
              <a:off x="4008864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9"/>
            <p:cNvSpPr/>
            <p:nvPr/>
          </p:nvSpPr>
          <p:spPr>
            <a:xfrm>
              <a:off x="4275800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9"/>
            <p:cNvSpPr/>
            <p:nvPr/>
          </p:nvSpPr>
          <p:spPr>
            <a:xfrm>
              <a:off x="4543217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9"/>
            <p:cNvSpPr/>
            <p:nvPr/>
          </p:nvSpPr>
          <p:spPr>
            <a:xfrm>
              <a:off x="4810153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9"/>
            <p:cNvSpPr/>
            <p:nvPr/>
          </p:nvSpPr>
          <p:spPr>
            <a:xfrm>
              <a:off x="5077570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9"/>
            <p:cNvSpPr/>
            <p:nvPr/>
          </p:nvSpPr>
          <p:spPr>
            <a:xfrm>
              <a:off x="5344507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9"/>
            <p:cNvSpPr/>
            <p:nvPr/>
          </p:nvSpPr>
          <p:spPr>
            <a:xfrm>
              <a:off x="5611924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9"/>
            <p:cNvSpPr/>
            <p:nvPr/>
          </p:nvSpPr>
          <p:spPr>
            <a:xfrm>
              <a:off x="5878860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9"/>
            <p:cNvSpPr/>
            <p:nvPr/>
          </p:nvSpPr>
          <p:spPr>
            <a:xfrm>
              <a:off x="6145797" y="3666372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9"/>
            <p:cNvSpPr/>
            <p:nvPr/>
          </p:nvSpPr>
          <p:spPr>
            <a:xfrm>
              <a:off x="6413214" y="3666372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9"/>
            <p:cNvSpPr/>
            <p:nvPr/>
          </p:nvSpPr>
          <p:spPr>
            <a:xfrm>
              <a:off x="6680150" y="3666372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1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9"/>
            <p:cNvSpPr/>
            <p:nvPr/>
          </p:nvSpPr>
          <p:spPr>
            <a:xfrm>
              <a:off x="6947567" y="3666372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6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9"/>
            <p:cNvSpPr/>
            <p:nvPr/>
          </p:nvSpPr>
          <p:spPr>
            <a:xfrm>
              <a:off x="7214504" y="3666372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9"/>
            <p:cNvSpPr/>
            <p:nvPr/>
          </p:nvSpPr>
          <p:spPr>
            <a:xfrm>
              <a:off x="7481408" y="3666372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9"/>
            <p:cNvSpPr/>
            <p:nvPr/>
          </p:nvSpPr>
          <p:spPr>
            <a:xfrm>
              <a:off x="7748857" y="3666372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9"/>
            <p:cNvSpPr/>
            <p:nvPr/>
          </p:nvSpPr>
          <p:spPr>
            <a:xfrm>
              <a:off x="8015762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9"/>
            <p:cNvSpPr/>
            <p:nvPr/>
          </p:nvSpPr>
          <p:spPr>
            <a:xfrm>
              <a:off x="8283179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9"/>
            <p:cNvSpPr/>
            <p:nvPr/>
          </p:nvSpPr>
          <p:spPr>
            <a:xfrm>
              <a:off x="8550628" y="3666372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6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9"/>
            <p:cNvSpPr/>
            <p:nvPr/>
          </p:nvSpPr>
          <p:spPr>
            <a:xfrm>
              <a:off x="8817532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9"/>
            <p:cNvSpPr/>
            <p:nvPr/>
          </p:nvSpPr>
          <p:spPr>
            <a:xfrm>
              <a:off x="9084469" y="3666372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9"/>
            <p:cNvSpPr/>
            <p:nvPr/>
          </p:nvSpPr>
          <p:spPr>
            <a:xfrm>
              <a:off x="11" y="3946860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17"/>
                  </a:cubicBezTo>
                  <a:cubicBezTo>
                    <a:pt x="1906" y="379"/>
                    <a:pt x="1558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9"/>
            <p:cNvSpPr/>
            <p:nvPr/>
          </p:nvSpPr>
          <p:spPr>
            <a:xfrm>
              <a:off x="268870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9"/>
            <p:cNvSpPr/>
            <p:nvPr/>
          </p:nvSpPr>
          <p:spPr>
            <a:xfrm>
              <a:off x="536287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9"/>
            <p:cNvSpPr/>
            <p:nvPr/>
          </p:nvSpPr>
          <p:spPr>
            <a:xfrm>
              <a:off x="803223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9"/>
            <p:cNvSpPr/>
            <p:nvPr/>
          </p:nvSpPr>
          <p:spPr>
            <a:xfrm>
              <a:off x="1070160" y="3946860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9"/>
            <p:cNvSpPr/>
            <p:nvPr/>
          </p:nvSpPr>
          <p:spPr>
            <a:xfrm>
              <a:off x="1337577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9"/>
            <p:cNvSpPr/>
            <p:nvPr/>
          </p:nvSpPr>
          <p:spPr>
            <a:xfrm>
              <a:off x="1604513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9"/>
            <p:cNvSpPr/>
            <p:nvPr/>
          </p:nvSpPr>
          <p:spPr>
            <a:xfrm>
              <a:off x="1871930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9"/>
            <p:cNvSpPr/>
            <p:nvPr/>
          </p:nvSpPr>
          <p:spPr>
            <a:xfrm>
              <a:off x="2138867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9"/>
            <p:cNvSpPr/>
            <p:nvPr/>
          </p:nvSpPr>
          <p:spPr>
            <a:xfrm>
              <a:off x="2405803" y="3946860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9"/>
            <p:cNvSpPr/>
            <p:nvPr/>
          </p:nvSpPr>
          <p:spPr>
            <a:xfrm>
              <a:off x="2673220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9"/>
            <p:cNvSpPr/>
            <p:nvPr/>
          </p:nvSpPr>
          <p:spPr>
            <a:xfrm>
              <a:off x="2940157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9"/>
            <p:cNvSpPr/>
            <p:nvPr/>
          </p:nvSpPr>
          <p:spPr>
            <a:xfrm>
              <a:off x="3207574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9"/>
            <p:cNvSpPr/>
            <p:nvPr/>
          </p:nvSpPr>
          <p:spPr>
            <a:xfrm>
              <a:off x="3474510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9"/>
            <p:cNvSpPr/>
            <p:nvPr/>
          </p:nvSpPr>
          <p:spPr>
            <a:xfrm>
              <a:off x="3741927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9"/>
            <p:cNvSpPr/>
            <p:nvPr/>
          </p:nvSpPr>
          <p:spPr>
            <a:xfrm>
              <a:off x="4008864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9"/>
            <p:cNvSpPr/>
            <p:nvPr/>
          </p:nvSpPr>
          <p:spPr>
            <a:xfrm>
              <a:off x="4275800" y="3946860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0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9"/>
            <p:cNvSpPr/>
            <p:nvPr/>
          </p:nvSpPr>
          <p:spPr>
            <a:xfrm>
              <a:off x="4543217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9"/>
            <p:cNvSpPr/>
            <p:nvPr/>
          </p:nvSpPr>
          <p:spPr>
            <a:xfrm>
              <a:off x="4810153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9"/>
            <p:cNvSpPr/>
            <p:nvPr/>
          </p:nvSpPr>
          <p:spPr>
            <a:xfrm>
              <a:off x="5077570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9"/>
            <p:cNvSpPr/>
            <p:nvPr/>
          </p:nvSpPr>
          <p:spPr>
            <a:xfrm>
              <a:off x="5344507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9"/>
            <p:cNvSpPr/>
            <p:nvPr/>
          </p:nvSpPr>
          <p:spPr>
            <a:xfrm>
              <a:off x="5611924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9"/>
            <p:cNvSpPr/>
            <p:nvPr/>
          </p:nvSpPr>
          <p:spPr>
            <a:xfrm>
              <a:off x="5878860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9"/>
            <p:cNvSpPr/>
            <p:nvPr/>
          </p:nvSpPr>
          <p:spPr>
            <a:xfrm>
              <a:off x="6145797" y="3946860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9"/>
            <p:cNvSpPr/>
            <p:nvPr/>
          </p:nvSpPr>
          <p:spPr>
            <a:xfrm>
              <a:off x="6413214" y="3946860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9"/>
            <p:cNvSpPr/>
            <p:nvPr/>
          </p:nvSpPr>
          <p:spPr>
            <a:xfrm>
              <a:off x="6680150" y="3946860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6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9"/>
            <p:cNvSpPr/>
            <p:nvPr/>
          </p:nvSpPr>
          <p:spPr>
            <a:xfrm>
              <a:off x="6947567" y="3946860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9"/>
            <p:cNvSpPr/>
            <p:nvPr/>
          </p:nvSpPr>
          <p:spPr>
            <a:xfrm>
              <a:off x="7214504" y="3946860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9"/>
            <p:cNvSpPr/>
            <p:nvPr/>
          </p:nvSpPr>
          <p:spPr>
            <a:xfrm>
              <a:off x="7481408" y="3946860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9"/>
            <p:cNvSpPr/>
            <p:nvPr/>
          </p:nvSpPr>
          <p:spPr>
            <a:xfrm>
              <a:off x="7748857" y="3946860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9"/>
            <p:cNvSpPr/>
            <p:nvPr/>
          </p:nvSpPr>
          <p:spPr>
            <a:xfrm>
              <a:off x="8015762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9"/>
            <p:cNvSpPr/>
            <p:nvPr/>
          </p:nvSpPr>
          <p:spPr>
            <a:xfrm>
              <a:off x="8283179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9"/>
            <p:cNvSpPr/>
            <p:nvPr/>
          </p:nvSpPr>
          <p:spPr>
            <a:xfrm>
              <a:off x="8550628" y="3946860"/>
              <a:ext cx="59109" cy="50459"/>
            </a:xfrm>
            <a:custGeom>
              <a:rect b="b" l="l" r="r" t="t"/>
              <a:pathLst>
                <a:path extrusionOk="0" h="1575" w="1845">
                  <a:moveTo>
                    <a:pt x="1043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19"/>
            <p:cNvSpPr/>
            <p:nvPr/>
          </p:nvSpPr>
          <p:spPr>
            <a:xfrm>
              <a:off x="8817532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19"/>
            <p:cNvSpPr/>
            <p:nvPr/>
          </p:nvSpPr>
          <p:spPr>
            <a:xfrm>
              <a:off x="9084469" y="3946860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9"/>
            <p:cNvSpPr/>
            <p:nvPr/>
          </p:nvSpPr>
          <p:spPr>
            <a:xfrm>
              <a:off x="1933" y="4226868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61"/>
                    <a:pt x="1" y="1604"/>
                    <a:pt x="1044" y="1649"/>
                  </a:cubicBezTo>
                  <a:cubicBezTo>
                    <a:pt x="1498" y="1649"/>
                    <a:pt x="1846" y="1271"/>
                    <a:pt x="1831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9"/>
            <p:cNvSpPr/>
            <p:nvPr/>
          </p:nvSpPr>
          <p:spPr>
            <a:xfrm>
              <a:off x="268870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2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9"/>
            <p:cNvSpPr/>
            <p:nvPr/>
          </p:nvSpPr>
          <p:spPr>
            <a:xfrm>
              <a:off x="536287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2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9"/>
            <p:cNvSpPr/>
            <p:nvPr/>
          </p:nvSpPr>
          <p:spPr>
            <a:xfrm>
              <a:off x="803223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9"/>
            <p:cNvSpPr/>
            <p:nvPr/>
          </p:nvSpPr>
          <p:spPr>
            <a:xfrm>
              <a:off x="1070160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2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9"/>
            <p:cNvSpPr/>
            <p:nvPr/>
          </p:nvSpPr>
          <p:spPr>
            <a:xfrm>
              <a:off x="1337577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0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9"/>
            <p:cNvSpPr/>
            <p:nvPr/>
          </p:nvSpPr>
          <p:spPr>
            <a:xfrm>
              <a:off x="1604513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4" y="1507"/>
                    <a:pt x="848" y="1585"/>
                    <a:pt x="1049" y="1585"/>
                  </a:cubicBezTo>
                  <a:cubicBezTo>
                    <a:pt x="1437" y="1585"/>
                    <a:pt x="1816" y="1291"/>
                    <a:pt x="1846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9"/>
            <p:cNvSpPr/>
            <p:nvPr/>
          </p:nvSpPr>
          <p:spPr>
            <a:xfrm>
              <a:off x="1871930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2"/>
                    <a:pt x="469" y="1331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6" y="1585"/>
                    <a:pt x="1810" y="1291"/>
                    <a:pt x="1830" y="832"/>
                  </a:cubicBezTo>
                  <a:cubicBezTo>
                    <a:pt x="1846" y="394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9"/>
            <p:cNvSpPr/>
            <p:nvPr/>
          </p:nvSpPr>
          <p:spPr>
            <a:xfrm>
              <a:off x="2138867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4" y="1507"/>
                    <a:pt x="848" y="1585"/>
                    <a:pt x="1049" y="1585"/>
                  </a:cubicBezTo>
                  <a:cubicBezTo>
                    <a:pt x="1437" y="1585"/>
                    <a:pt x="1816" y="1291"/>
                    <a:pt x="1845" y="832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9"/>
            <p:cNvSpPr/>
            <p:nvPr/>
          </p:nvSpPr>
          <p:spPr>
            <a:xfrm>
              <a:off x="2405803" y="4226868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2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9"/>
            <p:cNvSpPr/>
            <p:nvPr/>
          </p:nvSpPr>
          <p:spPr>
            <a:xfrm>
              <a:off x="2673220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0" y="1291"/>
                    <a:pt x="1830" y="832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9"/>
            <p:cNvSpPr/>
            <p:nvPr/>
          </p:nvSpPr>
          <p:spPr>
            <a:xfrm>
              <a:off x="2940157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2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9"/>
            <p:cNvSpPr/>
            <p:nvPr/>
          </p:nvSpPr>
          <p:spPr>
            <a:xfrm>
              <a:off x="3207574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0" y="1291"/>
                    <a:pt x="1830" y="832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9"/>
            <p:cNvSpPr/>
            <p:nvPr/>
          </p:nvSpPr>
          <p:spPr>
            <a:xfrm>
              <a:off x="3474510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2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9"/>
            <p:cNvSpPr/>
            <p:nvPr/>
          </p:nvSpPr>
          <p:spPr>
            <a:xfrm>
              <a:off x="3741927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1" y="832"/>
                    <a:pt x="469" y="1331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9"/>
            <p:cNvSpPr/>
            <p:nvPr/>
          </p:nvSpPr>
          <p:spPr>
            <a:xfrm>
              <a:off x="4008864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9"/>
            <p:cNvSpPr/>
            <p:nvPr/>
          </p:nvSpPr>
          <p:spPr>
            <a:xfrm>
              <a:off x="4275800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0" y="1585"/>
                    <a:pt x="1825" y="1291"/>
                    <a:pt x="1845" y="832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9"/>
            <p:cNvSpPr/>
            <p:nvPr/>
          </p:nvSpPr>
          <p:spPr>
            <a:xfrm>
              <a:off x="4543217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9"/>
            <p:cNvSpPr/>
            <p:nvPr/>
          </p:nvSpPr>
          <p:spPr>
            <a:xfrm>
              <a:off x="4810153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0" y="1585"/>
                    <a:pt x="1825" y="1291"/>
                    <a:pt x="1845" y="832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9"/>
            <p:cNvSpPr/>
            <p:nvPr/>
          </p:nvSpPr>
          <p:spPr>
            <a:xfrm>
              <a:off x="5077570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9"/>
            <p:cNvSpPr/>
            <p:nvPr/>
          </p:nvSpPr>
          <p:spPr>
            <a:xfrm>
              <a:off x="5344507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7" y="1585"/>
                    <a:pt x="1815" y="1291"/>
                    <a:pt x="1845" y="832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9"/>
            <p:cNvSpPr/>
            <p:nvPr/>
          </p:nvSpPr>
          <p:spPr>
            <a:xfrm>
              <a:off x="5611924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9"/>
            <p:cNvSpPr/>
            <p:nvPr/>
          </p:nvSpPr>
          <p:spPr>
            <a:xfrm>
              <a:off x="5878860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9"/>
            <p:cNvSpPr/>
            <p:nvPr/>
          </p:nvSpPr>
          <p:spPr>
            <a:xfrm>
              <a:off x="6145797" y="4226868"/>
              <a:ext cx="59109" cy="50811"/>
            </a:xfrm>
            <a:custGeom>
              <a:rect b="b" l="l" r="r" t="t"/>
              <a:pathLst>
                <a:path extrusionOk="0" h="1586" w="1845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9" y="1507"/>
                    <a:pt x="856" y="1585"/>
                    <a:pt x="1058" y="1585"/>
                  </a:cubicBezTo>
                  <a:cubicBezTo>
                    <a:pt x="1450" y="1585"/>
                    <a:pt x="1825" y="1291"/>
                    <a:pt x="1845" y="832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9"/>
            <p:cNvSpPr/>
            <p:nvPr/>
          </p:nvSpPr>
          <p:spPr>
            <a:xfrm>
              <a:off x="6413214" y="4226868"/>
              <a:ext cx="59109" cy="50811"/>
            </a:xfrm>
            <a:custGeom>
              <a:rect b="b" l="l" r="r" t="t"/>
              <a:pathLst>
                <a:path extrusionOk="0" h="1586" w="1845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9"/>
            <p:cNvSpPr/>
            <p:nvPr/>
          </p:nvSpPr>
          <p:spPr>
            <a:xfrm>
              <a:off x="6680150" y="4226868"/>
              <a:ext cx="59109" cy="50811"/>
            </a:xfrm>
            <a:custGeom>
              <a:rect b="b" l="l" r="r" t="t"/>
              <a:pathLst>
                <a:path extrusionOk="0" h="1586" w="1845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9" y="1507"/>
                    <a:pt x="856" y="1585"/>
                    <a:pt x="1058" y="1585"/>
                  </a:cubicBezTo>
                  <a:cubicBezTo>
                    <a:pt x="1450" y="1585"/>
                    <a:pt x="1825" y="1291"/>
                    <a:pt x="1845" y="832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9"/>
            <p:cNvSpPr/>
            <p:nvPr/>
          </p:nvSpPr>
          <p:spPr>
            <a:xfrm>
              <a:off x="6947567" y="4226868"/>
              <a:ext cx="59109" cy="50811"/>
            </a:xfrm>
            <a:custGeom>
              <a:rect b="b" l="l" r="r" t="t"/>
              <a:pathLst>
                <a:path extrusionOk="0" h="1586" w="1845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9"/>
            <p:cNvSpPr/>
            <p:nvPr/>
          </p:nvSpPr>
          <p:spPr>
            <a:xfrm>
              <a:off x="7214504" y="4226868"/>
              <a:ext cx="59109" cy="50811"/>
            </a:xfrm>
            <a:custGeom>
              <a:rect b="b" l="l" r="r" t="t"/>
              <a:pathLst>
                <a:path extrusionOk="0" h="1586" w="1845">
                  <a:moveTo>
                    <a:pt x="1043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7" y="1585"/>
                    <a:pt x="1815" y="1291"/>
                    <a:pt x="1845" y="832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9"/>
            <p:cNvSpPr/>
            <p:nvPr/>
          </p:nvSpPr>
          <p:spPr>
            <a:xfrm>
              <a:off x="7481408" y="4226868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2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9"/>
            <p:cNvSpPr/>
            <p:nvPr/>
          </p:nvSpPr>
          <p:spPr>
            <a:xfrm>
              <a:off x="7748857" y="4226868"/>
              <a:ext cx="59109" cy="50811"/>
            </a:xfrm>
            <a:custGeom>
              <a:rect b="b" l="l" r="r" t="t"/>
              <a:pathLst>
                <a:path extrusionOk="0" h="1586" w="1845">
                  <a:moveTo>
                    <a:pt x="1043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9"/>
            <p:cNvSpPr/>
            <p:nvPr/>
          </p:nvSpPr>
          <p:spPr>
            <a:xfrm>
              <a:off x="8015762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2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9"/>
            <p:cNvSpPr/>
            <p:nvPr/>
          </p:nvSpPr>
          <p:spPr>
            <a:xfrm>
              <a:off x="8283179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9"/>
            <p:cNvSpPr/>
            <p:nvPr/>
          </p:nvSpPr>
          <p:spPr>
            <a:xfrm>
              <a:off x="8550628" y="4226868"/>
              <a:ext cx="59109" cy="50811"/>
            </a:xfrm>
            <a:custGeom>
              <a:rect b="b" l="l" r="r" t="t"/>
              <a:pathLst>
                <a:path extrusionOk="0" h="1586" w="1845">
                  <a:moveTo>
                    <a:pt x="1043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9"/>
            <p:cNvSpPr/>
            <p:nvPr/>
          </p:nvSpPr>
          <p:spPr>
            <a:xfrm>
              <a:off x="8817532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2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9"/>
            <p:cNvSpPr/>
            <p:nvPr/>
          </p:nvSpPr>
          <p:spPr>
            <a:xfrm>
              <a:off x="9084469" y="4226868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9"/>
            <p:cNvSpPr/>
            <p:nvPr/>
          </p:nvSpPr>
          <p:spPr>
            <a:xfrm>
              <a:off x="11" y="4507388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8"/>
                    <a:pt x="1104" y="1648"/>
                  </a:cubicBezTo>
                  <a:cubicBezTo>
                    <a:pt x="1558" y="1633"/>
                    <a:pt x="1906" y="1270"/>
                    <a:pt x="1891" y="817"/>
                  </a:cubicBezTo>
                  <a:cubicBezTo>
                    <a:pt x="1906" y="378"/>
                    <a:pt x="1558" y="15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9"/>
            <p:cNvSpPr/>
            <p:nvPr/>
          </p:nvSpPr>
          <p:spPr>
            <a:xfrm>
              <a:off x="268870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9"/>
            <p:cNvSpPr/>
            <p:nvPr/>
          </p:nvSpPr>
          <p:spPr>
            <a:xfrm>
              <a:off x="536287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9"/>
            <p:cNvSpPr/>
            <p:nvPr/>
          </p:nvSpPr>
          <p:spPr>
            <a:xfrm>
              <a:off x="803223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9"/>
            <p:cNvSpPr/>
            <p:nvPr/>
          </p:nvSpPr>
          <p:spPr>
            <a:xfrm>
              <a:off x="1070160" y="4507388"/>
              <a:ext cx="59622" cy="50427"/>
            </a:xfrm>
            <a:custGeom>
              <a:rect b="b" l="l" r="r" t="t"/>
              <a:pathLst>
                <a:path extrusionOk="0" h="1574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9"/>
            <p:cNvSpPr/>
            <p:nvPr/>
          </p:nvSpPr>
          <p:spPr>
            <a:xfrm>
              <a:off x="1337577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9"/>
            <p:cNvSpPr/>
            <p:nvPr/>
          </p:nvSpPr>
          <p:spPr>
            <a:xfrm>
              <a:off x="1604513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9"/>
            <p:cNvSpPr/>
            <p:nvPr/>
          </p:nvSpPr>
          <p:spPr>
            <a:xfrm>
              <a:off x="1871930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49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9"/>
            <p:cNvSpPr/>
            <p:nvPr/>
          </p:nvSpPr>
          <p:spPr>
            <a:xfrm>
              <a:off x="2138867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9"/>
            <p:cNvSpPr/>
            <p:nvPr/>
          </p:nvSpPr>
          <p:spPr>
            <a:xfrm>
              <a:off x="2405803" y="4507388"/>
              <a:ext cx="59622" cy="50427"/>
            </a:xfrm>
            <a:custGeom>
              <a:rect b="b" l="l" r="r" t="t"/>
              <a:pathLst>
                <a:path extrusionOk="0" h="1574" w="1861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9"/>
            <p:cNvSpPr/>
            <p:nvPr/>
          </p:nvSpPr>
          <p:spPr>
            <a:xfrm>
              <a:off x="2673220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9"/>
            <p:cNvSpPr/>
            <p:nvPr/>
          </p:nvSpPr>
          <p:spPr>
            <a:xfrm>
              <a:off x="2940157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9"/>
            <p:cNvSpPr/>
            <p:nvPr/>
          </p:nvSpPr>
          <p:spPr>
            <a:xfrm>
              <a:off x="3207574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9"/>
            <p:cNvSpPr/>
            <p:nvPr/>
          </p:nvSpPr>
          <p:spPr>
            <a:xfrm>
              <a:off x="3474510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19"/>
            <p:cNvSpPr/>
            <p:nvPr/>
          </p:nvSpPr>
          <p:spPr>
            <a:xfrm>
              <a:off x="3741927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19"/>
            <p:cNvSpPr/>
            <p:nvPr/>
          </p:nvSpPr>
          <p:spPr>
            <a:xfrm>
              <a:off x="4008864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19"/>
            <p:cNvSpPr/>
            <p:nvPr/>
          </p:nvSpPr>
          <p:spPr>
            <a:xfrm>
              <a:off x="4275800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19"/>
            <p:cNvSpPr/>
            <p:nvPr/>
          </p:nvSpPr>
          <p:spPr>
            <a:xfrm>
              <a:off x="4543217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9"/>
            <p:cNvSpPr/>
            <p:nvPr/>
          </p:nvSpPr>
          <p:spPr>
            <a:xfrm>
              <a:off x="4810153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9"/>
            <p:cNvSpPr/>
            <p:nvPr/>
          </p:nvSpPr>
          <p:spPr>
            <a:xfrm>
              <a:off x="5077570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9"/>
            <p:cNvSpPr/>
            <p:nvPr/>
          </p:nvSpPr>
          <p:spPr>
            <a:xfrm>
              <a:off x="5344507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9"/>
            <p:cNvSpPr/>
            <p:nvPr/>
          </p:nvSpPr>
          <p:spPr>
            <a:xfrm>
              <a:off x="5611924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9"/>
            <p:cNvSpPr/>
            <p:nvPr/>
          </p:nvSpPr>
          <p:spPr>
            <a:xfrm>
              <a:off x="5878860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9"/>
            <p:cNvSpPr/>
            <p:nvPr/>
          </p:nvSpPr>
          <p:spPr>
            <a:xfrm>
              <a:off x="6145797" y="4507388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9"/>
            <p:cNvSpPr/>
            <p:nvPr/>
          </p:nvSpPr>
          <p:spPr>
            <a:xfrm>
              <a:off x="6413214" y="4507388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9"/>
            <p:cNvSpPr/>
            <p:nvPr/>
          </p:nvSpPr>
          <p:spPr>
            <a:xfrm>
              <a:off x="6680150" y="4507388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6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9"/>
            <p:cNvSpPr/>
            <p:nvPr/>
          </p:nvSpPr>
          <p:spPr>
            <a:xfrm>
              <a:off x="6947567" y="4507388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9"/>
            <p:cNvSpPr/>
            <p:nvPr/>
          </p:nvSpPr>
          <p:spPr>
            <a:xfrm>
              <a:off x="7214504" y="4507388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43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9"/>
            <p:cNvSpPr/>
            <p:nvPr/>
          </p:nvSpPr>
          <p:spPr>
            <a:xfrm>
              <a:off x="7481408" y="4507388"/>
              <a:ext cx="59622" cy="50427"/>
            </a:xfrm>
            <a:custGeom>
              <a:rect b="b" l="l" r="r" t="t"/>
              <a:pathLst>
                <a:path extrusionOk="0" h="1574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9"/>
            <p:cNvSpPr/>
            <p:nvPr/>
          </p:nvSpPr>
          <p:spPr>
            <a:xfrm>
              <a:off x="7748857" y="4507388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43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9"/>
            <p:cNvSpPr/>
            <p:nvPr/>
          </p:nvSpPr>
          <p:spPr>
            <a:xfrm>
              <a:off x="8015762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9"/>
            <p:cNvSpPr/>
            <p:nvPr/>
          </p:nvSpPr>
          <p:spPr>
            <a:xfrm>
              <a:off x="8283179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9"/>
            <p:cNvSpPr/>
            <p:nvPr/>
          </p:nvSpPr>
          <p:spPr>
            <a:xfrm>
              <a:off x="8550628" y="4507388"/>
              <a:ext cx="59109" cy="50427"/>
            </a:xfrm>
            <a:custGeom>
              <a:rect b="b" l="l" r="r" t="t"/>
              <a:pathLst>
                <a:path extrusionOk="0" h="1574" w="1845">
                  <a:moveTo>
                    <a:pt x="1043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9"/>
            <p:cNvSpPr/>
            <p:nvPr/>
          </p:nvSpPr>
          <p:spPr>
            <a:xfrm>
              <a:off x="8817532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9"/>
            <p:cNvSpPr/>
            <p:nvPr/>
          </p:nvSpPr>
          <p:spPr>
            <a:xfrm>
              <a:off x="9084469" y="4507388"/>
              <a:ext cx="59141" cy="50427"/>
            </a:xfrm>
            <a:custGeom>
              <a:rect b="b" l="l" r="r" t="t"/>
              <a:pathLst>
                <a:path extrusionOk="0" h="1574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7" y="1498"/>
                    <a:pt x="849" y="1574"/>
                    <a:pt x="1046" y="1574"/>
                  </a:cubicBezTo>
                  <a:cubicBezTo>
                    <a:pt x="1437" y="1574"/>
                    <a:pt x="1810" y="1279"/>
                    <a:pt x="1831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26" name="Google Shape;3526;p19"/>
          <p:cNvSpPr/>
          <p:nvPr/>
        </p:nvSpPr>
        <p:spPr>
          <a:xfrm>
            <a:off x="1209600" y="987600"/>
            <a:ext cx="6724800" cy="316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7" name="Google Shape;3527;p19"/>
          <p:cNvSpPr txBox="1"/>
          <p:nvPr>
            <p:ph type="ctrTitle"/>
          </p:nvPr>
        </p:nvSpPr>
        <p:spPr>
          <a:xfrm>
            <a:off x="1209600" y="1040051"/>
            <a:ext cx="6724800" cy="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28" name="Google Shape;3528;p19"/>
          <p:cNvSpPr txBox="1"/>
          <p:nvPr>
            <p:ph idx="1" type="subTitle"/>
          </p:nvPr>
        </p:nvSpPr>
        <p:spPr>
          <a:xfrm>
            <a:off x="1209625" y="2387869"/>
            <a:ext cx="67248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29" name="Google Shape;3529;p19"/>
          <p:cNvSpPr txBox="1"/>
          <p:nvPr/>
        </p:nvSpPr>
        <p:spPr>
          <a:xfrm>
            <a:off x="2214050" y="3314355"/>
            <a:ext cx="47160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CREDITS: This presentation template was created</a:t>
            </a:r>
            <a:r>
              <a:rPr b="1" lang="en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by Slidesgo,</a:t>
            </a:r>
            <a:r>
              <a:rPr b="1" lang="en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r>
              <a:rPr lang="en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including icons</a:t>
            </a:r>
            <a:r>
              <a:rPr b="1" lang="en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by Flaticon,</a:t>
            </a:r>
            <a:r>
              <a:rPr b="1" lang="en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r>
              <a:rPr lang="en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i</a:t>
            </a:r>
            <a:r>
              <a:rPr lang="en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nfographics &amp; images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by Freepik</a:t>
            </a:r>
            <a:r>
              <a:rPr b="1" lang="en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endParaRPr b="1"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3530" name="Shape 3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1" name="Google Shape;3531;p20"/>
          <p:cNvSpPr txBox="1"/>
          <p:nvPr>
            <p:ph idx="1" type="subTitle"/>
          </p:nvPr>
        </p:nvSpPr>
        <p:spPr>
          <a:xfrm>
            <a:off x="5407625" y="2409825"/>
            <a:ext cx="29076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32" name="Google Shape;3532;p20"/>
          <p:cNvSpPr txBox="1"/>
          <p:nvPr>
            <p:ph idx="2" type="subTitle"/>
          </p:nvPr>
        </p:nvSpPr>
        <p:spPr>
          <a:xfrm>
            <a:off x="5407625" y="2667613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3" name="Google Shape;3533;p20"/>
          <p:cNvSpPr txBox="1"/>
          <p:nvPr>
            <p:ph type="title"/>
          </p:nvPr>
        </p:nvSpPr>
        <p:spPr>
          <a:xfrm>
            <a:off x="5407625" y="1749481"/>
            <a:ext cx="290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534" name="Google Shape;3534;p20"/>
          <p:cNvGrpSpPr/>
          <p:nvPr/>
        </p:nvGrpSpPr>
        <p:grpSpPr>
          <a:xfrm>
            <a:off x="1159" y="584722"/>
            <a:ext cx="9144282" cy="318224"/>
            <a:chOff x="39" y="272478"/>
            <a:chExt cx="9144282" cy="318224"/>
          </a:xfrm>
        </p:grpSpPr>
        <p:sp>
          <p:nvSpPr>
            <p:cNvPr id="3535" name="Google Shape;3535;p20"/>
            <p:cNvSpPr/>
            <p:nvPr/>
          </p:nvSpPr>
          <p:spPr>
            <a:xfrm>
              <a:off x="3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20"/>
            <p:cNvSpPr/>
            <p:nvPr/>
          </p:nvSpPr>
          <p:spPr>
            <a:xfrm>
              <a:off x="26756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20"/>
            <p:cNvSpPr/>
            <p:nvPr/>
          </p:nvSpPr>
          <p:spPr>
            <a:xfrm>
              <a:off x="53460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20"/>
            <p:cNvSpPr/>
            <p:nvPr/>
          </p:nvSpPr>
          <p:spPr>
            <a:xfrm>
              <a:off x="80164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20"/>
            <p:cNvSpPr/>
            <p:nvPr/>
          </p:nvSpPr>
          <p:spPr>
            <a:xfrm>
              <a:off x="106916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20"/>
            <p:cNvSpPr/>
            <p:nvPr/>
          </p:nvSpPr>
          <p:spPr>
            <a:xfrm>
              <a:off x="133620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20"/>
            <p:cNvSpPr/>
            <p:nvPr/>
          </p:nvSpPr>
          <p:spPr>
            <a:xfrm>
              <a:off x="160372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20"/>
            <p:cNvSpPr/>
            <p:nvPr/>
          </p:nvSpPr>
          <p:spPr>
            <a:xfrm>
              <a:off x="187076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20"/>
            <p:cNvSpPr/>
            <p:nvPr/>
          </p:nvSpPr>
          <p:spPr>
            <a:xfrm>
              <a:off x="213780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20"/>
            <p:cNvSpPr/>
            <p:nvPr/>
          </p:nvSpPr>
          <p:spPr>
            <a:xfrm>
              <a:off x="24048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20"/>
            <p:cNvSpPr/>
            <p:nvPr/>
          </p:nvSpPr>
          <p:spPr>
            <a:xfrm>
              <a:off x="267236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20"/>
            <p:cNvSpPr/>
            <p:nvPr/>
          </p:nvSpPr>
          <p:spPr>
            <a:xfrm>
              <a:off x="29394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20"/>
            <p:cNvSpPr/>
            <p:nvPr/>
          </p:nvSpPr>
          <p:spPr>
            <a:xfrm>
              <a:off x="3206930" y="272478"/>
              <a:ext cx="58684" cy="50383"/>
            </a:xfrm>
            <a:custGeom>
              <a:rect b="b" l="l" r="r" t="t"/>
              <a:pathLst>
                <a:path extrusionOk="0" h="1572" w="1831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3" y="1571"/>
                  </a:cubicBezTo>
                  <a:cubicBezTo>
                    <a:pt x="1440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20"/>
            <p:cNvSpPr/>
            <p:nvPr/>
          </p:nvSpPr>
          <p:spPr>
            <a:xfrm>
              <a:off x="347397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20"/>
            <p:cNvSpPr/>
            <p:nvPr/>
          </p:nvSpPr>
          <p:spPr>
            <a:xfrm>
              <a:off x="374101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20"/>
            <p:cNvSpPr/>
            <p:nvPr/>
          </p:nvSpPr>
          <p:spPr>
            <a:xfrm>
              <a:off x="400853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20"/>
            <p:cNvSpPr/>
            <p:nvPr/>
          </p:nvSpPr>
          <p:spPr>
            <a:xfrm>
              <a:off x="427557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20"/>
            <p:cNvSpPr/>
            <p:nvPr/>
          </p:nvSpPr>
          <p:spPr>
            <a:xfrm>
              <a:off x="4542613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20"/>
            <p:cNvSpPr/>
            <p:nvPr/>
          </p:nvSpPr>
          <p:spPr>
            <a:xfrm>
              <a:off x="4810135" y="272478"/>
              <a:ext cx="58651" cy="50383"/>
            </a:xfrm>
            <a:custGeom>
              <a:rect b="b" l="l" r="r" t="t"/>
              <a:pathLst>
                <a:path extrusionOk="0" h="157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2" y="1571"/>
                  </a:cubicBezTo>
                  <a:cubicBezTo>
                    <a:pt x="1439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20"/>
            <p:cNvSpPr/>
            <p:nvPr/>
          </p:nvSpPr>
          <p:spPr>
            <a:xfrm>
              <a:off x="5077175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20"/>
            <p:cNvSpPr/>
            <p:nvPr/>
          </p:nvSpPr>
          <p:spPr>
            <a:xfrm>
              <a:off x="5344216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20"/>
            <p:cNvSpPr/>
            <p:nvPr/>
          </p:nvSpPr>
          <p:spPr>
            <a:xfrm>
              <a:off x="5611737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43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4" y="1501"/>
                    <a:pt x="849" y="1571"/>
                    <a:pt x="1041" y="1571"/>
                  </a:cubicBezTo>
                  <a:cubicBezTo>
                    <a:pt x="1447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20"/>
            <p:cNvSpPr/>
            <p:nvPr/>
          </p:nvSpPr>
          <p:spPr>
            <a:xfrm>
              <a:off x="58787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20"/>
            <p:cNvSpPr/>
            <p:nvPr/>
          </p:nvSpPr>
          <p:spPr>
            <a:xfrm>
              <a:off x="614578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20"/>
            <p:cNvSpPr/>
            <p:nvPr/>
          </p:nvSpPr>
          <p:spPr>
            <a:xfrm>
              <a:off x="64133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4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20"/>
            <p:cNvSpPr/>
            <p:nvPr/>
          </p:nvSpPr>
          <p:spPr>
            <a:xfrm>
              <a:off x="668034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20"/>
            <p:cNvSpPr/>
            <p:nvPr/>
          </p:nvSpPr>
          <p:spPr>
            <a:xfrm>
              <a:off x="694738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20"/>
            <p:cNvSpPr/>
            <p:nvPr/>
          </p:nvSpPr>
          <p:spPr>
            <a:xfrm>
              <a:off x="721491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20"/>
            <p:cNvSpPr/>
            <p:nvPr/>
          </p:nvSpPr>
          <p:spPr>
            <a:xfrm>
              <a:off x="748195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20"/>
            <p:cNvSpPr/>
            <p:nvPr/>
          </p:nvSpPr>
          <p:spPr>
            <a:xfrm>
              <a:off x="774899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20"/>
            <p:cNvSpPr/>
            <p:nvPr/>
          </p:nvSpPr>
          <p:spPr>
            <a:xfrm>
              <a:off x="801651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20"/>
            <p:cNvSpPr/>
            <p:nvPr/>
          </p:nvSpPr>
          <p:spPr>
            <a:xfrm>
              <a:off x="828355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20"/>
            <p:cNvSpPr/>
            <p:nvPr/>
          </p:nvSpPr>
          <p:spPr>
            <a:xfrm>
              <a:off x="855059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20"/>
            <p:cNvSpPr/>
            <p:nvPr/>
          </p:nvSpPr>
          <p:spPr>
            <a:xfrm>
              <a:off x="881811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20"/>
            <p:cNvSpPr/>
            <p:nvPr/>
          </p:nvSpPr>
          <p:spPr>
            <a:xfrm>
              <a:off x="908515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20"/>
            <p:cNvSpPr/>
            <p:nvPr/>
          </p:nvSpPr>
          <p:spPr>
            <a:xfrm>
              <a:off x="3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20"/>
            <p:cNvSpPr/>
            <p:nvPr/>
          </p:nvSpPr>
          <p:spPr>
            <a:xfrm>
              <a:off x="26756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20"/>
            <p:cNvSpPr/>
            <p:nvPr/>
          </p:nvSpPr>
          <p:spPr>
            <a:xfrm>
              <a:off x="53460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20"/>
            <p:cNvSpPr/>
            <p:nvPr/>
          </p:nvSpPr>
          <p:spPr>
            <a:xfrm>
              <a:off x="80164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20"/>
            <p:cNvSpPr/>
            <p:nvPr/>
          </p:nvSpPr>
          <p:spPr>
            <a:xfrm>
              <a:off x="106916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20"/>
            <p:cNvSpPr/>
            <p:nvPr/>
          </p:nvSpPr>
          <p:spPr>
            <a:xfrm>
              <a:off x="133620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20"/>
            <p:cNvSpPr/>
            <p:nvPr/>
          </p:nvSpPr>
          <p:spPr>
            <a:xfrm>
              <a:off x="160372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20"/>
            <p:cNvSpPr/>
            <p:nvPr/>
          </p:nvSpPr>
          <p:spPr>
            <a:xfrm>
              <a:off x="187076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20"/>
            <p:cNvSpPr/>
            <p:nvPr/>
          </p:nvSpPr>
          <p:spPr>
            <a:xfrm>
              <a:off x="213780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20"/>
            <p:cNvSpPr/>
            <p:nvPr/>
          </p:nvSpPr>
          <p:spPr>
            <a:xfrm>
              <a:off x="24048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20"/>
            <p:cNvSpPr/>
            <p:nvPr/>
          </p:nvSpPr>
          <p:spPr>
            <a:xfrm>
              <a:off x="267236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20"/>
            <p:cNvSpPr/>
            <p:nvPr/>
          </p:nvSpPr>
          <p:spPr>
            <a:xfrm>
              <a:off x="29394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20"/>
            <p:cNvSpPr/>
            <p:nvPr/>
          </p:nvSpPr>
          <p:spPr>
            <a:xfrm>
              <a:off x="3206930" y="539999"/>
              <a:ext cx="58684" cy="50703"/>
            </a:xfrm>
            <a:custGeom>
              <a:rect b="b" l="l" r="r" t="t"/>
              <a:pathLst>
                <a:path extrusionOk="0" h="1582" w="1831">
                  <a:moveTo>
                    <a:pt x="1044" y="0"/>
                  </a:moveTo>
                  <a:cubicBezTo>
                    <a:pt x="348" y="0"/>
                    <a:pt x="0" y="862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20"/>
            <p:cNvSpPr/>
            <p:nvPr/>
          </p:nvSpPr>
          <p:spPr>
            <a:xfrm>
              <a:off x="347397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20"/>
            <p:cNvSpPr/>
            <p:nvPr/>
          </p:nvSpPr>
          <p:spPr>
            <a:xfrm>
              <a:off x="374101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20"/>
            <p:cNvSpPr/>
            <p:nvPr/>
          </p:nvSpPr>
          <p:spPr>
            <a:xfrm>
              <a:off x="400853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20"/>
            <p:cNvSpPr/>
            <p:nvPr/>
          </p:nvSpPr>
          <p:spPr>
            <a:xfrm>
              <a:off x="427557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20"/>
            <p:cNvSpPr/>
            <p:nvPr/>
          </p:nvSpPr>
          <p:spPr>
            <a:xfrm>
              <a:off x="4542613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20"/>
            <p:cNvSpPr/>
            <p:nvPr/>
          </p:nvSpPr>
          <p:spPr>
            <a:xfrm>
              <a:off x="4810135" y="539999"/>
              <a:ext cx="58651" cy="50703"/>
            </a:xfrm>
            <a:custGeom>
              <a:rect b="b" l="l" r="r" t="t"/>
              <a:pathLst>
                <a:path extrusionOk="0" h="158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20"/>
            <p:cNvSpPr/>
            <p:nvPr/>
          </p:nvSpPr>
          <p:spPr>
            <a:xfrm>
              <a:off x="5077175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20"/>
            <p:cNvSpPr/>
            <p:nvPr/>
          </p:nvSpPr>
          <p:spPr>
            <a:xfrm>
              <a:off x="5344216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20"/>
            <p:cNvSpPr/>
            <p:nvPr/>
          </p:nvSpPr>
          <p:spPr>
            <a:xfrm>
              <a:off x="5611737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43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30" y="363"/>
                    <a:pt x="1482" y="0"/>
                    <a:pt x="10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20"/>
            <p:cNvSpPr/>
            <p:nvPr/>
          </p:nvSpPr>
          <p:spPr>
            <a:xfrm>
              <a:off x="58787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20"/>
            <p:cNvSpPr/>
            <p:nvPr/>
          </p:nvSpPr>
          <p:spPr>
            <a:xfrm>
              <a:off x="614578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20"/>
            <p:cNvSpPr/>
            <p:nvPr/>
          </p:nvSpPr>
          <p:spPr>
            <a:xfrm>
              <a:off x="64133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9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20"/>
            <p:cNvSpPr/>
            <p:nvPr/>
          </p:nvSpPr>
          <p:spPr>
            <a:xfrm>
              <a:off x="668034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20"/>
            <p:cNvSpPr/>
            <p:nvPr/>
          </p:nvSpPr>
          <p:spPr>
            <a:xfrm>
              <a:off x="694738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20"/>
            <p:cNvSpPr/>
            <p:nvPr/>
          </p:nvSpPr>
          <p:spPr>
            <a:xfrm>
              <a:off x="721491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20"/>
            <p:cNvSpPr/>
            <p:nvPr/>
          </p:nvSpPr>
          <p:spPr>
            <a:xfrm>
              <a:off x="748195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20"/>
            <p:cNvSpPr/>
            <p:nvPr/>
          </p:nvSpPr>
          <p:spPr>
            <a:xfrm>
              <a:off x="774899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20"/>
            <p:cNvSpPr/>
            <p:nvPr/>
          </p:nvSpPr>
          <p:spPr>
            <a:xfrm>
              <a:off x="801651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20"/>
            <p:cNvSpPr/>
            <p:nvPr/>
          </p:nvSpPr>
          <p:spPr>
            <a:xfrm>
              <a:off x="828355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20"/>
            <p:cNvSpPr/>
            <p:nvPr/>
          </p:nvSpPr>
          <p:spPr>
            <a:xfrm>
              <a:off x="855059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20"/>
            <p:cNvSpPr/>
            <p:nvPr/>
          </p:nvSpPr>
          <p:spPr>
            <a:xfrm>
              <a:off x="881811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20"/>
            <p:cNvSpPr/>
            <p:nvPr/>
          </p:nvSpPr>
          <p:spPr>
            <a:xfrm>
              <a:off x="908515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5" name="Google Shape;3605;p20"/>
          <p:cNvGrpSpPr/>
          <p:nvPr/>
        </p:nvGrpSpPr>
        <p:grpSpPr>
          <a:xfrm>
            <a:off x="39" y="4663503"/>
            <a:ext cx="9144282" cy="318224"/>
            <a:chOff x="39" y="272478"/>
            <a:chExt cx="9144282" cy="318224"/>
          </a:xfrm>
        </p:grpSpPr>
        <p:sp>
          <p:nvSpPr>
            <p:cNvPr id="3606" name="Google Shape;3606;p20"/>
            <p:cNvSpPr/>
            <p:nvPr/>
          </p:nvSpPr>
          <p:spPr>
            <a:xfrm>
              <a:off x="3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20"/>
            <p:cNvSpPr/>
            <p:nvPr/>
          </p:nvSpPr>
          <p:spPr>
            <a:xfrm>
              <a:off x="26756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20"/>
            <p:cNvSpPr/>
            <p:nvPr/>
          </p:nvSpPr>
          <p:spPr>
            <a:xfrm>
              <a:off x="53460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20"/>
            <p:cNvSpPr/>
            <p:nvPr/>
          </p:nvSpPr>
          <p:spPr>
            <a:xfrm>
              <a:off x="80164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20"/>
            <p:cNvSpPr/>
            <p:nvPr/>
          </p:nvSpPr>
          <p:spPr>
            <a:xfrm>
              <a:off x="106916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20"/>
            <p:cNvSpPr/>
            <p:nvPr/>
          </p:nvSpPr>
          <p:spPr>
            <a:xfrm>
              <a:off x="133620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20"/>
            <p:cNvSpPr/>
            <p:nvPr/>
          </p:nvSpPr>
          <p:spPr>
            <a:xfrm>
              <a:off x="160372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20"/>
            <p:cNvSpPr/>
            <p:nvPr/>
          </p:nvSpPr>
          <p:spPr>
            <a:xfrm>
              <a:off x="187076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20"/>
            <p:cNvSpPr/>
            <p:nvPr/>
          </p:nvSpPr>
          <p:spPr>
            <a:xfrm>
              <a:off x="213780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20"/>
            <p:cNvSpPr/>
            <p:nvPr/>
          </p:nvSpPr>
          <p:spPr>
            <a:xfrm>
              <a:off x="24048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20"/>
            <p:cNvSpPr/>
            <p:nvPr/>
          </p:nvSpPr>
          <p:spPr>
            <a:xfrm>
              <a:off x="267236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20"/>
            <p:cNvSpPr/>
            <p:nvPr/>
          </p:nvSpPr>
          <p:spPr>
            <a:xfrm>
              <a:off x="29394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20"/>
            <p:cNvSpPr/>
            <p:nvPr/>
          </p:nvSpPr>
          <p:spPr>
            <a:xfrm>
              <a:off x="3206930" y="272478"/>
              <a:ext cx="58684" cy="50383"/>
            </a:xfrm>
            <a:custGeom>
              <a:rect b="b" l="l" r="r" t="t"/>
              <a:pathLst>
                <a:path extrusionOk="0" h="1572" w="1831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3" y="1571"/>
                  </a:cubicBezTo>
                  <a:cubicBezTo>
                    <a:pt x="1440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20"/>
            <p:cNvSpPr/>
            <p:nvPr/>
          </p:nvSpPr>
          <p:spPr>
            <a:xfrm>
              <a:off x="347397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20"/>
            <p:cNvSpPr/>
            <p:nvPr/>
          </p:nvSpPr>
          <p:spPr>
            <a:xfrm>
              <a:off x="374101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20"/>
            <p:cNvSpPr/>
            <p:nvPr/>
          </p:nvSpPr>
          <p:spPr>
            <a:xfrm>
              <a:off x="400853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20"/>
            <p:cNvSpPr/>
            <p:nvPr/>
          </p:nvSpPr>
          <p:spPr>
            <a:xfrm>
              <a:off x="427557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20"/>
            <p:cNvSpPr/>
            <p:nvPr/>
          </p:nvSpPr>
          <p:spPr>
            <a:xfrm>
              <a:off x="4542613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20"/>
            <p:cNvSpPr/>
            <p:nvPr/>
          </p:nvSpPr>
          <p:spPr>
            <a:xfrm>
              <a:off x="4810135" y="272478"/>
              <a:ext cx="58651" cy="50383"/>
            </a:xfrm>
            <a:custGeom>
              <a:rect b="b" l="l" r="r" t="t"/>
              <a:pathLst>
                <a:path extrusionOk="0" h="157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2" y="1571"/>
                  </a:cubicBezTo>
                  <a:cubicBezTo>
                    <a:pt x="1439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20"/>
            <p:cNvSpPr/>
            <p:nvPr/>
          </p:nvSpPr>
          <p:spPr>
            <a:xfrm>
              <a:off x="5077175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20"/>
            <p:cNvSpPr/>
            <p:nvPr/>
          </p:nvSpPr>
          <p:spPr>
            <a:xfrm>
              <a:off x="5344216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20"/>
            <p:cNvSpPr/>
            <p:nvPr/>
          </p:nvSpPr>
          <p:spPr>
            <a:xfrm>
              <a:off x="5611737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43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4" y="1501"/>
                    <a:pt x="849" y="1571"/>
                    <a:pt x="1041" y="1571"/>
                  </a:cubicBezTo>
                  <a:cubicBezTo>
                    <a:pt x="1447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20"/>
            <p:cNvSpPr/>
            <p:nvPr/>
          </p:nvSpPr>
          <p:spPr>
            <a:xfrm>
              <a:off x="58787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20"/>
            <p:cNvSpPr/>
            <p:nvPr/>
          </p:nvSpPr>
          <p:spPr>
            <a:xfrm>
              <a:off x="614578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20"/>
            <p:cNvSpPr/>
            <p:nvPr/>
          </p:nvSpPr>
          <p:spPr>
            <a:xfrm>
              <a:off x="64133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4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20"/>
            <p:cNvSpPr/>
            <p:nvPr/>
          </p:nvSpPr>
          <p:spPr>
            <a:xfrm>
              <a:off x="668034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20"/>
            <p:cNvSpPr/>
            <p:nvPr/>
          </p:nvSpPr>
          <p:spPr>
            <a:xfrm>
              <a:off x="694738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20"/>
            <p:cNvSpPr/>
            <p:nvPr/>
          </p:nvSpPr>
          <p:spPr>
            <a:xfrm>
              <a:off x="721491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20"/>
            <p:cNvSpPr/>
            <p:nvPr/>
          </p:nvSpPr>
          <p:spPr>
            <a:xfrm>
              <a:off x="748195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20"/>
            <p:cNvSpPr/>
            <p:nvPr/>
          </p:nvSpPr>
          <p:spPr>
            <a:xfrm>
              <a:off x="774899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20"/>
            <p:cNvSpPr/>
            <p:nvPr/>
          </p:nvSpPr>
          <p:spPr>
            <a:xfrm>
              <a:off x="801651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20"/>
            <p:cNvSpPr/>
            <p:nvPr/>
          </p:nvSpPr>
          <p:spPr>
            <a:xfrm>
              <a:off x="828355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20"/>
            <p:cNvSpPr/>
            <p:nvPr/>
          </p:nvSpPr>
          <p:spPr>
            <a:xfrm>
              <a:off x="855059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20"/>
            <p:cNvSpPr/>
            <p:nvPr/>
          </p:nvSpPr>
          <p:spPr>
            <a:xfrm>
              <a:off x="881811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20"/>
            <p:cNvSpPr/>
            <p:nvPr/>
          </p:nvSpPr>
          <p:spPr>
            <a:xfrm>
              <a:off x="908515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20"/>
            <p:cNvSpPr/>
            <p:nvPr/>
          </p:nvSpPr>
          <p:spPr>
            <a:xfrm>
              <a:off x="3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20"/>
            <p:cNvSpPr/>
            <p:nvPr/>
          </p:nvSpPr>
          <p:spPr>
            <a:xfrm>
              <a:off x="26756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20"/>
            <p:cNvSpPr/>
            <p:nvPr/>
          </p:nvSpPr>
          <p:spPr>
            <a:xfrm>
              <a:off x="53460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20"/>
            <p:cNvSpPr/>
            <p:nvPr/>
          </p:nvSpPr>
          <p:spPr>
            <a:xfrm>
              <a:off x="80164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20"/>
            <p:cNvSpPr/>
            <p:nvPr/>
          </p:nvSpPr>
          <p:spPr>
            <a:xfrm>
              <a:off x="106916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20"/>
            <p:cNvSpPr/>
            <p:nvPr/>
          </p:nvSpPr>
          <p:spPr>
            <a:xfrm>
              <a:off x="133620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20"/>
            <p:cNvSpPr/>
            <p:nvPr/>
          </p:nvSpPr>
          <p:spPr>
            <a:xfrm>
              <a:off x="160372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20"/>
            <p:cNvSpPr/>
            <p:nvPr/>
          </p:nvSpPr>
          <p:spPr>
            <a:xfrm>
              <a:off x="187076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20"/>
            <p:cNvSpPr/>
            <p:nvPr/>
          </p:nvSpPr>
          <p:spPr>
            <a:xfrm>
              <a:off x="213780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20"/>
            <p:cNvSpPr/>
            <p:nvPr/>
          </p:nvSpPr>
          <p:spPr>
            <a:xfrm>
              <a:off x="24048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20"/>
            <p:cNvSpPr/>
            <p:nvPr/>
          </p:nvSpPr>
          <p:spPr>
            <a:xfrm>
              <a:off x="267236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20"/>
            <p:cNvSpPr/>
            <p:nvPr/>
          </p:nvSpPr>
          <p:spPr>
            <a:xfrm>
              <a:off x="29394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20"/>
            <p:cNvSpPr/>
            <p:nvPr/>
          </p:nvSpPr>
          <p:spPr>
            <a:xfrm>
              <a:off x="3206930" y="539999"/>
              <a:ext cx="58684" cy="50703"/>
            </a:xfrm>
            <a:custGeom>
              <a:rect b="b" l="l" r="r" t="t"/>
              <a:pathLst>
                <a:path extrusionOk="0" h="1582" w="1831">
                  <a:moveTo>
                    <a:pt x="1044" y="0"/>
                  </a:moveTo>
                  <a:cubicBezTo>
                    <a:pt x="348" y="0"/>
                    <a:pt x="0" y="862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20"/>
            <p:cNvSpPr/>
            <p:nvPr/>
          </p:nvSpPr>
          <p:spPr>
            <a:xfrm>
              <a:off x="347397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20"/>
            <p:cNvSpPr/>
            <p:nvPr/>
          </p:nvSpPr>
          <p:spPr>
            <a:xfrm>
              <a:off x="374101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20"/>
            <p:cNvSpPr/>
            <p:nvPr/>
          </p:nvSpPr>
          <p:spPr>
            <a:xfrm>
              <a:off x="400853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20"/>
            <p:cNvSpPr/>
            <p:nvPr/>
          </p:nvSpPr>
          <p:spPr>
            <a:xfrm>
              <a:off x="427557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20"/>
            <p:cNvSpPr/>
            <p:nvPr/>
          </p:nvSpPr>
          <p:spPr>
            <a:xfrm>
              <a:off x="4542613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20"/>
            <p:cNvSpPr/>
            <p:nvPr/>
          </p:nvSpPr>
          <p:spPr>
            <a:xfrm>
              <a:off x="4810135" y="539999"/>
              <a:ext cx="58651" cy="50703"/>
            </a:xfrm>
            <a:custGeom>
              <a:rect b="b" l="l" r="r" t="t"/>
              <a:pathLst>
                <a:path extrusionOk="0" h="158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20"/>
            <p:cNvSpPr/>
            <p:nvPr/>
          </p:nvSpPr>
          <p:spPr>
            <a:xfrm>
              <a:off x="5077175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20"/>
            <p:cNvSpPr/>
            <p:nvPr/>
          </p:nvSpPr>
          <p:spPr>
            <a:xfrm>
              <a:off x="5344216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20"/>
            <p:cNvSpPr/>
            <p:nvPr/>
          </p:nvSpPr>
          <p:spPr>
            <a:xfrm>
              <a:off x="5611737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43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30" y="363"/>
                    <a:pt x="1482" y="0"/>
                    <a:pt x="10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20"/>
            <p:cNvSpPr/>
            <p:nvPr/>
          </p:nvSpPr>
          <p:spPr>
            <a:xfrm>
              <a:off x="58787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20"/>
            <p:cNvSpPr/>
            <p:nvPr/>
          </p:nvSpPr>
          <p:spPr>
            <a:xfrm>
              <a:off x="614578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20"/>
            <p:cNvSpPr/>
            <p:nvPr/>
          </p:nvSpPr>
          <p:spPr>
            <a:xfrm>
              <a:off x="64133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9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20"/>
            <p:cNvSpPr/>
            <p:nvPr/>
          </p:nvSpPr>
          <p:spPr>
            <a:xfrm>
              <a:off x="668034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20"/>
            <p:cNvSpPr/>
            <p:nvPr/>
          </p:nvSpPr>
          <p:spPr>
            <a:xfrm>
              <a:off x="694738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20"/>
            <p:cNvSpPr/>
            <p:nvPr/>
          </p:nvSpPr>
          <p:spPr>
            <a:xfrm>
              <a:off x="721491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20"/>
            <p:cNvSpPr/>
            <p:nvPr/>
          </p:nvSpPr>
          <p:spPr>
            <a:xfrm>
              <a:off x="748195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20"/>
            <p:cNvSpPr/>
            <p:nvPr/>
          </p:nvSpPr>
          <p:spPr>
            <a:xfrm>
              <a:off x="774899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20"/>
            <p:cNvSpPr/>
            <p:nvPr/>
          </p:nvSpPr>
          <p:spPr>
            <a:xfrm>
              <a:off x="801651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20"/>
            <p:cNvSpPr/>
            <p:nvPr/>
          </p:nvSpPr>
          <p:spPr>
            <a:xfrm>
              <a:off x="828355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20"/>
            <p:cNvSpPr/>
            <p:nvPr/>
          </p:nvSpPr>
          <p:spPr>
            <a:xfrm>
              <a:off x="855059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20"/>
            <p:cNvSpPr/>
            <p:nvPr/>
          </p:nvSpPr>
          <p:spPr>
            <a:xfrm>
              <a:off x="881811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20"/>
            <p:cNvSpPr/>
            <p:nvPr/>
          </p:nvSpPr>
          <p:spPr>
            <a:xfrm>
              <a:off x="908515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"/>
          <p:cNvSpPr txBox="1"/>
          <p:nvPr>
            <p:ph type="title"/>
          </p:nvPr>
        </p:nvSpPr>
        <p:spPr>
          <a:xfrm>
            <a:off x="2048025" y="2783486"/>
            <a:ext cx="5047800" cy="8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0" name="Google Shape;540;p3"/>
          <p:cNvSpPr txBox="1"/>
          <p:nvPr>
            <p:ph hasCustomPrompt="1" idx="2" type="title"/>
          </p:nvPr>
        </p:nvSpPr>
        <p:spPr>
          <a:xfrm>
            <a:off x="3868650" y="1668661"/>
            <a:ext cx="1406700" cy="9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41" name="Google Shape;541;p3"/>
          <p:cNvSpPr txBox="1"/>
          <p:nvPr>
            <p:ph idx="1" type="subTitle"/>
          </p:nvPr>
        </p:nvSpPr>
        <p:spPr>
          <a:xfrm>
            <a:off x="1783300" y="3364889"/>
            <a:ext cx="55773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42" name="Google Shape;542;p3"/>
          <p:cNvGrpSpPr/>
          <p:nvPr/>
        </p:nvGrpSpPr>
        <p:grpSpPr>
          <a:xfrm>
            <a:off x="39" y="4663503"/>
            <a:ext cx="9144282" cy="318224"/>
            <a:chOff x="39" y="272478"/>
            <a:chExt cx="9144282" cy="318224"/>
          </a:xfrm>
        </p:grpSpPr>
        <p:sp>
          <p:nvSpPr>
            <p:cNvPr id="543" name="Google Shape;543;p3"/>
            <p:cNvSpPr/>
            <p:nvPr/>
          </p:nvSpPr>
          <p:spPr>
            <a:xfrm>
              <a:off x="3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26756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53460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0164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106916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133620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160372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187076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213780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24048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267236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29394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3206930" y="272478"/>
              <a:ext cx="58684" cy="50383"/>
            </a:xfrm>
            <a:custGeom>
              <a:rect b="b" l="l" r="r" t="t"/>
              <a:pathLst>
                <a:path extrusionOk="0" h="1572" w="1831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3" y="1571"/>
                  </a:cubicBezTo>
                  <a:cubicBezTo>
                    <a:pt x="1440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347397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374101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400853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427557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4542613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4810135" y="272478"/>
              <a:ext cx="58651" cy="50383"/>
            </a:xfrm>
            <a:custGeom>
              <a:rect b="b" l="l" r="r" t="t"/>
              <a:pathLst>
                <a:path extrusionOk="0" h="157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2" y="1571"/>
                  </a:cubicBezTo>
                  <a:cubicBezTo>
                    <a:pt x="1439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5077175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5344216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5611737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43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4" y="1501"/>
                    <a:pt x="849" y="1571"/>
                    <a:pt x="1041" y="1571"/>
                  </a:cubicBezTo>
                  <a:cubicBezTo>
                    <a:pt x="1447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58787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614578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64133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4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668034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694738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721491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748195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774899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801651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828355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855059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881811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08515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3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26756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53460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80164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106916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133620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160372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187076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213780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24048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267236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29394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3206930" y="539999"/>
              <a:ext cx="58684" cy="50703"/>
            </a:xfrm>
            <a:custGeom>
              <a:rect b="b" l="l" r="r" t="t"/>
              <a:pathLst>
                <a:path extrusionOk="0" h="1582" w="1831">
                  <a:moveTo>
                    <a:pt x="1044" y="0"/>
                  </a:moveTo>
                  <a:cubicBezTo>
                    <a:pt x="348" y="0"/>
                    <a:pt x="0" y="862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347397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374101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400853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427557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4542613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4810135" y="539999"/>
              <a:ext cx="58651" cy="50703"/>
            </a:xfrm>
            <a:custGeom>
              <a:rect b="b" l="l" r="r" t="t"/>
              <a:pathLst>
                <a:path extrusionOk="0" h="158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5077175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5344216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5611737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43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30" y="363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58787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614578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64133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9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668034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694738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721491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748195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774899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801651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828355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855059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881811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08515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3"/>
          <p:cNvGrpSpPr/>
          <p:nvPr/>
        </p:nvGrpSpPr>
        <p:grpSpPr>
          <a:xfrm>
            <a:off x="1159" y="584722"/>
            <a:ext cx="9144282" cy="318224"/>
            <a:chOff x="39" y="272478"/>
            <a:chExt cx="9144282" cy="318224"/>
          </a:xfrm>
        </p:grpSpPr>
        <p:sp>
          <p:nvSpPr>
            <p:cNvPr id="614" name="Google Shape;614;p3"/>
            <p:cNvSpPr/>
            <p:nvPr/>
          </p:nvSpPr>
          <p:spPr>
            <a:xfrm>
              <a:off x="3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26756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53460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80164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106916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133620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160372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187076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213780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24048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267236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29394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3206930" y="272478"/>
              <a:ext cx="58684" cy="50383"/>
            </a:xfrm>
            <a:custGeom>
              <a:rect b="b" l="l" r="r" t="t"/>
              <a:pathLst>
                <a:path extrusionOk="0" h="1572" w="1831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3" y="1571"/>
                  </a:cubicBezTo>
                  <a:cubicBezTo>
                    <a:pt x="1440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347397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374101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400853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427557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4542613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4810135" y="272478"/>
              <a:ext cx="58651" cy="50383"/>
            </a:xfrm>
            <a:custGeom>
              <a:rect b="b" l="l" r="r" t="t"/>
              <a:pathLst>
                <a:path extrusionOk="0" h="157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2" y="1571"/>
                  </a:cubicBezTo>
                  <a:cubicBezTo>
                    <a:pt x="1439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5077175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5344216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5611737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43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4" y="1501"/>
                    <a:pt x="849" y="1571"/>
                    <a:pt x="1041" y="1571"/>
                  </a:cubicBezTo>
                  <a:cubicBezTo>
                    <a:pt x="1447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58787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614578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64133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4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668034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694738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721491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748195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774899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801651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828355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855059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881811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908515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3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26756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53460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80164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06916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33620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60372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87076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213780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24048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267236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29394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3206930" y="539999"/>
              <a:ext cx="58684" cy="50703"/>
            </a:xfrm>
            <a:custGeom>
              <a:rect b="b" l="l" r="r" t="t"/>
              <a:pathLst>
                <a:path extrusionOk="0" h="1582" w="1831">
                  <a:moveTo>
                    <a:pt x="1044" y="0"/>
                  </a:moveTo>
                  <a:cubicBezTo>
                    <a:pt x="348" y="0"/>
                    <a:pt x="0" y="862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347397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374101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400853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427557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4542613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4810135" y="539999"/>
              <a:ext cx="58651" cy="50703"/>
            </a:xfrm>
            <a:custGeom>
              <a:rect b="b" l="l" r="r" t="t"/>
              <a:pathLst>
                <a:path extrusionOk="0" h="158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5077175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5344216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5611737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43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30" y="363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58787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614578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64133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9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668034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694738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721491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748195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774899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801651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828355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855059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881811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908515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3676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p21"/>
          <p:cNvSpPr txBox="1"/>
          <p:nvPr>
            <p:ph idx="1" type="subTitle"/>
          </p:nvPr>
        </p:nvSpPr>
        <p:spPr>
          <a:xfrm>
            <a:off x="826100" y="2409825"/>
            <a:ext cx="29076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78" name="Google Shape;3678;p21"/>
          <p:cNvSpPr txBox="1"/>
          <p:nvPr>
            <p:ph idx="2" type="subTitle"/>
          </p:nvPr>
        </p:nvSpPr>
        <p:spPr>
          <a:xfrm>
            <a:off x="826100" y="2667613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79" name="Google Shape;3679;p21"/>
          <p:cNvSpPr txBox="1"/>
          <p:nvPr>
            <p:ph type="title"/>
          </p:nvPr>
        </p:nvSpPr>
        <p:spPr>
          <a:xfrm>
            <a:off x="826100" y="1747100"/>
            <a:ext cx="290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680" name="Google Shape;3680;p21"/>
          <p:cNvGrpSpPr/>
          <p:nvPr/>
        </p:nvGrpSpPr>
        <p:grpSpPr>
          <a:xfrm>
            <a:off x="1159" y="584722"/>
            <a:ext cx="9144282" cy="318224"/>
            <a:chOff x="39" y="272478"/>
            <a:chExt cx="9144282" cy="318224"/>
          </a:xfrm>
        </p:grpSpPr>
        <p:sp>
          <p:nvSpPr>
            <p:cNvPr id="3681" name="Google Shape;3681;p21"/>
            <p:cNvSpPr/>
            <p:nvPr/>
          </p:nvSpPr>
          <p:spPr>
            <a:xfrm>
              <a:off x="3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21"/>
            <p:cNvSpPr/>
            <p:nvPr/>
          </p:nvSpPr>
          <p:spPr>
            <a:xfrm>
              <a:off x="26756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21"/>
            <p:cNvSpPr/>
            <p:nvPr/>
          </p:nvSpPr>
          <p:spPr>
            <a:xfrm>
              <a:off x="53460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21"/>
            <p:cNvSpPr/>
            <p:nvPr/>
          </p:nvSpPr>
          <p:spPr>
            <a:xfrm>
              <a:off x="80164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21"/>
            <p:cNvSpPr/>
            <p:nvPr/>
          </p:nvSpPr>
          <p:spPr>
            <a:xfrm>
              <a:off x="106916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21"/>
            <p:cNvSpPr/>
            <p:nvPr/>
          </p:nvSpPr>
          <p:spPr>
            <a:xfrm>
              <a:off x="133620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21"/>
            <p:cNvSpPr/>
            <p:nvPr/>
          </p:nvSpPr>
          <p:spPr>
            <a:xfrm>
              <a:off x="160372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21"/>
            <p:cNvSpPr/>
            <p:nvPr/>
          </p:nvSpPr>
          <p:spPr>
            <a:xfrm>
              <a:off x="187076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21"/>
            <p:cNvSpPr/>
            <p:nvPr/>
          </p:nvSpPr>
          <p:spPr>
            <a:xfrm>
              <a:off x="213780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21"/>
            <p:cNvSpPr/>
            <p:nvPr/>
          </p:nvSpPr>
          <p:spPr>
            <a:xfrm>
              <a:off x="24048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21"/>
            <p:cNvSpPr/>
            <p:nvPr/>
          </p:nvSpPr>
          <p:spPr>
            <a:xfrm>
              <a:off x="267236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21"/>
            <p:cNvSpPr/>
            <p:nvPr/>
          </p:nvSpPr>
          <p:spPr>
            <a:xfrm>
              <a:off x="29394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21"/>
            <p:cNvSpPr/>
            <p:nvPr/>
          </p:nvSpPr>
          <p:spPr>
            <a:xfrm>
              <a:off x="3206930" y="272478"/>
              <a:ext cx="58684" cy="50383"/>
            </a:xfrm>
            <a:custGeom>
              <a:rect b="b" l="l" r="r" t="t"/>
              <a:pathLst>
                <a:path extrusionOk="0" h="1572" w="1831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3" y="1571"/>
                  </a:cubicBezTo>
                  <a:cubicBezTo>
                    <a:pt x="1440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21"/>
            <p:cNvSpPr/>
            <p:nvPr/>
          </p:nvSpPr>
          <p:spPr>
            <a:xfrm>
              <a:off x="347397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21"/>
            <p:cNvSpPr/>
            <p:nvPr/>
          </p:nvSpPr>
          <p:spPr>
            <a:xfrm>
              <a:off x="374101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21"/>
            <p:cNvSpPr/>
            <p:nvPr/>
          </p:nvSpPr>
          <p:spPr>
            <a:xfrm>
              <a:off x="400853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21"/>
            <p:cNvSpPr/>
            <p:nvPr/>
          </p:nvSpPr>
          <p:spPr>
            <a:xfrm>
              <a:off x="427557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21"/>
            <p:cNvSpPr/>
            <p:nvPr/>
          </p:nvSpPr>
          <p:spPr>
            <a:xfrm>
              <a:off x="4542613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21"/>
            <p:cNvSpPr/>
            <p:nvPr/>
          </p:nvSpPr>
          <p:spPr>
            <a:xfrm>
              <a:off x="4810135" y="272478"/>
              <a:ext cx="58651" cy="50383"/>
            </a:xfrm>
            <a:custGeom>
              <a:rect b="b" l="l" r="r" t="t"/>
              <a:pathLst>
                <a:path extrusionOk="0" h="157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2" y="1571"/>
                  </a:cubicBezTo>
                  <a:cubicBezTo>
                    <a:pt x="1439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21"/>
            <p:cNvSpPr/>
            <p:nvPr/>
          </p:nvSpPr>
          <p:spPr>
            <a:xfrm>
              <a:off x="5077175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21"/>
            <p:cNvSpPr/>
            <p:nvPr/>
          </p:nvSpPr>
          <p:spPr>
            <a:xfrm>
              <a:off x="5344216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21"/>
            <p:cNvSpPr/>
            <p:nvPr/>
          </p:nvSpPr>
          <p:spPr>
            <a:xfrm>
              <a:off x="5611737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43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4" y="1501"/>
                    <a:pt x="849" y="1571"/>
                    <a:pt x="1041" y="1571"/>
                  </a:cubicBezTo>
                  <a:cubicBezTo>
                    <a:pt x="1447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21"/>
            <p:cNvSpPr/>
            <p:nvPr/>
          </p:nvSpPr>
          <p:spPr>
            <a:xfrm>
              <a:off x="58787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21"/>
            <p:cNvSpPr/>
            <p:nvPr/>
          </p:nvSpPr>
          <p:spPr>
            <a:xfrm>
              <a:off x="614578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21"/>
            <p:cNvSpPr/>
            <p:nvPr/>
          </p:nvSpPr>
          <p:spPr>
            <a:xfrm>
              <a:off x="64133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4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21"/>
            <p:cNvSpPr/>
            <p:nvPr/>
          </p:nvSpPr>
          <p:spPr>
            <a:xfrm>
              <a:off x="668034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21"/>
            <p:cNvSpPr/>
            <p:nvPr/>
          </p:nvSpPr>
          <p:spPr>
            <a:xfrm>
              <a:off x="694738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21"/>
            <p:cNvSpPr/>
            <p:nvPr/>
          </p:nvSpPr>
          <p:spPr>
            <a:xfrm>
              <a:off x="721491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21"/>
            <p:cNvSpPr/>
            <p:nvPr/>
          </p:nvSpPr>
          <p:spPr>
            <a:xfrm>
              <a:off x="748195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21"/>
            <p:cNvSpPr/>
            <p:nvPr/>
          </p:nvSpPr>
          <p:spPr>
            <a:xfrm>
              <a:off x="774899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21"/>
            <p:cNvSpPr/>
            <p:nvPr/>
          </p:nvSpPr>
          <p:spPr>
            <a:xfrm>
              <a:off x="801651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21"/>
            <p:cNvSpPr/>
            <p:nvPr/>
          </p:nvSpPr>
          <p:spPr>
            <a:xfrm>
              <a:off x="828355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21"/>
            <p:cNvSpPr/>
            <p:nvPr/>
          </p:nvSpPr>
          <p:spPr>
            <a:xfrm>
              <a:off x="855059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21"/>
            <p:cNvSpPr/>
            <p:nvPr/>
          </p:nvSpPr>
          <p:spPr>
            <a:xfrm>
              <a:off x="881811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21"/>
            <p:cNvSpPr/>
            <p:nvPr/>
          </p:nvSpPr>
          <p:spPr>
            <a:xfrm>
              <a:off x="908515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21"/>
            <p:cNvSpPr/>
            <p:nvPr/>
          </p:nvSpPr>
          <p:spPr>
            <a:xfrm>
              <a:off x="3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21"/>
            <p:cNvSpPr/>
            <p:nvPr/>
          </p:nvSpPr>
          <p:spPr>
            <a:xfrm>
              <a:off x="26756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21"/>
            <p:cNvSpPr/>
            <p:nvPr/>
          </p:nvSpPr>
          <p:spPr>
            <a:xfrm>
              <a:off x="53460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21"/>
            <p:cNvSpPr/>
            <p:nvPr/>
          </p:nvSpPr>
          <p:spPr>
            <a:xfrm>
              <a:off x="80164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21"/>
            <p:cNvSpPr/>
            <p:nvPr/>
          </p:nvSpPr>
          <p:spPr>
            <a:xfrm>
              <a:off x="106916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21"/>
            <p:cNvSpPr/>
            <p:nvPr/>
          </p:nvSpPr>
          <p:spPr>
            <a:xfrm>
              <a:off x="133620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21"/>
            <p:cNvSpPr/>
            <p:nvPr/>
          </p:nvSpPr>
          <p:spPr>
            <a:xfrm>
              <a:off x="160372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21"/>
            <p:cNvSpPr/>
            <p:nvPr/>
          </p:nvSpPr>
          <p:spPr>
            <a:xfrm>
              <a:off x="187076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21"/>
            <p:cNvSpPr/>
            <p:nvPr/>
          </p:nvSpPr>
          <p:spPr>
            <a:xfrm>
              <a:off x="213780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21"/>
            <p:cNvSpPr/>
            <p:nvPr/>
          </p:nvSpPr>
          <p:spPr>
            <a:xfrm>
              <a:off x="24048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21"/>
            <p:cNvSpPr/>
            <p:nvPr/>
          </p:nvSpPr>
          <p:spPr>
            <a:xfrm>
              <a:off x="267236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21"/>
            <p:cNvSpPr/>
            <p:nvPr/>
          </p:nvSpPr>
          <p:spPr>
            <a:xfrm>
              <a:off x="29394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21"/>
            <p:cNvSpPr/>
            <p:nvPr/>
          </p:nvSpPr>
          <p:spPr>
            <a:xfrm>
              <a:off x="3206930" y="539999"/>
              <a:ext cx="58684" cy="50703"/>
            </a:xfrm>
            <a:custGeom>
              <a:rect b="b" l="l" r="r" t="t"/>
              <a:pathLst>
                <a:path extrusionOk="0" h="1582" w="1831">
                  <a:moveTo>
                    <a:pt x="1044" y="0"/>
                  </a:moveTo>
                  <a:cubicBezTo>
                    <a:pt x="348" y="0"/>
                    <a:pt x="0" y="862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21"/>
            <p:cNvSpPr/>
            <p:nvPr/>
          </p:nvSpPr>
          <p:spPr>
            <a:xfrm>
              <a:off x="347397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21"/>
            <p:cNvSpPr/>
            <p:nvPr/>
          </p:nvSpPr>
          <p:spPr>
            <a:xfrm>
              <a:off x="374101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21"/>
            <p:cNvSpPr/>
            <p:nvPr/>
          </p:nvSpPr>
          <p:spPr>
            <a:xfrm>
              <a:off x="400853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21"/>
            <p:cNvSpPr/>
            <p:nvPr/>
          </p:nvSpPr>
          <p:spPr>
            <a:xfrm>
              <a:off x="427557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21"/>
            <p:cNvSpPr/>
            <p:nvPr/>
          </p:nvSpPr>
          <p:spPr>
            <a:xfrm>
              <a:off x="4542613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21"/>
            <p:cNvSpPr/>
            <p:nvPr/>
          </p:nvSpPr>
          <p:spPr>
            <a:xfrm>
              <a:off x="4810135" y="539999"/>
              <a:ext cx="58651" cy="50703"/>
            </a:xfrm>
            <a:custGeom>
              <a:rect b="b" l="l" r="r" t="t"/>
              <a:pathLst>
                <a:path extrusionOk="0" h="158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21"/>
            <p:cNvSpPr/>
            <p:nvPr/>
          </p:nvSpPr>
          <p:spPr>
            <a:xfrm>
              <a:off x="5077175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21"/>
            <p:cNvSpPr/>
            <p:nvPr/>
          </p:nvSpPr>
          <p:spPr>
            <a:xfrm>
              <a:off x="5344216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21"/>
            <p:cNvSpPr/>
            <p:nvPr/>
          </p:nvSpPr>
          <p:spPr>
            <a:xfrm>
              <a:off x="5611737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43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30" y="363"/>
                    <a:pt x="1482" y="0"/>
                    <a:pt x="10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21"/>
            <p:cNvSpPr/>
            <p:nvPr/>
          </p:nvSpPr>
          <p:spPr>
            <a:xfrm>
              <a:off x="58787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21"/>
            <p:cNvSpPr/>
            <p:nvPr/>
          </p:nvSpPr>
          <p:spPr>
            <a:xfrm>
              <a:off x="614578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21"/>
            <p:cNvSpPr/>
            <p:nvPr/>
          </p:nvSpPr>
          <p:spPr>
            <a:xfrm>
              <a:off x="64133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9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21"/>
            <p:cNvSpPr/>
            <p:nvPr/>
          </p:nvSpPr>
          <p:spPr>
            <a:xfrm>
              <a:off x="668034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21"/>
            <p:cNvSpPr/>
            <p:nvPr/>
          </p:nvSpPr>
          <p:spPr>
            <a:xfrm>
              <a:off x="694738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21"/>
            <p:cNvSpPr/>
            <p:nvPr/>
          </p:nvSpPr>
          <p:spPr>
            <a:xfrm>
              <a:off x="721491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21"/>
            <p:cNvSpPr/>
            <p:nvPr/>
          </p:nvSpPr>
          <p:spPr>
            <a:xfrm>
              <a:off x="748195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21"/>
            <p:cNvSpPr/>
            <p:nvPr/>
          </p:nvSpPr>
          <p:spPr>
            <a:xfrm>
              <a:off x="774899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21"/>
            <p:cNvSpPr/>
            <p:nvPr/>
          </p:nvSpPr>
          <p:spPr>
            <a:xfrm>
              <a:off x="801651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21"/>
            <p:cNvSpPr/>
            <p:nvPr/>
          </p:nvSpPr>
          <p:spPr>
            <a:xfrm>
              <a:off x="828355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21"/>
            <p:cNvSpPr/>
            <p:nvPr/>
          </p:nvSpPr>
          <p:spPr>
            <a:xfrm>
              <a:off x="855059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21"/>
            <p:cNvSpPr/>
            <p:nvPr/>
          </p:nvSpPr>
          <p:spPr>
            <a:xfrm>
              <a:off x="881811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21"/>
            <p:cNvSpPr/>
            <p:nvPr/>
          </p:nvSpPr>
          <p:spPr>
            <a:xfrm>
              <a:off x="908515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1" name="Google Shape;3751;p21"/>
          <p:cNvGrpSpPr/>
          <p:nvPr/>
        </p:nvGrpSpPr>
        <p:grpSpPr>
          <a:xfrm>
            <a:off x="39" y="4663503"/>
            <a:ext cx="9144282" cy="318224"/>
            <a:chOff x="39" y="272478"/>
            <a:chExt cx="9144282" cy="318224"/>
          </a:xfrm>
        </p:grpSpPr>
        <p:sp>
          <p:nvSpPr>
            <p:cNvPr id="3752" name="Google Shape;3752;p21"/>
            <p:cNvSpPr/>
            <p:nvPr/>
          </p:nvSpPr>
          <p:spPr>
            <a:xfrm>
              <a:off x="3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21"/>
            <p:cNvSpPr/>
            <p:nvPr/>
          </p:nvSpPr>
          <p:spPr>
            <a:xfrm>
              <a:off x="26756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21"/>
            <p:cNvSpPr/>
            <p:nvPr/>
          </p:nvSpPr>
          <p:spPr>
            <a:xfrm>
              <a:off x="53460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21"/>
            <p:cNvSpPr/>
            <p:nvPr/>
          </p:nvSpPr>
          <p:spPr>
            <a:xfrm>
              <a:off x="80164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21"/>
            <p:cNvSpPr/>
            <p:nvPr/>
          </p:nvSpPr>
          <p:spPr>
            <a:xfrm>
              <a:off x="106916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21"/>
            <p:cNvSpPr/>
            <p:nvPr/>
          </p:nvSpPr>
          <p:spPr>
            <a:xfrm>
              <a:off x="133620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21"/>
            <p:cNvSpPr/>
            <p:nvPr/>
          </p:nvSpPr>
          <p:spPr>
            <a:xfrm>
              <a:off x="160372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21"/>
            <p:cNvSpPr/>
            <p:nvPr/>
          </p:nvSpPr>
          <p:spPr>
            <a:xfrm>
              <a:off x="187076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21"/>
            <p:cNvSpPr/>
            <p:nvPr/>
          </p:nvSpPr>
          <p:spPr>
            <a:xfrm>
              <a:off x="213780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21"/>
            <p:cNvSpPr/>
            <p:nvPr/>
          </p:nvSpPr>
          <p:spPr>
            <a:xfrm>
              <a:off x="24048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21"/>
            <p:cNvSpPr/>
            <p:nvPr/>
          </p:nvSpPr>
          <p:spPr>
            <a:xfrm>
              <a:off x="267236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21"/>
            <p:cNvSpPr/>
            <p:nvPr/>
          </p:nvSpPr>
          <p:spPr>
            <a:xfrm>
              <a:off x="29394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21"/>
            <p:cNvSpPr/>
            <p:nvPr/>
          </p:nvSpPr>
          <p:spPr>
            <a:xfrm>
              <a:off x="3206930" y="272478"/>
              <a:ext cx="58684" cy="50383"/>
            </a:xfrm>
            <a:custGeom>
              <a:rect b="b" l="l" r="r" t="t"/>
              <a:pathLst>
                <a:path extrusionOk="0" h="1572" w="1831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3" y="1571"/>
                  </a:cubicBezTo>
                  <a:cubicBezTo>
                    <a:pt x="1440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21"/>
            <p:cNvSpPr/>
            <p:nvPr/>
          </p:nvSpPr>
          <p:spPr>
            <a:xfrm>
              <a:off x="347397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21"/>
            <p:cNvSpPr/>
            <p:nvPr/>
          </p:nvSpPr>
          <p:spPr>
            <a:xfrm>
              <a:off x="374101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21"/>
            <p:cNvSpPr/>
            <p:nvPr/>
          </p:nvSpPr>
          <p:spPr>
            <a:xfrm>
              <a:off x="400853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21"/>
            <p:cNvSpPr/>
            <p:nvPr/>
          </p:nvSpPr>
          <p:spPr>
            <a:xfrm>
              <a:off x="427557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21"/>
            <p:cNvSpPr/>
            <p:nvPr/>
          </p:nvSpPr>
          <p:spPr>
            <a:xfrm>
              <a:off x="4542613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21"/>
            <p:cNvSpPr/>
            <p:nvPr/>
          </p:nvSpPr>
          <p:spPr>
            <a:xfrm>
              <a:off x="4810135" y="272478"/>
              <a:ext cx="58651" cy="50383"/>
            </a:xfrm>
            <a:custGeom>
              <a:rect b="b" l="l" r="r" t="t"/>
              <a:pathLst>
                <a:path extrusionOk="0" h="157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2" y="1571"/>
                  </a:cubicBezTo>
                  <a:cubicBezTo>
                    <a:pt x="1439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21"/>
            <p:cNvSpPr/>
            <p:nvPr/>
          </p:nvSpPr>
          <p:spPr>
            <a:xfrm>
              <a:off x="5077175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21"/>
            <p:cNvSpPr/>
            <p:nvPr/>
          </p:nvSpPr>
          <p:spPr>
            <a:xfrm>
              <a:off x="5344216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21"/>
            <p:cNvSpPr/>
            <p:nvPr/>
          </p:nvSpPr>
          <p:spPr>
            <a:xfrm>
              <a:off x="5611737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43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4" y="1501"/>
                    <a:pt x="849" y="1571"/>
                    <a:pt x="1041" y="1571"/>
                  </a:cubicBezTo>
                  <a:cubicBezTo>
                    <a:pt x="1447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21"/>
            <p:cNvSpPr/>
            <p:nvPr/>
          </p:nvSpPr>
          <p:spPr>
            <a:xfrm>
              <a:off x="58787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21"/>
            <p:cNvSpPr/>
            <p:nvPr/>
          </p:nvSpPr>
          <p:spPr>
            <a:xfrm>
              <a:off x="614578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21"/>
            <p:cNvSpPr/>
            <p:nvPr/>
          </p:nvSpPr>
          <p:spPr>
            <a:xfrm>
              <a:off x="64133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4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21"/>
            <p:cNvSpPr/>
            <p:nvPr/>
          </p:nvSpPr>
          <p:spPr>
            <a:xfrm>
              <a:off x="668034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21"/>
            <p:cNvSpPr/>
            <p:nvPr/>
          </p:nvSpPr>
          <p:spPr>
            <a:xfrm>
              <a:off x="694738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21"/>
            <p:cNvSpPr/>
            <p:nvPr/>
          </p:nvSpPr>
          <p:spPr>
            <a:xfrm>
              <a:off x="721491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21"/>
            <p:cNvSpPr/>
            <p:nvPr/>
          </p:nvSpPr>
          <p:spPr>
            <a:xfrm>
              <a:off x="748195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21"/>
            <p:cNvSpPr/>
            <p:nvPr/>
          </p:nvSpPr>
          <p:spPr>
            <a:xfrm>
              <a:off x="774899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21"/>
            <p:cNvSpPr/>
            <p:nvPr/>
          </p:nvSpPr>
          <p:spPr>
            <a:xfrm>
              <a:off x="801651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21"/>
            <p:cNvSpPr/>
            <p:nvPr/>
          </p:nvSpPr>
          <p:spPr>
            <a:xfrm>
              <a:off x="828355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21"/>
            <p:cNvSpPr/>
            <p:nvPr/>
          </p:nvSpPr>
          <p:spPr>
            <a:xfrm>
              <a:off x="855059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21"/>
            <p:cNvSpPr/>
            <p:nvPr/>
          </p:nvSpPr>
          <p:spPr>
            <a:xfrm>
              <a:off x="881811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21"/>
            <p:cNvSpPr/>
            <p:nvPr/>
          </p:nvSpPr>
          <p:spPr>
            <a:xfrm>
              <a:off x="908515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21"/>
            <p:cNvSpPr/>
            <p:nvPr/>
          </p:nvSpPr>
          <p:spPr>
            <a:xfrm>
              <a:off x="3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21"/>
            <p:cNvSpPr/>
            <p:nvPr/>
          </p:nvSpPr>
          <p:spPr>
            <a:xfrm>
              <a:off x="26756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21"/>
            <p:cNvSpPr/>
            <p:nvPr/>
          </p:nvSpPr>
          <p:spPr>
            <a:xfrm>
              <a:off x="53460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21"/>
            <p:cNvSpPr/>
            <p:nvPr/>
          </p:nvSpPr>
          <p:spPr>
            <a:xfrm>
              <a:off x="80164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21"/>
            <p:cNvSpPr/>
            <p:nvPr/>
          </p:nvSpPr>
          <p:spPr>
            <a:xfrm>
              <a:off x="106916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21"/>
            <p:cNvSpPr/>
            <p:nvPr/>
          </p:nvSpPr>
          <p:spPr>
            <a:xfrm>
              <a:off x="133620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21"/>
            <p:cNvSpPr/>
            <p:nvPr/>
          </p:nvSpPr>
          <p:spPr>
            <a:xfrm>
              <a:off x="160372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21"/>
            <p:cNvSpPr/>
            <p:nvPr/>
          </p:nvSpPr>
          <p:spPr>
            <a:xfrm>
              <a:off x="187076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21"/>
            <p:cNvSpPr/>
            <p:nvPr/>
          </p:nvSpPr>
          <p:spPr>
            <a:xfrm>
              <a:off x="213780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21"/>
            <p:cNvSpPr/>
            <p:nvPr/>
          </p:nvSpPr>
          <p:spPr>
            <a:xfrm>
              <a:off x="24048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21"/>
            <p:cNvSpPr/>
            <p:nvPr/>
          </p:nvSpPr>
          <p:spPr>
            <a:xfrm>
              <a:off x="267236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21"/>
            <p:cNvSpPr/>
            <p:nvPr/>
          </p:nvSpPr>
          <p:spPr>
            <a:xfrm>
              <a:off x="29394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21"/>
            <p:cNvSpPr/>
            <p:nvPr/>
          </p:nvSpPr>
          <p:spPr>
            <a:xfrm>
              <a:off x="3206930" y="539999"/>
              <a:ext cx="58684" cy="50703"/>
            </a:xfrm>
            <a:custGeom>
              <a:rect b="b" l="l" r="r" t="t"/>
              <a:pathLst>
                <a:path extrusionOk="0" h="1582" w="1831">
                  <a:moveTo>
                    <a:pt x="1044" y="0"/>
                  </a:moveTo>
                  <a:cubicBezTo>
                    <a:pt x="348" y="0"/>
                    <a:pt x="0" y="862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21"/>
            <p:cNvSpPr/>
            <p:nvPr/>
          </p:nvSpPr>
          <p:spPr>
            <a:xfrm>
              <a:off x="347397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21"/>
            <p:cNvSpPr/>
            <p:nvPr/>
          </p:nvSpPr>
          <p:spPr>
            <a:xfrm>
              <a:off x="374101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21"/>
            <p:cNvSpPr/>
            <p:nvPr/>
          </p:nvSpPr>
          <p:spPr>
            <a:xfrm>
              <a:off x="400853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21"/>
            <p:cNvSpPr/>
            <p:nvPr/>
          </p:nvSpPr>
          <p:spPr>
            <a:xfrm>
              <a:off x="427557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21"/>
            <p:cNvSpPr/>
            <p:nvPr/>
          </p:nvSpPr>
          <p:spPr>
            <a:xfrm>
              <a:off x="4542613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21"/>
            <p:cNvSpPr/>
            <p:nvPr/>
          </p:nvSpPr>
          <p:spPr>
            <a:xfrm>
              <a:off x="4810135" y="539999"/>
              <a:ext cx="58651" cy="50703"/>
            </a:xfrm>
            <a:custGeom>
              <a:rect b="b" l="l" r="r" t="t"/>
              <a:pathLst>
                <a:path extrusionOk="0" h="158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21"/>
            <p:cNvSpPr/>
            <p:nvPr/>
          </p:nvSpPr>
          <p:spPr>
            <a:xfrm>
              <a:off x="5077175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21"/>
            <p:cNvSpPr/>
            <p:nvPr/>
          </p:nvSpPr>
          <p:spPr>
            <a:xfrm>
              <a:off x="5344216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21"/>
            <p:cNvSpPr/>
            <p:nvPr/>
          </p:nvSpPr>
          <p:spPr>
            <a:xfrm>
              <a:off x="5611737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43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30" y="363"/>
                    <a:pt x="1482" y="0"/>
                    <a:pt x="10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21"/>
            <p:cNvSpPr/>
            <p:nvPr/>
          </p:nvSpPr>
          <p:spPr>
            <a:xfrm>
              <a:off x="58787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21"/>
            <p:cNvSpPr/>
            <p:nvPr/>
          </p:nvSpPr>
          <p:spPr>
            <a:xfrm>
              <a:off x="614578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21"/>
            <p:cNvSpPr/>
            <p:nvPr/>
          </p:nvSpPr>
          <p:spPr>
            <a:xfrm>
              <a:off x="64133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9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21"/>
            <p:cNvSpPr/>
            <p:nvPr/>
          </p:nvSpPr>
          <p:spPr>
            <a:xfrm>
              <a:off x="668034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21"/>
            <p:cNvSpPr/>
            <p:nvPr/>
          </p:nvSpPr>
          <p:spPr>
            <a:xfrm>
              <a:off x="694738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21"/>
            <p:cNvSpPr/>
            <p:nvPr/>
          </p:nvSpPr>
          <p:spPr>
            <a:xfrm>
              <a:off x="721491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21"/>
            <p:cNvSpPr/>
            <p:nvPr/>
          </p:nvSpPr>
          <p:spPr>
            <a:xfrm>
              <a:off x="748195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21"/>
            <p:cNvSpPr/>
            <p:nvPr/>
          </p:nvSpPr>
          <p:spPr>
            <a:xfrm>
              <a:off x="774899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21"/>
            <p:cNvSpPr/>
            <p:nvPr/>
          </p:nvSpPr>
          <p:spPr>
            <a:xfrm>
              <a:off x="801651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21"/>
            <p:cNvSpPr/>
            <p:nvPr/>
          </p:nvSpPr>
          <p:spPr>
            <a:xfrm>
              <a:off x="828355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21"/>
            <p:cNvSpPr/>
            <p:nvPr/>
          </p:nvSpPr>
          <p:spPr>
            <a:xfrm>
              <a:off x="855059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21"/>
            <p:cNvSpPr/>
            <p:nvPr/>
          </p:nvSpPr>
          <p:spPr>
            <a:xfrm>
              <a:off x="881811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21"/>
            <p:cNvSpPr/>
            <p:nvPr/>
          </p:nvSpPr>
          <p:spPr>
            <a:xfrm>
              <a:off x="908515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3822" name="Shape 3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3" name="Google Shape;3823;p22"/>
          <p:cNvSpPr txBox="1"/>
          <p:nvPr>
            <p:ph type="title"/>
          </p:nvPr>
        </p:nvSpPr>
        <p:spPr>
          <a:xfrm>
            <a:off x="1747350" y="1465770"/>
            <a:ext cx="3839700" cy="6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24" name="Google Shape;3824;p22"/>
          <p:cNvSpPr txBox="1"/>
          <p:nvPr>
            <p:ph idx="1" type="subTitle"/>
          </p:nvPr>
        </p:nvSpPr>
        <p:spPr>
          <a:xfrm>
            <a:off x="1747350" y="2038800"/>
            <a:ext cx="5649300" cy="20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25" name="Google Shape;3825;p22"/>
          <p:cNvSpPr txBox="1"/>
          <p:nvPr>
            <p:ph idx="2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826" name="Google Shape;3826;p22"/>
          <p:cNvGrpSpPr/>
          <p:nvPr/>
        </p:nvGrpSpPr>
        <p:grpSpPr>
          <a:xfrm>
            <a:off x="39" y="584422"/>
            <a:ext cx="9144282" cy="318224"/>
            <a:chOff x="39" y="584422"/>
            <a:chExt cx="9144282" cy="318224"/>
          </a:xfrm>
        </p:grpSpPr>
        <p:sp>
          <p:nvSpPr>
            <p:cNvPr id="3827" name="Google Shape;3827;p22"/>
            <p:cNvSpPr/>
            <p:nvPr/>
          </p:nvSpPr>
          <p:spPr>
            <a:xfrm>
              <a:off x="39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22"/>
            <p:cNvSpPr/>
            <p:nvPr/>
          </p:nvSpPr>
          <p:spPr>
            <a:xfrm>
              <a:off x="267560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22"/>
            <p:cNvSpPr/>
            <p:nvPr/>
          </p:nvSpPr>
          <p:spPr>
            <a:xfrm>
              <a:off x="534601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22"/>
            <p:cNvSpPr/>
            <p:nvPr/>
          </p:nvSpPr>
          <p:spPr>
            <a:xfrm>
              <a:off x="801641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1" name="Google Shape;3831;p22"/>
            <p:cNvSpPr/>
            <p:nvPr/>
          </p:nvSpPr>
          <p:spPr>
            <a:xfrm>
              <a:off x="1069162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2" name="Google Shape;3832;p22"/>
            <p:cNvSpPr/>
            <p:nvPr/>
          </p:nvSpPr>
          <p:spPr>
            <a:xfrm>
              <a:off x="1336203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3" name="Google Shape;3833;p22"/>
            <p:cNvSpPr/>
            <p:nvPr/>
          </p:nvSpPr>
          <p:spPr>
            <a:xfrm>
              <a:off x="1603724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4" name="Google Shape;3834;p22"/>
            <p:cNvSpPr/>
            <p:nvPr/>
          </p:nvSpPr>
          <p:spPr>
            <a:xfrm>
              <a:off x="7214910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5" name="Google Shape;3835;p22"/>
            <p:cNvSpPr/>
            <p:nvPr/>
          </p:nvSpPr>
          <p:spPr>
            <a:xfrm>
              <a:off x="7481951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6" name="Google Shape;3836;p22"/>
            <p:cNvSpPr/>
            <p:nvPr/>
          </p:nvSpPr>
          <p:spPr>
            <a:xfrm>
              <a:off x="7748991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7" name="Google Shape;3837;p22"/>
            <p:cNvSpPr/>
            <p:nvPr/>
          </p:nvSpPr>
          <p:spPr>
            <a:xfrm>
              <a:off x="8016513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8" name="Google Shape;3838;p22"/>
            <p:cNvSpPr/>
            <p:nvPr/>
          </p:nvSpPr>
          <p:spPr>
            <a:xfrm>
              <a:off x="8283553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9" name="Google Shape;3839;p22"/>
            <p:cNvSpPr/>
            <p:nvPr/>
          </p:nvSpPr>
          <p:spPr>
            <a:xfrm>
              <a:off x="8550594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0" name="Google Shape;3840;p22"/>
            <p:cNvSpPr/>
            <p:nvPr/>
          </p:nvSpPr>
          <p:spPr>
            <a:xfrm>
              <a:off x="8818115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1" name="Google Shape;3841;p22"/>
            <p:cNvSpPr/>
            <p:nvPr/>
          </p:nvSpPr>
          <p:spPr>
            <a:xfrm>
              <a:off x="9085156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2" name="Google Shape;3842;p22"/>
            <p:cNvSpPr/>
            <p:nvPr/>
          </p:nvSpPr>
          <p:spPr>
            <a:xfrm>
              <a:off x="39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3" name="Google Shape;3843;p22"/>
            <p:cNvSpPr/>
            <p:nvPr/>
          </p:nvSpPr>
          <p:spPr>
            <a:xfrm>
              <a:off x="267560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4" name="Google Shape;3844;p22"/>
            <p:cNvSpPr/>
            <p:nvPr/>
          </p:nvSpPr>
          <p:spPr>
            <a:xfrm>
              <a:off x="534601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5" name="Google Shape;3845;p22"/>
            <p:cNvSpPr/>
            <p:nvPr/>
          </p:nvSpPr>
          <p:spPr>
            <a:xfrm>
              <a:off x="801641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6" name="Google Shape;3846;p22"/>
            <p:cNvSpPr/>
            <p:nvPr/>
          </p:nvSpPr>
          <p:spPr>
            <a:xfrm>
              <a:off x="1069162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7" name="Google Shape;3847;p22"/>
            <p:cNvSpPr/>
            <p:nvPr/>
          </p:nvSpPr>
          <p:spPr>
            <a:xfrm>
              <a:off x="1336203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8" name="Google Shape;3848;p22"/>
            <p:cNvSpPr/>
            <p:nvPr/>
          </p:nvSpPr>
          <p:spPr>
            <a:xfrm>
              <a:off x="1603724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9" name="Google Shape;3849;p22"/>
            <p:cNvSpPr/>
            <p:nvPr/>
          </p:nvSpPr>
          <p:spPr>
            <a:xfrm>
              <a:off x="7214910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0" name="Google Shape;3850;p22"/>
            <p:cNvSpPr/>
            <p:nvPr/>
          </p:nvSpPr>
          <p:spPr>
            <a:xfrm>
              <a:off x="7481951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1" name="Google Shape;3851;p22"/>
            <p:cNvSpPr/>
            <p:nvPr/>
          </p:nvSpPr>
          <p:spPr>
            <a:xfrm>
              <a:off x="7748991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2" name="Google Shape;3852;p22"/>
            <p:cNvSpPr/>
            <p:nvPr/>
          </p:nvSpPr>
          <p:spPr>
            <a:xfrm>
              <a:off x="8016513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3" name="Google Shape;3853;p22"/>
            <p:cNvSpPr/>
            <p:nvPr/>
          </p:nvSpPr>
          <p:spPr>
            <a:xfrm>
              <a:off x="8283553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4" name="Google Shape;3854;p22"/>
            <p:cNvSpPr/>
            <p:nvPr/>
          </p:nvSpPr>
          <p:spPr>
            <a:xfrm>
              <a:off x="8550594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5" name="Google Shape;3855;p22"/>
            <p:cNvSpPr/>
            <p:nvPr/>
          </p:nvSpPr>
          <p:spPr>
            <a:xfrm>
              <a:off x="8818115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6" name="Google Shape;3856;p22"/>
            <p:cNvSpPr/>
            <p:nvPr/>
          </p:nvSpPr>
          <p:spPr>
            <a:xfrm>
              <a:off x="9085156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7" name="Google Shape;3857;p22"/>
          <p:cNvGrpSpPr/>
          <p:nvPr/>
        </p:nvGrpSpPr>
        <p:grpSpPr>
          <a:xfrm>
            <a:off x="39" y="4663503"/>
            <a:ext cx="9144282" cy="318224"/>
            <a:chOff x="39" y="272478"/>
            <a:chExt cx="9144282" cy="318224"/>
          </a:xfrm>
        </p:grpSpPr>
        <p:sp>
          <p:nvSpPr>
            <p:cNvPr id="3858" name="Google Shape;3858;p22"/>
            <p:cNvSpPr/>
            <p:nvPr/>
          </p:nvSpPr>
          <p:spPr>
            <a:xfrm>
              <a:off x="3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9" name="Google Shape;3859;p22"/>
            <p:cNvSpPr/>
            <p:nvPr/>
          </p:nvSpPr>
          <p:spPr>
            <a:xfrm>
              <a:off x="26756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0" name="Google Shape;3860;p22"/>
            <p:cNvSpPr/>
            <p:nvPr/>
          </p:nvSpPr>
          <p:spPr>
            <a:xfrm>
              <a:off x="53460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1" name="Google Shape;3861;p22"/>
            <p:cNvSpPr/>
            <p:nvPr/>
          </p:nvSpPr>
          <p:spPr>
            <a:xfrm>
              <a:off x="80164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2" name="Google Shape;3862;p22"/>
            <p:cNvSpPr/>
            <p:nvPr/>
          </p:nvSpPr>
          <p:spPr>
            <a:xfrm>
              <a:off x="106916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3" name="Google Shape;3863;p22"/>
            <p:cNvSpPr/>
            <p:nvPr/>
          </p:nvSpPr>
          <p:spPr>
            <a:xfrm>
              <a:off x="133620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4" name="Google Shape;3864;p22"/>
            <p:cNvSpPr/>
            <p:nvPr/>
          </p:nvSpPr>
          <p:spPr>
            <a:xfrm>
              <a:off x="160372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5" name="Google Shape;3865;p22"/>
            <p:cNvSpPr/>
            <p:nvPr/>
          </p:nvSpPr>
          <p:spPr>
            <a:xfrm>
              <a:off x="187076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22"/>
            <p:cNvSpPr/>
            <p:nvPr/>
          </p:nvSpPr>
          <p:spPr>
            <a:xfrm>
              <a:off x="213780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7" name="Google Shape;3867;p22"/>
            <p:cNvSpPr/>
            <p:nvPr/>
          </p:nvSpPr>
          <p:spPr>
            <a:xfrm>
              <a:off x="24048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22"/>
            <p:cNvSpPr/>
            <p:nvPr/>
          </p:nvSpPr>
          <p:spPr>
            <a:xfrm>
              <a:off x="267236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22"/>
            <p:cNvSpPr/>
            <p:nvPr/>
          </p:nvSpPr>
          <p:spPr>
            <a:xfrm>
              <a:off x="29394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0" name="Google Shape;3870;p22"/>
            <p:cNvSpPr/>
            <p:nvPr/>
          </p:nvSpPr>
          <p:spPr>
            <a:xfrm>
              <a:off x="3206930" y="272478"/>
              <a:ext cx="58684" cy="50383"/>
            </a:xfrm>
            <a:custGeom>
              <a:rect b="b" l="l" r="r" t="t"/>
              <a:pathLst>
                <a:path extrusionOk="0" h="1572" w="1831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3" y="1571"/>
                  </a:cubicBezTo>
                  <a:cubicBezTo>
                    <a:pt x="1440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22"/>
            <p:cNvSpPr/>
            <p:nvPr/>
          </p:nvSpPr>
          <p:spPr>
            <a:xfrm>
              <a:off x="347397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2" name="Google Shape;3872;p22"/>
            <p:cNvSpPr/>
            <p:nvPr/>
          </p:nvSpPr>
          <p:spPr>
            <a:xfrm>
              <a:off x="374101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3" name="Google Shape;3873;p22"/>
            <p:cNvSpPr/>
            <p:nvPr/>
          </p:nvSpPr>
          <p:spPr>
            <a:xfrm>
              <a:off x="400853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4" name="Google Shape;3874;p22"/>
            <p:cNvSpPr/>
            <p:nvPr/>
          </p:nvSpPr>
          <p:spPr>
            <a:xfrm>
              <a:off x="427557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5" name="Google Shape;3875;p22"/>
            <p:cNvSpPr/>
            <p:nvPr/>
          </p:nvSpPr>
          <p:spPr>
            <a:xfrm>
              <a:off x="4542613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6" name="Google Shape;3876;p22"/>
            <p:cNvSpPr/>
            <p:nvPr/>
          </p:nvSpPr>
          <p:spPr>
            <a:xfrm>
              <a:off x="4810135" y="272478"/>
              <a:ext cx="58651" cy="50383"/>
            </a:xfrm>
            <a:custGeom>
              <a:rect b="b" l="l" r="r" t="t"/>
              <a:pathLst>
                <a:path extrusionOk="0" h="157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2" y="1571"/>
                  </a:cubicBezTo>
                  <a:cubicBezTo>
                    <a:pt x="1439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7" name="Google Shape;3877;p22"/>
            <p:cNvSpPr/>
            <p:nvPr/>
          </p:nvSpPr>
          <p:spPr>
            <a:xfrm>
              <a:off x="5077175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8" name="Google Shape;3878;p22"/>
            <p:cNvSpPr/>
            <p:nvPr/>
          </p:nvSpPr>
          <p:spPr>
            <a:xfrm>
              <a:off x="5344216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9" name="Google Shape;3879;p22"/>
            <p:cNvSpPr/>
            <p:nvPr/>
          </p:nvSpPr>
          <p:spPr>
            <a:xfrm>
              <a:off x="5611737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43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4" y="1501"/>
                    <a:pt x="849" y="1571"/>
                    <a:pt x="1041" y="1571"/>
                  </a:cubicBezTo>
                  <a:cubicBezTo>
                    <a:pt x="1447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0" name="Google Shape;3880;p22"/>
            <p:cNvSpPr/>
            <p:nvPr/>
          </p:nvSpPr>
          <p:spPr>
            <a:xfrm>
              <a:off x="58787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1" name="Google Shape;3881;p22"/>
            <p:cNvSpPr/>
            <p:nvPr/>
          </p:nvSpPr>
          <p:spPr>
            <a:xfrm>
              <a:off x="614578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2" name="Google Shape;3882;p22"/>
            <p:cNvSpPr/>
            <p:nvPr/>
          </p:nvSpPr>
          <p:spPr>
            <a:xfrm>
              <a:off x="64133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4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3" name="Google Shape;3883;p22"/>
            <p:cNvSpPr/>
            <p:nvPr/>
          </p:nvSpPr>
          <p:spPr>
            <a:xfrm>
              <a:off x="668034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4" name="Google Shape;3884;p22"/>
            <p:cNvSpPr/>
            <p:nvPr/>
          </p:nvSpPr>
          <p:spPr>
            <a:xfrm>
              <a:off x="694738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5" name="Google Shape;3885;p22"/>
            <p:cNvSpPr/>
            <p:nvPr/>
          </p:nvSpPr>
          <p:spPr>
            <a:xfrm>
              <a:off x="721491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6" name="Google Shape;3886;p22"/>
            <p:cNvSpPr/>
            <p:nvPr/>
          </p:nvSpPr>
          <p:spPr>
            <a:xfrm>
              <a:off x="748195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22"/>
            <p:cNvSpPr/>
            <p:nvPr/>
          </p:nvSpPr>
          <p:spPr>
            <a:xfrm>
              <a:off x="774899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8" name="Google Shape;3888;p22"/>
            <p:cNvSpPr/>
            <p:nvPr/>
          </p:nvSpPr>
          <p:spPr>
            <a:xfrm>
              <a:off x="801651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9" name="Google Shape;3889;p22"/>
            <p:cNvSpPr/>
            <p:nvPr/>
          </p:nvSpPr>
          <p:spPr>
            <a:xfrm>
              <a:off x="828355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0" name="Google Shape;3890;p22"/>
            <p:cNvSpPr/>
            <p:nvPr/>
          </p:nvSpPr>
          <p:spPr>
            <a:xfrm>
              <a:off x="855059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1" name="Google Shape;3891;p22"/>
            <p:cNvSpPr/>
            <p:nvPr/>
          </p:nvSpPr>
          <p:spPr>
            <a:xfrm>
              <a:off x="881811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2" name="Google Shape;3892;p22"/>
            <p:cNvSpPr/>
            <p:nvPr/>
          </p:nvSpPr>
          <p:spPr>
            <a:xfrm>
              <a:off x="908515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3" name="Google Shape;3893;p22"/>
            <p:cNvSpPr/>
            <p:nvPr/>
          </p:nvSpPr>
          <p:spPr>
            <a:xfrm>
              <a:off x="3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4" name="Google Shape;3894;p22"/>
            <p:cNvSpPr/>
            <p:nvPr/>
          </p:nvSpPr>
          <p:spPr>
            <a:xfrm>
              <a:off x="26756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5" name="Google Shape;3895;p22"/>
            <p:cNvSpPr/>
            <p:nvPr/>
          </p:nvSpPr>
          <p:spPr>
            <a:xfrm>
              <a:off x="53460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6" name="Google Shape;3896;p22"/>
            <p:cNvSpPr/>
            <p:nvPr/>
          </p:nvSpPr>
          <p:spPr>
            <a:xfrm>
              <a:off x="80164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22"/>
            <p:cNvSpPr/>
            <p:nvPr/>
          </p:nvSpPr>
          <p:spPr>
            <a:xfrm>
              <a:off x="106916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8" name="Google Shape;3898;p22"/>
            <p:cNvSpPr/>
            <p:nvPr/>
          </p:nvSpPr>
          <p:spPr>
            <a:xfrm>
              <a:off x="133620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9" name="Google Shape;3899;p22"/>
            <p:cNvSpPr/>
            <p:nvPr/>
          </p:nvSpPr>
          <p:spPr>
            <a:xfrm>
              <a:off x="160372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0" name="Google Shape;3900;p22"/>
            <p:cNvSpPr/>
            <p:nvPr/>
          </p:nvSpPr>
          <p:spPr>
            <a:xfrm>
              <a:off x="187076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1" name="Google Shape;3901;p22"/>
            <p:cNvSpPr/>
            <p:nvPr/>
          </p:nvSpPr>
          <p:spPr>
            <a:xfrm>
              <a:off x="213780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22"/>
            <p:cNvSpPr/>
            <p:nvPr/>
          </p:nvSpPr>
          <p:spPr>
            <a:xfrm>
              <a:off x="24048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3" name="Google Shape;3903;p22"/>
            <p:cNvSpPr/>
            <p:nvPr/>
          </p:nvSpPr>
          <p:spPr>
            <a:xfrm>
              <a:off x="267236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4" name="Google Shape;3904;p22"/>
            <p:cNvSpPr/>
            <p:nvPr/>
          </p:nvSpPr>
          <p:spPr>
            <a:xfrm>
              <a:off x="29394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22"/>
            <p:cNvSpPr/>
            <p:nvPr/>
          </p:nvSpPr>
          <p:spPr>
            <a:xfrm>
              <a:off x="3206930" y="539999"/>
              <a:ext cx="58684" cy="50703"/>
            </a:xfrm>
            <a:custGeom>
              <a:rect b="b" l="l" r="r" t="t"/>
              <a:pathLst>
                <a:path extrusionOk="0" h="1582" w="1831">
                  <a:moveTo>
                    <a:pt x="1044" y="0"/>
                  </a:moveTo>
                  <a:cubicBezTo>
                    <a:pt x="348" y="0"/>
                    <a:pt x="0" y="862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6" name="Google Shape;3906;p22"/>
            <p:cNvSpPr/>
            <p:nvPr/>
          </p:nvSpPr>
          <p:spPr>
            <a:xfrm>
              <a:off x="347397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7" name="Google Shape;3907;p22"/>
            <p:cNvSpPr/>
            <p:nvPr/>
          </p:nvSpPr>
          <p:spPr>
            <a:xfrm>
              <a:off x="374101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8" name="Google Shape;3908;p22"/>
            <p:cNvSpPr/>
            <p:nvPr/>
          </p:nvSpPr>
          <p:spPr>
            <a:xfrm>
              <a:off x="400853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9" name="Google Shape;3909;p22"/>
            <p:cNvSpPr/>
            <p:nvPr/>
          </p:nvSpPr>
          <p:spPr>
            <a:xfrm>
              <a:off x="427557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0" name="Google Shape;3910;p22"/>
            <p:cNvSpPr/>
            <p:nvPr/>
          </p:nvSpPr>
          <p:spPr>
            <a:xfrm>
              <a:off x="4542613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1" name="Google Shape;3911;p22"/>
            <p:cNvSpPr/>
            <p:nvPr/>
          </p:nvSpPr>
          <p:spPr>
            <a:xfrm>
              <a:off x="4810135" y="539999"/>
              <a:ext cx="58651" cy="50703"/>
            </a:xfrm>
            <a:custGeom>
              <a:rect b="b" l="l" r="r" t="t"/>
              <a:pathLst>
                <a:path extrusionOk="0" h="158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2" name="Google Shape;3912;p22"/>
            <p:cNvSpPr/>
            <p:nvPr/>
          </p:nvSpPr>
          <p:spPr>
            <a:xfrm>
              <a:off x="5077175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3" name="Google Shape;3913;p22"/>
            <p:cNvSpPr/>
            <p:nvPr/>
          </p:nvSpPr>
          <p:spPr>
            <a:xfrm>
              <a:off x="5344216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4" name="Google Shape;3914;p22"/>
            <p:cNvSpPr/>
            <p:nvPr/>
          </p:nvSpPr>
          <p:spPr>
            <a:xfrm>
              <a:off x="5611737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43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30" y="363"/>
                    <a:pt x="1482" y="0"/>
                    <a:pt x="10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5" name="Google Shape;3915;p22"/>
            <p:cNvSpPr/>
            <p:nvPr/>
          </p:nvSpPr>
          <p:spPr>
            <a:xfrm>
              <a:off x="58787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6" name="Google Shape;3916;p22"/>
            <p:cNvSpPr/>
            <p:nvPr/>
          </p:nvSpPr>
          <p:spPr>
            <a:xfrm>
              <a:off x="614578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7" name="Google Shape;3917;p22"/>
            <p:cNvSpPr/>
            <p:nvPr/>
          </p:nvSpPr>
          <p:spPr>
            <a:xfrm>
              <a:off x="64133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9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8" name="Google Shape;3918;p22"/>
            <p:cNvSpPr/>
            <p:nvPr/>
          </p:nvSpPr>
          <p:spPr>
            <a:xfrm>
              <a:off x="668034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9" name="Google Shape;3919;p22"/>
            <p:cNvSpPr/>
            <p:nvPr/>
          </p:nvSpPr>
          <p:spPr>
            <a:xfrm>
              <a:off x="694738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0" name="Google Shape;3920;p22"/>
            <p:cNvSpPr/>
            <p:nvPr/>
          </p:nvSpPr>
          <p:spPr>
            <a:xfrm>
              <a:off x="721491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1" name="Google Shape;3921;p22"/>
            <p:cNvSpPr/>
            <p:nvPr/>
          </p:nvSpPr>
          <p:spPr>
            <a:xfrm>
              <a:off x="748195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22"/>
            <p:cNvSpPr/>
            <p:nvPr/>
          </p:nvSpPr>
          <p:spPr>
            <a:xfrm>
              <a:off x="774899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3" name="Google Shape;3923;p22"/>
            <p:cNvSpPr/>
            <p:nvPr/>
          </p:nvSpPr>
          <p:spPr>
            <a:xfrm>
              <a:off x="801651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4" name="Google Shape;3924;p22"/>
            <p:cNvSpPr/>
            <p:nvPr/>
          </p:nvSpPr>
          <p:spPr>
            <a:xfrm>
              <a:off x="828355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5" name="Google Shape;3925;p22"/>
            <p:cNvSpPr/>
            <p:nvPr/>
          </p:nvSpPr>
          <p:spPr>
            <a:xfrm>
              <a:off x="855059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22"/>
            <p:cNvSpPr/>
            <p:nvPr/>
          </p:nvSpPr>
          <p:spPr>
            <a:xfrm>
              <a:off x="881811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22"/>
            <p:cNvSpPr/>
            <p:nvPr/>
          </p:nvSpPr>
          <p:spPr>
            <a:xfrm>
              <a:off x="908515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solidFill>
          <a:schemeClr val="dk1"/>
        </a:solidFill>
      </p:bgPr>
    </p:bg>
    <p:spTree>
      <p:nvGrpSpPr>
        <p:cNvPr id="3928" name="Shape 3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9" name="Google Shape;3929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930" name="Google Shape;3930;p23"/>
          <p:cNvGrpSpPr/>
          <p:nvPr/>
        </p:nvGrpSpPr>
        <p:grpSpPr>
          <a:xfrm>
            <a:off x="39" y="584422"/>
            <a:ext cx="9144282" cy="318224"/>
            <a:chOff x="39" y="584422"/>
            <a:chExt cx="9144282" cy="318224"/>
          </a:xfrm>
        </p:grpSpPr>
        <p:sp>
          <p:nvSpPr>
            <p:cNvPr id="3931" name="Google Shape;3931;p23"/>
            <p:cNvSpPr/>
            <p:nvPr/>
          </p:nvSpPr>
          <p:spPr>
            <a:xfrm>
              <a:off x="39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2" name="Google Shape;3932;p23"/>
            <p:cNvSpPr/>
            <p:nvPr/>
          </p:nvSpPr>
          <p:spPr>
            <a:xfrm>
              <a:off x="267560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3" name="Google Shape;3933;p23"/>
            <p:cNvSpPr/>
            <p:nvPr/>
          </p:nvSpPr>
          <p:spPr>
            <a:xfrm>
              <a:off x="534601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4" name="Google Shape;3934;p23"/>
            <p:cNvSpPr/>
            <p:nvPr/>
          </p:nvSpPr>
          <p:spPr>
            <a:xfrm>
              <a:off x="801641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5" name="Google Shape;3935;p23"/>
            <p:cNvSpPr/>
            <p:nvPr/>
          </p:nvSpPr>
          <p:spPr>
            <a:xfrm>
              <a:off x="1069162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6" name="Google Shape;3936;p23"/>
            <p:cNvSpPr/>
            <p:nvPr/>
          </p:nvSpPr>
          <p:spPr>
            <a:xfrm>
              <a:off x="1336203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7" name="Google Shape;3937;p23"/>
            <p:cNvSpPr/>
            <p:nvPr/>
          </p:nvSpPr>
          <p:spPr>
            <a:xfrm>
              <a:off x="1603724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8" name="Google Shape;3938;p23"/>
            <p:cNvSpPr/>
            <p:nvPr/>
          </p:nvSpPr>
          <p:spPr>
            <a:xfrm>
              <a:off x="7214910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9" name="Google Shape;3939;p23"/>
            <p:cNvSpPr/>
            <p:nvPr/>
          </p:nvSpPr>
          <p:spPr>
            <a:xfrm>
              <a:off x="7481951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0" name="Google Shape;3940;p23"/>
            <p:cNvSpPr/>
            <p:nvPr/>
          </p:nvSpPr>
          <p:spPr>
            <a:xfrm>
              <a:off x="7748991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1" name="Google Shape;3941;p23"/>
            <p:cNvSpPr/>
            <p:nvPr/>
          </p:nvSpPr>
          <p:spPr>
            <a:xfrm>
              <a:off x="8016513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2" name="Google Shape;3942;p23"/>
            <p:cNvSpPr/>
            <p:nvPr/>
          </p:nvSpPr>
          <p:spPr>
            <a:xfrm>
              <a:off x="8283553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23"/>
            <p:cNvSpPr/>
            <p:nvPr/>
          </p:nvSpPr>
          <p:spPr>
            <a:xfrm>
              <a:off x="8550594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4" name="Google Shape;3944;p23"/>
            <p:cNvSpPr/>
            <p:nvPr/>
          </p:nvSpPr>
          <p:spPr>
            <a:xfrm>
              <a:off x="8818115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5" name="Google Shape;3945;p23"/>
            <p:cNvSpPr/>
            <p:nvPr/>
          </p:nvSpPr>
          <p:spPr>
            <a:xfrm>
              <a:off x="9085156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6" name="Google Shape;3946;p23"/>
            <p:cNvSpPr/>
            <p:nvPr/>
          </p:nvSpPr>
          <p:spPr>
            <a:xfrm>
              <a:off x="39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7" name="Google Shape;3947;p23"/>
            <p:cNvSpPr/>
            <p:nvPr/>
          </p:nvSpPr>
          <p:spPr>
            <a:xfrm>
              <a:off x="267560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8" name="Google Shape;3948;p23"/>
            <p:cNvSpPr/>
            <p:nvPr/>
          </p:nvSpPr>
          <p:spPr>
            <a:xfrm>
              <a:off x="534601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9" name="Google Shape;3949;p23"/>
            <p:cNvSpPr/>
            <p:nvPr/>
          </p:nvSpPr>
          <p:spPr>
            <a:xfrm>
              <a:off x="801641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0" name="Google Shape;3950;p23"/>
            <p:cNvSpPr/>
            <p:nvPr/>
          </p:nvSpPr>
          <p:spPr>
            <a:xfrm>
              <a:off x="1069162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1" name="Google Shape;3951;p23"/>
            <p:cNvSpPr/>
            <p:nvPr/>
          </p:nvSpPr>
          <p:spPr>
            <a:xfrm>
              <a:off x="1336203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2" name="Google Shape;3952;p23"/>
            <p:cNvSpPr/>
            <p:nvPr/>
          </p:nvSpPr>
          <p:spPr>
            <a:xfrm>
              <a:off x="1603724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3" name="Google Shape;3953;p23"/>
            <p:cNvSpPr/>
            <p:nvPr/>
          </p:nvSpPr>
          <p:spPr>
            <a:xfrm>
              <a:off x="7214910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4" name="Google Shape;3954;p23"/>
            <p:cNvSpPr/>
            <p:nvPr/>
          </p:nvSpPr>
          <p:spPr>
            <a:xfrm>
              <a:off x="7481951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5" name="Google Shape;3955;p23"/>
            <p:cNvSpPr/>
            <p:nvPr/>
          </p:nvSpPr>
          <p:spPr>
            <a:xfrm>
              <a:off x="7748991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6" name="Google Shape;3956;p23"/>
            <p:cNvSpPr/>
            <p:nvPr/>
          </p:nvSpPr>
          <p:spPr>
            <a:xfrm>
              <a:off x="8016513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7" name="Google Shape;3957;p23"/>
            <p:cNvSpPr/>
            <p:nvPr/>
          </p:nvSpPr>
          <p:spPr>
            <a:xfrm>
              <a:off x="8283553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8" name="Google Shape;3958;p23"/>
            <p:cNvSpPr/>
            <p:nvPr/>
          </p:nvSpPr>
          <p:spPr>
            <a:xfrm>
              <a:off x="8550594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9" name="Google Shape;3959;p23"/>
            <p:cNvSpPr/>
            <p:nvPr/>
          </p:nvSpPr>
          <p:spPr>
            <a:xfrm>
              <a:off x="8818115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0" name="Google Shape;3960;p23"/>
            <p:cNvSpPr/>
            <p:nvPr/>
          </p:nvSpPr>
          <p:spPr>
            <a:xfrm>
              <a:off x="9085156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1" name="Google Shape;3961;p23"/>
          <p:cNvGrpSpPr/>
          <p:nvPr/>
        </p:nvGrpSpPr>
        <p:grpSpPr>
          <a:xfrm>
            <a:off x="39" y="4663503"/>
            <a:ext cx="9144282" cy="318224"/>
            <a:chOff x="39" y="272478"/>
            <a:chExt cx="9144282" cy="318224"/>
          </a:xfrm>
        </p:grpSpPr>
        <p:sp>
          <p:nvSpPr>
            <p:cNvPr id="3962" name="Google Shape;3962;p23"/>
            <p:cNvSpPr/>
            <p:nvPr/>
          </p:nvSpPr>
          <p:spPr>
            <a:xfrm>
              <a:off x="3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3" name="Google Shape;3963;p23"/>
            <p:cNvSpPr/>
            <p:nvPr/>
          </p:nvSpPr>
          <p:spPr>
            <a:xfrm>
              <a:off x="26756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4" name="Google Shape;3964;p23"/>
            <p:cNvSpPr/>
            <p:nvPr/>
          </p:nvSpPr>
          <p:spPr>
            <a:xfrm>
              <a:off x="53460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5" name="Google Shape;3965;p23"/>
            <p:cNvSpPr/>
            <p:nvPr/>
          </p:nvSpPr>
          <p:spPr>
            <a:xfrm>
              <a:off x="80164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6" name="Google Shape;3966;p23"/>
            <p:cNvSpPr/>
            <p:nvPr/>
          </p:nvSpPr>
          <p:spPr>
            <a:xfrm>
              <a:off x="106916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7" name="Google Shape;3967;p23"/>
            <p:cNvSpPr/>
            <p:nvPr/>
          </p:nvSpPr>
          <p:spPr>
            <a:xfrm>
              <a:off x="133620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8" name="Google Shape;3968;p23"/>
            <p:cNvSpPr/>
            <p:nvPr/>
          </p:nvSpPr>
          <p:spPr>
            <a:xfrm>
              <a:off x="160372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9" name="Google Shape;3969;p23"/>
            <p:cNvSpPr/>
            <p:nvPr/>
          </p:nvSpPr>
          <p:spPr>
            <a:xfrm>
              <a:off x="187076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0" name="Google Shape;3970;p23"/>
            <p:cNvSpPr/>
            <p:nvPr/>
          </p:nvSpPr>
          <p:spPr>
            <a:xfrm>
              <a:off x="213780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1" name="Google Shape;3971;p23"/>
            <p:cNvSpPr/>
            <p:nvPr/>
          </p:nvSpPr>
          <p:spPr>
            <a:xfrm>
              <a:off x="24048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2" name="Google Shape;3972;p23"/>
            <p:cNvSpPr/>
            <p:nvPr/>
          </p:nvSpPr>
          <p:spPr>
            <a:xfrm>
              <a:off x="267236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3" name="Google Shape;3973;p23"/>
            <p:cNvSpPr/>
            <p:nvPr/>
          </p:nvSpPr>
          <p:spPr>
            <a:xfrm>
              <a:off x="29394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4" name="Google Shape;3974;p23"/>
            <p:cNvSpPr/>
            <p:nvPr/>
          </p:nvSpPr>
          <p:spPr>
            <a:xfrm>
              <a:off x="3206930" y="272478"/>
              <a:ext cx="58684" cy="50383"/>
            </a:xfrm>
            <a:custGeom>
              <a:rect b="b" l="l" r="r" t="t"/>
              <a:pathLst>
                <a:path extrusionOk="0" h="1572" w="1831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3" y="1571"/>
                  </a:cubicBezTo>
                  <a:cubicBezTo>
                    <a:pt x="1440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5" name="Google Shape;3975;p23"/>
            <p:cNvSpPr/>
            <p:nvPr/>
          </p:nvSpPr>
          <p:spPr>
            <a:xfrm>
              <a:off x="347397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6" name="Google Shape;3976;p23"/>
            <p:cNvSpPr/>
            <p:nvPr/>
          </p:nvSpPr>
          <p:spPr>
            <a:xfrm>
              <a:off x="374101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7" name="Google Shape;3977;p23"/>
            <p:cNvSpPr/>
            <p:nvPr/>
          </p:nvSpPr>
          <p:spPr>
            <a:xfrm>
              <a:off x="400853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8" name="Google Shape;3978;p23"/>
            <p:cNvSpPr/>
            <p:nvPr/>
          </p:nvSpPr>
          <p:spPr>
            <a:xfrm>
              <a:off x="427557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9" name="Google Shape;3979;p23"/>
            <p:cNvSpPr/>
            <p:nvPr/>
          </p:nvSpPr>
          <p:spPr>
            <a:xfrm>
              <a:off x="4542613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0" name="Google Shape;3980;p23"/>
            <p:cNvSpPr/>
            <p:nvPr/>
          </p:nvSpPr>
          <p:spPr>
            <a:xfrm>
              <a:off x="4810135" y="272478"/>
              <a:ext cx="58651" cy="50383"/>
            </a:xfrm>
            <a:custGeom>
              <a:rect b="b" l="l" r="r" t="t"/>
              <a:pathLst>
                <a:path extrusionOk="0" h="157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2" y="1571"/>
                  </a:cubicBezTo>
                  <a:cubicBezTo>
                    <a:pt x="1439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1" name="Google Shape;3981;p23"/>
            <p:cNvSpPr/>
            <p:nvPr/>
          </p:nvSpPr>
          <p:spPr>
            <a:xfrm>
              <a:off x="5077175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2" name="Google Shape;3982;p23"/>
            <p:cNvSpPr/>
            <p:nvPr/>
          </p:nvSpPr>
          <p:spPr>
            <a:xfrm>
              <a:off x="5344216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3" name="Google Shape;3983;p23"/>
            <p:cNvSpPr/>
            <p:nvPr/>
          </p:nvSpPr>
          <p:spPr>
            <a:xfrm>
              <a:off x="5611737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43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4" y="1501"/>
                    <a:pt x="849" y="1571"/>
                    <a:pt x="1041" y="1571"/>
                  </a:cubicBezTo>
                  <a:cubicBezTo>
                    <a:pt x="1447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4" name="Google Shape;3984;p23"/>
            <p:cNvSpPr/>
            <p:nvPr/>
          </p:nvSpPr>
          <p:spPr>
            <a:xfrm>
              <a:off x="58787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5" name="Google Shape;3985;p23"/>
            <p:cNvSpPr/>
            <p:nvPr/>
          </p:nvSpPr>
          <p:spPr>
            <a:xfrm>
              <a:off x="614578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6" name="Google Shape;3986;p23"/>
            <p:cNvSpPr/>
            <p:nvPr/>
          </p:nvSpPr>
          <p:spPr>
            <a:xfrm>
              <a:off x="64133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4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7" name="Google Shape;3987;p23"/>
            <p:cNvSpPr/>
            <p:nvPr/>
          </p:nvSpPr>
          <p:spPr>
            <a:xfrm>
              <a:off x="668034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8" name="Google Shape;3988;p23"/>
            <p:cNvSpPr/>
            <p:nvPr/>
          </p:nvSpPr>
          <p:spPr>
            <a:xfrm>
              <a:off x="694738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23"/>
            <p:cNvSpPr/>
            <p:nvPr/>
          </p:nvSpPr>
          <p:spPr>
            <a:xfrm>
              <a:off x="721491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0" name="Google Shape;3990;p23"/>
            <p:cNvSpPr/>
            <p:nvPr/>
          </p:nvSpPr>
          <p:spPr>
            <a:xfrm>
              <a:off x="748195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1" name="Google Shape;3991;p23"/>
            <p:cNvSpPr/>
            <p:nvPr/>
          </p:nvSpPr>
          <p:spPr>
            <a:xfrm>
              <a:off x="774899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2" name="Google Shape;3992;p23"/>
            <p:cNvSpPr/>
            <p:nvPr/>
          </p:nvSpPr>
          <p:spPr>
            <a:xfrm>
              <a:off x="801651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3" name="Google Shape;3993;p23"/>
            <p:cNvSpPr/>
            <p:nvPr/>
          </p:nvSpPr>
          <p:spPr>
            <a:xfrm>
              <a:off x="828355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4" name="Google Shape;3994;p23"/>
            <p:cNvSpPr/>
            <p:nvPr/>
          </p:nvSpPr>
          <p:spPr>
            <a:xfrm>
              <a:off x="855059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5" name="Google Shape;3995;p23"/>
            <p:cNvSpPr/>
            <p:nvPr/>
          </p:nvSpPr>
          <p:spPr>
            <a:xfrm>
              <a:off x="881811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6" name="Google Shape;3996;p23"/>
            <p:cNvSpPr/>
            <p:nvPr/>
          </p:nvSpPr>
          <p:spPr>
            <a:xfrm>
              <a:off x="908515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7" name="Google Shape;3997;p23"/>
            <p:cNvSpPr/>
            <p:nvPr/>
          </p:nvSpPr>
          <p:spPr>
            <a:xfrm>
              <a:off x="3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8" name="Google Shape;3998;p23"/>
            <p:cNvSpPr/>
            <p:nvPr/>
          </p:nvSpPr>
          <p:spPr>
            <a:xfrm>
              <a:off x="26756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9" name="Google Shape;3999;p23"/>
            <p:cNvSpPr/>
            <p:nvPr/>
          </p:nvSpPr>
          <p:spPr>
            <a:xfrm>
              <a:off x="53460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0" name="Google Shape;4000;p23"/>
            <p:cNvSpPr/>
            <p:nvPr/>
          </p:nvSpPr>
          <p:spPr>
            <a:xfrm>
              <a:off x="80164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1" name="Google Shape;4001;p23"/>
            <p:cNvSpPr/>
            <p:nvPr/>
          </p:nvSpPr>
          <p:spPr>
            <a:xfrm>
              <a:off x="106916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2" name="Google Shape;4002;p23"/>
            <p:cNvSpPr/>
            <p:nvPr/>
          </p:nvSpPr>
          <p:spPr>
            <a:xfrm>
              <a:off x="133620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3" name="Google Shape;4003;p23"/>
            <p:cNvSpPr/>
            <p:nvPr/>
          </p:nvSpPr>
          <p:spPr>
            <a:xfrm>
              <a:off x="160372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4" name="Google Shape;4004;p23"/>
            <p:cNvSpPr/>
            <p:nvPr/>
          </p:nvSpPr>
          <p:spPr>
            <a:xfrm>
              <a:off x="187076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5" name="Google Shape;4005;p23"/>
            <p:cNvSpPr/>
            <p:nvPr/>
          </p:nvSpPr>
          <p:spPr>
            <a:xfrm>
              <a:off x="213780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6" name="Google Shape;4006;p23"/>
            <p:cNvSpPr/>
            <p:nvPr/>
          </p:nvSpPr>
          <p:spPr>
            <a:xfrm>
              <a:off x="24048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7" name="Google Shape;4007;p23"/>
            <p:cNvSpPr/>
            <p:nvPr/>
          </p:nvSpPr>
          <p:spPr>
            <a:xfrm>
              <a:off x="267236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8" name="Google Shape;4008;p23"/>
            <p:cNvSpPr/>
            <p:nvPr/>
          </p:nvSpPr>
          <p:spPr>
            <a:xfrm>
              <a:off x="29394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9" name="Google Shape;4009;p23"/>
            <p:cNvSpPr/>
            <p:nvPr/>
          </p:nvSpPr>
          <p:spPr>
            <a:xfrm>
              <a:off x="3206930" y="539999"/>
              <a:ext cx="58684" cy="50703"/>
            </a:xfrm>
            <a:custGeom>
              <a:rect b="b" l="l" r="r" t="t"/>
              <a:pathLst>
                <a:path extrusionOk="0" h="1582" w="1831">
                  <a:moveTo>
                    <a:pt x="1044" y="0"/>
                  </a:moveTo>
                  <a:cubicBezTo>
                    <a:pt x="348" y="0"/>
                    <a:pt x="0" y="862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0" name="Google Shape;4010;p23"/>
            <p:cNvSpPr/>
            <p:nvPr/>
          </p:nvSpPr>
          <p:spPr>
            <a:xfrm>
              <a:off x="347397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1" name="Google Shape;4011;p23"/>
            <p:cNvSpPr/>
            <p:nvPr/>
          </p:nvSpPr>
          <p:spPr>
            <a:xfrm>
              <a:off x="374101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2" name="Google Shape;4012;p23"/>
            <p:cNvSpPr/>
            <p:nvPr/>
          </p:nvSpPr>
          <p:spPr>
            <a:xfrm>
              <a:off x="400853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3" name="Google Shape;4013;p23"/>
            <p:cNvSpPr/>
            <p:nvPr/>
          </p:nvSpPr>
          <p:spPr>
            <a:xfrm>
              <a:off x="427557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4" name="Google Shape;4014;p23"/>
            <p:cNvSpPr/>
            <p:nvPr/>
          </p:nvSpPr>
          <p:spPr>
            <a:xfrm>
              <a:off x="4542613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5" name="Google Shape;4015;p23"/>
            <p:cNvSpPr/>
            <p:nvPr/>
          </p:nvSpPr>
          <p:spPr>
            <a:xfrm>
              <a:off x="4810135" y="539999"/>
              <a:ext cx="58651" cy="50703"/>
            </a:xfrm>
            <a:custGeom>
              <a:rect b="b" l="l" r="r" t="t"/>
              <a:pathLst>
                <a:path extrusionOk="0" h="158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6" name="Google Shape;4016;p23"/>
            <p:cNvSpPr/>
            <p:nvPr/>
          </p:nvSpPr>
          <p:spPr>
            <a:xfrm>
              <a:off x="5077175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7" name="Google Shape;4017;p23"/>
            <p:cNvSpPr/>
            <p:nvPr/>
          </p:nvSpPr>
          <p:spPr>
            <a:xfrm>
              <a:off x="5344216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8" name="Google Shape;4018;p23"/>
            <p:cNvSpPr/>
            <p:nvPr/>
          </p:nvSpPr>
          <p:spPr>
            <a:xfrm>
              <a:off x="5611737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43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30" y="363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9" name="Google Shape;4019;p23"/>
            <p:cNvSpPr/>
            <p:nvPr/>
          </p:nvSpPr>
          <p:spPr>
            <a:xfrm>
              <a:off x="58787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0" name="Google Shape;4020;p23"/>
            <p:cNvSpPr/>
            <p:nvPr/>
          </p:nvSpPr>
          <p:spPr>
            <a:xfrm>
              <a:off x="614578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1" name="Google Shape;4021;p23"/>
            <p:cNvSpPr/>
            <p:nvPr/>
          </p:nvSpPr>
          <p:spPr>
            <a:xfrm>
              <a:off x="64133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9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2" name="Google Shape;4022;p23"/>
            <p:cNvSpPr/>
            <p:nvPr/>
          </p:nvSpPr>
          <p:spPr>
            <a:xfrm>
              <a:off x="668034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3" name="Google Shape;4023;p23"/>
            <p:cNvSpPr/>
            <p:nvPr/>
          </p:nvSpPr>
          <p:spPr>
            <a:xfrm>
              <a:off x="694738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4" name="Google Shape;4024;p23"/>
            <p:cNvSpPr/>
            <p:nvPr/>
          </p:nvSpPr>
          <p:spPr>
            <a:xfrm>
              <a:off x="721491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5" name="Google Shape;4025;p23"/>
            <p:cNvSpPr/>
            <p:nvPr/>
          </p:nvSpPr>
          <p:spPr>
            <a:xfrm>
              <a:off x="748195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6" name="Google Shape;4026;p23"/>
            <p:cNvSpPr/>
            <p:nvPr/>
          </p:nvSpPr>
          <p:spPr>
            <a:xfrm>
              <a:off x="774899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7" name="Google Shape;4027;p23"/>
            <p:cNvSpPr/>
            <p:nvPr/>
          </p:nvSpPr>
          <p:spPr>
            <a:xfrm>
              <a:off x="801651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8" name="Google Shape;4028;p23"/>
            <p:cNvSpPr/>
            <p:nvPr/>
          </p:nvSpPr>
          <p:spPr>
            <a:xfrm>
              <a:off x="828355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9" name="Google Shape;4029;p23"/>
            <p:cNvSpPr/>
            <p:nvPr/>
          </p:nvSpPr>
          <p:spPr>
            <a:xfrm>
              <a:off x="855059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0" name="Google Shape;4030;p23"/>
            <p:cNvSpPr/>
            <p:nvPr/>
          </p:nvSpPr>
          <p:spPr>
            <a:xfrm>
              <a:off x="881811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1" name="Google Shape;4031;p23"/>
            <p:cNvSpPr/>
            <p:nvPr/>
          </p:nvSpPr>
          <p:spPr>
            <a:xfrm>
              <a:off x="908515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dk1"/>
        </a:solidFill>
      </p:bgPr>
    </p:bg>
    <p:spTree>
      <p:nvGrpSpPr>
        <p:cNvPr id="4032" name="Shape 40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036" name="Shape 40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6" name="Google Shape;686;p4"/>
          <p:cNvSpPr txBox="1"/>
          <p:nvPr>
            <p:ph idx="1" type="body"/>
          </p:nvPr>
        </p:nvSpPr>
        <p:spPr>
          <a:xfrm>
            <a:off x="720000" y="1128450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Open Sans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687" name="Google Shape;687;p4"/>
          <p:cNvGrpSpPr/>
          <p:nvPr/>
        </p:nvGrpSpPr>
        <p:grpSpPr>
          <a:xfrm>
            <a:off x="39" y="4663503"/>
            <a:ext cx="9144282" cy="318224"/>
            <a:chOff x="39" y="272478"/>
            <a:chExt cx="9144282" cy="318224"/>
          </a:xfrm>
        </p:grpSpPr>
        <p:sp>
          <p:nvSpPr>
            <p:cNvPr id="688" name="Google Shape;688;p4"/>
            <p:cNvSpPr/>
            <p:nvPr/>
          </p:nvSpPr>
          <p:spPr>
            <a:xfrm>
              <a:off x="3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"/>
            <p:cNvSpPr/>
            <p:nvPr/>
          </p:nvSpPr>
          <p:spPr>
            <a:xfrm>
              <a:off x="26756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"/>
            <p:cNvSpPr/>
            <p:nvPr/>
          </p:nvSpPr>
          <p:spPr>
            <a:xfrm>
              <a:off x="53460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"/>
            <p:cNvSpPr/>
            <p:nvPr/>
          </p:nvSpPr>
          <p:spPr>
            <a:xfrm>
              <a:off x="80164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"/>
            <p:cNvSpPr/>
            <p:nvPr/>
          </p:nvSpPr>
          <p:spPr>
            <a:xfrm>
              <a:off x="106916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"/>
            <p:cNvSpPr/>
            <p:nvPr/>
          </p:nvSpPr>
          <p:spPr>
            <a:xfrm>
              <a:off x="133620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"/>
            <p:cNvSpPr/>
            <p:nvPr/>
          </p:nvSpPr>
          <p:spPr>
            <a:xfrm>
              <a:off x="160372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"/>
            <p:cNvSpPr/>
            <p:nvPr/>
          </p:nvSpPr>
          <p:spPr>
            <a:xfrm>
              <a:off x="187076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"/>
            <p:cNvSpPr/>
            <p:nvPr/>
          </p:nvSpPr>
          <p:spPr>
            <a:xfrm>
              <a:off x="213780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"/>
            <p:cNvSpPr/>
            <p:nvPr/>
          </p:nvSpPr>
          <p:spPr>
            <a:xfrm>
              <a:off x="24048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"/>
            <p:cNvSpPr/>
            <p:nvPr/>
          </p:nvSpPr>
          <p:spPr>
            <a:xfrm>
              <a:off x="267236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"/>
            <p:cNvSpPr/>
            <p:nvPr/>
          </p:nvSpPr>
          <p:spPr>
            <a:xfrm>
              <a:off x="29394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"/>
            <p:cNvSpPr/>
            <p:nvPr/>
          </p:nvSpPr>
          <p:spPr>
            <a:xfrm>
              <a:off x="3206930" y="272478"/>
              <a:ext cx="58684" cy="50383"/>
            </a:xfrm>
            <a:custGeom>
              <a:rect b="b" l="l" r="r" t="t"/>
              <a:pathLst>
                <a:path extrusionOk="0" h="1572" w="1831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3" y="1571"/>
                  </a:cubicBezTo>
                  <a:cubicBezTo>
                    <a:pt x="1440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"/>
            <p:cNvSpPr/>
            <p:nvPr/>
          </p:nvSpPr>
          <p:spPr>
            <a:xfrm>
              <a:off x="347397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"/>
            <p:cNvSpPr/>
            <p:nvPr/>
          </p:nvSpPr>
          <p:spPr>
            <a:xfrm>
              <a:off x="374101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"/>
            <p:cNvSpPr/>
            <p:nvPr/>
          </p:nvSpPr>
          <p:spPr>
            <a:xfrm>
              <a:off x="400853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"/>
            <p:cNvSpPr/>
            <p:nvPr/>
          </p:nvSpPr>
          <p:spPr>
            <a:xfrm>
              <a:off x="427557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"/>
            <p:cNvSpPr/>
            <p:nvPr/>
          </p:nvSpPr>
          <p:spPr>
            <a:xfrm>
              <a:off x="4542613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"/>
            <p:cNvSpPr/>
            <p:nvPr/>
          </p:nvSpPr>
          <p:spPr>
            <a:xfrm>
              <a:off x="4810135" y="272478"/>
              <a:ext cx="58651" cy="50383"/>
            </a:xfrm>
            <a:custGeom>
              <a:rect b="b" l="l" r="r" t="t"/>
              <a:pathLst>
                <a:path extrusionOk="0" h="157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2" y="1571"/>
                  </a:cubicBezTo>
                  <a:cubicBezTo>
                    <a:pt x="1439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"/>
            <p:cNvSpPr/>
            <p:nvPr/>
          </p:nvSpPr>
          <p:spPr>
            <a:xfrm>
              <a:off x="5077175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"/>
            <p:cNvSpPr/>
            <p:nvPr/>
          </p:nvSpPr>
          <p:spPr>
            <a:xfrm>
              <a:off x="5344216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"/>
            <p:cNvSpPr/>
            <p:nvPr/>
          </p:nvSpPr>
          <p:spPr>
            <a:xfrm>
              <a:off x="5611737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43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4" y="1501"/>
                    <a:pt x="849" y="1571"/>
                    <a:pt x="1041" y="1571"/>
                  </a:cubicBezTo>
                  <a:cubicBezTo>
                    <a:pt x="1447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"/>
            <p:cNvSpPr/>
            <p:nvPr/>
          </p:nvSpPr>
          <p:spPr>
            <a:xfrm>
              <a:off x="58787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"/>
            <p:cNvSpPr/>
            <p:nvPr/>
          </p:nvSpPr>
          <p:spPr>
            <a:xfrm>
              <a:off x="614578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"/>
            <p:cNvSpPr/>
            <p:nvPr/>
          </p:nvSpPr>
          <p:spPr>
            <a:xfrm>
              <a:off x="64133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4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"/>
            <p:cNvSpPr/>
            <p:nvPr/>
          </p:nvSpPr>
          <p:spPr>
            <a:xfrm>
              <a:off x="668034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"/>
            <p:cNvSpPr/>
            <p:nvPr/>
          </p:nvSpPr>
          <p:spPr>
            <a:xfrm>
              <a:off x="694738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"/>
            <p:cNvSpPr/>
            <p:nvPr/>
          </p:nvSpPr>
          <p:spPr>
            <a:xfrm>
              <a:off x="721491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"/>
            <p:cNvSpPr/>
            <p:nvPr/>
          </p:nvSpPr>
          <p:spPr>
            <a:xfrm>
              <a:off x="748195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"/>
            <p:cNvSpPr/>
            <p:nvPr/>
          </p:nvSpPr>
          <p:spPr>
            <a:xfrm>
              <a:off x="774899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"/>
            <p:cNvSpPr/>
            <p:nvPr/>
          </p:nvSpPr>
          <p:spPr>
            <a:xfrm>
              <a:off x="801651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"/>
            <p:cNvSpPr/>
            <p:nvPr/>
          </p:nvSpPr>
          <p:spPr>
            <a:xfrm>
              <a:off x="828355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"/>
            <p:cNvSpPr/>
            <p:nvPr/>
          </p:nvSpPr>
          <p:spPr>
            <a:xfrm>
              <a:off x="855059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"/>
            <p:cNvSpPr/>
            <p:nvPr/>
          </p:nvSpPr>
          <p:spPr>
            <a:xfrm>
              <a:off x="881811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"/>
            <p:cNvSpPr/>
            <p:nvPr/>
          </p:nvSpPr>
          <p:spPr>
            <a:xfrm>
              <a:off x="908515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"/>
            <p:cNvSpPr/>
            <p:nvPr/>
          </p:nvSpPr>
          <p:spPr>
            <a:xfrm>
              <a:off x="3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"/>
            <p:cNvSpPr/>
            <p:nvPr/>
          </p:nvSpPr>
          <p:spPr>
            <a:xfrm>
              <a:off x="26756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"/>
            <p:cNvSpPr/>
            <p:nvPr/>
          </p:nvSpPr>
          <p:spPr>
            <a:xfrm>
              <a:off x="53460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"/>
            <p:cNvSpPr/>
            <p:nvPr/>
          </p:nvSpPr>
          <p:spPr>
            <a:xfrm>
              <a:off x="80164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"/>
            <p:cNvSpPr/>
            <p:nvPr/>
          </p:nvSpPr>
          <p:spPr>
            <a:xfrm>
              <a:off x="106916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"/>
            <p:cNvSpPr/>
            <p:nvPr/>
          </p:nvSpPr>
          <p:spPr>
            <a:xfrm>
              <a:off x="133620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"/>
            <p:cNvSpPr/>
            <p:nvPr/>
          </p:nvSpPr>
          <p:spPr>
            <a:xfrm>
              <a:off x="160372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"/>
            <p:cNvSpPr/>
            <p:nvPr/>
          </p:nvSpPr>
          <p:spPr>
            <a:xfrm>
              <a:off x="187076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"/>
            <p:cNvSpPr/>
            <p:nvPr/>
          </p:nvSpPr>
          <p:spPr>
            <a:xfrm>
              <a:off x="213780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"/>
            <p:cNvSpPr/>
            <p:nvPr/>
          </p:nvSpPr>
          <p:spPr>
            <a:xfrm>
              <a:off x="24048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"/>
            <p:cNvSpPr/>
            <p:nvPr/>
          </p:nvSpPr>
          <p:spPr>
            <a:xfrm>
              <a:off x="267236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"/>
            <p:cNvSpPr/>
            <p:nvPr/>
          </p:nvSpPr>
          <p:spPr>
            <a:xfrm>
              <a:off x="29394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"/>
            <p:cNvSpPr/>
            <p:nvPr/>
          </p:nvSpPr>
          <p:spPr>
            <a:xfrm>
              <a:off x="3206930" y="539999"/>
              <a:ext cx="58684" cy="50703"/>
            </a:xfrm>
            <a:custGeom>
              <a:rect b="b" l="l" r="r" t="t"/>
              <a:pathLst>
                <a:path extrusionOk="0" h="1582" w="1831">
                  <a:moveTo>
                    <a:pt x="1044" y="0"/>
                  </a:moveTo>
                  <a:cubicBezTo>
                    <a:pt x="348" y="0"/>
                    <a:pt x="0" y="862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"/>
            <p:cNvSpPr/>
            <p:nvPr/>
          </p:nvSpPr>
          <p:spPr>
            <a:xfrm>
              <a:off x="347397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"/>
            <p:cNvSpPr/>
            <p:nvPr/>
          </p:nvSpPr>
          <p:spPr>
            <a:xfrm>
              <a:off x="374101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"/>
            <p:cNvSpPr/>
            <p:nvPr/>
          </p:nvSpPr>
          <p:spPr>
            <a:xfrm>
              <a:off x="400853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"/>
            <p:cNvSpPr/>
            <p:nvPr/>
          </p:nvSpPr>
          <p:spPr>
            <a:xfrm>
              <a:off x="427557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"/>
            <p:cNvSpPr/>
            <p:nvPr/>
          </p:nvSpPr>
          <p:spPr>
            <a:xfrm>
              <a:off x="4542613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"/>
            <p:cNvSpPr/>
            <p:nvPr/>
          </p:nvSpPr>
          <p:spPr>
            <a:xfrm>
              <a:off x="4810135" y="539999"/>
              <a:ext cx="58651" cy="50703"/>
            </a:xfrm>
            <a:custGeom>
              <a:rect b="b" l="l" r="r" t="t"/>
              <a:pathLst>
                <a:path extrusionOk="0" h="158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"/>
            <p:cNvSpPr/>
            <p:nvPr/>
          </p:nvSpPr>
          <p:spPr>
            <a:xfrm>
              <a:off x="5077175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"/>
            <p:cNvSpPr/>
            <p:nvPr/>
          </p:nvSpPr>
          <p:spPr>
            <a:xfrm>
              <a:off x="5344216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"/>
            <p:cNvSpPr/>
            <p:nvPr/>
          </p:nvSpPr>
          <p:spPr>
            <a:xfrm>
              <a:off x="5611737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43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30" y="363"/>
                    <a:pt x="1482" y="0"/>
                    <a:pt x="10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"/>
            <p:cNvSpPr/>
            <p:nvPr/>
          </p:nvSpPr>
          <p:spPr>
            <a:xfrm>
              <a:off x="58787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"/>
            <p:cNvSpPr/>
            <p:nvPr/>
          </p:nvSpPr>
          <p:spPr>
            <a:xfrm>
              <a:off x="614578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"/>
            <p:cNvSpPr/>
            <p:nvPr/>
          </p:nvSpPr>
          <p:spPr>
            <a:xfrm>
              <a:off x="64133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9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"/>
            <p:cNvSpPr/>
            <p:nvPr/>
          </p:nvSpPr>
          <p:spPr>
            <a:xfrm>
              <a:off x="668034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"/>
            <p:cNvSpPr/>
            <p:nvPr/>
          </p:nvSpPr>
          <p:spPr>
            <a:xfrm>
              <a:off x="694738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"/>
            <p:cNvSpPr/>
            <p:nvPr/>
          </p:nvSpPr>
          <p:spPr>
            <a:xfrm>
              <a:off x="721491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"/>
            <p:cNvSpPr/>
            <p:nvPr/>
          </p:nvSpPr>
          <p:spPr>
            <a:xfrm>
              <a:off x="748195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"/>
            <p:cNvSpPr/>
            <p:nvPr/>
          </p:nvSpPr>
          <p:spPr>
            <a:xfrm>
              <a:off x="774899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"/>
            <p:cNvSpPr/>
            <p:nvPr/>
          </p:nvSpPr>
          <p:spPr>
            <a:xfrm>
              <a:off x="801651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"/>
            <p:cNvSpPr/>
            <p:nvPr/>
          </p:nvSpPr>
          <p:spPr>
            <a:xfrm>
              <a:off x="828355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"/>
            <p:cNvSpPr/>
            <p:nvPr/>
          </p:nvSpPr>
          <p:spPr>
            <a:xfrm>
              <a:off x="855059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"/>
            <p:cNvSpPr/>
            <p:nvPr/>
          </p:nvSpPr>
          <p:spPr>
            <a:xfrm>
              <a:off x="881811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"/>
            <p:cNvSpPr/>
            <p:nvPr/>
          </p:nvSpPr>
          <p:spPr>
            <a:xfrm>
              <a:off x="908515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8" name="Google Shape;758;p4"/>
          <p:cNvGrpSpPr/>
          <p:nvPr/>
        </p:nvGrpSpPr>
        <p:grpSpPr>
          <a:xfrm>
            <a:off x="39" y="584422"/>
            <a:ext cx="9144282" cy="318224"/>
            <a:chOff x="39" y="584422"/>
            <a:chExt cx="9144282" cy="318224"/>
          </a:xfrm>
        </p:grpSpPr>
        <p:sp>
          <p:nvSpPr>
            <p:cNvPr id="759" name="Google Shape;759;p4"/>
            <p:cNvSpPr/>
            <p:nvPr/>
          </p:nvSpPr>
          <p:spPr>
            <a:xfrm>
              <a:off x="39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"/>
            <p:cNvSpPr/>
            <p:nvPr/>
          </p:nvSpPr>
          <p:spPr>
            <a:xfrm>
              <a:off x="267560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"/>
            <p:cNvSpPr/>
            <p:nvPr/>
          </p:nvSpPr>
          <p:spPr>
            <a:xfrm>
              <a:off x="534601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"/>
            <p:cNvSpPr/>
            <p:nvPr/>
          </p:nvSpPr>
          <p:spPr>
            <a:xfrm>
              <a:off x="801641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"/>
            <p:cNvSpPr/>
            <p:nvPr/>
          </p:nvSpPr>
          <p:spPr>
            <a:xfrm>
              <a:off x="1069162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"/>
            <p:cNvSpPr/>
            <p:nvPr/>
          </p:nvSpPr>
          <p:spPr>
            <a:xfrm>
              <a:off x="1336203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"/>
            <p:cNvSpPr/>
            <p:nvPr/>
          </p:nvSpPr>
          <p:spPr>
            <a:xfrm>
              <a:off x="1603724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"/>
            <p:cNvSpPr/>
            <p:nvPr/>
          </p:nvSpPr>
          <p:spPr>
            <a:xfrm>
              <a:off x="7214910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"/>
            <p:cNvSpPr/>
            <p:nvPr/>
          </p:nvSpPr>
          <p:spPr>
            <a:xfrm>
              <a:off x="7481951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"/>
            <p:cNvSpPr/>
            <p:nvPr/>
          </p:nvSpPr>
          <p:spPr>
            <a:xfrm>
              <a:off x="7748991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"/>
            <p:cNvSpPr/>
            <p:nvPr/>
          </p:nvSpPr>
          <p:spPr>
            <a:xfrm>
              <a:off x="8016513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"/>
            <p:cNvSpPr/>
            <p:nvPr/>
          </p:nvSpPr>
          <p:spPr>
            <a:xfrm>
              <a:off x="8283553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"/>
            <p:cNvSpPr/>
            <p:nvPr/>
          </p:nvSpPr>
          <p:spPr>
            <a:xfrm>
              <a:off x="8550594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"/>
            <p:cNvSpPr/>
            <p:nvPr/>
          </p:nvSpPr>
          <p:spPr>
            <a:xfrm>
              <a:off x="8818115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"/>
            <p:cNvSpPr/>
            <p:nvPr/>
          </p:nvSpPr>
          <p:spPr>
            <a:xfrm>
              <a:off x="9085156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"/>
            <p:cNvSpPr/>
            <p:nvPr/>
          </p:nvSpPr>
          <p:spPr>
            <a:xfrm>
              <a:off x="39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"/>
            <p:cNvSpPr/>
            <p:nvPr/>
          </p:nvSpPr>
          <p:spPr>
            <a:xfrm>
              <a:off x="267560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"/>
            <p:cNvSpPr/>
            <p:nvPr/>
          </p:nvSpPr>
          <p:spPr>
            <a:xfrm>
              <a:off x="534601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"/>
            <p:cNvSpPr/>
            <p:nvPr/>
          </p:nvSpPr>
          <p:spPr>
            <a:xfrm>
              <a:off x="801641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"/>
            <p:cNvSpPr/>
            <p:nvPr/>
          </p:nvSpPr>
          <p:spPr>
            <a:xfrm>
              <a:off x="1069162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"/>
            <p:cNvSpPr/>
            <p:nvPr/>
          </p:nvSpPr>
          <p:spPr>
            <a:xfrm>
              <a:off x="1336203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"/>
            <p:cNvSpPr/>
            <p:nvPr/>
          </p:nvSpPr>
          <p:spPr>
            <a:xfrm>
              <a:off x="1603724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"/>
            <p:cNvSpPr/>
            <p:nvPr/>
          </p:nvSpPr>
          <p:spPr>
            <a:xfrm>
              <a:off x="7214910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"/>
            <p:cNvSpPr/>
            <p:nvPr/>
          </p:nvSpPr>
          <p:spPr>
            <a:xfrm>
              <a:off x="7481951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"/>
            <p:cNvSpPr/>
            <p:nvPr/>
          </p:nvSpPr>
          <p:spPr>
            <a:xfrm>
              <a:off x="7748991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"/>
            <p:cNvSpPr/>
            <p:nvPr/>
          </p:nvSpPr>
          <p:spPr>
            <a:xfrm>
              <a:off x="8016513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"/>
            <p:cNvSpPr/>
            <p:nvPr/>
          </p:nvSpPr>
          <p:spPr>
            <a:xfrm>
              <a:off x="8283553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"/>
            <p:cNvSpPr/>
            <p:nvPr/>
          </p:nvSpPr>
          <p:spPr>
            <a:xfrm>
              <a:off x="8550594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"/>
            <p:cNvSpPr/>
            <p:nvPr/>
          </p:nvSpPr>
          <p:spPr>
            <a:xfrm>
              <a:off x="8818115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"/>
            <p:cNvSpPr/>
            <p:nvPr/>
          </p:nvSpPr>
          <p:spPr>
            <a:xfrm>
              <a:off x="9085156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5"/>
          <p:cNvSpPr txBox="1"/>
          <p:nvPr>
            <p:ph idx="1" type="subTitle"/>
          </p:nvPr>
        </p:nvSpPr>
        <p:spPr>
          <a:xfrm>
            <a:off x="5594988" y="3086941"/>
            <a:ext cx="29076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1" name="Google Shape;791;p5"/>
          <p:cNvSpPr txBox="1"/>
          <p:nvPr>
            <p:ph idx="2" type="subTitle"/>
          </p:nvPr>
        </p:nvSpPr>
        <p:spPr>
          <a:xfrm>
            <a:off x="5594988" y="1710200"/>
            <a:ext cx="29076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2" name="Google Shape;792;p5"/>
          <p:cNvSpPr txBox="1"/>
          <p:nvPr>
            <p:ph idx="3" type="subTitle"/>
          </p:nvPr>
        </p:nvSpPr>
        <p:spPr>
          <a:xfrm>
            <a:off x="5594988" y="3439979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3" name="Google Shape;793;p5"/>
          <p:cNvSpPr txBox="1"/>
          <p:nvPr>
            <p:ph idx="4" type="subTitle"/>
          </p:nvPr>
        </p:nvSpPr>
        <p:spPr>
          <a:xfrm>
            <a:off x="5594975" y="2063238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94" name="Google Shape;794;p5"/>
          <p:cNvGrpSpPr/>
          <p:nvPr/>
        </p:nvGrpSpPr>
        <p:grpSpPr>
          <a:xfrm>
            <a:off x="39" y="4663503"/>
            <a:ext cx="9144282" cy="318224"/>
            <a:chOff x="39" y="272478"/>
            <a:chExt cx="9144282" cy="318224"/>
          </a:xfrm>
        </p:grpSpPr>
        <p:sp>
          <p:nvSpPr>
            <p:cNvPr id="795" name="Google Shape;795;p5"/>
            <p:cNvSpPr/>
            <p:nvPr/>
          </p:nvSpPr>
          <p:spPr>
            <a:xfrm>
              <a:off x="3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26756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53460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80164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06916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33620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60372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87076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213780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24048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267236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29394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3206930" y="272478"/>
              <a:ext cx="58684" cy="50383"/>
            </a:xfrm>
            <a:custGeom>
              <a:rect b="b" l="l" r="r" t="t"/>
              <a:pathLst>
                <a:path extrusionOk="0" h="1572" w="1831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3" y="1571"/>
                  </a:cubicBezTo>
                  <a:cubicBezTo>
                    <a:pt x="1440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347397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374101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400853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427557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4542613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4810135" y="272478"/>
              <a:ext cx="58651" cy="50383"/>
            </a:xfrm>
            <a:custGeom>
              <a:rect b="b" l="l" r="r" t="t"/>
              <a:pathLst>
                <a:path extrusionOk="0" h="157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2" y="1571"/>
                  </a:cubicBezTo>
                  <a:cubicBezTo>
                    <a:pt x="1439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77175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5344216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5611737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43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4" y="1501"/>
                    <a:pt x="849" y="1571"/>
                    <a:pt x="1041" y="1571"/>
                  </a:cubicBezTo>
                  <a:cubicBezTo>
                    <a:pt x="1447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8787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614578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64133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4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668034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694738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721491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748195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774899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801651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828355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855059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881811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908515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3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26756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53460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80164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106916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133620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160372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187076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213780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24048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67236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9394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3206930" y="539999"/>
              <a:ext cx="58684" cy="50703"/>
            </a:xfrm>
            <a:custGeom>
              <a:rect b="b" l="l" r="r" t="t"/>
              <a:pathLst>
                <a:path extrusionOk="0" h="1582" w="1831">
                  <a:moveTo>
                    <a:pt x="1044" y="0"/>
                  </a:moveTo>
                  <a:cubicBezTo>
                    <a:pt x="348" y="0"/>
                    <a:pt x="0" y="862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347397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374101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400853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427557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4542613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4810135" y="539999"/>
              <a:ext cx="58651" cy="50703"/>
            </a:xfrm>
            <a:custGeom>
              <a:rect b="b" l="l" r="r" t="t"/>
              <a:pathLst>
                <a:path extrusionOk="0" h="158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5077175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5344216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5611737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43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30" y="363"/>
                    <a:pt x="1482" y="0"/>
                    <a:pt x="10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58787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614578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64133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9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668034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694738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721491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748195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774899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801651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828355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855059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881811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908515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5" name="Google Shape;86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66" name="Google Shape;866;p5"/>
          <p:cNvGrpSpPr/>
          <p:nvPr/>
        </p:nvGrpSpPr>
        <p:grpSpPr>
          <a:xfrm>
            <a:off x="39" y="584422"/>
            <a:ext cx="9144282" cy="318224"/>
            <a:chOff x="39" y="584422"/>
            <a:chExt cx="9144282" cy="318224"/>
          </a:xfrm>
        </p:grpSpPr>
        <p:sp>
          <p:nvSpPr>
            <p:cNvPr id="867" name="Google Shape;867;p5"/>
            <p:cNvSpPr/>
            <p:nvPr/>
          </p:nvSpPr>
          <p:spPr>
            <a:xfrm>
              <a:off x="39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267560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5"/>
            <p:cNvSpPr/>
            <p:nvPr/>
          </p:nvSpPr>
          <p:spPr>
            <a:xfrm>
              <a:off x="534601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5"/>
            <p:cNvSpPr/>
            <p:nvPr/>
          </p:nvSpPr>
          <p:spPr>
            <a:xfrm>
              <a:off x="801641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5"/>
            <p:cNvSpPr/>
            <p:nvPr/>
          </p:nvSpPr>
          <p:spPr>
            <a:xfrm>
              <a:off x="1069162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"/>
            <p:cNvSpPr/>
            <p:nvPr/>
          </p:nvSpPr>
          <p:spPr>
            <a:xfrm>
              <a:off x="1336203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"/>
            <p:cNvSpPr/>
            <p:nvPr/>
          </p:nvSpPr>
          <p:spPr>
            <a:xfrm>
              <a:off x="1603724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"/>
            <p:cNvSpPr/>
            <p:nvPr/>
          </p:nvSpPr>
          <p:spPr>
            <a:xfrm>
              <a:off x="7214910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5"/>
            <p:cNvSpPr/>
            <p:nvPr/>
          </p:nvSpPr>
          <p:spPr>
            <a:xfrm>
              <a:off x="7481951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5"/>
            <p:cNvSpPr/>
            <p:nvPr/>
          </p:nvSpPr>
          <p:spPr>
            <a:xfrm>
              <a:off x="7748991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5"/>
            <p:cNvSpPr/>
            <p:nvPr/>
          </p:nvSpPr>
          <p:spPr>
            <a:xfrm>
              <a:off x="8016513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5"/>
            <p:cNvSpPr/>
            <p:nvPr/>
          </p:nvSpPr>
          <p:spPr>
            <a:xfrm>
              <a:off x="8283553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5"/>
            <p:cNvSpPr/>
            <p:nvPr/>
          </p:nvSpPr>
          <p:spPr>
            <a:xfrm>
              <a:off x="8550594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5"/>
            <p:cNvSpPr/>
            <p:nvPr/>
          </p:nvSpPr>
          <p:spPr>
            <a:xfrm>
              <a:off x="8818115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5"/>
            <p:cNvSpPr/>
            <p:nvPr/>
          </p:nvSpPr>
          <p:spPr>
            <a:xfrm>
              <a:off x="9085156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5"/>
            <p:cNvSpPr/>
            <p:nvPr/>
          </p:nvSpPr>
          <p:spPr>
            <a:xfrm>
              <a:off x="39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5"/>
            <p:cNvSpPr/>
            <p:nvPr/>
          </p:nvSpPr>
          <p:spPr>
            <a:xfrm>
              <a:off x="267560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5"/>
            <p:cNvSpPr/>
            <p:nvPr/>
          </p:nvSpPr>
          <p:spPr>
            <a:xfrm>
              <a:off x="534601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5"/>
            <p:cNvSpPr/>
            <p:nvPr/>
          </p:nvSpPr>
          <p:spPr>
            <a:xfrm>
              <a:off x="801641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5"/>
            <p:cNvSpPr/>
            <p:nvPr/>
          </p:nvSpPr>
          <p:spPr>
            <a:xfrm>
              <a:off x="1069162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5"/>
            <p:cNvSpPr/>
            <p:nvPr/>
          </p:nvSpPr>
          <p:spPr>
            <a:xfrm>
              <a:off x="1336203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5"/>
            <p:cNvSpPr/>
            <p:nvPr/>
          </p:nvSpPr>
          <p:spPr>
            <a:xfrm>
              <a:off x="1603724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5"/>
            <p:cNvSpPr/>
            <p:nvPr/>
          </p:nvSpPr>
          <p:spPr>
            <a:xfrm>
              <a:off x="7214910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5"/>
            <p:cNvSpPr/>
            <p:nvPr/>
          </p:nvSpPr>
          <p:spPr>
            <a:xfrm>
              <a:off x="7481951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5"/>
            <p:cNvSpPr/>
            <p:nvPr/>
          </p:nvSpPr>
          <p:spPr>
            <a:xfrm>
              <a:off x="7748991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5"/>
            <p:cNvSpPr/>
            <p:nvPr/>
          </p:nvSpPr>
          <p:spPr>
            <a:xfrm>
              <a:off x="8016513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"/>
            <p:cNvSpPr/>
            <p:nvPr/>
          </p:nvSpPr>
          <p:spPr>
            <a:xfrm>
              <a:off x="8283553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5"/>
            <p:cNvSpPr/>
            <p:nvPr/>
          </p:nvSpPr>
          <p:spPr>
            <a:xfrm>
              <a:off x="8550594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5"/>
            <p:cNvSpPr/>
            <p:nvPr/>
          </p:nvSpPr>
          <p:spPr>
            <a:xfrm>
              <a:off x="8818115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"/>
            <p:cNvSpPr/>
            <p:nvPr/>
          </p:nvSpPr>
          <p:spPr>
            <a:xfrm>
              <a:off x="9085156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99" name="Google Shape;899;p6"/>
          <p:cNvGrpSpPr/>
          <p:nvPr/>
        </p:nvGrpSpPr>
        <p:grpSpPr>
          <a:xfrm>
            <a:off x="39" y="584422"/>
            <a:ext cx="9144282" cy="318224"/>
            <a:chOff x="39" y="584422"/>
            <a:chExt cx="9144282" cy="318224"/>
          </a:xfrm>
        </p:grpSpPr>
        <p:sp>
          <p:nvSpPr>
            <p:cNvPr id="900" name="Google Shape;900;p6"/>
            <p:cNvSpPr/>
            <p:nvPr/>
          </p:nvSpPr>
          <p:spPr>
            <a:xfrm>
              <a:off x="39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267560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534601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801641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1069162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1336203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1603724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6"/>
            <p:cNvSpPr/>
            <p:nvPr/>
          </p:nvSpPr>
          <p:spPr>
            <a:xfrm>
              <a:off x="7214910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6"/>
            <p:cNvSpPr/>
            <p:nvPr/>
          </p:nvSpPr>
          <p:spPr>
            <a:xfrm>
              <a:off x="7481951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7748991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8016513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8283553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8550594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8818115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9085156" y="584422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39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267560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534601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6"/>
            <p:cNvSpPr/>
            <p:nvPr/>
          </p:nvSpPr>
          <p:spPr>
            <a:xfrm>
              <a:off x="801641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6"/>
            <p:cNvSpPr/>
            <p:nvPr/>
          </p:nvSpPr>
          <p:spPr>
            <a:xfrm>
              <a:off x="1069162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1336203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6"/>
            <p:cNvSpPr/>
            <p:nvPr/>
          </p:nvSpPr>
          <p:spPr>
            <a:xfrm>
              <a:off x="1603724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6"/>
            <p:cNvSpPr/>
            <p:nvPr/>
          </p:nvSpPr>
          <p:spPr>
            <a:xfrm>
              <a:off x="7214910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7481951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7748991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8016513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6"/>
            <p:cNvSpPr/>
            <p:nvPr/>
          </p:nvSpPr>
          <p:spPr>
            <a:xfrm>
              <a:off x="8283553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6"/>
            <p:cNvSpPr/>
            <p:nvPr/>
          </p:nvSpPr>
          <p:spPr>
            <a:xfrm>
              <a:off x="8550594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8818115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9085156" y="851943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0" name="Google Shape;930;p6"/>
          <p:cNvGrpSpPr/>
          <p:nvPr/>
        </p:nvGrpSpPr>
        <p:grpSpPr>
          <a:xfrm>
            <a:off x="39" y="4663503"/>
            <a:ext cx="9144282" cy="318224"/>
            <a:chOff x="39" y="272478"/>
            <a:chExt cx="9144282" cy="318224"/>
          </a:xfrm>
        </p:grpSpPr>
        <p:sp>
          <p:nvSpPr>
            <p:cNvPr id="931" name="Google Shape;931;p6"/>
            <p:cNvSpPr/>
            <p:nvPr/>
          </p:nvSpPr>
          <p:spPr>
            <a:xfrm>
              <a:off x="3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26756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53460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80164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6916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33620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60372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187076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213780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24048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267236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29394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3206930" y="272478"/>
              <a:ext cx="58684" cy="50383"/>
            </a:xfrm>
            <a:custGeom>
              <a:rect b="b" l="l" r="r" t="t"/>
              <a:pathLst>
                <a:path extrusionOk="0" h="1572" w="1831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3" y="1571"/>
                  </a:cubicBezTo>
                  <a:cubicBezTo>
                    <a:pt x="1440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347397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374101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00853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427557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4542613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4810135" y="272478"/>
              <a:ext cx="58651" cy="50383"/>
            </a:xfrm>
            <a:custGeom>
              <a:rect b="b" l="l" r="r" t="t"/>
              <a:pathLst>
                <a:path extrusionOk="0" h="157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2" y="1571"/>
                  </a:cubicBezTo>
                  <a:cubicBezTo>
                    <a:pt x="1439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5077175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5344216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5611737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43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4" y="1501"/>
                    <a:pt x="849" y="1571"/>
                    <a:pt x="1041" y="1571"/>
                  </a:cubicBezTo>
                  <a:cubicBezTo>
                    <a:pt x="1447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58787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14578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4133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4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668034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694738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21491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748195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774899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801651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828355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855059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881811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908515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3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26756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53460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80164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106916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620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160372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87076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213780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24048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267236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29394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3206930" y="539999"/>
              <a:ext cx="58684" cy="50703"/>
            </a:xfrm>
            <a:custGeom>
              <a:rect b="b" l="l" r="r" t="t"/>
              <a:pathLst>
                <a:path extrusionOk="0" h="1582" w="1831">
                  <a:moveTo>
                    <a:pt x="1044" y="0"/>
                  </a:moveTo>
                  <a:cubicBezTo>
                    <a:pt x="348" y="0"/>
                    <a:pt x="0" y="862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347397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374101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400853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427557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4542613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4810135" y="539999"/>
              <a:ext cx="58651" cy="50703"/>
            </a:xfrm>
            <a:custGeom>
              <a:rect b="b" l="l" r="r" t="t"/>
              <a:pathLst>
                <a:path extrusionOk="0" h="158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5077175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5344216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5611737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43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30" y="363"/>
                    <a:pt x="1482" y="0"/>
                    <a:pt x="10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58787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614578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64133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9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668034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694738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721491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748195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774899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801651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828355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855059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881811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908515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7"/>
          <p:cNvSpPr txBox="1"/>
          <p:nvPr>
            <p:ph type="title"/>
          </p:nvPr>
        </p:nvSpPr>
        <p:spPr>
          <a:xfrm>
            <a:off x="1207599" y="1918475"/>
            <a:ext cx="2232000" cy="8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03" name="Google Shape;1003;p7"/>
          <p:cNvGrpSpPr/>
          <p:nvPr/>
        </p:nvGrpSpPr>
        <p:grpSpPr>
          <a:xfrm>
            <a:off x="39" y="4663503"/>
            <a:ext cx="9144282" cy="318224"/>
            <a:chOff x="39" y="272478"/>
            <a:chExt cx="9144282" cy="318224"/>
          </a:xfrm>
        </p:grpSpPr>
        <p:sp>
          <p:nvSpPr>
            <p:cNvPr id="1004" name="Google Shape;1004;p7"/>
            <p:cNvSpPr/>
            <p:nvPr/>
          </p:nvSpPr>
          <p:spPr>
            <a:xfrm>
              <a:off x="3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7"/>
            <p:cNvSpPr/>
            <p:nvPr/>
          </p:nvSpPr>
          <p:spPr>
            <a:xfrm>
              <a:off x="26756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7"/>
            <p:cNvSpPr/>
            <p:nvPr/>
          </p:nvSpPr>
          <p:spPr>
            <a:xfrm>
              <a:off x="53460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7"/>
            <p:cNvSpPr/>
            <p:nvPr/>
          </p:nvSpPr>
          <p:spPr>
            <a:xfrm>
              <a:off x="80164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7"/>
            <p:cNvSpPr/>
            <p:nvPr/>
          </p:nvSpPr>
          <p:spPr>
            <a:xfrm>
              <a:off x="106916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7"/>
            <p:cNvSpPr/>
            <p:nvPr/>
          </p:nvSpPr>
          <p:spPr>
            <a:xfrm>
              <a:off x="133620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7"/>
            <p:cNvSpPr/>
            <p:nvPr/>
          </p:nvSpPr>
          <p:spPr>
            <a:xfrm>
              <a:off x="160372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7"/>
            <p:cNvSpPr/>
            <p:nvPr/>
          </p:nvSpPr>
          <p:spPr>
            <a:xfrm>
              <a:off x="187076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7"/>
            <p:cNvSpPr/>
            <p:nvPr/>
          </p:nvSpPr>
          <p:spPr>
            <a:xfrm>
              <a:off x="213780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7"/>
            <p:cNvSpPr/>
            <p:nvPr/>
          </p:nvSpPr>
          <p:spPr>
            <a:xfrm>
              <a:off x="24048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7"/>
            <p:cNvSpPr/>
            <p:nvPr/>
          </p:nvSpPr>
          <p:spPr>
            <a:xfrm>
              <a:off x="267236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7"/>
            <p:cNvSpPr/>
            <p:nvPr/>
          </p:nvSpPr>
          <p:spPr>
            <a:xfrm>
              <a:off x="29394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7"/>
            <p:cNvSpPr/>
            <p:nvPr/>
          </p:nvSpPr>
          <p:spPr>
            <a:xfrm>
              <a:off x="3206930" y="272478"/>
              <a:ext cx="58684" cy="50383"/>
            </a:xfrm>
            <a:custGeom>
              <a:rect b="b" l="l" r="r" t="t"/>
              <a:pathLst>
                <a:path extrusionOk="0" h="1572" w="1831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3" y="1571"/>
                  </a:cubicBezTo>
                  <a:cubicBezTo>
                    <a:pt x="1440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7"/>
            <p:cNvSpPr/>
            <p:nvPr/>
          </p:nvSpPr>
          <p:spPr>
            <a:xfrm>
              <a:off x="347397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7"/>
            <p:cNvSpPr/>
            <p:nvPr/>
          </p:nvSpPr>
          <p:spPr>
            <a:xfrm>
              <a:off x="374101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7"/>
            <p:cNvSpPr/>
            <p:nvPr/>
          </p:nvSpPr>
          <p:spPr>
            <a:xfrm>
              <a:off x="400853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7"/>
            <p:cNvSpPr/>
            <p:nvPr/>
          </p:nvSpPr>
          <p:spPr>
            <a:xfrm>
              <a:off x="427557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7"/>
            <p:cNvSpPr/>
            <p:nvPr/>
          </p:nvSpPr>
          <p:spPr>
            <a:xfrm>
              <a:off x="4542613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7"/>
            <p:cNvSpPr/>
            <p:nvPr/>
          </p:nvSpPr>
          <p:spPr>
            <a:xfrm>
              <a:off x="4810135" y="272478"/>
              <a:ext cx="58651" cy="50383"/>
            </a:xfrm>
            <a:custGeom>
              <a:rect b="b" l="l" r="r" t="t"/>
              <a:pathLst>
                <a:path extrusionOk="0" h="157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2" y="1571"/>
                  </a:cubicBezTo>
                  <a:cubicBezTo>
                    <a:pt x="1439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7"/>
            <p:cNvSpPr/>
            <p:nvPr/>
          </p:nvSpPr>
          <p:spPr>
            <a:xfrm>
              <a:off x="5077175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7"/>
            <p:cNvSpPr/>
            <p:nvPr/>
          </p:nvSpPr>
          <p:spPr>
            <a:xfrm>
              <a:off x="5344216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7"/>
            <p:cNvSpPr/>
            <p:nvPr/>
          </p:nvSpPr>
          <p:spPr>
            <a:xfrm>
              <a:off x="5611737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43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4" y="1501"/>
                    <a:pt x="849" y="1571"/>
                    <a:pt x="1041" y="1571"/>
                  </a:cubicBezTo>
                  <a:cubicBezTo>
                    <a:pt x="1447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7"/>
            <p:cNvSpPr/>
            <p:nvPr/>
          </p:nvSpPr>
          <p:spPr>
            <a:xfrm>
              <a:off x="58787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7"/>
            <p:cNvSpPr/>
            <p:nvPr/>
          </p:nvSpPr>
          <p:spPr>
            <a:xfrm>
              <a:off x="614578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7"/>
            <p:cNvSpPr/>
            <p:nvPr/>
          </p:nvSpPr>
          <p:spPr>
            <a:xfrm>
              <a:off x="64133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4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7"/>
            <p:cNvSpPr/>
            <p:nvPr/>
          </p:nvSpPr>
          <p:spPr>
            <a:xfrm>
              <a:off x="668034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7"/>
            <p:cNvSpPr/>
            <p:nvPr/>
          </p:nvSpPr>
          <p:spPr>
            <a:xfrm>
              <a:off x="694738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7"/>
            <p:cNvSpPr/>
            <p:nvPr/>
          </p:nvSpPr>
          <p:spPr>
            <a:xfrm>
              <a:off x="721491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7"/>
            <p:cNvSpPr/>
            <p:nvPr/>
          </p:nvSpPr>
          <p:spPr>
            <a:xfrm>
              <a:off x="748195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7"/>
            <p:cNvSpPr/>
            <p:nvPr/>
          </p:nvSpPr>
          <p:spPr>
            <a:xfrm>
              <a:off x="774899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7"/>
            <p:cNvSpPr/>
            <p:nvPr/>
          </p:nvSpPr>
          <p:spPr>
            <a:xfrm>
              <a:off x="801651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7"/>
            <p:cNvSpPr/>
            <p:nvPr/>
          </p:nvSpPr>
          <p:spPr>
            <a:xfrm>
              <a:off x="828355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7"/>
            <p:cNvSpPr/>
            <p:nvPr/>
          </p:nvSpPr>
          <p:spPr>
            <a:xfrm>
              <a:off x="855059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7"/>
            <p:cNvSpPr/>
            <p:nvPr/>
          </p:nvSpPr>
          <p:spPr>
            <a:xfrm>
              <a:off x="881811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7"/>
            <p:cNvSpPr/>
            <p:nvPr/>
          </p:nvSpPr>
          <p:spPr>
            <a:xfrm>
              <a:off x="908515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7"/>
            <p:cNvSpPr/>
            <p:nvPr/>
          </p:nvSpPr>
          <p:spPr>
            <a:xfrm>
              <a:off x="3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7"/>
            <p:cNvSpPr/>
            <p:nvPr/>
          </p:nvSpPr>
          <p:spPr>
            <a:xfrm>
              <a:off x="26756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7"/>
            <p:cNvSpPr/>
            <p:nvPr/>
          </p:nvSpPr>
          <p:spPr>
            <a:xfrm>
              <a:off x="53460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7"/>
            <p:cNvSpPr/>
            <p:nvPr/>
          </p:nvSpPr>
          <p:spPr>
            <a:xfrm>
              <a:off x="80164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7"/>
            <p:cNvSpPr/>
            <p:nvPr/>
          </p:nvSpPr>
          <p:spPr>
            <a:xfrm>
              <a:off x="106916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7"/>
            <p:cNvSpPr/>
            <p:nvPr/>
          </p:nvSpPr>
          <p:spPr>
            <a:xfrm>
              <a:off x="133620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7"/>
            <p:cNvSpPr/>
            <p:nvPr/>
          </p:nvSpPr>
          <p:spPr>
            <a:xfrm>
              <a:off x="160372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7"/>
            <p:cNvSpPr/>
            <p:nvPr/>
          </p:nvSpPr>
          <p:spPr>
            <a:xfrm>
              <a:off x="187076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7"/>
            <p:cNvSpPr/>
            <p:nvPr/>
          </p:nvSpPr>
          <p:spPr>
            <a:xfrm>
              <a:off x="213780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7"/>
            <p:cNvSpPr/>
            <p:nvPr/>
          </p:nvSpPr>
          <p:spPr>
            <a:xfrm>
              <a:off x="24048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7"/>
            <p:cNvSpPr/>
            <p:nvPr/>
          </p:nvSpPr>
          <p:spPr>
            <a:xfrm>
              <a:off x="267236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7"/>
            <p:cNvSpPr/>
            <p:nvPr/>
          </p:nvSpPr>
          <p:spPr>
            <a:xfrm>
              <a:off x="29394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7"/>
            <p:cNvSpPr/>
            <p:nvPr/>
          </p:nvSpPr>
          <p:spPr>
            <a:xfrm>
              <a:off x="3206930" y="539999"/>
              <a:ext cx="58684" cy="50703"/>
            </a:xfrm>
            <a:custGeom>
              <a:rect b="b" l="l" r="r" t="t"/>
              <a:pathLst>
                <a:path extrusionOk="0" h="1582" w="1831">
                  <a:moveTo>
                    <a:pt x="1044" y="0"/>
                  </a:moveTo>
                  <a:cubicBezTo>
                    <a:pt x="348" y="0"/>
                    <a:pt x="0" y="862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7"/>
            <p:cNvSpPr/>
            <p:nvPr/>
          </p:nvSpPr>
          <p:spPr>
            <a:xfrm>
              <a:off x="347397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7"/>
            <p:cNvSpPr/>
            <p:nvPr/>
          </p:nvSpPr>
          <p:spPr>
            <a:xfrm>
              <a:off x="374101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7"/>
            <p:cNvSpPr/>
            <p:nvPr/>
          </p:nvSpPr>
          <p:spPr>
            <a:xfrm>
              <a:off x="400853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7"/>
            <p:cNvSpPr/>
            <p:nvPr/>
          </p:nvSpPr>
          <p:spPr>
            <a:xfrm>
              <a:off x="427557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7"/>
            <p:cNvSpPr/>
            <p:nvPr/>
          </p:nvSpPr>
          <p:spPr>
            <a:xfrm>
              <a:off x="4542613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7"/>
            <p:cNvSpPr/>
            <p:nvPr/>
          </p:nvSpPr>
          <p:spPr>
            <a:xfrm>
              <a:off x="4810135" y="539999"/>
              <a:ext cx="58651" cy="50703"/>
            </a:xfrm>
            <a:custGeom>
              <a:rect b="b" l="l" r="r" t="t"/>
              <a:pathLst>
                <a:path extrusionOk="0" h="158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7"/>
            <p:cNvSpPr/>
            <p:nvPr/>
          </p:nvSpPr>
          <p:spPr>
            <a:xfrm>
              <a:off x="5077175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7"/>
            <p:cNvSpPr/>
            <p:nvPr/>
          </p:nvSpPr>
          <p:spPr>
            <a:xfrm>
              <a:off x="5344216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7"/>
            <p:cNvSpPr/>
            <p:nvPr/>
          </p:nvSpPr>
          <p:spPr>
            <a:xfrm>
              <a:off x="5611737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43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30" y="363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7"/>
            <p:cNvSpPr/>
            <p:nvPr/>
          </p:nvSpPr>
          <p:spPr>
            <a:xfrm>
              <a:off x="58787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7"/>
            <p:cNvSpPr/>
            <p:nvPr/>
          </p:nvSpPr>
          <p:spPr>
            <a:xfrm>
              <a:off x="614578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7"/>
            <p:cNvSpPr/>
            <p:nvPr/>
          </p:nvSpPr>
          <p:spPr>
            <a:xfrm>
              <a:off x="64133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9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668034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694738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7"/>
            <p:cNvSpPr/>
            <p:nvPr/>
          </p:nvSpPr>
          <p:spPr>
            <a:xfrm>
              <a:off x="721491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7"/>
            <p:cNvSpPr/>
            <p:nvPr/>
          </p:nvSpPr>
          <p:spPr>
            <a:xfrm>
              <a:off x="748195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774899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801651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7"/>
            <p:cNvSpPr/>
            <p:nvPr/>
          </p:nvSpPr>
          <p:spPr>
            <a:xfrm>
              <a:off x="828355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7"/>
            <p:cNvSpPr/>
            <p:nvPr/>
          </p:nvSpPr>
          <p:spPr>
            <a:xfrm>
              <a:off x="855059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881811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908515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1159" y="584722"/>
            <a:ext cx="9144282" cy="318224"/>
            <a:chOff x="39" y="272478"/>
            <a:chExt cx="9144282" cy="318224"/>
          </a:xfrm>
        </p:grpSpPr>
        <p:sp>
          <p:nvSpPr>
            <p:cNvPr id="1075" name="Google Shape;1075;p7"/>
            <p:cNvSpPr/>
            <p:nvPr/>
          </p:nvSpPr>
          <p:spPr>
            <a:xfrm>
              <a:off x="3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26756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3460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7"/>
            <p:cNvSpPr/>
            <p:nvPr/>
          </p:nvSpPr>
          <p:spPr>
            <a:xfrm>
              <a:off x="80164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7"/>
            <p:cNvSpPr/>
            <p:nvPr/>
          </p:nvSpPr>
          <p:spPr>
            <a:xfrm>
              <a:off x="106916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133620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160372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187076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213780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24048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267236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29394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7"/>
            <p:cNvSpPr/>
            <p:nvPr/>
          </p:nvSpPr>
          <p:spPr>
            <a:xfrm>
              <a:off x="3206930" y="272478"/>
              <a:ext cx="58684" cy="50383"/>
            </a:xfrm>
            <a:custGeom>
              <a:rect b="b" l="l" r="r" t="t"/>
              <a:pathLst>
                <a:path extrusionOk="0" h="1572" w="1831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3" y="1571"/>
                  </a:cubicBezTo>
                  <a:cubicBezTo>
                    <a:pt x="1440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7"/>
            <p:cNvSpPr/>
            <p:nvPr/>
          </p:nvSpPr>
          <p:spPr>
            <a:xfrm>
              <a:off x="347397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374101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400853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427557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4542613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4810135" y="272478"/>
              <a:ext cx="58651" cy="50383"/>
            </a:xfrm>
            <a:custGeom>
              <a:rect b="b" l="l" r="r" t="t"/>
              <a:pathLst>
                <a:path extrusionOk="0" h="157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2" y="1571"/>
                  </a:cubicBezTo>
                  <a:cubicBezTo>
                    <a:pt x="1439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5077175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5344216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7"/>
            <p:cNvSpPr/>
            <p:nvPr/>
          </p:nvSpPr>
          <p:spPr>
            <a:xfrm>
              <a:off x="5611737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43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4" y="1501"/>
                    <a:pt x="849" y="1571"/>
                    <a:pt x="1041" y="1571"/>
                  </a:cubicBezTo>
                  <a:cubicBezTo>
                    <a:pt x="1447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7"/>
            <p:cNvSpPr/>
            <p:nvPr/>
          </p:nvSpPr>
          <p:spPr>
            <a:xfrm>
              <a:off x="58787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614578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64133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4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8034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694738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721491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748195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774899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801651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828355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7"/>
            <p:cNvSpPr/>
            <p:nvPr/>
          </p:nvSpPr>
          <p:spPr>
            <a:xfrm>
              <a:off x="855059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7"/>
            <p:cNvSpPr/>
            <p:nvPr/>
          </p:nvSpPr>
          <p:spPr>
            <a:xfrm>
              <a:off x="881811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908515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7"/>
            <p:cNvSpPr/>
            <p:nvPr/>
          </p:nvSpPr>
          <p:spPr>
            <a:xfrm>
              <a:off x="3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7"/>
            <p:cNvSpPr/>
            <p:nvPr/>
          </p:nvSpPr>
          <p:spPr>
            <a:xfrm>
              <a:off x="26756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53460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80164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106916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7"/>
            <p:cNvSpPr/>
            <p:nvPr/>
          </p:nvSpPr>
          <p:spPr>
            <a:xfrm>
              <a:off x="133620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7"/>
            <p:cNvSpPr/>
            <p:nvPr/>
          </p:nvSpPr>
          <p:spPr>
            <a:xfrm>
              <a:off x="160372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87076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213780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24048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267236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29394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3206930" y="539999"/>
              <a:ext cx="58684" cy="50703"/>
            </a:xfrm>
            <a:custGeom>
              <a:rect b="b" l="l" r="r" t="t"/>
              <a:pathLst>
                <a:path extrusionOk="0" h="1582" w="1831">
                  <a:moveTo>
                    <a:pt x="1044" y="0"/>
                  </a:moveTo>
                  <a:cubicBezTo>
                    <a:pt x="348" y="0"/>
                    <a:pt x="0" y="862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347397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374101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400853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427557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4542613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4810135" y="539999"/>
              <a:ext cx="58651" cy="50703"/>
            </a:xfrm>
            <a:custGeom>
              <a:rect b="b" l="l" r="r" t="t"/>
              <a:pathLst>
                <a:path extrusionOk="0" h="158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5077175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344216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5611737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43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30" y="363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58787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614578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4133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9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668034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694738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721491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748195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774899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801651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828355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855059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881811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908515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5" name="Google Shape;1145;p7"/>
          <p:cNvSpPr txBox="1"/>
          <p:nvPr>
            <p:ph idx="1" type="subTitle"/>
          </p:nvPr>
        </p:nvSpPr>
        <p:spPr>
          <a:xfrm>
            <a:off x="1436450" y="2667613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6" name="Google Shape;1146;p7"/>
          <p:cNvSpPr txBox="1"/>
          <p:nvPr>
            <p:ph idx="2" type="title"/>
          </p:nvPr>
        </p:nvSpPr>
        <p:spPr>
          <a:xfrm>
            <a:off x="1436450" y="1747100"/>
            <a:ext cx="290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149" name="Google Shape;1149;p8"/>
          <p:cNvGrpSpPr/>
          <p:nvPr/>
        </p:nvGrpSpPr>
        <p:grpSpPr>
          <a:xfrm>
            <a:off x="-141" y="3750417"/>
            <a:ext cx="9144282" cy="854229"/>
            <a:chOff x="231300" y="4331450"/>
            <a:chExt cx="7132825" cy="666325"/>
          </a:xfrm>
        </p:grpSpPr>
        <p:sp>
          <p:nvSpPr>
            <p:cNvPr id="1150" name="Google Shape;1150;p8"/>
            <p:cNvSpPr/>
            <p:nvPr/>
          </p:nvSpPr>
          <p:spPr>
            <a:xfrm>
              <a:off x="231300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6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439975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6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648275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6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856575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6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1065250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6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1273550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1482225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6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1690525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1898825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2107125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2315800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2524100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2732775" y="4331450"/>
              <a:ext cx="45775" cy="39525"/>
            </a:xfrm>
            <a:custGeom>
              <a:rect b="b" l="l" r="r" t="t"/>
              <a:pathLst>
                <a:path extrusionOk="0" h="1581" w="1831">
                  <a:moveTo>
                    <a:pt x="1044" y="0"/>
                  </a:moveTo>
                  <a:cubicBezTo>
                    <a:pt x="348" y="0"/>
                    <a:pt x="0" y="862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6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2941075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3149375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3358050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3566350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3774650" y="4331450"/>
              <a:ext cx="46125" cy="39525"/>
            </a:xfrm>
            <a:custGeom>
              <a:rect b="b" l="l" r="r" t="t"/>
              <a:pathLst>
                <a:path extrusionOk="0" h="1581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3983325" y="4331450"/>
              <a:ext cx="45750" cy="39525"/>
            </a:xfrm>
            <a:custGeom>
              <a:rect b="b" l="l" r="r" t="t"/>
              <a:pathLst>
                <a:path extrusionOk="0" h="1581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6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4191625" y="4331450"/>
              <a:ext cx="46125" cy="39525"/>
            </a:xfrm>
            <a:custGeom>
              <a:rect b="b" l="l" r="r" t="t"/>
              <a:pathLst>
                <a:path extrusionOk="0" h="1581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4399925" y="4331450"/>
              <a:ext cx="46125" cy="39525"/>
            </a:xfrm>
            <a:custGeom>
              <a:rect b="b" l="l" r="r" t="t"/>
              <a:pathLst>
                <a:path extrusionOk="0" h="1581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4608600" y="4331450"/>
              <a:ext cx="46125" cy="39525"/>
            </a:xfrm>
            <a:custGeom>
              <a:rect b="b" l="l" r="r" t="t"/>
              <a:pathLst>
                <a:path extrusionOk="0" h="1581" w="1845">
                  <a:moveTo>
                    <a:pt x="1043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6"/>
                    <a:pt x="1845" y="787"/>
                  </a:cubicBezTo>
                  <a:cubicBezTo>
                    <a:pt x="1830" y="363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4816875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6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5025175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6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5233850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9" y="1581"/>
                  </a:cubicBezTo>
                  <a:cubicBezTo>
                    <a:pt x="1453" y="1581"/>
                    <a:pt x="1846" y="1266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5442150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6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5650450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6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5859125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6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6067425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6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6275725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6484400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6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6692700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6901000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7109675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7317975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231300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439975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648275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856575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1065250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7" y="1508"/>
                    <a:pt x="845" y="1581"/>
                    <a:pt x="1040" y="1581"/>
                  </a:cubicBezTo>
                  <a:cubicBezTo>
                    <a:pt x="1446" y="1581"/>
                    <a:pt x="1835" y="1267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1273550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1482225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1690525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45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1898825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2107125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2315800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2524100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2732775" y="4540500"/>
              <a:ext cx="45775" cy="39525"/>
            </a:xfrm>
            <a:custGeom>
              <a:rect b="b" l="l" r="r" t="t"/>
              <a:pathLst>
                <a:path extrusionOk="0" h="1581" w="1831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2941075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3149375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3358050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3566350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3774650" y="4540500"/>
              <a:ext cx="46125" cy="39525"/>
            </a:xfrm>
            <a:custGeom>
              <a:rect b="b" l="l" r="r" t="t"/>
              <a:pathLst>
                <a:path extrusionOk="0" h="1581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3983325" y="4540500"/>
              <a:ext cx="45750" cy="39525"/>
            </a:xfrm>
            <a:custGeom>
              <a:rect b="b" l="l" r="r" t="t"/>
              <a:pathLst>
                <a:path extrusionOk="0" h="1581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4191625" y="4540500"/>
              <a:ext cx="46125" cy="39525"/>
            </a:xfrm>
            <a:custGeom>
              <a:rect b="b" l="l" r="r" t="t"/>
              <a:pathLst>
                <a:path extrusionOk="0" h="1581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4399925" y="4540500"/>
              <a:ext cx="46125" cy="39525"/>
            </a:xfrm>
            <a:custGeom>
              <a:rect b="b" l="l" r="r" t="t"/>
              <a:pathLst>
                <a:path extrusionOk="0" h="1581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4608600" y="4540500"/>
              <a:ext cx="46125" cy="39525"/>
            </a:xfrm>
            <a:custGeom>
              <a:rect b="b" l="l" r="r" t="t"/>
              <a:pathLst>
                <a:path extrusionOk="0" h="1581" w="1845">
                  <a:moveTo>
                    <a:pt x="1043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45" y="348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4816875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5025175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5233850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7" y="1508"/>
                    <a:pt x="846" y="1581"/>
                    <a:pt x="1041" y="1581"/>
                  </a:cubicBezTo>
                  <a:cubicBezTo>
                    <a:pt x="1446" y="1581"/>
                    <a:pt x="1836" y="1267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5442150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5650450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5859125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7" y="1508"/>
                    <a:pt x="846" y="1581"/>
                    <a:pt x="1041" y="1581"/>
                  </a:cubicBezTo>
                  <a:cubicBezTo>
                    <a:pt x="1446" y="1581"/>
                    <a:pt x="1835" y="1267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6067425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6275725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6484400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6692700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6901000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7109675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7317975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231300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439975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648275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856575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1065250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1273550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1482225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1690525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1898825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2107125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2315800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2524100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2732775" y="4749550"/>
              <a:ext cx="45775" cy="39300"/>
            </a:xfrm>
            <a:custGeom>
              <a:rect b="b" l="l" r="r" t="t"/>
              <a:pathLst>
                <a:path extrusionOk="0" h="1572" w="1831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3" y="1571"/>
                  </a:cubicBezTo>
                  <a:cubicBezTo>
                    <a:pt x="1440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2941075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3149375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3358050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3566350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3774650" y="4749550"/>
              <a:ext cx="46125" cy="39300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3983325" y="4749550"/>
              <a:ext cx="45750" cy="39300"/>
            </a:xfrm>
            <a:custGeom>
              <a:rect b="b" l="l" r="r" t="t"/>
              <a:pathLst>
                <a:path extrusionOk="0" h="157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2" y="1571"/>
                  </a:cubicBezTo>
                  <a:cubicBezTo>
                    <a:pt x="1439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4191625" y="4749550"/>
              <a:ext cx="46125" cy="39300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4399925" y="4749550"/>
              <a:ext cx="46125" cy="39300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4608600" y="4749550"/>
              <a:ext cx="46125" cy="39300"/>
            </a:xfrm>
            <a:custGeom>
              <a:rect b="b" l="l" r="r" t="t"/>
              <a:pathLst>
                <a:path extrusionOk="0" h="1572" w="1845">
                  <a:moveTo>
                    <a:pt x="1043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4" y="1501"/>
                    <a:pt x="849" y="1571"/>
                    <a:pt x="1041" y="1571"/>
                  </a:cubicBezTo>
                  <a:cubicBezTo>
                    <a:pt x="1447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4816875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5025175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5233850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4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5442150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5650450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5859125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6067425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6275725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6484400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6692700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6901000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7109675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7317975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231300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439975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648275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856575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1065250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1273550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1482225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1690525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1898825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2107125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2315800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2524100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2732775" y="4958225"/>
              <a:ext cx="45775" cy="39550"/>
            </a:xfrm>
            <a:custGeom>
              <a:rect b="b" l="l" r="r" t="t"/>
              <a:pathLst>
                <a:path extrusionOk="0" h="1582" w="1831">
                  <a:moveTo>
                    <a:pt x="1044" y="0"/>
                  </a:moveTo>
                  <a:cubicBezTo>
                    <a:pt x="348" y="0"/>
                    <a:pt x="0" y="862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2941075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3149375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3358050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3566350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3774650" y="4958225"/>
              <a:ext cx="46125" cy="39550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3983325" y="4958225"/>
              <a:ext cx="45750" cy="39550"/>
            </a:xfrm>
            <a:custGeom>
              <a:rect b="b" l="l" r="r" t="t"/>
              <a:pathLst>
                <a:path extrusionOk="0" h="158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4191625" y="4958225"/>
              <a:ext cx="46125" cy="39550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4399925" y="4958225"/>
              <a:ext cx="46125" cy="39550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608600" y="4958225"/>
              <a:ext cx="46125" cy="39550"/>
            </a:xfrm>
            <a:custGeom>
              <a:rect b="b" l="l" r="r" t="t"/>
              <a:pathLst>
                <a:path extrusionOk="0" h="1582" w="1845">
                  <a:moveTo>
                    <a:pt x="1043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30" y="363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4816875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5025175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5233850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9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5442150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5650450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5859125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067425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75725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484400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8"/>
            <p:cNvSpPr/>
            <p:nvPr/>
          </p:nvSpPr>
          <p:spPr>
            <a:xfrm>
              <a:off x="6692700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8"/>
            <p:cNvSpPr/>
            <p:nvPr/>
          </p:nvSpPr>
          <p:spPr>
            <a:xfrm>
              <a:off x="6901000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7109675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7317975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0" name="Google Shape;1290;p8"/>
          <p:cNvGrpSpPr/>
          <p:nvPr/>
        </p:nvGrpSpPr>
        <p:grpSpPr>
          <a:xfrm>
            <a:off x="-3182" y="545055"/>
            <a:ext cx="9144282" cy="854229"/>
            <a:chOff x="231300" y="4331450"/>
            <a:chExt cx="7132825" cy="666325"/>
          </a:xfrm>
        </p:grpSpPr>
        <p:sp>
          <p:nvSpPr>
            <p:cNvPr id="1291" name="Google Shape;1291;p8"/>
            <p:cNvSpPr/>
            <p:nvPr/>
          </p:nvSpPr>
          <p:spPr>
            <a:xfrm>
              <a:off x="231300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6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439975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6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648275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6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856575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6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1065250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6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1273550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8"/>
            <p:cNvSpPr/>
            <p:nvPr/>
          </p:nvSpPr>
          <p:spPr>
            <a:xfrm>
              <a:off x="1482225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6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8"/>
            <p:cNvSpPr/>
            <p:nvPr/>
          </p:nvSpPr>
          <p:spPr>
            <a:xfrm>
              <a:off x="1690525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1898825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8"/>
            <p:cNvSpPr/>
            <p:nvPr/>
          </p:nvSpPr>
          <p:spPr>
            <a:xfrm>
              <a:off x="2107125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8"/>
            <p:cNvSpPr/>
            <p:nvPr/>
          </p:nvSpPr>
          <p:spPr>
            <a:xfrm>
              <a:off x="2315800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524100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732775" y="4331450"/>
              <a:ext cx="45775" cy="39525"/>
            </a:xfrm>
            <a:custGeom>
              <a:rect b="b" l="l" r="r" t="t"/>
              <a:pathLst>
                <a:path extrusionOk="0" h="1581" w="1831">
                  <a:moveTo>
                    <a:pt x="1044" y="0"/>
                  </a:moveTo>
                  <a:cubicBezTo>
                    <a:pt x="348" y="0"/>
                    <a:pt x="0" y="862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6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941075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8"/>
            <p:cNvSpPr/>
            <p:nvPr/>
          </p:nvSpPr>
          <p:spPr>
            <a:xfrm>
              <a:off x="3149375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8"/>
            <p:cNvSpPr/>
            <p:nvPr/>
          </p:nvSpPr>
          <p:spPr>
            <a:xfrm>
              <a:off x="3358050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3566350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3774650" y="4331450"/>
              <a:ext cx="46125" cy="39525"/>
            </a:xfrm>
            <a:custGeom>
              <a:rect b="b" l="l" r="r" t="t"/>
              <a:pathLst>
                <a:path extrusionOk="0" h="1581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3983325" y="4331450"/>
              <a:ext cx="45750" cy="39525"/>
            </a:xfrm>
            <a:custGeom>
              <a:rect b="b" l="l" r="r" t="t"/>
              <a:pathLst>
                <a:path extrusionOk="0" h="1581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6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4191625" y="4331450"/>
              <a:ext cx="46125" cy="39525"/>
            </a:xfrm>
            <a:custGeom>
              <a:rect b="b" l="l" r="r" t="t"/>
              <a:pathLst>
                <a:path extrusionOk="0" h="1581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4399925" y="4331450"/>
              <a:ext cx="46125" cy="39525"/>
            </a:xfrm>
            <a:custGeom>
              <a:rect b="b" l="l" r="r" t="t"/>
              <a:pathLst>
                <a:path extrusionOk="0" h="1581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4608600" y="4331450"/>
              <a:ext cx="46125" cy="39525"/>
            </a:xfrm>
            <a:custGeom>
              <a:rect b="b" l="l" r="r" t="t"/>
              <a:pathLst>
                <a:path extrusionOk="0" h="1581" w="1845">
                  <a:moveTo>
                    <a:pt x="1043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6"/>
                    <a:pt x="1845" y="787"/>
                  </a:cubicBezTo>
                  <a:cubicBezTo>
                    <a:pt x="1830" y="363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4816875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6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5025175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6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5233850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9" y="1581"/>
                  </a:cubicBezTo>
                  <a:cubicBezTo>
                    <a:pt x="1453" y="1581"/>
                    <a:pt x="1846" y="1266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5442150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6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5650450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6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5859125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6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6067425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6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6275725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6484400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6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6692700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6901000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7109675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7317975" y="433145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231300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439975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648275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56575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1065250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7" y="1508"/>
                    <a:pt x="845" y="1581"/>
                    <a:pt x="1040" y="1581"/>
                  </a:cubicBezTo>
                  <a:cubicBezTo>
                    <a:pt x="1446" y="1581"/>
                    <a:pt x="1835" y="1267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1273550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82225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1690525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45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1898825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2107125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2315800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2524100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732775" y="4540500"/>
              <a:ext cx="45775" cy="39525"/>
            </a:xfrm>
            <a:custGeom>
              <a:rect b="b" l="l" r="r" t="t"/>
              <a:pathLst>
                <a:path extrusionOk="0" h="1581" w="1831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2941075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3149375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3358050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3566350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3774650" y="4540500"/>
              <a:ext cx="46125" cy="39525"/>
            </a:xfrm>
            <a:custGeom>
              <a:rect b="b" l="l" r="r" t="t"/>
              <a:pathLst>
                <a:path extrusionOk="0" h="1581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3983325" y="4540500"/>
              <a:ext cx="45750" cy="39525"/>
            </a:xfrm>
            <a:custGeom>
              <a:rect b="b" l="l" r="r" t="t"/>
              <a:pathLst>
                <a:path extrusionOk="0" h="1581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4191625" y="4540500"/>
              <a:ext cx="46125" cy="39525"/>
            </a:xfrm>
            <a:custGeom>
              <a:rect b="b" l="l" r="r" t="t"/>
              <a:pathLst>
                <a:path extrusionOk="0" h="1581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399925" y="4540500"/>
              <a:ext cx="46125" cy="39525"/>
            </a:xfrm>
            <a:custGeom>
              <a:rect b="b" l="l" r="r" t="t"/>
              <a:pathLst>
                <a:path extrusionOk="0" h="1581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4608600" y="4540500"/>
              <a:ext cx="46125" cy="39525"/>
            </a:xfrm>
            <a:custGeom>
              <a:rect b="b" l="l" r="r" t="t"/>
              <a:pathLst>
                <a:path extrusionOk="0" h="1581" w="1845">
                  <a:moveTo>
                    <a:pt x="1043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45" y="348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4816875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5025175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5233850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7" y="1508"/>
                    <a:pt x="846" y="1581"/>
                    <a:pt x="1041" y="1581"/>
                  </a:cubicBezTo>
                  <a:cubicBezTo>
                    <a:pt x="1446" y="1581"/>
                    <a:pt x="1836" y="1267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5442150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5650450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5859125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7" y="1508"/>
                    <a:pt x="846" y="1581"/>
                    <a:pt x="1041" y="1581"/>
                  </a:cubicBezTo>
                  <a:cubicBezTo>
                    <a:pt x="1446" y="1581"/>
                    <a:pt x="1835" y="1267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6067425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6275725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6484400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6692700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901000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7109675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7317975" y="4540500"/>
              <a:ext cx="46150" cy="39525"/>
            </a:xfrm>
            <a:custGeom>
              <a:rect b="b" l="l" r="r" t="t"/>
              <a:pathLst>
                <a:path extrusionOk="0" h="1581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231300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439975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648275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856575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065250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273550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482225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690525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898825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2107125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2315800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2524100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2732775" y="4749550"/>
              <a:ext cx="45775" cy="39300"/>
            </a:xfrm>
            <a:custGeom>
              <a:rect b="b" l="l" r="r" t="t"/>
              <a:pathLst>
                <a:path extrusionOk="0" h="1572" w="1831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3" y="1571"/>
                  </a:cubicBezTo>
                  <a:cubicBezTo>
                    <a:pt x="1440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2941075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3149375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3358050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3566350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3774650" y="4749550"/>
              <a:ext cx="46125" cy="39300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3983325" y="4749550"/>
              <a:ext cx="45750" cy="39300"/>
            </a:xfrm>
            <a:custGeom>
              <a:rect b="b" l="l" r="r" t="t"/>
              <a:pathLst>
                <a:path extrusionOk="0" h="157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2" y="1571"/>
                  </a:cubicBezTo>
                  <a:cubicBezTo>
                    <a:pt x="1439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4191625" y="4749550"/>
              <a:ext cx="46125" cy="39300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4399925" y="4749550"/>
              <a:ext cx="46125" cy="39300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4608600" y="4749550"/>
              <a:ext cx="46125" cy="39300"/>
            </a:xfrm>
            <a:custGeom>
              <a:rect b="b" l="l" r="r" t="t"/>
              <a:pathLst>
                <a:path extrusionOk="0" h="1572" w="1845">
                  <a:moveTo>
                    <a:pt x="1043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4" y="1501"/>
                    <a:pt x="849" y="1571"/>
                    <a:pt x="1041" y="1571"/>
                  </a:cubicBezTo>
                  <a:cubicBezTo>
                    <a:pt x="1447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4816875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025175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5233850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4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5442150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650450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5859125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6067425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6275725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6484400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6692700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6901000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7109675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7317975" y="4749550"/>
              <a:ext cx="46150" cy="39300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231300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439975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648275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856575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1065250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1273550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1482225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1690525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1898825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2107125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2315800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524100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732775" y="4958225"/>
              <a:ext cx="45775" cy="39550"/>
            </a:xfrm>
            <a:custGeom>
              <a:rect b="b" l="l" r="r" t="t"/>
              <a:pathLst>
                <a:path extrusionOk="0" h="1582" w="1831">
                  <a:moveTo>
                    <a:pt x="1044" y="0"/>
                  </a:moveTo>
                  <a:cubicBezTo>
                    <a:pt x="348" y="0"/>
                    <a:pt x="0" y="862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2941075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3149375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3358050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3566350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3774650" y="4958225"/>
              <a:ext cx="46125" cy="39550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3983325" y="4958225"/>
              <a:ext cx="45750" cy="39550"/>
            </a:xfrm>
            <a:custGeom>
              <a:rect b="b" l="l" r="r" t="t"/>
              <a:pathLst>
                <a:path extrusionOk="0" h="158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4191625" y="4958225"/>
              <a:ext cx="46125" cy="39550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4399925" y="4958225"/>
              <a:ext cx="46125" cy="39550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4608600" y="4958225"/>
              <a:ext cx="46125" cy="39550"/>
            </a:xfrm>
            <a:custGeom>
              <a:rect b="b" l="l" r="r" t="t"/>
              <a:pathLst>
                <a:path extrusionOk="0" h="1582" w="1845">
                  <a:moveTo>
                    <a:pt x="1043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30" y="363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4816875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5025175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5233850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9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5442150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5650450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5859125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6067425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6275725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6484400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692700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6901000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109675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7317975" y="4958225"/>
              <a:ext cx="46150" cy="39550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9"/>
          <p:cNvSpPr txBox="1"/>
          <p:nvPr>
            <p:ph type="title"/>
          </p:nvPr>
        </p:nvSpPr>
        <p:spPr>
          <a:xfrm>
            <a:off x="1207599" y="1918475"/>
            <a:ext cx="2232000" cy="8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3" name="Google Shape;1433;p9"/>
          <p:cNvSpPr txBox="1"/>
          <p:nvPr>
            <p:ph idx="1" type="subTitle"/>
          </p:nvPr>
        </p:nvSpPr>
        <p:spPr>
          <a:xfrm>
            <a:off x="813775" y="3584850"/>
            <a:ext cx="3019800" cy="8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34" name="Google Shape;1434;p9"/>
          <p:cNvGrpSpPr/>
          <p:nvPr/>
        </p:nvGrpSpPr>
        <p:grpSpPr>
          <a:xfrm>
            <a:off x="39" y="4663503"/>
            <a:ext cx="9144282" cy="318224"/>
            <a:chOff x="39" y="272478"/>
            <a:chExt cx="9144282" cy="318224"/>
          </a:xfrm>
        </p:grpSpPr>
        <p:sp>
          <p:nvSpPr>
            <p:cNvPr id="1435" name="Google Shape;1435;p9"/>
            <p:cNvSpPr/>
            <p:nvPr/>
          </p:nvSpPr>
          <p:spPr>
            <a:xfrm>
              <a:off x="3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9"/>
            <p:cNvSpPr/>
            <p:nvPr/>
          </p:nvSpPr>
          <p:spPr>
            <a:xfrm>
              <a:off x="26756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9"/>
            <p:cNvSpPr/>
            <p:nvPr/>
          </p:nvSpPr>
          <p:spPr>
            <a:xfrm>
              <a:off x="53460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9"/>
            <p:cNvSpPr/>
            <p:nvPr/>
          </p:nvSpPr>
          <p:spPr>
            <a:xfrm>
              <a:off x="80164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9"/>
            <p:cNvSpPr/>
            <p:nvPr/>
          </p:nvSpPr>
          <p:spPr>
            <a:xfrm>
              <a:off x="106916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9"/>
            <p:cNvSpPr/>
            <p:nvPr/>
          </p:nvSpPr>
          <p:spPr>
            <a:xfrm>
              <a:off x="133620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160372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187076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9"/>
            <p:cNvSpPr/>
            <p:nvPr/>
          </p:nvSpPr>
          <p:spPr>
            <a:xfrm>
              <a:off x="213780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9"/>
            <p:cNvSpPr/>
            <p:nvPr/>
          </p:nvSpPr>
          <p:spPr>
            <a:xfrm>
              <a:off x="24048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9"/>
            <p:cNvSpPr/>
            <p:nvPr/>
          </p:nvSpPr>
          <p:spPr>
            <a:xfrm>
              <a:off x="267236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29394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3206930" y="272478"/>
              <a:ext cx="58684" cy="50383"/>
            </a:xfrm>
            <a:custGeom>
              <a:rect b="b" l="l" r="r" t="t"/>
              <a:pathLst>
                <a:path extrusionOk="0" h="1572" w="1831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3" y="1571"/>
                  </a:cubicBezTo>
                  <a:cubicBezTo>
                    <a:pt x="1440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347397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374101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400853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427557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4542613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4810135" y="272478"/>
              <a:ext cx="58651" cy="50383"/>
            </a:xfrm>
            <a:custGeom>
              <a:rect b="b" l="l" r="r" t="t"/>
              <a:pathLst>
                <a:path extrusionOk="0" h="157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2" y="1571"/>
                  </a:cubicBezTo>
                  <a:cubicBezTo>
                    <a:pt x="1439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9"/>
            <p:cNvSpPr/>
            <p:nvPr/>
          </p:nvSpPr>
          <p:spPr>
            <a:xfrm>
              <a:off x="5077175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9"/>
            <p:cNvSpPr/>
            <p:nvPr/>
          </p:nvSpPr>
          <p:spPr>
            <a:xfrm>
              <a:off x="5344216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5611737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43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4" y="1501"/>
                    <a:pt x="849" y="1571"/>
                    <a:pt x="1041" y="1571"/>
                  </a:cubicBezTo>
                  <a:cubicBezTo>
                    <a:pt x="1447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58787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614578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64133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4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668034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694738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721491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748195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774899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801651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828355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855059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881811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9"/>
            <p:cNvSpPr/>
            <p:nvPr/>
          </p:nvSpPr>
          <p:spPr>
            <a:xfrm>
              <a:off x="908515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9"/>
            <p:cNvSpPr/>
            <p:nvPr/>
          </p:nvSpPr>
          <p:spPr>
            <a:xfrm>
              <a:off x="3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26756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53460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9"/>
            <p:cNvSpPr/>
            <p:nvPr/>
          </p:nvSpPr>
          <p:spPr>
            <a:xfrm>
              <a:off x="80164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9"/>
            <p:cNvSpPr/>
            <p:nvPr/>
          </p:nvSpPr>
          <p:spPr>
            <a:xfrm>
              <a:off x="106916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133620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160372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187076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213780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24048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267236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29394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3206930" y="539999"/>
              <a:ext cx="58684" cy="50703"/>
            </a:xfrm>
            <a:custGeom>
              <a:rect b="b" l="l" r="r" t="t"/>
              <a:pathLst>
                <a:path extrusionOk="0" h="1582" w="1831">
                  <a:moveTo>
                    <a:pt x="1044" y="0"/>
                  </a:moveTo>
                  <a:cubicBezTo>
                    <a:pt x="348" y="0"/>
                    <a:pt x="0" y="862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347397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374101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400853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427557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4542613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4810135" y="539999"/>
              <a:ext cx="58651" cy="50703"/>
            </a:xfrm>
            <a:custGeom>
              <a:rect b="b" l="l" r="r" t="t"/>
              <a:pathLst>
                <a:path extrusionOk="0" h="158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5077175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5344216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5611737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43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30" y="363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58787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614578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64133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9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668034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694738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721491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748195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774899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801651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828355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855059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881811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908515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5" name="Google Shape;1505;p9"/>
          <p:cNvGrpSpPr/>
          <p:nvPr/>
        </p:nvGrpSpPr>
        <p:grpSpPr>
          <a:xfrm>
            <a:off x="1159" y="584722"/>
            <a:ext cx="9144282" cy="318224"/>
            <a:chOff x="39" y="272478"/>
            <a:chExt cx="9144282" cy="318224"/>
          </a:xfrm>
        </p:grpSpPr>
        <p:sp>
          <p:nvSpPr>
            <p:cNvPr id="1506" name="Google Shape;1506;p9"/>
            <p:cNvSpPr/>
            <p:nvPr/>
          </p:nvSpPr>
          <p:spPr>
            <a:xfrm>
              <a:off x="3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26756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53460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80164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106916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133620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160372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187076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213780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24048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267236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29394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3206930" y="272478"/>
              <a:ext cx="58684" cy="50383"/>
            </a:xfrm>
            <a:custGeom>
              <a:rect b="b" l="l" r="r" t="t"/>
              <a:pathLst>
                <a:path extrusionOk="0" h="1572" w="1831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3" y="1571"/>
                  </a:cubicBezTo>
                  <a:cubicBezTo>
                    <a:pt x="1440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347397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374101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400853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427557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4542613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4810135" y="272478"/>
              <a:ext cx="58651" cy="50383"/>
            </a:xfrm>
            <a:custGeom>
              <a:rect b="b" l="l" r="r" t="t"/>
              <a:pathLst>
                <a:path extrusionOk="0" h="157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2" y="1571"/>
                  </a:cubicBezTo>
                  <a:cubicBezTo>
                    <a:pt x="1439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5077175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5344216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5611737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43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4" y="1501"/>
                    <a:pt x="849" y="1571"/>
                    <a:pt x="1041" y="1571"/>
                  </a:cubicBezTo>
                  <a:cubicBezTo>
                    <a:pt x="1447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58787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614578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64133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4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668034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694738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9"/>
            <p:cNvSpPr/>
            <p:nvPr/>
          </p:nvSpPr>
          <p:spPr>
            <a:xfrm>
              <a:off x="721491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9"/>
            <p:cNvSpPr/>
            <p:nvPr/>
          </p:nvSpPr>
          <p:spPr>
            <a:xfrm>
              <a:off x="748195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774899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801651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828355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855059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881811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908515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3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26756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53460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80164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106916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133620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160372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187076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9"/>
            <p:cNvSpPr/>
            <p:nvPr/>
          </p:nvSpPr>
          <p:spPr>
            <a:xfrm>
              <a:off x="213780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9"/>
            <p:cNvSpPr/>
            <p:nvPr/>
          </p:nvSpPr>
          <p:spPr>
            <a:xfrm>
              <a:off x="24048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9"/>
            <p:cNvSpPr/>
            <p:nvPr/>
          </p:nvSpPr>
          <p:spPr>
            <a:xfrm>
              <a:off x="267236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9"/>
            <p:cNvSpPr/>
            <p:nvPr/>
          </p:nvSpPr>
          <p:spPr>
            <a:xfrm>
              <a:off x="29394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9"/>
            <p:cNvSpPr/>
            <p:nvPr/>
          </p:nvSpPr>
          <p:spPr>
            <a:xfrm>
              <a:off x="3206930" y="539999"/>
              <a:ext cx="58684" cy="50703"/>
            </a:xfrm>
            <a:custGeom>
              <a:rect b="b" l="l" r="r" t="t"/>
              <a:pathLst>
                <a:path extrusionOk="0" h="1582" w="1831">
                  <a:moveTo>
                    <a:pt x="1044" y="0"/>
                  </a:moveTo>
                  <a:cubicBezTo>
                    <a:pt x="348" y="0"/>
                    <a:pt x="0" y="862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9"/>
            <p:cNvSpPr/>
            <p:nvPr/>
          </p:nvSpPr>
          <p:spPr>
            <a:xfrm>
              <a:off x="347397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9"/>
            <p:cNvSpPr/>
            <p:nvPr/>
          </p:nvSpPr>
          <p:spPr>
            <a:xfrm>
              <a:off x="374101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9"/>
            <p:cNvSpPr/>
            <p:nvPr/>
          </p:nvSpPr>
          <p:spPr>
            <a:xfrm>
              <a:off x="400853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9"/>
            <p:cNvSpPr/>
            <p:nvPr/>
          </p:nvSpPr>
          <p:spPr>
            <a:xfrm>
              <a:off x="427557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9"/>
            <p:cNvSpPr/>
            <p:nvPr/>
          </p:nvSpPr>
          <p:spPr>
            <a:xfrm>
              <a:off x="4542613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9"/>
            <p:cNvSpPr/>
            <p:nvPr/>
          </p:nvSpPr>
          <p:spPr>
            <a:xfrm>
              <a:off x="4810135" y="539999"/>
              <a:ext cx="58651" cy="50703"/>
            </a:xfrm>
            <a:custGeom>
              <a:rect b="b" l="l" r="r" t="t"/>
              <a:pathLst>
                <a:path extrusionOk="0" h="158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9"/>
            <p:cNvSpPr/>
            <p:nvPr/>
          </p:nvSpPr>
          <p:spPr>
            <a:xfrm>
              <a:off x="5077175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9"/>
            <p:cNvSpPr/>
            <p:nvPr/>
          </p:nvSpPr>
          <p:spPr>
            <a:xfrm>
              <a:off x="5344216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9"/>
            <p:cNvSpPr/>
            <p:nvPr/>
          </p:nvSpPr>
          <p:spPr>
            <a:xfrm>
              <a:off x="5611737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43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30" y="363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9"/>
            <p:cNvSpPr/>
            <p:nvPr/>
          </p:nvSpPr>
          <p:spPr>
            <a:xfrm>
              <a:off x="58787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9"/>
            <p:cNvSpPr/>
            <p:nvPr/>
          </p:nvSpPr>
          <p:spPr>
            <a:xfrm>
              <a:off x="614578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9"/>
            <p:cNvSpPr/>
            <p:nvPr/>
          </p:nvSpPr>
          <p:spPr>
            <a:xfrm>
              <a:off x="64133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9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9"/>
            <p:cNvSpPr/>
            <p:nvPr/>
          </p:nvSpPr>
          <p:spPr>
            <a:xfrm>
              <a:off x="668034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9"/>
            <p:cNvSpPr/>
            <p:nvPr/>
          </p:nvSpPr>
          <p:spPr>
            <a:xfrm>
              <a:off x="694738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9"/>
            <p:cNvSpPr/>
            <p:nvPr/>
          </p:nvSpPr>
          <p:spPr>
            <a:xfrm>
              <a:off x="721491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9"/>
            <p:cNvSpPr/>
            <p:nvPr/>
          </p:nvSpPr>
          <p:spPr>
            <a:xfrm>
              <a:off x="748195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9"/>
            <p:cNvSpPr/>
            <p:nvPr/>
          </p:nvSpPr>
          <p:spPr>
            <a:xfrm>
              <a:off x="774899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9"/>
            <p:cNvSpPr/>
            <p:nvPr/>
          </p:nvSpPr>
          <p:spPr>
            <a:xfrm>
              <a:off x="801651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9"/>
            <p:cNvSpPr/>
            <p:nvPr/>
          </p:nvSpPr>
          <p:spPr>
            <a:xfrm>
              <a:off x="828355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9"/>
            <p:cNvSpPr/>
            <p:nvPr/>
          </p:nvSpPr>
          <p:spPr>
            <a:xfrm>
              <a:off x="855059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9"/>
            <p:cNvSpPr/>
            <p:nvPr/>
          </p:nvSpPr>
          <p:spPr>
            <a:xfrm>
              <a:off x="881811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9"/>
            <p:cNvSpPr/>
            <p:nvPr/>
          </p:nvSpPr>
          <p:spPr>
            <a:xfrm>
              <a:off x="908515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10"/>
          <p:cNvSpPr txBox="1"/>
          <p:nvPr>
            <p:ph type="title"/>
          </p:nvPr>
        </p:nvSpPr>
        <p:spPr>
          <a:xfrm>
            <a:off x="714175" y="3665450"/>
            <a:ext cx="77157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578" name="Google Shape;1578;p10"/>
          <p:cNvGrpSpPr/>
          <p:nvPr/>
        </p:nvGrpSpPr>
        <p:grpSpPr>
          <a:xfrm>
            <a:off x="39" y="4672878"/>
            <a:ext cx="9144282" cy="318224"/>
            <a:chOff x="39" y="272478"/>
            <a:chExt cx="9144282" cy="318224"/>
          </a:xfrm>
        </p:grpSpPr>
        <p:sp>
          <p:nvSpPr>
            <p:cNvPr id="1579" name="Google Shape;1579;p10"/>
            <p:cNvSpPr/>
            <p:nvPr/>
          </p:nvSpPr>
          <p:spPr>
            <a:xfrm>
              <a:off x="3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26756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53460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80164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583" name="Google Shape;1583;p10"/>
            <p:cNvSpPr/>
            <p:nvPr/>
          </p:nvSpPr>
          <p:spPr>
            <a:xfrm>
              <a:off x="106916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584" name="Google Shape;1584;p10"/>
            <p:cNvSpPr/>
            <p:nvPr/>
          </p:nvSpPr>
          <p:spPr>
            <a:xfrm>
              <a:off x="133620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160372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187076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587" name="Google Shape;1587;p10"/>
            <p:cNvSpPr/>
            <p:nvPr/>
          </p:nvSpPr>
          <p:spPr>
            <a:xfrm>
              <a:off x="213780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588" name="Google Shape;1588;p10"/>
            <p:cNvSpPr/>
            <p:nvPr/>
          </p:nvSpPr>
          <p:spPr>
            <a:xfrm>
              <a:off x="24048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267236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29394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3206930" y="272478"/>
              <a:ext cx="58684" cy="50383"/>
            </a:xfrm>
            <a:custGeom>
              <a:rect b="b" l="l" r="r" t="t"/>
              <a:pathLst>
                <a:path extrusionOk="0" h="1572" w="1831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3" y="1571"/>
                  </a:cubicBezTo>
                  <a:cubicBezTo>
                    <a:pt x="1440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347397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74101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400853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427557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542613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810135" y="272478"/>
              <a:ext cx="58651" cy="50383"/>
            </a:xfrm>
            <a:custGeom>
              <a:rect b="b" l="l" r="r" t="t"/>
              <a:pathLst>
                <a:path extrusionOk="0" h="157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2" y="1571"/>
                  </a:cubicBezTo>
                  <a:cubicBezTo>
                    <a:pt x="1439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5077175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5344216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5611737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43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4" y="1501"/>
                    <a:pt x="849" y="1571"/>
                    <a:pt x="1041" y="1571"/>
                  </a:cubicBezTo>
                  <a:cubicBezTo>
                    <a:pt x="1447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58787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614578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64133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4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668034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694738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721491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748195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774899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801651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828355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855059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881811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908515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3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26756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53460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80164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106916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133620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160372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187076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213780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4048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67236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29394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3206930" y="539999"/>
              <a:ext cx="58684" cy="50703"/>
            </a:xfrm>
            <a:custGeom>
              <a:rect b="b" l="l" r="r" t="t"/>
              <a:pathLst>
                <a:path extrusionOk="0" h="1582" w="1831">
                  <a:moveTo>
                    <a:pt x="1044" y="0"/>
                  </a:moveTo>
                  <a:cubicBezTo>
                    <a:pt x="348" y="0"/>
                    <a:pt x="0" y="862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47397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74101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400853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427557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4542613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4810135" y="539999"/>
              <a:ext cx="58651" cy="50703"/>
            </a:xfrm>
            <a:custGeom>
              <a:rect b="b" l="l" r="r" t="t"/>
              <a:pathLst>
                <a:path extrusionOk="0" h="158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5077175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5344216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5611737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43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30" y="363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58787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614578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64133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9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668034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694738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721491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748195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774899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801651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828355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855059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47" name="Google Shape;1647;p10"/>
            <p:cNvSpPr/>
            <p:nvPr/>
          </p:nvSpPr>
          <p:spPr>
            <a:xfrm>
              <a:off x="881811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48" name="Google Shape;1648;p10"/>
            <p:cNvSpPr/>
            <p:nvPr/>
          </p:nvSpPr>
          <p:spPr>
            <a:xfrm>
              <a:off x="908515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649" name="Google Shape;1649;p10"/>
          <p:cNvGrpSpPr/>
          <p:nvPr/>
        </p:nvGrpSpPr>
        <p:grpSpPr>
          <a:xfrm>
            <a:off x="1159" y="584722"/>
            <a:ext cx="9144282" cy="318224"/>
            <a:chOff x="39" y="272478"/>
            <a:chExt cx="9144282" cy="318224"/>
          </a:xfrm>
        </p:grpSpPr>
        <p:sp>
          <p:nvSpPr>
            <p:cNvPr id="1650" name="Google Shape;1650;p10"/>
            <p:cNvSpPr/>
            <p:nvPr/>
          </p:nvSpPr>
          <p:spPr>
            <a:xfrm>
              <a:off x="3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6756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53460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80164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106916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133620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160372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187076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213780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24048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267236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29394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3206930" y="272478"/>
              <a:ext cx="58684" cy="50383"/>
            </a:xfrm>
            <a:custGeom>
              <a:rect b="b" l="l" r="r" t="t"/>
              <a:pathLst>
                <a:path extrusionOk="0" h="1572" w="1831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3" y="1571"/>
                  </a:cubicBezTo>
                  <a:cubicBezTo>
                    <a:pt x="1440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63" name="Google Shape;1663;p10"/>
            <p:cNvSpPr/>
            <p:nvPr/>
          </p:nvSpPr>
          <p:spPr>
            <a:xfrm>
              <a:off x="347397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64" name="Google Shape;1664;p10"/>
            <p:cNvSpPr/>
            <p:nvPr/>
          </p:nvSpPr>
          <p:spPr>
            <a:xfrm>
              <a:off x="374101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65" name="Google Shape;1665;p10"/>
            <p:cNvSpPr/>
            <p:nvPr/>
          </p:nvSpPr>
          <p:spPr>
            <a:xfrm>
              <a:off x="4008532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66" name="Google Shape;1666;p10"/>
            <p:cNvSpPr/>
            <p:nvPr/>
          </p:nvSpPr>
          <p:spPr>
            <a:xfrm>
              <a:off x="427557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67" name="Google Shape;1667;p10"/>
            <p:cNvSpPr/>
            <p:nvPr/>
          </p:nvSpPr>
          <p:spPr>
            <a:xfrm>
              <a:off x="4542613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68" name="Google Shape;1668;p10"/>
            <p:cNvSpPr/>
            <p:nvPr/>
          </p:nvSpPr>
          <p:spPr>
            <a:xfrm>
              <a:off x="4810135" y="272478"/>
              <a:ext cx="58651" cy="50383"/>
            </a:xfrm>
            <a:custGeom>
              <a:rect b="b" l="l" r="r" t="t"/>
              <a:pathLst>
                <a:path extrusionOk="0" h="157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2" y="1571"/>
                  </a:cubicBezTo>
                  <a:cubicBezTo>
                    <a:pt x="1439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69" name="Google Shape;1669;p10"/>
            <p:cNvSpPr/>
            <p:nvPr/>
          </p:nvSpPr>
          <p:spPr>
            <a:xfrm>
              <a:off x="5077175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70" name="Google Shape;1670;p10"/>
            <p:cNvSpPr/>
            <p:nvPr/>
          </p:nvSpPr>
          <p:spPr>
            <a:xfrm>
              <a:off x="5344216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71" name="Google Shape;1671;p10"/>
            <p:cNvSpPr/>
            <p:nvPr/>
          </p:nvSpPr>
          <p:spPr>
            <a:xfrm>
              <a:off x="5611737" y="272478"/>
              <a:ext cx="59132" cy="50383"/>
            </a:xfrm>
            <a:custGeom>
              <a:rect b="b" l="l" r="r" t="t"/>
              <a:pathLst>
                <a:path extrusionOk="0" h="1572" w="1845">
                  <a:moveTo>
                    <a:pt x="1043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4" y="1501"/>
                    <a:pt x="849" y="1571"/>
                    <a:pt x="1041" y="1571"/>
                  </a:cubicBezTo>
                  <a:cubicBezTo>
                    <a:pt x="1447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72" name="Google Shape;1672;p10"/>
            <p:cNvSpPr/>
            <p:nvPr/>
          </p:nvSpPr>
          <p:spPr>
            <a:xfrm>
              <a:off x="587874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73" name="Google Shape;1673;p10"/>
            <p:cNvSpPr/>
            <p:nvPr/>
          </p:nvSpPr>
          <p:spPr>
            <a:xfrm>
              <a:off x="614578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74" name="Google Shape;1674;p10"/>
            <p:cNvSpPr/>
            <p:nvPr/>
          </p:nvSpPr>
          <p:spPr>
            <a:xfrm>
              <a:off x="641330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4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75" name="Google Shape;1675;p10"/>
            <p:cNvSpPr/>
            <p:nvPr/>
          </p:nvSpPr>
          <p:spPr>
            <a:xfrm>
              <a:off x="6680348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76" name="Google Shape;1676;p10"/>
            <p:cNvSpPr/>
            <p:nvPr/>
          </p:nvSpPr>
          <p:spPr>
            <a:xfrm>
              <a:off x="6947389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77" name="Google Shape;1677;p10"/>
            <p:cNvSpPr/>
            <p:nvPr/>
          </p:nvSpPr>
          <p:spPr>
            <a:xfrm>
              <a:off x="7214910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78" name="Google Shape;1678;p10"/>
            <p:cNvSpPr/>
            <p:nvPr/>
          </p:nvSpPr>
          <p:spPr>
            <a:xfrm>
              <a:off x="748195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79" name="Google Shape;1679;p10"/>
            <p:cNvSpPr/>
            <p:nvPr/>
          </p:nvSpPr>
          <p:spPr>
            <a:xfrm>
              <a:off x="7748991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80" name="Google Shape;1680;p10"/>
            <p:cNvSpPr/>
            <p:nvPr/>
          </p:nvSpPr>
          <p:spPr>
            <a:xfrm>
              <a:off x="801651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81" name="Google Shape;1681;p10"/>
            <p:cNvSpPr/>
            <p:nvPr/>
          </p:nvSpPr>
          <p:spPr>
            <a:xfrm>
              <a:off x="8283553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82" name="Google Shape;1682;p10"/>
            <p:cNvSpPr/>
            <p:nvPr/>
          </p:nvSpPr>
          <p:spPr>
            <a:xfrm>
              <a:off x="8550594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83" name="Google Shape;1683;p10"/>
            <p:cNvSpPr/>
            <p:nvPr/>
          </p:nvSpPr>
          <p:spPr>
            <a:xfrm>
              <a:off x="8818115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84" name="Google Shape;1684;p10"/>
            <p:cNvSpPr/>
            <p:nvPr/>
          </p:nvSpPr>
          <p:spPr>
            <a:xfrm>
              <a:off x="9085156" y="272478"/>
              <a:ext cx="59164" cy="50383"/>
            </a:xfrm>
            <a:custGeom>
              <a:rect b="b" l="l" r="r" t="t"/>
              <a:pathLst>
                <a:path extrusionOk="0" h="157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85" name="Google Shape;1685;p10"/>
            <p:cNvSpPr/>
            <p:nvPr/>
          </p:nvSpPr>
          <p:spPr>
            <a:xfrm>
              <a:off x="3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86" name="Google Shape;1686;p10"/>
            <p:cNvSpPr/>
            <p:nvPr/>
          </p:nvSpPr>
          <p:spPr>
            <a:xfrm>
              <a:off x="26756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87" name="Google Shape;1687;p10"/>
            <p:cNvSpPr/>
            <p:nvPr/>
          </p:nvSpPr>
          <p:spPr>
            <a:xfrm>
              <a:off x="53460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88" name="Google Shape;1688;p10"/>
            <p:cNvSpPr/>
            <p:nvPr/>
          </p:nvSpPr>
          <p:spPr>
            <a:xfrm>
              <a:off x="80164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89" name="Google Shape;1689;p10"/>
            <p:cNvSpPr/>
            <p:nvPr/>
          </p:nvSpPr>
          <p:spPr>
            <a:xfrm>
              <a:off x="106916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90" name="Google Shape;1690;p10"/>
            <p:cNvSpPr/>
            <p:nvPr/>
          </p:nvSpPr>
          <p:spPr>
            <a:xfrm>
              <a:off x="133620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91" name="Google Shape;1691;p10"/>
            <p:cNvSpPr/>
            <p:nvPr/>
          </p:nvSpPr>
          <p:spPr>
            <a:xfrm>
              <a:off x="160372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92" name="Google Shape;1692;p10"/>
            <p:cNvSpPr/>
            <p:nvPr/>
          </p:nvSpPr>
          <p:spPr>
            <a:xfrm>
              <a:off x="187076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93" name="Google Shape;1693;p10"/>
            <p:cNvSpPr/>
            <p:nvPr/>
          </p:nvSpPr>
          <p:spPr>
            <a:xfrm>
              <a:off x="213780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94" name="Google Shape;1694;p10"/>
            <p:cNvSpPr/>
            <p:nvPr/>
          </p:nvSpPr>
          <p:spPr>
            <a:xfrm>
              <a:off x="24048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95" name="Google Shape;1695;p10"/>
            <p:cNvSpPr/>
            <p:nvPr/>
          </p:nvSpPr>
          <p:spPr>
            <a:xfrm>
              <a:off x="267236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96" name="Google Shape;1696;p10"/>
            <p:cNvSpPr/>
            <p:nvPr/>
          </p:nvSpPr>
          <p:spPr>
            <a:xfrm>
              <a:off x="29394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97" name="Google Shape;1697;p10"/>
            <p:cNvSpPr/>
            <p:nvPr/>
          </p:nvSpPr>
          <p:spPr>
            <a:xfrm>
              <a:off x="3206930" y="539999"/>
              <a:ext cx="58684" cy="50703"/>
            </a:xfrm>
            <a:custGeom>
              <a:rect b="b" l="l" r="r" t="t"/>
              <a:pathLst>
                <a:path extrusionOk="0" h="1582" w="1831">
                  <a:moveTo>
                    <a:pt x="1044" y="0"/>
                  </a:moveTo>
                  <a:cubicBezTo>
                    <a:pt x="348" y="0"/>
                    <a:pt x="0" y="862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98" name="Google Shape;1698;p10"/>
            <p:cNvSpPr/>
            <p:nvPr/>
          </p:nvSpPr>
          <p:spPr>
            <a:xfrm>
              <a:off x="347397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99" name="Google Shape;1699;p10"/>
            <p:cNvSpPr/>
            <p:nvPr/>
          </p:nvSpPr>
          <p:spPr>
            <a:xfrm>
              <a:off x="374101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00" name="Google Shape;1700;p10"/>
            <p:cNvSpPr/>
            <p:nvPr/>
          </p:nvSpPr>
          <p:spPr>
            <a:xfrm>
              <a:off x="4008532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01" name="Google Shape;1701;p10"/>
            <p:cNvSpPr/>
            <p:nvPr/>
          </p:nvSpPr>
          <p:spPr>
            <a:xfrm>
              <a:off x="427557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02" name="Google Shape;1702;p10"/>
            <p:cNvSpPr/>
            <p:nvPr/>
          </p:nvSpPr>
          <p:spPr>
            <a:xfrm>
              <a:off x="4542613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03" name="Google Shape;1703;p10"/>
            <p:cNvSpPr/>
            <p:nvPr/>
          </p:nvSpPr>
          <p:spPr>
            <a:xfrm>
              <a:off x="4810135" y="539999"/>
              <a:ext cx="58651" cy="50703"/>
            </a:xfrm>
            <a:custGeom>
              <a:rect b="b" l="l" r="r" t="t"/>
              <a:pathLst>
                <a:path extrusionOk="0" h="1582" w="183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04" name="Google Shape;1704;p10"/>
            <p:cNvSpPr/>
            <p:nvPr/>
          </p:nvSpPr>
          <p:spPr>
            <a:xfrm>
              <a:off x="5077175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05" name="Google Shape;1705;p10"/>
            <p:cNvSpPr/>
            <p:nvPr/>
          </p:nvSpPr>
          <p:spPr>
            <a:xfrm>
              <a:off x="5344216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06" name="Google Shape;1706;p10"/>
            <p:cNvSpPr/>
            <p:nvPr/>
          </p:nvSpPr>
          <p:spPr>
            <a:xfrm>
              <a:off x="5611737" y="539999"/>
              <a:ext cx="59132" cy="50703"/>
            </a:xfrm>
            <a:custGeom>
              <a:rect b="b" l="l" r="r" t="t"/>
              <a:pathLst>
                <a:path extrusionOk="0" h="1582" w="1845">
                  <a:moveTo>
                    <a:pt x="1043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30" y="363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07" name="Google Shape;1707;p10"/>
            <p:cNvSpPr/>
            <p:nvPr/>
          </p:nvSpPr>
          <p:spPr>
            <a:xfrm>
              <a:off x="587874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08" name="Google Shape;1708;p10"/>
            <p:cNvSpPr/>
            <p:nvPr/>
          </p:nvSpPr>
          <p:spPr>
            <a:xfrm>
              <a:off x="614578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09" name="Google Shape;1709;p10"/>
            <p:cNvSpPr/>
            <p:nvPr/>
          </p:nvSpPr>
          <p:spPr>
            <a:xfrm>
              <a:off x="641330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9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10" name="Google Shape;1710;p10"/>
            <p:cNvSpPr/>
            <p:nvPr/>
          </p:nvSpPr>
          <p:spPr>
            <a:xfrm>
              <a:off x="6680348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11" name="Google Shape;1711;p10"/>
            <p:cNvSpPr/>
            <p:nvPr/>
          </p:nvSpPr>
          <p:spPr>
            <a:xfrm>
              <a:off x="6947389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12" name="Google Shape;1712;p10"/>
            <p:cNvSpPr/>
            <p:nvPr/>
          </p:nvSpPr>
          <p:spPr>
            <a:xfrm>
              <a:off x="7214910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13" name="Google Shape;1713;p10"/>
            <p:cNvSpPr/>
            <p:nvPr/>
          </p:nvSpPr>
          <p:spPr>
            <a:xfrm>
              <a:off x="748195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14" name="Google Shape;1714;p10"/>
            <p:cNvSpPr/>
            <p:nvPr/>
          </p:nvSpPr>
          <p:spPr>
            <a:xfrm>
              <a:off x="7748991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15" name="Google Shape;1715;p10"/>
            <p:cNvSpPr/>
            <p:nvPr/>
          </p:nvSpPr>
          <p:spPr>
            <a:xfrm>
              <a:off x="801651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16" name="Google Shape;1716;p10"/>
            <p:cNvSpPr/>
            <p:nvPr/>
          </p:nvSpPr>
          <p:spPr>
            <a:xfrm>
              <a:off x="8283553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17" name="Google Shape;1717;p10"/>
            <p:cNvSpPr/>
            <p:nvPr/>
          </p:nvSpPr>
          <p:spPr>
            <a:xfrm>
              <a:off x="8550594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18" name="Google Shape;1718;p10"/>
            <p:cNvSpPr/>
            <p:nvPr/>
          </p:nvSpPr>
          <p:spPr>
            <a:xfrm>
              <a:off x="8818115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19" name="Google Shape;1719;p10"/>
            <p:cNvSpPr/>
            <p:nvPr/>
          </p:nvSpPr>
          <p:spPr>
            <a:xfrm>
              <a:off x="9085156" y="539999"/>
              <a:ext cx="59164" cy="50703"/>
            </a:xfrm>
            <a:custGeom>
              <a:rect b="b" l="l" r="r" t="t"/>
              <a:pathLst>
                <a:path extrusionOk="0" h="1582" w="1846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b="1" sz="2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xygen"/>
              <a:buChar char="●"/>
              <a:defRPr sz="18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033" name="Shape 4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" name="Google Shape;4034;p25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035" name="Google Shape;4035;p25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laywright.dev/docs/languages" TargetMode="External"/><Relationship Id="rId4" Type="http://schemas.openxmlformats.org/officeDocument/2006/relationships/hyperlink" Target="https://applitools.com/blog/playing-with-playwright/" TargetMode="External"/><Relationship Id="rId5" Type="http://schemas.openxmlformats.org/officeDocument/2006/relationships/hyperlink" Target="https://testguild.com/what-is-microsoft-playwright-js/" TargetMode="External"/><Relationship Id="rId6" Type="http://schemas.openxmlformats.org/officeDocument/2006/relationships/hyperlink" Target="https://medium.com/sparebank1-digital/playwright-vs-cypress-1e127d9157bd#:~:text=Cypress%20is%20more%20of%20a,test%20runner%20of%20your%20choice" TargetMode="External"/><Relationship Id="rId7" Type="http://schemas.openxmlformats.org/officeDocument/2006/relationships/hyperlink" Target="https://docs.taiko.dev/" TargetMode="External"/><Relationship Id="rId8" Type="http://schemas.openxmlformats.org/officeDocument/2006/relationships/hyperlink" Target="https://pptr.dev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040" name="Shape 4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27"/>
          <p:cNvSpPr txBox="1"/>
          <p:nvPr>
            <p:ph type="ctrTitle"/>
          </p:nvPr>
        </p:nvSpPr>
        <p:spPr>
          <a:xfrm>
            <a:off x="1896900" y="1352550"/>
            <a:ext cx="5361300" cy="21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PLAYWRIGHT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42" name="Google Shape;4042;p27"/>
          <p:cNvSpPr txBox="1"/>
          <p:nvPr>
            <p:ph idx="1" type="subTitle"/>
          </p:nvPr>
        </p:nvSpPr>
        <p:spPr>
          <a:xfrm>
            <a:off x="1366500" y="3438525"/>
            <a:ext cx="6411000" cy="3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TestHive - 09/02/2021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0" name="Shape 4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Google Shape;4111;p36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4112" name="Google Shape;4112;p36"/>
          <p:cNvSpPr txBox="1"/>
          <p:nvPr>
            <p:ph idx="4294967295" type="body"/>
          </p:nvPr>
        </p:nvSpPr>
        <p:spPr>
          <a:xfrm>
            <a:off x="720000" y="111362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Tab’larda ve frame’lerde serbestce dolasabilme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Otomatik wait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Network aktivitelerini manipule etme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Mouse ve Keyboard event’lerini native olarak yaptirma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Upload/Download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CI/CD destegi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Azure Devops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Bitbucket Pipelines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CircleCI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Gitlab CI/CD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Jenkins</a:t>
            </a:r>
            <a:endParaRPr sz="13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6" name="Shape 4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7" name="Google Shape;4117;p37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</p:txBody>
      </p:sp>
      <p:sp>
        <p:nvSpPr>
          <p:cNvPr id="4118" name="Google Shape;4118;p37"/>
          <p:cNvSpPr txBox="1"/>
          <p:nvPr>
            <p:ph idx="4294967295" type="body"/>
          </p:nvPr>
        </p:nvSpPr>
        <p:spPr>
          <a:xfrm>
            <a:off x="720000" y="111362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IE11 destegi yok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Grid eksikligi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DevOps taski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Plugin destegi yok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API hala gelistirilme asamasinda</a:t>
            </a:r>
            <a:endParaRPr sz="13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2" name="Shape 4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3" name="Google Shape;4123;p38"/>
          <p:cNvSpPr txBox="1"/>
          <p:nvPr>
            <p:ph idx="1" type="subTitle"/>
          </p:nvPr>
        </p:nvSpPr>
        <p:spPr>
          <a:xfrm>
            <a:off x="1181250" y="1860250"/>
            <a:ext cx="6781500" cy="101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LIVE CODING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GitHub: https://github.com/OlcayEkin/playwright-typescript </a:t>
            </a:r>
            <a:endParaRPr b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7" name="Shape 4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Google Shape;4128;p39"/>
          <p:cNvSpPr txBox="1"/>
          <p:nvPr>
            <p:ph type="ctrTitle"/>
          </p:nvPr>
        </p:nvSpPr>
        <p:spPr>
          <a:xfrm>
            <a:off x="1207575" y="1883751"/>
            <a:ext cx="6724800" cy="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3600">
                <a:solidFill>
                  <a:srgbClr val="221F1F"/>
                </a:solidFill>
              </a:rPr>
              <a:t>Zaman Ayırdığınız için Teşekkürler!</a:t>
            </a:r>
            <a:endParaRPr sz="3600"/>
          </a:p>
        </p:txBody>
      </p:sp>
      <p:sp>
        <p:nvSpPr>
          <p:cNvPr id="4129" name="Google Shape;4129;p39"/>
          <p:cNvSpPr txBox="1"/>
          <p:nvPr/>
        </p:nvSpPr>
        <p:spPr>
          <a:xfrm>
            <a:off x="2397825" y="3411725"/>
            <a:ext cx="4344300" cy="37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4130" name="Google Shape;4130;p39"/>
          <p:cNvSpPr txBox="1"/>
          <p:nvPr>
            <p:ph idx="4294967295" type="subTitle"/>
          </p:nvPr>
        </p:nvSpPr>
        <p:spPr>
          <a:xfrm>
            <a:off x="4160063" y="3068529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/olcayekin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/OlcayEkin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/OlcayEkin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/@olcayekinn</a:t>
            </a:r>
            <a:endParaRPr sz="1100"/>
          </a:p>
        </p:txBody>
      </p:sp>
      <p:pic>
        <p:nvPicPr>
          <p:cNvPr id="4131" name="Google Shape;41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900" y="3091063"/>
            <a:ext cx="218374" cy="21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2" name="Google Shape;413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7900" y="3487650"/>
            <a:ext cx="218374" cy="21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3" name="Google Shape;413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7888" y="3754739"/>
            <a:ext cx="318400" cy="318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4137" name="Shape 4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8" name="Google Shape;4138;p40"/>
          <p:cNvSpPr txBox="1"/>
          <p:nvPr>
            <p:ph idx="4294967295" type="title"/>
          </p:nvPr>
        </p:nvSpPr>
        <p:spPr>
          <a:xfrm>
            <a:off x="1048350" y="756213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KAYNAKCA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9" name="Google Shape;4139;p40"/>
          <p:cNvSpPr txBox="1"/>
          <p:nvPr/>
        </p:nvSpPr>
        <p:spPr>
          <a:xfrm>
            <a:off x="636450" y="1295125"/>
            <a:ext cx="8155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Playwright Documentation </a:t>
            </a:r>
            <a:r>
              <a:rPr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https://playwright.dev/docs/languages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Playing with Playwright - Angie Jones </a:t>
            </a:r>
            <a:r>
              <a:rPr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https://applitools.com/blog/playing-with-playwright/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the Microsoft Playwright JS Automation - Test Guilt </a:t>
            </a:r>
            <a:r>
              <a:rPr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https://testguild.com/what-is-microsoft-playwright-js/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Playwright vs Cypress - Helena Kassandra </a:t>
            </a:r>
            <a:r>
              <a:rPr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https://medium.com/sparebank1-digital/playwright-vs-cypress-1e127d9157bd#:~:text=Cypress%20is%20more%20of%20a,test%20runner%20of%20your%20choice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Taiko Documentation </a:t>
            </a:r>
            <a:r>
              <a:rPr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https://docs.taiko.dev/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Puppeteer Documentation </a:t>
            </a:r>
            <a:r>
              <a:rPr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8"/>
              </a:rPr>
              <a:t>https://pptr.dev/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6" name="Shape 4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7" name="Google Shape;4047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Hi!</a:t>
            </a:r>
            <a:endParaRPr/>
          </a:p>
        </p:txBody>
      </p:sp>
      <p:sp>
        <p:nvSpPr>
          <p:cNvPr id="4048" name="Google Shape;4048;p28"/>
          <p:cNvSpPr txBox="1"/>
          <p:nvPr>
            <p:ph idx="1" type="subTitle"/>
          </p:nvPr>
        </p:nvSpPr>
        <p:spPr>
          <a:xfrm>
            <a:off x="3204563" y="2691691"/>
            <a:ext cx="29076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Social</a:t>
            </a:r>
            <a:endParaRPr/>
          </a:p>
        </p:txBody>
      </p:sp>
      <p:sp>
        <p:nvSpPr>
          <p:cNvPr id="4049" name="Google Shape;4049;p28"/>
          <p:cNvSpPr txBox="1"/>
          <p:nvPr>
            <p:ph idx="2" type="subTitle"/>
          </p:nvPr>
        </p:nvSpPr>
        <p:spPr>
          <a:xfrm>
            <a:off x="3204563" y="1547375"/>
            <a:ext cx="29076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Olcay EKIN</a:t>
            </a:r>
            <a:endParaRPr/>
          </a:p>
        </p:txBody>
      </p:sp>
      <p:sp>
        <p:nvSpPr>
          <p:cNvPr id="4050" name="Google Shape;4050;p28"/>
          <p:cNvSpPr txBox="1"/>
          <p:nvPr>
            <p:ph idx="3" type="subTitle"/>
          </p:nvPr>
        </p:nvSpPr>
        <p:spPr>
          <a:xfrm>
            <a:off x="3501413" y="3097979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/olcayekin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/OlcayEkin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/@olcayekinn</a:t>
            </a:r>
            <a:endParaRPr sz="1100"/>
          </a:p>
        </p:txBody>
      </p:sp>
      <p:sp>
        <p:nvSpPr>
          <p:cNvPr id="4051" name="Google Shape;4051;p28"/>
          <p:cNvSpPr txBox="1"/>
          <p:nvPr>
            <p:ph idx="4" type="subTitle"/>
          </p:nvPr>
        </p:nvSpPr>
        <p:spPr>
          <a:xfrm>
            <a:off x="3204550" y="1900425"/>
            <a:ext cx="3249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QA Engineer IV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 Focus - Fortify / Prag - Cekya</a:t>
            </a:r>
            <a:endParaRPr/>
          </a:p>
        </p:txBody>
      </p:sp>
      <p:grpSp>
        <p:nvGrpSpPr>
          <p:cNvPr id="4052" name="Google Shape;4052;p28"/>
          <p:cNvGrpSpPr/>
          <p:nvPr/>
        </p:nvGrpSpPr>
        <p:grpSpPr>
          <a:xfrm>
            <a:off x="2789137" y="1622907"/>
            <a:ext cx="318376" cy="318210"/>
            <a:chOff x="4724250" y="2406050"/>
            <a:chExt cx="577500" cy="577200"/>
          </a:xfrm>
        </p:grpSpPr>
        <p:sp>
          <p:nvSpPr>
            <p:cNvPr id="4053" name="Google Shape;4053;p28"/>
            <p:cNvSpPr/>
            <p:nvPr/>
          </p:nvSpPr>
          <p:spPr>
            <a:xfrm>
              <a:off x="4724250" y="2406050"/>
              <a:ext cx="577500" cy="577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4" name="Google Shape;4054;p28"/>
            <p:cNvSpPr/>
            <p:nvPr/>
          </p:nvSpPr>
          <p:spPr>
            <a:xfrm>
              <a:off x="4881203" y="2608100"/>
              <a:ext cx="263593" cy="173097"/>
            </a:xfrm>
            <a:custGeom>
              <a:rect b="b" l="l" r="r" t="t"/>
              <a:pathLst>
                <a:path extrusionOk="0" h="2711" w="4128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5" name="Google Shape;4055;p28"/>
          <p:cNvGrpSpPr/>
          <p:nvPr/>
        </p:nvGrpSpPr>
        <p:grpSpPr>
          <a:xfrm>
            <a:off x="2789137" y="2776099"/>
            <a:ext cx="318376" cy="318210"/>
            <a:chOff x="4724250" y="2406050"/>
            <a:chExt cx="577500" cy="577200"/>
          </a:xfrm>
        </p:grpSpPr>
        <p:sp>
          <p:nvSpPr>
            <p:cNvPr id="4056" name="Google Shape;4056;p28"/>
            <p:cNvSpPr/>
            <p:nvPr/>
          </p:nvSpPr>
          <p:spPr>
            <a:xfrm>
              <a:off x="4724250" y="2406050"/>
              <a:ext cx="577500" cy="57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7" name="Google Shape;4057;p28"/>
            <p:cNvSpPr/>
            <p:nvPr/>
          </p:nvSpPr>
          <p:spPr>
            <a:xfrm>
              <a:off x="4881203" y="2608100"/>
              <a:ext cx="263593" cy="173097"/>
            </a:xfrm>
            <a:custGeom>
              <a:rect b="b" l="l" r="r" t="t"/>
              <a:pathLst>
                <a:path extrusionOk="0" h="2711" w="4128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58" name="Google Shape;40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325" y="3170500"/>
            <a:ext cx="218374" cy="21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9" name="Google Shape;405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5325" y="3460375"/>
            <a:ext cx="218374" cy="21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0" name="Google Shape;406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5313" y="3714614"/>
            <a:ext cx="318401" cy="318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4" name="Shape 4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" name="Google Shape;4065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6" name="Google Shape;4066;p29"/>
          <p:cNvSpPr txBox="1"/>
          <p:nvPr>
            <p:ph idx="1" type="body"/>
          </p:nvPr>
        </p:nvSpPr>
        <p:spPr>
          <a:xfrm>
            <a:off x="720000" y="1128450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500">
                <a:solidFill>
                  <a:schemeClr val="dk1"/>
                </a:solidFill>
              </a:rPr>
              <a:t>UI E2E Testlerde Karsilasilan Problemler</a:t>
            </a:r>
            <a:endParaRPr sz="15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500">
                <a:solidFill>
                  <a:schemeClr val="dk1"/>
                </a:solidFill>
              </a:rPr>
              <a:t>Playwright JS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Onemli Ozellikleri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Artilari / Eksileri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Uygulamali Anlatim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0" name="Shape 4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1" name="Google Shape;4071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I</a:t>
            </a:r>
            <a:r>
              <a:rPr lang="en"/>
              <a:t> E2E TEST PROBLEMLERI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2" name="Google Shape;4072;p30"/>
          <p:cNvSpPr txBox="1"/>
          <p:nvPr>
            <p:ph idx="1" type="body"/>
          </p:nvPr>
        </p:nvSpPr>
        <p:spPr>
          <a:xfrm>
            <a:off x="720000" y="1128450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Zengin ve Duyarli web uygulamalari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Es zamanli olmayan event’ler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Ve bunlarin otomasyonda testi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4073" name="Google Shape;40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600" y="1128450"/>
            <a:ext cx="34164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7" name="Shape 4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8" name="Google Shape;4078;p31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PLAYWRIGHT</a:t>
            </a:r>
            <a:endParaRPr/>
          </a:p>
        </p:txBody>
      </p:sp>
      <p:sp>
        <p:nvSpPr>
          <p:cNvPr id="4079" name="Google Shape;4079;p31"/>
          <p:cNvSpPr txBox="1"/>
          <p:nvPr>
            <p:ph idx="4294967295" type="body"/>
          </p:nvPr>
        </p:nvSpPr>
        <p:spPr>
          <a:xfrm>
            <a:off x="720000" y="1128450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Microsoft tarafindan gelistirildi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Open-Source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JavaScript temelli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Cross browser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Chromium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Firefox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Webkit (Safari)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Typescript, JS, Python, CSharp, Java</a:t>
            </a:r>
            <a:endParaRPr sz="15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3" name="Shape 4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4" name="Google Shape;4084;p32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PLAYWRIGHT vs TAIKO</a:t>
            </a:r>
            <a:endParaRPr/>
          </a:p>
        </p:txBody>
      </p:sp>
      <p:sp>
        <p:nvSpPr>
          <p:cNvPr id="4085" name="Google Shape;4085;p32"/>
          <p:cNvSpPr txBox="1"/>
          <p:nvPr>
            <p:ph idx="4294967295" type="body"/>
          </p:nvPr>
        </p:nvSpPr>
        <p:spPr>
          <a:xfrm>
            <a:off x="720000" y="1128450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Node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Chromium, Firefox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Javascript API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Destek az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Ogrenme sureci fazla zaman aliyor</a:t>
            </a:r>
            <a:endParaRPr sz="1500"/>
          </a:p>
        </p:txBody>
      </p:sp>
      <p:pic>
        <p:nvPicPr>
          <p:cNvPr id="4086" name="Google Shape;40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6697" y="1441288"/>
            <a:ext cx="2259201" cy="226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0" name="Shape 4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1" name="Google Shape;4091;p3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PLAYWRIGHT vs CYPRESS</a:t>
            </a:r>
            <a:endParaRPr/>
          </a:p>
        </p:txBody>
      </p:sp>
      <p:sp>
        <p:nvSpPr>
          <p:cNvPr id="4092" name="Google Shape;4092;p33"/>
          <p:cNvSpPr txBox="1"/>
          <p:nvPr>
            <p:ph idx="4294967295" type="body"/>
          </p:nvPr>
        </p:nvSpPr>
        <p:spPr>
          <a:xfrm>
            <a:off x="720000" y="1128450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Open-Source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JS tabanli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E2E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Test Runner secme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Multi-tabs ve frames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Default olarak headless test kosamama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Playwright UI elementleri beklerken, Cypress surekli deneme yoluyla bekler</a:t>
            </a:r>
            <a:endParaRPr sz="1500"/>
          </a:p>
        </p:txBody>
      </p:sp>
      <p:pic>
        <p:nvPicPr>
          <p:cNvPr id="4093" name="Google Shape;40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298" y="2040673"/>
            <a:ext cx="3170775" cy="10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7" name="Shape 4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4098;p34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PLAYWRIGHT vs PUPPETEER</a:t>
            </a:r>
            <a:endParaRPr/>
          </a:p>
        </p:txBody>
      </p:sp>
      <p:sp>
        <p:nvSpPr>
          <p:cNvPr id="4099" name="Google Shape;4099;p34"/>
          <p:cNvSpPr txBox="1"/>
          <p:nvPr>
            <p:ph idx="4294967295" type="body"/>
          </p:nvPr>
        </p:nvSpPr>
        <p:spPr>
          <a:xfrm>
            <a:off x="720000" y="1128450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Node Library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Chromium tabanli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Javascript API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E2E icin tasarlanmadi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Daha direkt API’ler</a:t>
            </a:r>
            <a:endParaRPr sz="1500"/>
          </a:p>
        </p:txBody>
      </p:sp>
      <p:pic>
        <p:nvPicPr>
          <p:cNvPr id="4100" name="Google Shape;41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220" y="1446832"/>
            <a:ext cx="1512900" cy="22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4" name="Shape 4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Google Shape;4105;p35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PLAYWRIGHT TEST ARACI MI?</a:t>
            </a:r>
            <a:endParaRPr/>
          </a:p>
        </p:txBody>
      </p:sp>
      <p:sp>
        <p:nvSpPr>
          <p:cNvPr id="4106" name="Google Shape;4106;p35"/>
          <p:cNvSpPr txBox="1"/>
          <p:nvPr>
            <p:ph idx="4294967295" type="body"/>
          </p:nvPr>
        </p:nvSpPr>
        <p:spPr>
          <a:xfrm>
            <a:off x="720000" y="111362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Sadece web uygulamari icin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Hazirlanmis default ayarlar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Gelismis capability’ler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Wait aksiyonlarini otomatik kontrol etmesi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ject Status Consulting by Slidesgo">
  <a:themeElements>
    <a:clrScheme name="Simple Light">
      <a:dk1>
        <a:srgbClr val="2A2A2A"/>
      </a:dk1>
      <a:lt1>
        <a:srgbClr val="FFFFFF"/>
      </a:lt1>
      <a:dk2>
        <a:srgbClr val="595959"/>
      </a:dk2>
      <a:lt2>
        <a:srgbClr val="D9D9D9"/>
      </a:lt2>
      <a:accent1>
        <a:srgbClr val="2A2A2A"/>
      </a:accent1>
      <a:accent2>
        <a:srgbClr val="FFFFFF"/>
      </a:accent2>
      <a:accent3>
        <a:srgbClr val="595959"/>
      </a:accent3>
      <a:accent4>
        <a:srgbClr val="D9D9D9"/>
      </a:accent4>
      <a:accent5>
        <a:srgbClr val="2A2A2A"/>
      </a:accent5>
      <a:accent6>
        <a:srgbClr val="FFFFFF"/>
      </a:accent6>
      <a:hlink>
        <a:srgbClr val="2A2A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