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4762-4BDF-4BDA-980E-18DD48003056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C40CE-3435-454F-B86F-F8A760CF1B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179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C40CE-3435-454F-B86F-F8A760CF1BB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55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24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5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9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23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22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37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3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26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27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305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517E19-D3F7-43ED-B457-E850085B904C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3D800F-CCD3-468D-9259-72C144B5B3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DC95ED-BC00-2435-B223-F8D7C83E9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Weblap sablon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06E0D0-EDD2-B1AB-1329-6D04DAE4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45920"/>
          </a:xfrm>
        </p:spPr>
        <p:txBody>
          <a:bodyPr>
            <a:normAutofit/>
          </a:bodyPr>
          <a:lstStyle/>
          <a:p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Lébár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Olivér</a:t>
            </a:r>
            <a:b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Szakács Tamás</a:t>
            </a:r>
            <a:b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Dobi Levente Domonkos</a:t>
            </a:r>
          </a:p>
        </p:txBody>
      </p:sp>
    </p:spTree>
    <p:extLst>
      <p:ext uri="{BB962C8B-B14F-4D97-AF65-F5344CB8AC3E}">
        <p14:creationId xmlns:p14="http://schemas.microsoft.com/office/powerpoint/2010/main" val="415968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D4F9A3-2B25-5999-479D-471FCD98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u-H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</a:t>
            </a:r>
          </a:p>
        </p:txBody>
      </p:sp>
      <p:pic>
        <p:nvPicPr>
          <p:cNvPr id="5" name="Tartalom helye 4" descr="A képen képernyőkép, Betűtípus, Grafika, embléma látható&#10;&#10;Automatikusan generált leírás">
            <a:extLst>
              <a:ext uri="{FF2B5EF4-FFF2-40B4-BE49-F238E27FC236}">
                <a16:creationId xmlns:a16="http://schemas.microsoft.com/office/drawing/2014/main" id="{8E89A7C7-9DA9-6CCA-4825-71640570D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83" y="1333177"/>
            <a:ext cx="3034003" cy="1706627"/>
          </a:xfrm>
        </p:spPr>
      </p:pic>
      <p:pic>
        <p:nvPicPr>
          <p:cNvPr id="7" name="Kép 6" descr="A képen Grafika, Betűtípus, fekete, embléma látható&#10;&#10;Automatikusan generált leírás">
            <a:extLst>
              <a:ext uri="{FF2B5EF4-FFF2-40B4-BE49-F238E27FC236}">
                <a16:creationId xmlns:a16="http://schemas.microsoft.com/office/drawing/2014/main" id="{E09D3507-F4F7-4C38-C0E1-F56F8F582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2701823"/>
            <a:ext cx="3508967" cy="1300657"/>
          </a:xfrm>
          <a:prstGeom prst="rect">
            <a:avLst/>
          </a:prstGeom>
        </p:spPr>
      </p:pic>
      <p:pic>
        <p:nvPicPr>
          <p:cNvPr id="11" name="Kép 10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5B78752-CAFF-DBB4-E8AF-B31E19A75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51" y="3903905"/>
            <a:ext cx="1467221" cy="1467221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614FC801-CACE-5185-4B8E-287A46291D35}"/>
              </a:ext>
            </a:extLst>
          </p:cNvPr>
          <p:cNvSpPr txBox="1"/>
          <p:nvPr/>
        </p:nvSpPr>
        <p:spPr>
          <a:xfrm>
            <a:off x="5477387" y="1816307"/>
            <a:ext cx="507483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-Igazából külső segítségre és különböző weboldalak tanulmányozására nem volt szükség.</a:t>
            </a:r>
            <a:br>
              <a:rPr lang="hu-HU" sz="2500" dirty="0"/>
            </a:br>
            <a:endParaRPr lang="hu-HU" sz="2500" dirty="0"/>
          </a:p>
          <a:p>
            <a:r>
              <a:rPr lang="hu-HU" sz="2500" dirty="0"/>
              <a:t>-Ezekkel az ismeretekkel már rendelkeztünk.</a:t>
            </a:r>
          </a:p>
          <a:p>
            <a:br>
              <a:rPr lang="hu-HU" sz="2500" dirty="0"/>
            </a:br>
            <a:r>
              <a:rPr lang="hu-HU" sz="2500" dirty="0"/>
              <a:t>-Sablonokan néztünk ötletszerzés szempontjából.</a:t>
            </a:r>
          </a:p>
        </p:txBody>
      </p:sp>
    </p:spTree>
    <p:extLst>
      <p:ext uri="{BB962C8B-B14F-4D97-AF65-F5344CB8AC3E}">
        <p14:creationId xmlns:p14="http://schemas.microsoft.com/office/powerpoint/2010/main" val="76692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F5B8B-90BB-AA26-1097-EEC222B3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984652-6CDD-E244-AD5B-3F4570EE9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B228E6-056B-0BD9-DA35-84DCCDB06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44E01D-DDB1-0A6F-656C-1998E44CE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E67E148-0AF5-B583-A04A-3AF6ACA5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u-H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weblap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AE1CBE9-3458-5102-B9A9-CDE97E96CF08}"/>
              </a:ext>
            </a:extLst>
          </p:cNvPr>
          <p:cNvSpPr txBox="1"/>
          <p:nvPr/>
        </p:nvSpPr>
        <p:spPr>
          <a:xfrm>
            <a:off x="1343406" y="1843590"/>
            <a:ext cx="959891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/>
              <a:t>-A weboldal egy sablon amire felhúztunk egy ideiglenes témát.</a:t>
            </a:r>
            <a:br>
              <a:rPr lang="hu-HU" sz="2300" dirty="0"/>
            </a:br>
            <a:br>
              <a:rPr lang="hu-HU" sz="2300" dirty="0"/>
            </a:br>
            <a:r>
              <a:rPr lang="hu-HU" sz="2300" dirty="0"/>
              <a:t>-Különböző méretű eszközökkel is lehet nézni a weblapot, </a:t>
            </a:r>
            <a:r>
              <a:rPr lang="hu-HU" sz="2300" u="sng" dirty="0">
                <a:solidFill>
                  <a:srgbClr val="FF0000"/>
                </a:solidFill>
              </a:rPr>
              <a:t>reszponzív.</a:t>
            </a:r>
            <a:br>
              <a:rPr lang="hu-HU" sz="2300" dirty="0"/>
            </a:br>
            <a:br>
              <a:rPr lang="hu-HU" sz="2300" dirty="0"/>
            </a:br>
            <a:r>
              <a:rPr lang="hu-HU" sz="2300" dirty="0"/>
              <a:t>-A kód nem a legszebb de működik, a változók elnevezés pedig egyértelmű.</a:t>
            </a:r>
            <a:br>
              <a:rPr lang="hu-HU" sz="2300" dirty="0"/>
            </a:br>
            <a:br>
              <a:rPr lang="hu-HU" sz="2300" dirty="0"/>
            </a:br>
            <a:r>
              <a:rPr lang="hu-HU" sz="2300" dirty="0"/>
              <a:t>-Minden oldal tartalmaz 1 címet, 3 linket (ez telefonon hamburger menü), fejlécet, és láblécet.</a:t>
            </a:r>
          </a:p>
          <a:p>
            <a:endParaRPr lang="hu-HU" sz="2300" dirty="0"/>
          </a:p>
          <a:p>
            <a:r>
              <a:rPr lang="hu-HU" sz="2300" dirty="0"/>
              <a:t>-Az oldalak tartalma változó.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0F35CD-266A-CE82-A297-A3806880C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51328" y="4637515"/>
            <a:ext cx="7729728" cy="3101983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7457076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111</Words>
  <Application>Microsoft Office PowerPoint</Application>
  <PresentationFormat>Szélesvásznú</PresentationFormat>
  <Paragraphs>11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Aptos</vt:lpstr>
      <vt:lpstr>Arial</vt:lpstr>
      <vt:lpstr>Gill Sans MT</vt:lpstr>
      <vt:lpstr>Times New Roman</vt:lpstr>
      <vt:lpstr>Csomag</vt:lpstr>
      <vt:lpstr>Weblap sablon</vt:lpstr>
      <vt:lpstr>Eszközök</vt:lpstr>
      <vt:lpstr>weblap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</cp:revision>
  <dcterms:created xsi:type="dcterms:W3CDTF">2024-11-25T17:07:45Z</dcterms:created>
  <dcterms:modified xsi:type="dcterms:W3CDTF">2024-11-25T17:25:23Z</dcterms:modified>
</cp:coreProperties>
</file>