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551E-A5CE-4648-9963-BC366C7C399D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B223-2DBC-4CEF-87B4-21E566BAE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98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551E-A5CE-4648-9963-BC366C7C399D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B223-2DBC-4CEF-87B4-21E566BAE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88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551E-A5CE-4648-9963-BC366C7C399D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B223-2DBC-4CEF-87B4-21E566BAEC98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9413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551E-A5CE-4648-9963-BC366C7C399D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B223-2DBC-4CEF-87B4-21E566BAE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041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551E-A5CE-4648-9963-BC366C7C399D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B223-2DBC-4CEF-87B4-21E566BAEC9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0876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551E-A5CE-4648-9963-BC366C7C399D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B223-2DBC-4CEF-87B4-21E566BAE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934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551E-A5CE-4648-9963-BC366C7C399D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B223-2DBC-4CEF-87B4-21E566BAE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673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551E-A5CE-4648-9963-BC366C7C399D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B223-2DBC-4CEF-87B4-21E566BAE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65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551E-A5CE-4648-9963-BC366C7C399D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B223-2DBC-4CEF-87B4-21E566BAE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83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551E-A5CE-4648-9963-BC366C7C399D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B223-2DBC-4CEF-87B4-21E566BAE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57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551E-A5CE-4648-9963-BC366C7C399D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B223-2DBC-4CEF-87B4-21E566BAE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38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551E-A5CE-4648-9963-BC366C7C399D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B223-2DBC-4CEF-87B4-21E566BAE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0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551E-A5CE-4648-9963-BC366C7C399D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B223-2DBC-4CEF-87B4-21E566BAE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74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551E-A5CE-4648-9963-BC366C7C399D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B223-2DBC-4CEF-87B4-21E566BAE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24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551E-A5CE-4648-9963-BC366C7C399D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B223-2DBC-4CEF-87B4-21E566BAE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40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551E-A5CE-4648-9963-BC366C7C399D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B223-2DBC-4CEF-87B4-21E566BAE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9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E551E-A5CE-4648-9963-BC366C7C399D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B29B223-2DBC-4CEF-87B4-21E566BAE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66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244658"/>
            <a:ext cx="7766936" cy="1646302"/>
          </a:xfrm>
        </p:spPr>
        <p:txBody>
          <a:bodyPr/>
          <a:lstStyle/>
          <a:p>
            <a:pPr algn="ctr"/>
            <a:r>
              <a:rPr lang="ru-RU" dirty="0" smtClean="0"/>
              <a:t>Проект</a:t>
            </a:r>
            <a:r>
              <a:rPr lang="en-US" dirty="0" smtClean="0"/>
              <a:t>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48682" y="2262351"/>
            <a:ext cx="8083706" cy="701567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ИГРА </a:t>
            </a:r>
            <a:r>
              <a:rPr lang="en-US" sz="4000" dirty="0" smtClean="0"/>
              <a:t>“</a:t>
            </a:r>
            <a:r>
              <a:rPr lang="ru-RU" sz="4000" dirty="0" smtClean="0"/>
              <a:t>ну, погоди!</a:t>
            </a:r>
            <a:r>
              <a:rPr lang="en-US" sz="4000" dirty="0" smtClean="0"/>
              <a:t>”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2302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34" y="110359"/>
            <a:ext cx="8596668" cy="656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147" y="150485"/>
            <a:ext cx="8569141" cy="654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7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63" y="73570"/>
            <a:ext cx="8553377" cy="653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9</Words>
  <Application>Microsoft Office PowerPoint</Application>
  <PresentationFormat>Широкоэкранный</PresentationFormat>
  <Paragraphs>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Грань</vt:lpstr>
      <vt:lpstr>Проект PyGame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</dc:title>
  <dc:creator>Учетная запись Майкрософт</dc:creator>
  <cp:lastModifiedBy>Учетная запись Майкрософт</cp:lastModifiedBy>
  <cp:revision>3</cp:revision>
  <dcterms:created xsi:type="dcterms:W3CDTF">2022-01-26T08:47:12Z</dcterms:created>
  <dcterms:modified xsi:type="dcterms:W3CDTF">2022-01-26T09:07:10Z</dcterms:modified>
</cp:coreProperties>
</file>