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9" r:id="rId5"/>
    <p:sldId id="261" r:id="rId6"/>
    <p:sldId id="260" r:id="rId7"/>
    <p:sldId id="263" r:id="rId8"/>
    <p:sldId id="264" r:id="rId9"/>
    <p:sldId id="265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374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99.xml"/><Relationship Id="rId98" Type="http://schemas.openxmlformats.org/officeDocument/2006/relationships/tags" Target="../tags/tag98.xml"/><Relationship Id="rId97" Type="http://schemas.openxmlformats.org/officeDocument/2006/relationships/tags" Target="../tags/tag97.xml"/><Relationship Id="rId96" Type="http://schemas.openxmlformats.org/officeDocument/2006/relationships/tags" Target="../tags/tag96.xml"/><Relationship Id="rId95" Type="http://schemas.openxmlformats.org/officeDocument/2006/relationships/tags" Target="../tags/tag95.xml"/><Relationship Id="rId94" Type="http://schemas.openxmlformats.org/officeDocument/2006/relationships/tags" Target="../tags/tag94.xml"/><Relationship Id="rId93" Type="http://schemas.openxmlformats.org/officeDocument/2006/relationships/tags" Target="../tags/tag93.xml"/><Relationship Id="rId92" Type="http://schemas.openxmlformats.org/officeDocument/2006/relationships/tags" Target="../tags/tag92.xml"/><Relationship Id="rId91" Type="http://schemas.openxmlformats.org/officeDocument/2006/relationships/tags" Target="../tags/tag91.xml"/><Relationship Id="rId90" Type="http://schemas.openxmlformats.org/officeDocument/2006/relationships/tags" Target="../tags/tag90.xml"/><Relationship Id="rId9" Type="http://schemas.openxmlformats.org/officeDocument/2006/relationships/tags" Target="../tags/tag9.xml"/><Relationship Id="rId89" Type="http://schemas.openxmlformats.org/officeDocument/2006/relationships/tags" Target="../tags/tag89.xml"/><Relationship Id="rId88" Type="http://schemas.openxmlformats.org/officeDocument/2006/relationships/tags" Target="../tags/tag88.xml"/><Relationship Id="rId87" Type="http://schemas.openxmlformats.org/officeDocument/2006/relationships/tags" Target="../tags/tag87.xml"/><Relationship Id="rId86" Type="http://schemas.openxmlformats.org/officeDocument/2006/relationships/tags" Target="../tags/tag86.xml"/><Relationship Id="rId85" Type="http://schemas.openxmlformats.org/officeDocument/2006/relationships/tags" Target="../tags/tag85.xml"/><Relationship Id="rId84" Type="http://schemas.openxmlformats.org/officeDocument/2006/relationships/tags" Target="../tags/tag84.xml"/><Relationship Id="rId83" Type="http://schemas.openxmlformats.org/officeDocument/2006/relationships/tags" Target="../tags/tag83.xml"/><Relationship Id="rId82" Type="http://schemas.openxmlformats.org/officeDocument/2006/relationships/tags" Target="../tags/tag82.xml"/><Relationship Id="rId81" Type="http://schemas.openxmlformats.org/officeDocument/2006/relationships/tags" Target="../tags/tag81.xml"/><Relationship Id="rId80" Type="http://schemas.openxmlformats.org/officeDocument/2006/relationships/tags" Target="../tags/tag80.xml"/><Relationship Id="rId8" Type="http://schemas.openxmlformats.org/officeDocument/2006/relationships/tags" Target="../tags/tag8.xml"/><Relationship Id="rId79" Type="http://schemas.openxmlformats.org/officeDocument/2006/relationships/tags" Target="../tags/tag79.xml"/><Relationship Id="rId78" Type="http://schemas.openxmlformats.org/officeDocument/2006/relationships/tags" Target="../tags/tag78.xml"/><Relationship Id="rId77" Type="http://schemas.openxmlformats.org/officeDocument/2006/relationships/tags" Target="../tags/tag77.xml"/><Relationship Id="rId76" Type="http://schemas.openxmlformats.org/officeDocument/2006/relationships/tags" Target="../tags/tag76.xml"/><Relationship Id="rId75" Type="http://schemas.openxmlformats.org/officeDocument/2006/relationships/tags" Target="../tags/tag75.xml"/><Relationship Id="rId74" Type="http://schemas.openxmlformats.org/officeDocument/2006/relationships/tags" Target="../tags/tag74.xml"/><Relationship Id="rId73" Type="http://schemas.openxmlformats.org/officeDocument/2006/relationships/tags" Target="../tags/tag73.xml"/><Relationship Id="rId72" Type="http://schemas.openxmlformats.org/officeDocument/2006/relationships/tags" Target="../tags/tag72.xml"/><Relationship Id="rId71" Type="http://schemas.openxmlformats.org/officeDocument/2006/relationships/tags" Target="../tags/tag71.xml"/><Relationship Id="rId70" Type="http://schemas.openxmlformats.org/officeDocument/2006/relationships/tags" Target="../tags/tag70.xml"/><Relationship Id="rId7" Type="http://schemas.openxmlformats.org/officeDocument/2006/relationships/tags" Target="../tags/tag7.xml"/><Relationship Id="rId69" Type="http://schemas.openxmlformats.org/officeDocument/2006/relationships/tags" Target="../tags/tag69.xml"/><Relationship Id="rId68" Type="http://schemas.openxmlformats.org/officeDocument/2006/relationships/tags" Target="../tags/tag68.xml"/><Relationship Id="rId67" Type="http://schemas.openxmlformats.org/officeDocument/2006/relationships/tags" Target="../tags/tag67.xml"/><Relationship Id="rId66" Type="http://schemas.openxmlformats.org/officeDocument/2006/relationships/tags" Target="../tags/tag66.xml"/><Relationship Id="rId65" Type="http://schemas.openxmlformats.org/officeDocument/2006/relationships/tags" Target="../tags/tag65.xml"/><Relationship Id="rId64" Type="http://schemas.openxmlformats.org/officeDocument/2006/relationships/tags" Target="../tags/tag64.xml"/><Relationship Id="rId63" Type="http://schemas.openxmlformats.org/officeDocument/2006/relationships/tags" Target="../tags/tag63.xml"/><Relationship Id="rId62" Type="http://schemas.openxmlformats.org/officeDocument/2006/relationships/tags" Target="../tags/tag62.xml"/><Relationship Id="rId61" Type="http://schemas.openxmlformats.org/officeDocument/2006/relationships/tags" Target="../tags/tag61.xml"/><Relationship Id="rId60" Type="http://schemas.openxmlformats.org/officeDocument/2006/relationships/tags" Target="../tags/tag60.xml"/><Relationship Id="rId6" Type="http://schemas.openxmlformats.org/officeDocument/2006/relationships/tags" Target="../tags/tag6.xml"/><Relationship Id="rId59" Type="http://schemas.openxmlformats.org/officeDocument/2006/relationships/tags" Target="../tags/tag59.xml"/><Relationship Id="rId58" Type="http://schemas.openxmlformats.org/officeDocument/2006/relationships/tags" Target="../tags/tag58.xml"/><Relationship Id="rId57" Type="http://schemas.openxmlformats.org/officeDocument/2006/relationships/tags" Target="../tags/tag57.xml"/><Relationship Id="rId56" Type="http://schemas.openxmlformats.org/officeDocument/2006/relationships/tags" Target="../tags/tag56.xml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6" Type="http://schemas.openxmlformats.org/officeDocument/2006/relationships/slideLayout" Target="../slideLayouts/slideLayout12.xml"/><Relationship Id="rId105" Type="http://schemas.openxmlformats.org/officeDocument/2006/relationships/tags" Target="../tags/tag105.xml"/><Relationship Id="rId104" Type="http://schemas.openxmlformats.org/officeDocument/2006/relationships/tags" Target="../tags/tag104.xml"/><Relationship Id="rId103" Type="http://schemas.openxmlformats.org/officeDocument/2006/relationships/tags" Target="../tags/tag103.xml"/><Relationship Id="rId102" Type="http://schemas.openxmlformats.org/officeDocument/2006/relationships/tags" Target="../tags/tag102.xml"/><Relationship Id="rId101" Type="http://schemas.openxmlformats.org/officeDocument/2006/relationships/tags" Target="../tags/tag101.xml"/><Relationship Id="rId100" Type="http://schemas.openxmlformats.org/officeDocument/2006/relationships/tags" Target="../tags/tag100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image" Target="../media/image2.png"/><Relationship Id="rId4" Type="http://schemas.openxmlformats.org/officeDocument/2006/relationships/tags" Target="../tags/tag107.x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2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tags" Target="../tags/tag10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1" Type="http://schemas.openxmlformats.org/officeDocument/2006/relationships/slideLayout" Target="../slideLayouts/slideLayout24.xml"/><Relationship Id="rId50" Type="http://schemas.openxmlformats.org/officeDocument/2006/relationships/image" Target="../media/image3.png"/><Relationship Id="rId5" Type="http://schemas.openxmlformats.org/officeDocument/2006/relationships/tags" Target="../tags/tag118.xml"/><Relationship Id="rId49" Type="http://schemas.openxmlformats.org/officeDocument/2006/relationships/tags" Target="../tags/tag162.xml"/><Relationship Id="rId48" Type="http://schemas.openxmlformats.org/officeDocument/2006/relationships/tags" Target="../tags/tag161.xml"/><Relationship Id="rId47" Type="http://schemas.openxmlformats.org/officeDocument/2006/relationships/tags" Target="../tags/tag160.xml"/><Relationship Id="rId46" Type="http://schemas.openxmlformats.org/officeDocument/2006/relationships/tags" Target="../tags/tag159.xml"/><Relationship Id="rId45" Type="http://schemas.openxmlformats.org/officeDocument/2006/relationships/tags" Target="../tags/tag158.xml"/><Relationship Id="rId44" Type="http://schemas.openxmlformats.org/officeDocument/2006/relationships/tags" Target="../tags/tag157.xml"/><Relationship Id="rId43" Type="http://schemas.openxmlformats.org/officeDocument/2006/relationships/tags" Target="../tags/tag156.xml"/><Relationship Id="rId42" Type="http://schemas.openxmlformats.org/officeDocument/2006/relationships/tags" Target="../tags/tag155.xml"/><Relationship Id="rId41" Type="http://schemas.openxmlformats.org/officeDocument/2006/relationships/tags" Target="../tags/tag154.xml"/><Relationship Id="rId40" Type="http://schemas.openxmlformats.org/officeDocument/2006/relationships/tags" Target="../tags/tag153.xml"/><Relationship Id="rId4" Type="http://schemas.openxmlformats.org/officeDocument/2006/relationships/tags" Target="../tags/tag117.xml"/><Relationship Id="rId39" Type="http://schemas.openxmlformats.org/officeDocument/2006/relationships/tags" Target="../tags/tag152.xml"/><Relationship Id="rId38" Type="http://schemas.openxmlformats.org/officeDocument/2006/relationships/tags" Target="../tags/tag151.xml"/><Relationship Id="rId37" Type="http://schemas.openxmlformats.org/officeDocument/2006/relationships/tags" Target="../tags/tag150.xml"/><Relationship Id="rId36" Type="http://schemas.openxmlformats.org/officeDocument/2006/relationships/tags" Target="../tags/tag149.xml"/><Relationship Id="rId35" Type="http://schemas.openxmlformats.org/officeDocument/2006/relationships/tags" Target="../tags/tag148.xml"/><Relationship Id="rId34" Type="http://schemas.openxmlformats.org/officeDocument/2006/relationships/tags" Target="../tags/tag147.xml"/><Relationship Id="rId33" Type="http://schemas.openxmlformats.org/officeDocument/2006/relationships/tags" Target="../tags/tag146.xml"/><Relationship Id="rId32" Type="http://schemas.openxmlformats.org/officeDocument/2006/relationships/tags" Target="../tags/tag145.xml"/><Relationship Id="rId31" Type="http://schemas.openxmlformats.org/officeDocument/2006/relationships/tags" Target="../tags/tag144.xml"/><Relationship Id="rId30" Type="http://schemas.openxmlformats.org/officeDocument/2006/relationships/tags" Target="../tags/tag143.xml"/><Relationship Id="rId3" Type="http://schemas.openxmlformats.org/officeDocument/2006/relationships/tags" Target="../tags/tag116.xml"/><Relationship Id="rId29" Type="http://schemas.openxmlformats.org/officeDocument/2006/relationships/tags" Target="../tags/tag142.xml"/><Relationship Id="rId28" Type="http://schemas.openxmlformats.org/officeDocument/2006/relationships/tags" Target="../tags/tag141.xml"/><Relationship Id="rId27" Type="http://schemas.openxmlformats.org/officeDocument/2006/relationships/tags" Target="../tags/tag140.xml"/><Relationship Id="rId26" Type="http://schemas.openxmlformats.org/officeDocument/2006/relationships/tags" Target="../tags/tag139.xml"/><Relationship Id="rId25" Type="http://schemas.openxmlformats.org/officeDocument/2006/relationships/tags" Target="../tags/tag138.xml"/><Relationship Id="rId24" Type="http://schemas.openxmlformats.org/officeDocument/2006/relationships/tags" Target="../tags/tag137.xml"/><Relationship Id="rId23" Type="http://schemas.openxmlformats.org/officeDocument/2006/relationships/tags" Target="../tags/tag136.xml"/><Relationship Id="rId22" Type="http://schemas.openxmlformats.org/officeDocument/2006/relationships/tags" Target="../tags/tag135.xml"/><Relationship Id="rId21" Type="http://schemas.openxmlformats.org/officeDocument/2006/relationships/tags" Target="../tags/tag134.xml"/><Relationship Id="rId20" Type="http://schemas.openxmlformats.org/officeDocument/2006/relationships/tags" Target="../tags/tag133.xml"/><Relationship Id="rId2" Type="http://schemas.openxmlformats.org/officeDocument/2006/relationships/tags" Target="../tags/tag115.xml"/><Relationship Id="rId19" Type="http://schemas.openxmlformats.org/officeDocument/2006/relationships/tags" Target="../tags/tag132.xml"/><Relationship Id="rId18" Type="http://schemas.openxmlformats.org/officeDocument/2006/relationships/tags" Target="../tags/tag131.xml"/><Relationship Id="rId17" Type="http://schemas.openxmlformats.org/officeDocument/2006/relationships/tags" Target="../tags/tag130.xml"/><Relationship Id="rId16" Type="http://schemas.openxmlformats.org/officeDocument/2006/relationships/tags" Target="../tags/tag129.xml"/><Relationship Id="rId15" Type="http://schemas.openxmlformats.org/officeDocument/2006/relationships/tags" Target="../tags/tag128.xml"/><Relationship Id="rId14" Type="http://schemas.openxmlformats.org/officeDocument/2006/relationships/tags" Target="../tags/tag127.xml"/><Relationship Id="rId13" Type="http://schemas.openxmlformats.org/officeDocument/2006/relationships/tags" Target="../tags/tag126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tags" Target="../tags/tag1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.png"/><Relationship Id="rId1" Type="http://schemas.openxmlformats.org/officeDocument/2006/relationships/tags" Target="../tags/tag16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4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tags" Target="../tags/tag164.xml"/></Relationships>
</file>

<file path=ppt/slides/_rels/slide6.xml.rels><?xml version="1.0" encoding="UTF-8" standalone="yes"?>
<Relationships xmlns="http://schemas.openxmlformats.org/package/2006/relationships"><Relationship Id="rId99" Type="http://schemas.openxmlformats.org/officeDocument/2006/relationships/tags" Target="../tags/tag265.xml"/><Relationship Id="rId98" Type="http://schemas.openxmlformats.org/officeDocument/2006/relationships/tags" Target="../tags/tag264.xml"/><Relationship Id="rId97" Type="http://schemas.openxmlformats.org/officeDocument/2006/relationships/tags" Target="../tags/tag263.xml"/><Relationship Id="rId96" Type="http://schemas.openxmlformats.org/officeDocument/2006/relationships/tags" Target="../tags/tag262.xml"/><Relationship Id="rId95" Type="http://schemas.openxmlformats.org/officeDocument/2006/relationships/tags" Target="../tags/tag261.xml"/><Relationship Id="rId94" Type="http://schemas.openxmlformats.org/officeDocument/2006/relationships/tags" Target="../tags/tag260.xml"/><Relationship Id="rId93" Type="http://schemas.openxmlformats.org/officeDocument/2006/relationships/tags" Target="../tags/tag259.xml"/><Relationship Id="rId92" Type="http://schemas.openxmlformats.org/officeDocument/2006/relationships/tags" Target="../tags/tag258.xml"/><Relationship Id="rId91" Type="http://schemas.openxmlformats.org/officeDocument/2006/relationships/tags" Target="../tags/tag257.xml"/><Relationship Id="rId90" Type="http://schemas.openxmlformats.org/officeDocument/2006/relationships/tags" Target="../tags/tag256.xml"/><Relationship Id="rId9" Type="http://schemas.openxmlformats.org/officeDocument/2006/relationships/tags" Target="../tags/tag175.xml"/><Relationship Id="rId89" Type="http://schemas.openxmlformats.org/officeDocument/2006/relationships/tags" Target="../tags/tag255.xml"/><Relationship Id="rId88" Type="http://schemas.openxmlformats.org/officeDocument/2006/relationships/tags" Target="../tags/tag254.xml"/><Relationship Id="rId87" Type="http://schemas.openxmlformats.org/officeDocument/2006/relationships/tags" Target="../tags/tag253.xml"/><Relationship Id="rId86" Type="http://schemas.openxmlformats.org/officeDocument/2006/relationships/tags" Target="../tags/tag252.xml"/><Relationship Id="rId85" Type="http://schemas.openxmlformats.org/officeDocument/2006/relationships/tags" Target="../tags/tag251.xml"/><Relationship Id="rId84" Type="http://schemas.openxmlformats.org/officeDocument/2006/relationships/tags" Target="../tags/tag250.xml"/><Relationship Id="rId83" Type="http://schemas.openxmlformats.org/officeDocument/2006/relationships/tags" Target="../tags/tag249.xml"/><Relationship Id="rId82" Type="http://schemas.openxmlformats.org/officeDocument/2006/relationships/tags" Target="../tags/tag248.xml"/><Relationship Id="rId81" Type="http://schemas.openxmlformats.org/officeDocument/2006/relationships/tags" Target="../tags/tag247.xml"/><Relationship Id="rId80" Type="http://schemas.openxmlformats.org/officeDocument/2006/relationships/tags" Target="../tags/tag246.xml"/><Relationship Id="rId8" Type="http://schemas.openxmlformats.org/officeDocument/2006/relationships/tags" Target="../tags/tag174.xml"/><Relationship Id="rId79" Type="http://schemas.openxmlformats.org/officeDocument/2006/relationships/tags" Target="../tags/tag245.xml"/><Relationship Id="rId78" Type="http://schemas.openxmlformats.org/officeDocument/2006/relationships/tags" Target="../tags/tag244.xml"/><Relationship Id="rId77" Type="http://schemas.openxmlformats.org/officeDocument/2006/relationships/tags" Target="../tags/tag243.xml"/><Relationship Id="rId76" Type="http://schemas.openxmlformats.org/officeDocument/2006/relationships/tags" Target="../tags/tag242.xml"/><Relationship Id="rId75" Type="http://schemas.openxmlformats.org/officeDocument/2006/relationships/tags" Target="../tags/tag241.xml"/><Relationship Id="rId74" Type="http://schemas.openxmlformats.org/officeDocument/2006/relationships/tags" Target="../tags/tag240.xml"/><Relationship Id="rId73" Type="http://schemas.openxmlformats.org/officeDocument/2006/relationships/tags" Target="../tags/tag239.xml"/><Relationship Id="rId72" Type="http://schemas.openxmlformats.org/officeDocument/2006/relationships/tags" Target="../tags/tag238.xml"/><Relationship Id="rId71" Type="http://schemas.openxmlformats.org/officeDocument/2006/relationships/tags" Target="../tags/tag237.xml"/><Relationship Id="rId70" Type="http://schemas.openxmlformats.org/officeDocument/2006/relationships/tags" Target="../tags/tag236.xml"/><Relationship Id="rId7" Type="http://schemas.openxmlformats.org/officeDocument/2006/relationships/tags" Target="../tags/tag173.xml"/><Relationship Id="rId69" Type="http://schemas.openxmlformats.org/officeDocument/2006/relationships/tags" Target="../tags/tag235.xml"/><Relationship Id="rId68" Type="http://schemas.openxmlformats.org/officeDocument/2006/relationships/tags" Target="../tags/tag234.xml"/><Relationship Id="rId67" Type="http://schemas.openxmlformats.org/officeDocument/2006/relationships/tags" Target="../tags/tag233.xml"/><Relationship Id="rId66" Type="http://schemas.openxmlformats.org/officeDocument/2006/relationships/tags" Target="../tags/tag232.xml"/><Relationship Id="rId65" Type="http://schemas.openxmlformats.org/officeDocument/2006/relationships/tags" Target="../tags/tag231.xml"/><Relationship Id="rId64" Type="http://schemas.openxmlformats.org/officeDocument/2006/relationships/tags" Target="../tags/tag230.xml"/><Relationship Id="rId63" Type="http://schemas.openxmlformats.org/officeDocument/2006/relationships/tags" Target="../tags/tag229.xml"/><Relationship Id="rId62" Type="http://schemas.openxmlformats.org/officeDocument/2006/relationships/tags" Target="../tags/tag228.xml"/><Relationship Id="rId61" Type="http://schemas.openxmlformats.org/officeDocument/2006/relationships/tags" Target="../tags/tag227.xml"/><Relationship Id="rId60" Type="http://schemas.openxmlformats.org/officeDocument/2006/relationships/tags" Target="../tags/tag226.xml"/><Relationship Id="rId6" Type="http://schemas.openxmlformats.org/officeDocument/2006/relationships/tags" Target="../tags/tag172.xml"/><Relationship Id="rId59" Type="http://schemas.openxmlformats.org/officeDocument/2006/relationships/tags" Target="../tags/tag225.xml"/><Relationship Id="rId58" Type="http://schemas.openxmlformats.org/officeDocument/2006/relationships/tags" Target="../tags/tag224.xml"/><Relationship Id="rId57" Type="http://schemas.openxmlformats.org/officeDocument/2006/relationships/tags" Target="../tags/tag223.xml"/><Relationship Id="rId56" Type="http://schemas.openxmlformats.org/officeDocument/2006/relationships/tags" Target="../tags/tag222.xml"/><Relationship Id="rId55" Type="http://schemas.openxmlformats.org/officeDocument/2006/relationships/tags" Target="../tags/tag221.xml"/><Relationship Id="rId54" Type="http://schemas.openxmlformats.org/officeDocument/2006/relationships/tags" Target="../tags/tag220.xml"/><Relationship Id="rId53" Type="http://schemas.openxmlformats.org/officeDocument/2006/relationships/tags" Target="../tags/tag219.xml"/><Relationship Id="rId52" Type="http://schemas.openxmlformats.org/officeDocument/2006/relationships/tags" Target="../tags/tag218.xml"/><Relationship Id="rId51" Type="http://schemas.openxmlformats.org/officeDocument/2006/relationships/tags" Target="../tags/tag217.xml"/><Relationship Id="rId50" Type="http://schemas.openxmlformats.org/officeDocument/2006/relationships/tags" Target="../tags/tag216.xml"/><Relationship Id="rId5" Type="http://schemas.openxmlformats.org/officeDocument/2006/relationships/tags" Target="../tags/tag171.xml"/><Relationship Id="rId49" Type="http://schemas.openxmlformats.org/officeDocument/2006/relationships/tags" Target="../tags/tag215.xml"/><Relationship Id="rId48" Type="http://schemas.openxmlformats.org/officeDocument/2006/relationships/tags" Target="../tags/tag214.xml"/><Relationship Id="rId47" Type="http://schemas.openxmlformats.org/officeDocument/2006/relationships/tags" Target="../tags/tag213.xml"/><Relationship Id="rId46" Type="http://schemas.openxmlformats.org/officeDocument/2006/relationships/tags" Target="../tags/tag212.xml"/><Relationship Id="rId45" Type="http://schemas.openxmlformats.org/officeDocument/2006/relationships/tags" Target="../tags/tag211.xml"/><Relationship Id="rId44" Type="http://schemas.openxmlformats.org/officeDocument/2006/relationships/tags" Target="../tags/tag210.xml"/><Relationship Id="rId43" Type="http://schemas.openxmlformats.org/officeDocument/2006/relationships/tags" Target="../tags/tag209.xml"/><Relationship Id="rId42" Type="http://schemas.openxmlformats.org/officeDocument/2006/relationships/tags" Target="../tags/tag208.xml"/><Relationship Id="rId41" Type="http://schemas.openxmlformats.org/officeDocument/2006/relationships/tags" Target="../tags/tag207.xml"/><Relationship Id="rId40" Type="http://schemas.openxmlformats.org/officeDocument/2006/relationships/tags" Target="../tags/tag206.xml"/><Relationship Id="rId4" Type="http://schemas.openxmlformats.org/officeDocument/2006/relationships/tags" Target="../tags/tag170.xml"/><Relationship Id="rId39" Type="http://schemas.openxmlformats.org/officeDocument/2006/relationships/tags" Target="../tags/tag205.xml"/><Relationship Id="rId38" Type="http://schemas.openxmlformats.org/officeDocument/2006/relationships/tags" Target="../tags/tag204.xml"/><Relationship Id="rId37" Type="http://schemas.openxmlformats.org/officeDocument/2006/relationships/tags" Target="../tags/tag203.xml"/><Relationship Id="rId36" Type="http://schemas.openxmlformats.org/officeDocument/2006/relationships/tags" Target="../tags/tag202.xml"/><Relationship Id="rId35" Type="http://schemas.openxmlformats.org/officeDocument/2006/relationships/tags" Target="../tags/tag201.xml"/><Relationship Id="rId34" Type="http://schemas.openxmlformats.org/officeDocument/2006/relationships/tags" Target="../tags/tag200.xml"/><Relationship Id="rId33" Type="http://schemas.openxmlformats.org/officeDocument/2006/relationships/tags" Target="../tags/tag199.xml"/><Relationship Id="rId32" Type="http://schemas.openxmlformats.org/officeDocument/2006/relationships/tags" Target="../tags/tag198.xml"/><Relationship Id="rId31" Type="http://schemas.openxmlformats.org/officeDocument/2006/relationships/tags" Target="../tags/tag197.xml"/><Relationship Id="rId30" Type="http://schemas.openxmlformats.org/officeDocument/2006/relationships/tags" Target="../tags/tag196.xml"/><Relationship Id="rId3" Type="http://schemas.openxmlformats.org/officeDocument/2006/relationships/tags" Target="../tags/tag169.xml"/><Relationship Id="rId29" Type="http://schemas.openxmlformats.org/officeDocument/2006/relationships/tags" Target="../tags/tag195.xml"/><Relationship Id="rId28" Type="http://schemas.openxmlformats.org/officeDocument/2006/relationships/tags" Target="../tags/tag194.xml"/><Relationship Id="rId27" Type="http://schemas.openxmlformats.org/officeDocument/2006/relationships/tags" Target="../tags/tag193.xml"/><Relationship Id="rId26" Type="http://schemas.openxmlformats.org/officeDocument/2006/relationships/tags" Target="../tags/tag192.xml"/><Relationship Id="rId25" Type="http://schemas.openxmlformats.org/officeDocument/2006/relationships/tags" Target="../tags/tag191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8" Type="http://schemas.openxmlformats.org/officeDocument/2006/relationships/slideLayout" Target="../slideLayouts/slideLayout24.xml"/><Relationship Id="rId207" Type="http://schemas.openxmlformats.org/officeDocument/2006/relationships/tags" Target="../tags/tag373.xml"/><Relationship Id="rId206" Type="http://schemas.openxmlformats.org/officeDocument/2006/relationships/tags" Target="../tags/tag372.xml"/><Relationship Id="rId205" Type="http://schemas.openxmlformats.org/officeDocument/2006/relationships/tags" Target="../tags/tag371.xml"/><Relationship Id="rId204" Type="http://schemas.openxmlformats.org/officeDocument/2006/relationships/tags" Target="../tags/tag370.xml"/><Relationship Id="rId203" Type="http://schemas.openxmlformats.org/officeDocument/2006/relationships/tags" Target="../tags/tag369.xml"/><Relationship Id="rId202" Type="http://schemas.openxmlformats.org/officeDocument/2006/relationships/tags" Target="../tags/tag368.xml"/><Relationship Id="rId201" Type="http://schemas.openxmlformats.org/officeDocument/2006/relationships/tags" Target="../tags/tag367.xml"/><Relationship Id="rId200" Type="http://schemas.openxmlformats.org/officeDocument/2006/relationships/tags" Target="../tags/tag366.xml"/><Relationship Id="rId20" Type="http://schemas.openxmlformats.org/officeDocument/2006/relationships/tags" Target="../tags/tag186.xml"/><Relationship Id="rId2" Type="http://schemas.openxmlformats.org/officeDocument/2006/relationships/tags" Target="../tags/tag168.xml"/><Relationship Id="rId199" Type="http://schemas.openxmlformats.org/officeDocument/2006/relationships/tags" Target="../tags/tag365.xml"/><Relationship Id="rId198" Type="http://schemas.openxmlformats.org/officeDocument/2006/relationships/tags" Target="../tags/tag364.xml"/><Relationship Id="rId197" Type="http://schemas.openxmlformats.org/officeDocument/2006/relationships/tags" Target="../tags/tag363.xml"/><Relationship Id="rId196" Type="http://schemas.openxmlformats.org/officeDocument/2006/relationships/tags" Target="../tags/tag362.xml"/><Relationship Id="rId195" Type="http://schemas.openxmlformats.org/officeDocument/2006/relationships/tags" Target="../tags/tag361.xml"/><Relationship Id="rId194" Type="http://schemas.openxmlformats.org/officeDocument/2006/relationships/tags" Target="../tags/tag360.xml"/><Relationship Id="rId193" Type="http://schemas.openxmlformats.org/officeDocument/2006/relationships/tags" Target="../tags/tag359.xml"/><Relationship Id="rId192" Type="http://schemas.openxmlformats.org/officeDocument/2006/relationships/tags" Target="../tags/tag358.xml"/><Relationship Id="rId191" Type="http://schemas.openxmlformats.org/officeDocument/2006/relationships/tags" Target="../tags/tag357.xml"/><Relationship Id="rId190" Type="http://schemas.openxmlformats.org/officeDocument/2006/relationships/tags" Target="../tags/tag356.xml"/><Relationship Id="rId19" Type="http://schemas.openxmlformats.org/officeDocument/2006/relationships/tags" Target="../tags/tag185.xml"/><Relationship Id="rId189" Type="http://schemas.openxmlformats.org/officeDocument/2006/relationships/tags" Target="../tags/tag355.xml"/><Relationship Id="rId188" Type="http://schemas.openxmlformats.org/officeDocument/2006/relationships/tags" Target="../tags/tag354.xml"/><Relationship Id="rId187" Type="http://schemas.openxmlformats.org/officeDocument/2006/relationships/tags" Target="../tags/tag353.xml"/><Relationship Id="rId186" Type="http://schemas.openxmlformats.org/officeDocument/2006/relationships/tags" Target="../tags/tag352.xml"/><Relationship Id="rId185" Type="http://schemas.openxmlformats.org/officeDocument/2006/relationships/tags" Target="../tags/tag351.xml"/><Relationship Id="rId184" Type="http://schemas.openxmlformats.org/officeDocument/2006/relationships/tags" Target="../tags/tag350.xml"/><Relationship Id="rId183" Type="http://schemas.openxmlformats.org/officeDocument/2006/relationships/tags" Target="../tags/tag349.xml"/><Relationship Id="rId182" Type="http://schemas.openxmlformats.org/officeDocument/2006/relationships/tags" Target="../tags/tag348.xml"/><Relationship Id="rId181" Type="http://schemas.openxmlformats.org/officeDocument/2006/relationships/tags" Target="../tags/tag347.xml"/><Relationship Id="rId180" Type="http://schemas.openxmlformats.org/officeDocument/2006/relationships/tags" Target="../tags/tag346.xml"/><Relationship Id="rId18" Type="http://schemas.openxmlformats.org/officeDocument/2006/relationships/tags" Target="../tags/tag184.xml"/><Relationship Id="rId179" Type="http://schemas.openxmlformats.org/officeDocument/2006/relationships/tags" Target="../tags/tag345.xml"/><Relationship Id="rId178" Type="http://schemas.openxmlformats.org/officeDocument/2006/relationships/tags" Target="../tags/tag344.xml"/><Relationship Id="rId177" Type="http://schemas.openxmlformats.org/officeDocument/2006/relationships/tags" Target="../tags/tag343.xml"/><Relationship Id="rId176" Type="http://schemas.openxmlformats.org/officeDocument/2006/relationships/tags" Target="../tags/tag342.xml"/><Relationship Id="rId175" Type="http://schemas.openxmlformats.org/officeDocument/2006/relationships/tags" Target="../tags/tag341.xml"/><Relationship Id="rId174" Type="http://schemas.openxmlformats.org/officeDocument/2006/relationships/tags" Target="../tags/tag340.xml"/><Relationship Id="rId173" Type="http://schemas.openxmlformats.org/officeDocument/2006/relationships/tags" Target="../tags/tag339.xml"/><Relationship Id="rId172" Type="http://schemas.openxmlformats.org/officeDocument/2006/relationships/tags" Target="../tags/tag338.xml"/><Relationship Id="rId171" Type="http://schemas.openxmlformats.org/officeDocument/2006/relationships/tags" Target="../tags/tag337.xml"/><Relationship Id="rId170" Type="http://schemas.openxmlformats.org/officeDocument/2006/relationships/tags" Target="../tags/tag336.xml"/><Relationship Id="rId17" Type="http://schemas.openxmlformats.org/officeDocument/2006/relationships/tags" Target="../tags/tag183.xml"/><Relationship Id="rId169" Type="http://schemas.openxmlformats.org/officeDocument/2006/relationships/tags" Target="../tags/tag335.xml"/><Relationship Id="rId168" Type="http://schemas.openxmlformats.org/officeDocument/2006/relationships/tags" Target="../tags/tag334.xml"/><Relationship Id="rId167" Type="http://schemas.openxmlformats.org/officeDocument/2006/relationships/tags" Target="../tags/tag333.xml"/><Relationship Id="rId166" Type="http://schemas.openxmlformats.org/officeDocument/2006/relationships/tags" Target="../tags/tag332.xml"/><Relationship Id="rId165" Type="http://schemas.openxmlformats.org/officeDocument/2006/relationships/tags" Target="../tags/tag331.xml"/><Relationship Id="rId164" Type="http://schemas.openxmlformats.org/officeDocument/2006/relationships/tags" Target="../tags/tag330.xml"/><Relationship Id="rId163" Type="http://schemas.openxmlformats.org/officeDocument/2006/relationships/tags" Target="../tags/tag329.xml"/><Relationship Id="rId162" Type="http://schemas.openxmlformats.org/officeDocument/2006/relationships/tags" Target="../tags/tag328.xml"/><Relationship Id="rId161" Type="http://schemas.openxmlformats.org/officeDocument/2006/relationships/tags" Target="../tags/tag327.xml"/><Relationship Id="rId160" Type="http://schemas.openxmlformats.org/officeDocument/2006/relationships/tags" Target="../tags/tag326.xml"/><Relationship Id="rId16" Type="http://schemas.openxmlformats.org/officeDocument/2006/relationships/tags" Target="../tags/tag182.xml"/><Relationship Id="rId159" Type="http://schemas.openxmlformats.org/officeDocument/2006/relationships/tags" Target="../tags/tag325.xml"/><Relationship Id="rId158" Type="http://schemas.openxmlformats.org/officeDocument/2006/relationships/tags" Target="../tags/tag324.xml"/><Relationship Id="rId157" Type="http://schemas.openxmlformats.org/officeDocument/2006/relationships/tags" Target="../tags/tag323.xml"/><Relationship Id="rId156" Type="http://schemas.openxmlformats.org/officeDocument/2006/relationships/tags" Target="../tags/tag322.xml"/><Relationship Id="rId155" Type="http://schemas.openxmlformats.org/officeDocument/2006/relationships/tags" Target="../tags/tag321.xml"/><Relationship Id="rId154" Type="http://schemas.openxmlformats.org/officeDocument/2006/relationships/tags" Target="../tags/tag320.xml"/><Relationship Id="rId153" Type="http://schemas.openxmlformats.org/officeDocument/2006/relationships/tags" Target="../tags/tag319.xml"/><Relationship Id="rId152" Type="http://schemas.openxmlformats.org/officeDocument/2006/relationships/tags" Target="../tags/tag318.xml"/><Relationship Id="rId151" Type="http://schemas.openxmlformats.org/officeDocument/2006/relationships/tags" Target="../tags/tag317.xml"/><Relationship Id="rId150" Type="http://schemas.openxmlformats.org/officeDocument/2006/relationships/tags" Target="../tags/tag316.xml"/><Relationship Id="rId15" Type="http://schemas.openxmlformats.org/officeDocument/2006/relationships/tags" Target="../tags/tag181.xml"/><Relationship Id="rId149" Type="http://schemas.openxmlformats.org/officeDocument/2006/relationships/tags" Target="../tags/tag315.xml"/><Relationship Id="rId148" Type="http://schemas.openxmlformats.org/officeDocument/2006/relationships/tags" Target="../tags/tag314.xml"/><Relationship Id="rId147" Type="http://schemas.openxmlformats.org/officeDocument/2006/relationships/tags" Target="../tags/tag313.xml"/><Relationship Id="rId146" Type="http://schemas.openxmlformats.org/officeDocument/2006/relationships/tags" Target="../tags/tag312.xml"/><Relationship Id="rId145" Type="http://schemas.openxmlformats.org/officeDocument/2006/relationships/tags" Target="../tags/tag311.xml"/><Relationship Id="rId144" Type="http://schemas.openxmlformats.org/officeDocument/2006/relationships/tags" Target="../tags/tag310.xml"/><Relationship Id="rId143" Type="http://schemas.openxmlformats.org/officeDocument/2006/relationships/tags" Target="../tags/tag309.xml"/><Relationship Id="rId142" Type="http://schemas.openxmlformats.org/officeDocument/2006/relationships/tags" Target="../tags/tag308.xml"/><Relationship Id="rId141" Type="http://schemas.openxmlformats.org/officeDocument/2006/relationships/tags" Target="../tags/tag307.xml"/><Relationship Id="rId140" Type="http://schemas.openxmlformats.org/officeDocument/2006/relationships/tags" Target="../tags/tag306.xml"/><Relationship Id="rId14" Type="http://schemas.openxmlformats.org/officeDocument/2006/relationships/tags" Target="../tags/tag180.xml"/><Relationship Id="rId139" Type="http://schemas.openxmlformats.org/officeDocument/2006/relationships/tags" Target="../tags/tag305.xml"/><Relationship Id="rId138" Type="http://schemas.openxmlformats.org/officeDocument/2006/relationships/tags" Target="../tags/tag304.xml"/><Relationship Id="rId137" Type="http://schemas.openxmlformats.org/officeDocument/2006/relationships/tags" Target="../tags/tag303.xml"/><Relationship Id="rId136" Type="http://schemas.openxmlformats.org/officeDocument/2006/relationships/tags" Target="../tags/tag302.xml"/><Relationship Id="rId135" Type="http://schemas.openxmlformats.org/officeDocument/2006/relationships/tags" Target="../tags/tag301.xml"/><Relationship Id="rId134" Type="http://schemas.openxmlformats.org/officeDocument/2006/relationships/tags" Target="../tags/tag300.xml"/><Relationship Id="rId133" Type="http://schemas.openxmlformats.org/officeDocument/2006/relationships/tags" Target="../tags/tag299.xml"/><Relationship Id="rId132" Type="http://schemas.openxmlformats.org/officeDocument/2006/relationships/tags" Target="../tags/tag298.xml"/><Relationship Id="rId131" Type="http://schemas.openxmlformats.org/officeDocument/2006/relationships/tags" Target="../tags/tag297.xml"/><Relationship Id="rId130" Type="http://schemas.openxmlformats.org/officeDocument/2006/relationships/tags" Target="../tags/tag296.xml"/><Relationship Id="rId13" Type="http://schemas.openxmlformats.org/officeDocument/2006/relationships/tags" Target="../tags/tag179.xml"/><Relationship Id="rId129" Type="http://schemas.openxmlformats.org/officeDocument/2006/relationships/tags" Target="../tags/tag295.xml"/><Relationship Id="rId128" Type="http://schemas.openxmlformats.org/officeDocument/2006/relationships/tags" Target="../tags/tag294.xml"/><Relationship Id="rId127" Type="http://schemas.openxmlformats.org/officeDocument/2006/relationships/tags" Target="../tags/tag293.xml"/><Relationship Id="rId126" Type="http://schemas.openxmlformats.org/officeDocument/2006/relationships/tags" Target="../tags/tag292.xml"/><Relationship Id="rId125" Type="http://schemas.openxmlformats.org/officeDocument/2006/relationships/tags" Target="../tags/tag291.xml"/><Relationship Id="rId124" Type="http://schemas.openxmlformats.org/officeDocument/2006/relationships/tags" Target="../tags/tag290.xml"/><Relationship Id="rId123" Type="http://schemas.openxmlformats.org/officeDocument/2006/relationships/tags" Target="../tags/tag289.xml"/><Relationship Id="rId122" Type="http://schemas.openxmlformats.org/officeDocument/2006/relationships/tags" Target="../tags/tag288.xml"/><Relationship Id="rId121" Type="http://schemas.openxmlformats.org/officeDocument/2006/relationships/tags" Target="../tags/tag287.xml"/><Relationship Id="rId120" Type="http://schemas.openxmlformats.org/officeDocument/2006/relationships/tags" Target="../tags/tag286.xml"/><Relationship Id="rId12" Type="http://schemas.openxmlformats.org/officeDocument/2006/relationships/tags" Target="../tags/tag178.xml"/><Relationship Id="rId119" Type="http://schemas.openxmlformats.org/officeDocument/2006/relationships/tags" Target="../tags/tag285.xml"/><Relationship Id="rId118" Type="http://schemas.openxmlformats.org/officeDocument/2006/relationships/tags" Target="../tags/tag284.xml"/><Relationship Id="rId117" Type="http://schemas.openxmlformats.org/officeDocument/2006/relationships/tags" Target="../tags/tag283.xml"/><Relationship Id="rId116" Type="http://schemas.openxmlformats.org/officeDocument/2006/relationships/tags" Target="../tags/tag282.xml"/><Relationship Id="rId115" Type="http://schemas.openxmlformats.org/officeDocument/2006/relationships/tags" Target="../tags/tag281.xml"/><Relationship Id="rId114" Type="http://schemas.openxmlformats.org/officeDocument/2006/relationships/tags" Target="../tags/tag280.xml"/><Relationship Id="rId113" Type="http://schemas.openxmlformats.org/officeDocument/2006/relationships/tags" Target="../tags/tag279.xml"/><Relationship Id="rId112" Type="http://schemas.openxmlformats.org/officeDocument/2006/relationships/tags" Target="../tags/tag278.xml"/><Relationship Id="rId111" Type="http://schemas.openxmlformats.org/officeDocument/2006/relationships/tags" Target="../tags/tag277.xml"/><Relationship Id="rId110" Type="http://schemas.openxmlformats.org/officeDocument/2006/relationships/tags" Target="../tags/tag276.xml"/><Relationship Id="rId11" Type="http://schemas.openxmlformats.org/officeDocument/2006/relationships/tags" Target="../tags/tag177.xml"/><Relationship Id="rId109" Type="http://schemas.openxmlformats.org/officeDocument/2006/relationships/tags" Target="../tags/tag275.xml"/><Relationship Id="rId108" Type="http://schemas.openxmlformats.org/officeDocument/2006/relationships/tags" Target="../tags/tag274.xml"/><Relationship Id="rId107" Type="http://schemas.openxmlformats.org/officeDocument/2006/relationships/tags" Target="../tags/tag273.xml"/><Relationship Id="rId106" Type="http://schemas.openxmlformats.org/officeDocument/2006/relationships/tags" Target="../tags/tag272.xml"/><Relationship Id="rId105" Type="http://schemas.openxmlformats.org/officeDocument/2006/relationships/tags" Target="../tags/tag271.xml"/><Relationship Id="rId104" Type="http://schemas.openxmlformats.org/officeDocument/2006/relationships/tags" Target="../tags/tag270.xml"/><Relationship Id="rId103" Type="http://schemas.openxmlformats.org/officeDocument/2006/relationships/tags" Target="../tags/tag269.xml"/><Relationship Id="rId102" Type="http://schemas.openxmlformats.org/officeDocument/2006/relationships/tags" Target="../tags/tag268.xml"/><Relationship Id="rId101" Type="http://schemas.openxmlformats.org/officeDocument/2006/relationships/tags" Target="../tags/tag267.xml"/><Relationship Id="rId100" Type="http://schemas.openxmlformats.org/officeDocument/2006/relationships/tags" Target="../tags/tag266.xml"/><Relationship Id="rId10" Type="http://schemas.openxmlformats.org/officeDocument/2006/relationships/tags" Target="../tags/tag176.xml"/><Relationship Id="rId1" Type="http://schemas.openxmlformats.org/officeDocument/2006/relationships/tags" Target="../tags/tag1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4" name="组合 103"/>
          <p:cNvGrpSpPr/>
          <p:nvPr/>
        </p:nvGrpSpPr>
        <p:grpSpPr bwMode="auto">
          <a:xfrm>
            <a:off x="983298" y="1786398"/>
            <a:ext cx="9533890" cy="4793790"/>
            <a:chOff x="983660" y="826589"/>
            <a:chExt cx="9532836" cy="4793903"/>
          </a:xfrm>
        </p:grpSpPr>
        <p:sp>
          <p:nvSpPr>
            <p:cNvPr id="105" name="Rectangle 26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7685814" y="3377035"/>
              <a:ext cx="41036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32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06" name="Rectangle 2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133265" y="2437788"/>
              <a:ext cx="1598580" cy="397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u="sng">
                  <a:solidFill>
                    <a:srgbClr val="FFFFFF"/>
                  </a:solidFill>
                </a:rPr>
                <a:t>ALUctr</a:t>
              </a:r>
              <a:endParaRPr lang="en-US" altLang="zh-CN" sz="2000" b="1" u="sng">
                <a:solidFill>
                  <a:srgbClr val="FFFFFF"/>
                </a:solidFill>
              </a:endParaRPr>
            </a:p>
          </p:txBody>
        </p:sp>
        <p:sp>
          <p:nvSpPr>
            <p:cNvPr id="107" name="Rectangle 2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41512" y="4020095"/>
              <a:ext cx="71173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lt1"/>
                  </a:solidFill>
                </a:rPr>
                <a:t>CLK</a:t>
              </a:r>
              <a:endParaRPr lang="en-US" altLang="zh-CN" sz="2000" b="1">
                <a:solidFill>
                  <a:schemeClr val="lt1"/>
                </a:solidFill>
              </a:endParaRPr>
            </a:p>
          </p:txBody>
        </p:sp>
        <p:sp>
          <p:nvSpPr>
            <p:cNvPr id="109" name="Rectangle 29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779852" y="3175596"/>
              <a:ext cx="1019511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chemeClr val="lt1"/>
                  </a:solidFill>
                </a:rPr>
                <a:t>busW</a:t>
              </a:r>
              <a:endParaRPr lang="en-US" altLang="zh-CN" b="1">
                <a:solidFill>
                  <a:schemeClr val="lt1"/>
                </a:solidFill>
              </a:endParaRPr>
            </a:p>
          </p:txBody>
        </p:sp>
        <p:sp>
          <p:nvSpPr>
            <p:cNvPr id="110" name="Rectangle 30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953115" y="2480449"/>
              <a:ext cx="1005276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u="sng">
                  <a:solidFill>
                    <a:srgbClr val="FFFFFF"/>
                  </a:solidFill>
                </a:rPr>
                <a:t>RegWr</a:t>
              </a:r>
              <a:endParaRPr lang="en-US" altLang="zh-CN" sz="2000" b="1" u="sng">
                <a:solidFill>
                  <a:srgbClr val="FFFFFF"/>
                </a:solidFill>
              </a:endParaRPr>
            </a:p>
          </p:txBody>
        </p:sp>
        <p:sp>
          <p:nvSpPr>
            <p:cNvPr id="111" name="Line 31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2192486" y="3494601"/>
              <a:ext cx="118500" cy="128555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12" name="Rectangle 3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995692" y="3594589"/>
              <a:ext cx="41036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32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13" name="Line 33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5959098" y="3318435"/>
              <a:ext cx="118500" cy="130142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14" name="Rectangle 34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755954" y="3013713"/>
              <a:ext cx="41036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32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15" name="Rectangle 3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697917" y="3013713"/>
              <a:ext cx="82554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lt1"/>
                  </a:solidFill>
                </a:rPr>
                <a:t>busA</a:t>
              </a:r>
              <a:endParaRPr lang="en-US" altLang="zh-CN" sz="2000" b="1">
                <a:solidFill>
                  <a:schemeClr val="lt1"/>
                </a:solidFill>
              </a:endParaRPr>
            </a:p>
          </p:txBody>
        </p:sp>
        <p:sp>
          <p:nvSpPr>
            <p:cNvPr id="116" name="Line 36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5044954" y="3851698"/>
              <a:ext cx="101572" cy="152361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17" name="Rectangle 3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837578" y="3975491"/>
              <a:ext cx="41036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32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18" name="Rectangle 3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740239" y="3546976"/>
              <a:ext cx="82554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lt1"/>
                  </a:solidFill>
                </a:rPr>
                <a:t>busB</a:t>
              </a:r>
              <a:endParaRPr lang="en-US" altLang="zh-CN" sz="2000" b="1">
                <a:solidFill>
                  <a:schemeClr val="lt1"/>
                </a:solidFill>
              </a:endParaRPr>
            </a:p>
          </p:txBody>
        </p:sp>
        <p:sp>
          <p:nvSpPr>
            <p:cNvPr id="119" name="Line 39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4232381" y="2858177"/>
              <a:ext cx="186215" cy="155535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20" name="Line 40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3233594" y="2858177"/>
              <a:ext cx="186215" cy="155535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21" name="Rectangle 41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043148" y="2708991"/>
              <a:ext cx="29655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5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22" name="Line 42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3741452" y="2858177"/>
              <a:ext cx="186215" cy="155535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23" name="Rectangle 43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521380" y="2708991"/>
              <a:ext cx="29655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5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24" name="Rectangle 44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960621" y="3085131"/>
              <a:ext cx="520454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RW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25" name="Rectangle 45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570051" y="3085131"/>
              <a:ext cx="477696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RA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26" name="Rectangle 46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7908" y="3085131"/>
              <a:ext cx="477696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RB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27" name="Rectangle 48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521380" y="2397324"/>
              <a:ext cx="474490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chemeClr val="lt1"/>
                  </a:solidFill>
                </a:rPr>
                <a:t>rs</a:t>
              </a:r>
              <a:endParaRPr lang="en-US" altLang="zh-CN" b="1">
                <a:solidFill>
                  <a:schemeClr val="lt1"/>
                </a:solidFill>
              </a:endParaRPr>
            </a:p>
          </p:txBody>
        </p:sp>
        <p:sp>
          <p:nvSpPr>
            <p:cNvPr id="128" name="Rectangle 49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297076" y="1718644"/>
              <a:ext cx="405561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chemeClr val="lt1"/>
                  </a:solidFill>
                </a:rPr>
                <a:t>rt</a:t>
              </a:r>
              <a:endParaRPr lang="en-US" altLang="zh-CN" b="1">
                <a:solidFill>
                  <a:schemeClr val="lt1"/>
                </a:solidFill>
              </a:endParaRPr>
            </a:p>
          </p:txBody>
        </p:sp>
        <p:sp>
          <p:nvSpPr>
            <p:cNvPr id="129" name="Rectangle 50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090967" y="2397324"/>
              <a:ext cx="405561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chemeClr val="lt1"/>
                  </a:solidFill>
                </a:rPr>
                <a:t>rt</a:t>
              </a:r>
              <a:endParaRPr lang="en-US" altLang="zh-CN" b="1">
                <a:solidFill>
                  <a:schemeClr val="lt1"/>
                </a:solidFill>
              </a:endParaRPr>
            </a:p>
          </p:txBody>
        </p:sp>
        <p:sp>
          <p:nvSpPr>
            <p:cNvPr id="130" name="Rectangle 51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721504" y="1718644"/>
              <a:ext cx="490520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chemeClr val="lt1"/>
                  </a:solidFill>
                </a:rPr>
                <a:t>rd</a:t>
              </a:r>
              <a:endParaRPr lang="en-US" altLang="zh-CN" b="1">
                <a:solidFill>
                  <a:schemeClr val="lt1"/>
                </a:solidFill>
              </a:endParaRPr>
            </a:p>
          </p:txBody>
        </p:sp>
        <p:sp>
          <p:nvSpPr>
            <p:cNvPr id="131" name="Rectangle 52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83660" y="1417647"/>
              <a:ext cx="108202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u="sng">
                  <a:solidFill>
                    <a:srgbClr val="FFFFFF"/>
                  </a:solidFill>
                </a:rPr>
                <a:t>RegDst</a:t>
              </a:r>
              <a:endParaRPr lang="en-US" altLang="zh-CN" sz="2000" b="1" u="sng">
                <a:solidFill>
                  <a:srgbClr val="FFFFFF"/>
                </a:solidFill>
              </a:endParaRPr>
            </a:p>
          </p:txBody>
        </p:sp>
        <p:sp>
          <p:nvSpPr>
            <p:cNvPr id="132" name="Rectangle 53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 rot="5400000">
              <a:off x="4166452" y="4537445"/>
              <a:ext cx="1042149" cy="475355"/>
            </a:xfrm>
            <a:prstGeom prst="rect">
              <a:avLst/>
            </a:prstGeom>
            <a:noFill/>
            <a:ln w="25400">
              <a:solidFill>
                <a:schemeClr val="dk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solidFill>
                    <a:schemeClr val="lt1"/>
                  </a:solidFill>
                </a:rPr>
                <a:t>扩展器</a:t>
              </a:r>
              <a:endParaRPr lang="zh-CN" altLang="en-US" sz="2000" b="1">
                <a:solidFill>
                  <a:schemeClr val="lt1"/>
                </a:solidFill>
              </a:endParaRPr>
            </a:p>
          </p:txBody>
        </p:sp>
        <p:sp>
          <p:nvSpPr>
            <p:cNvPr id="133" name="Rectangle 55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146525" y="4813477"/>
              <a:ext cx="41036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32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34" name="Line 56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5349668" y="4711903"/>
              <a:ext cx="118500" cy="130142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35" name="Line 57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H="1">
              <a:off x="3910738" y="4713489"/>
              <a:ext cx="118500" cy="128555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36" name="Rectangle 58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622952" y="4813477"/>
              <a:ext cx="41036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16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37" name="Rectangle 59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404093" y="4537322"/>
              <a:ext cx="993863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lt1"/>
                  </a:solidFill>
                </a:rPr>
                <a:t>imm16</a:t>
              </a:r>
              <a:endParaRPr lang="en-US" altLang="zh-CN" sz="2000" b="1">
                <a:solidFill>
                  <a:schemeClr val="lt1"/>
                </a:solidFill>
              </a:endParaRPr>
            </a:p>
          </p:txBody>
        </p:sp>
        <p:sp>
          <p:nvSpPr>
            <p:cNvPr id="138" name="Rectangle 60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5365920" y="5116294"/>
              <a:ext cx="1125309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u="sng">
                  <a:solidFill>
                    <a:srgbClr val="FFFFFF"/>
                  </a:solidFill>
                </a:rPr>
                <a:t>ALUSrc</a:t>
              </a:r>
              <a:endParaRPr lang="en-US" altLang="zh-CN" sz="2000" b="1" u="sng">
                <a:solidFill>
                  <a:srgbClr val="FFFFFF"/>
                </a:solidFill>
              </a:endParaRPr>
            </a:p>
          </p:txBody>
        </p:sp>
        <p:sp>
          <p:nvSpPr>
            <p:cNvPr id="139" name="Rectangle 6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293860" y="5222947"/>
              <a:ext cx="93775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u="sng">
                  <a:solidFill>
                    <a:srgbClr val="FFFFFF"/>
                  </a:solidFill>
                </a:rPr>
                <a:t>ExtOp</a:t>
              </a:r>
              <a:endParaRPr lang="en-US" altLang="zh-CN" sz="2000" b="1" u="sng">
                <a:solidFill>
                  <a:srgbClr val="FFFFFF"/>
                </a:solidFill>
              </a:endParaRPr>
            </a:p>
          </p:txBody>
        </p:sp>
        <p:sp>
          <p:nvSpPr>
            <p:cNvPr id="140" name="Line 62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V="1">
              <a:off x="9920388" y="3105129"/>
              <a:ext cx="0" cy="475366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41" name="Rectangle 63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9022496" y="2739463"/>
              <a:ext cx="149400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u="sng">
                  <a:solidFill>
                    <a:srgbClr val="FFFFFF"/>
                  </a:solidFill>
                </a:rPr>
                <a:t>MemtoReg</a:t>
              </a:r>
              <a:endParaRPr lang="en-US" altLang="zh-CN" sz="2000" b="1" u="sng">
                <a:solidFill>
                  <a:srgbClr val="FFFFFF"/>
                </a:solidFill>
              </a:endParaRPr>
            </a:p>
          </p:txBody>
        </p:sp>
        <p:sp>
          <p:nvSpPr>
            <p:cNvPr id="142" name="Rectangle 64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6844843" y="5082615"/>
              <a:ext cx="71173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lt1"/>
                  </a:solidFill>
                </a:rPr>
                <a:t>CLK</a:t>
              </a:r>
              <a:endParaRPr lang="en-US" altLang="zh-CN" sz="2000" b="1">
                <a:solidFill>
                  <a:schemeClr val="lt1"/>
                </a:solidFill>
              </a:endParaRPr>
            </a:p>
          </p:txBody>
        </p:sp>
        <p:sp>
          <p:nvSpPr>
            <p:cNvPr id="143" name="Rectangle 65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6643375" y="4537322"/>
              <a:ext cx="103714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lt1"/>
                  </a:solidFill>
                </a:rPr>
                <a:t>Data In</a:t>
              </a:r>
              <a:endParaRPr lang="en-US" altLang="zh-CN" sz="2000" b="1">
                <a:solidFill>
                  <a:schemeClr val="lt1"/>
                </a:solidFill>
              </a:endParaRPr>
            </a:p>
          </p:txBody>
        </p:sp>
        <p:sp>
          <p:nvSpPr>
            <p:cNvPr id="144" name="Line 6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H="1">
              <a:off x="7239323" y="4456380"/>
              <a:ext cx="118500" cy="128555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45" name="Rectangle 67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7279528" y="4232600"/>
              <a:ext cx="41036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32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46" name="Line 68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 flipV="1">
              <a:off x="8176743" y="3397662"/>
              <a:ext cx="16929" cy="932449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47" name="Rectangle 69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7559865" y="3013713"/>
              <a:ext cx="110306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u="sng">
                  <a:solidFill>
                    <a:srgbClr val="FFFFFF"/>
                  </a:solidFill>
                </a:rPr>
                <a:t>MemWr</a:t>
              </a:r>
              <a:endParaRPr lang="en-US" altLang="zh-CN" sz="2000" b="1" u="sng">
                <a:solidFill>
                  <a:srgbClr val="FFFFFF"/>
                </a:solidFill>
              </a:endParaRPr>
            </a:p>
          </p:txBody>
        </p:sp>
        <p:grpSp>
          <p:nvGrpSpPr>
            <p:cNvPr id="148" name="Group 70"/>
            <p:cNvGrpSpPr/>
            <p:nvPr/>
          </p:nvGrpSpPr>
          <p:grpSpPr bwMode="auto">
            <a:xfrm>
              <a:off x="2065522" y="2143986"/>
              <a:ext cx="1862145" cy="338051"/>
              <a:chOff x="2336" y="1420"/>
              <a:chExt cx="880" cy="213"/>
            </a:xfrm>
          </p:grpSpPr>
          <p:sp>
            <p:nvSpPr>
              <p:cNvPr id="149" name="Rectangle 71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2928" y="1422"/>
                <a:ext cx="19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solidFill>
                      <a:schemeClr val="lt1"/>
                    </a:solidFill>
                  </a:rPr>
                  <a:t>00</a:t>
                </a:r>
                <a:endParaRPr lang="en-US" altLang="zh-CN" sz="1600"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150" name="Rectangle 72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2683" y="1422"/>
                <a:ext cx="20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noAutofit/>
              </a:bodyPr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solidFill>
                      <a:schemeClr val="lt1"/>
                    </a:solidFill>
                  </a:rPr>
                  <a:t>01</a:t>
                </a:r>
                <a:endParaRPr lang="en-US" altLang="zh-CN" sz="1600"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151" name="Freeform 73"/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336" y="1441"/>
                <a:ext cx="880" cy="190"/>
              </a:xfrm>
              <a:custGeom>
                <a:avLst/>
                <a:gdLst>
                  <a:gd name="T0" fmla="*/ 0 w 528"/>
                  <a:gd name="T1" fmla="*/ 0 h 192"/>
                  <a:gd name="T2" fmla="*/ 48 w 528"/>
                  <a:gd name="T3" fmla="*/ 192 h 192"/>
                  <a:gd name="T4" fmla="*/ 480 w 528"/>
                  <a:gd name="T5" fmla="*/ 192 h 192"/>
                  <a:gd name="T6" fmla="*/ 528 w 528"/>
                  <a:gd name="T7" fmla="*/ 0 h 192"/>
                  <a:gd name="T8" fmla="*/ 0 w 528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192"/>
                  <a:gd name="T17" fmla="*/ 528 w 528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192">
                    <a:moveTo>
                      <a:pt x="0" y="0"/>
                    </a:moveTo>
                    <a:lnTo>
                      <a:pt x="48" y="192"/>
                    </a:lnTo>
                    <a:lnTo>
                      <a:pt x="480" y="192"/>
                    </a:lnTo>
                    <a:lnTo>
                      <a:pt x="52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dk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4" name="Rectangle 72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2444" y="1420"/>
                <a:ext cx="20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noAutofit/>
              </a:bodyPr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solidFill>
                      <a:schemeClr val="lt1"/>
                    </a:solidFill>
                  </a:rPr>
                  <a:t>10</a:t>
                </a:r>
                <a:endParaRPr lang="en-US" altLang="zh-CN" sz="1600" b="1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52" name="Rectangle 74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2708808" y="3089893"/>
              <a:ext cx="1929860" cy="990346"/>
            </a:xfrm>
            <a:prstGeom prst="rect">
              <a:avLst/>
            </a:prstGeom>
            <a:noFill/>
            <a:ln w="28575">
              <a:solidFill>
                <a:schemeClr val="dk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lt1"/>
                  </a:solidFill>
                </a:rPr>
                <a:t>寄存器组</a:t>
              </a:r>
              <a:endParaRPr lang="zh-CN" altLang="en-US" sz="2000" b="1">
                <a:solidFill>
                  <a:schemeClr val="lt1"/>
                </a:solidFill>
              </a:endParaRPr>
            </a:p>
          </p:txBody>
        </p:sp>
        <p:grpSp>
          <p:nvGrpSpPr>
            <p:cNvPr id="153" name="Group 75"/>
            <p:cNvGrpSpPr/>
            <p:nvPr/>
          </p:nvGrpSpPr>
          <p:grpSpPr bwMode="auto">
            <a:xfrm>
              <a:off x="5785579" y="3699337"/>
              <a:ext cx="478233" cy="1218888"/>
              <a:chOff x="3518" y="2640"/>
              <a:chExt cx="226" cy="768"/>
            </a:xfrm>
          </p:grpSpPr>
          <p:sp>
            <p:nvSpPr>
              <p:cNvPr id="154" name="Rectangle 76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3518" y="2696"/>
                <a:ext cx="1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solidFill>
                      <a:schemeClr val="lt1"/>
                    </a:solidFill>
                  </a:rPr>
                  <a:t>0</a:t>
                </a:r>
                <a:endParaRPr lang="en-US" altLang="zh-CN" sz="1600"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155" name="Rectangle 77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3518" y="3187"/>
                <a:ext cx="1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solidFill>
                      <a:schemeClr val="lt1"/>
                    </a:solidFill>
                  </a:rPr>
                  <a:t>1</a:t>
                </a:r>
                <a:endParaRPr lang="en-US" altLang="zh-CN" sz="1600"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156" name="Freeform 78"/>
              <p:cNvSpPr/>
              <p:nvPr>
                <p:custDataLst>
                  <p:tags r:id="rId50"/>
                </p:custDataLst>
              </p:nvPr>
            </p:nvSpPr>
            <p:spPr bwMode="auto">
              <a:xfrm>
                <a:off x="3552" y="2640"/>
                <a:ext cx="192" cy="768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768 h 768"/>
                  <a:gd name="T4" fmla="*/ 192 w 192"/>
                  <a:gd name="T5" fmla="*/ 672 h 768"/>
                  <a:gd name="T6" fmla="*/ 192 w 192"/>
                  <a:gd name="T7" fmla="*/ 96 h 768"/>
                  <a:gd name="T8" fmla="*/ 0 w 192"/>
                  <a:gd name="T9" fmla="*/ 0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768"/>
                  <a:gd name="T17" fmla="*/ 192 w 192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768">
                    <a:moveTo>
                      <a:pt x="0" y="0"/>
                    </a:moveTo>
                    <a:lnTo>
                      <a:pt x="0" y="768"/>
                    </a:lnTo>
                    <a:lnTo>
                      <a:pt x="192" y="672"/>
                    </a:lnTo>
                    <a:lnTo>
                      <a:pt x="192" y="9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dk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7" name="Group 79"/>
            <p:cNvGrpSpPr/>
            <p:nvPr/>
          </p:nvGrpSpPr>
          <p:grpSpPr bwMode="auto">
            <a:xfrm>
              <a:off x="6936724" y="3089893"/>
              <a:ext cx="647519" cy="1142707"/>
              <a:chOff x="4009" y="2304"/>
              <a:chExt cx="306" cy="720"/>
            </a:xfrm>
          </p:grpSpPr>
          <p:sp>
            <p:nvSpPr>
              <p:cNvPr id="158" name="Rectangle 80"/>
              <p:cNvSpPr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4009" y="2322"/>
                <a:ext cx="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en-US" altLang="zh-CN" sz="1600"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159" name="Rectangle 81"/>
              <p:cNvSpPr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 rot="5400000">
                <a:off x="3920" y="2549"/>
                <a:ext cx="514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solidFill>
                      <a:schemeClr val="lt1"/>
                    </a:solidFill>
                  </a:rPr>
                  <a:t>ALU</a:t>
                </a:r>
                <a:endParaRPr lang="en-US" altLang="zh-CN"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160" name="Freeform 82"/>
              <p:cNvSpPr/>
              <p:nvPr>
                <p:custDataLst>
                  <p:tags r:id="rId53"/>
                </p:custDataLst>
              </p:nvPr>
            </p:nvSpPr>
            <p:spPr bwMode="auto">
              <a:xfrm>
                <a:off x="4032" y="2304"/>
                <a:ext cx="283" cy="720"/>
              </a:xfrm>
              <a:custGeom>
                <a:avLst/>
                <a:gdLst>
                  <a:gd name="T0" fmla="*/ 0 w 240"/>
                  <a:gd name="T1" fmla="*/ 0 h 672"/>
                  <a:gd name="T2" fmla="*/ 0 w 240"/>
                  <a:gd name="T3" fmla="*/ 407 h 672"/>
                  <a:gd name="T4" fmla="*/ 110 w 240"/>
                  <a:gd name="T5" fmla="*/ 476 h 672"/>
                  <a:gd name="T6" fmla="*/ 0 w 240"/>
                  <a:gd name="T7" fmla="*/ 541 h 672"/>
                  <a:gd name="T8" fmla="*/ 0 w 240"/>
                  <a:gd name="T9" fmla="*/ 948 h 672"/>
                  <a:gd name="T10" fmla="*/ 548 w 240"/>
                  <a:gd name="T11" fmla="*/ 677 h 672"/>
                  <a:gd name="T12" fmla="*/ 548 w 240"/>
                  <a:gd name="T13" fmla="*/ 272 h 672"/>
                  <a:gd name="T14" fmla="*/ 0 w 240"/>
                  <a:gd name="T15" fmla="*/ 0 h 67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0"/>
                  <a:gd name="T25" fmla="*/ 0 h 672"/>
                  <a:gd name="T26" fmla="*/ 240 w 240"/>
                  <a:gd name="T27" fmla="*/ 672 h 67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0" h="672">
                    <a:moveTo>
                      <a:pt x="0" y="0"/>
                    </a:moveTo>
                    <a:lnTo>
                      <a:pt x="0" y="288"/>
                    </a:lnTo>
                    <a:lnTo>
                      <a:pt x="48" y="336"/>
                    </a:lnTo>
                    <a:lnTo>
                      <a:pt x="0" y="384"/>
                    </a:lnTo>
                    <a:lnTo>
                      <a:pt x="0" y="672"/>
                    </a:lnTo>
                    <a:lnTo>
                      <a:pt x="240" y="480"/>
                    </a:lnTo>
                    <a:lnTo>
                      <a:pt x="240" y="1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dk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61" name="Rectangle 8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9645298" y="3594589"/>
              <a:ext cx="29655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0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62" name="Rectangle 8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9645298" y="4584935"/>
              <a:ext cx="29655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1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63" name="Freeform 85"/>
            <p:cNvSpPr/>
            <p:nvPr>
              <p:custDataLst>
                <p:tags r:id="rId56"/>
              </p:custDataLst>
            </p:nvPr>
          </p:nvSpPr>
          <p:spPr bwMode="auto">
            <a:xfrm>
              <a:off x="9717245" y="3470796"/>
              <a:ext cx="406286" cy="1599790"/>
            </a:xfrm>
            <a:custGeom>
              <a:avLst/>
              <a:gdLst>
                <a:gd name="T0" fmla="*/ 0 w 192"/>
                <a:gd name="T1" fmla="*/ 0 h 1008"/>
                <a:gd name="T2" fmla="*/ 0 w 192"/>
                <a:gd name="T3" fmla="*/ 2147483646 h 1008"/>
                <a:gd name="T4" fmla="*/ 2147483646 w 192"/>
                <a:gd name="T5" fmla="*/ 2147483646 h 1008"/>
                <a:gd name="T6" fmla="*/ 2147483646 w 192"/>
                <a:gd name="T7" fmla="*/ 2147483646 h 1008"/>
                <a:gd name="T8" fmla="*/ 0 w 192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008"/>
                <a:gd name="T17" fmla="*/ 192 w 192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008">
                  <a:moveTo>
                    <a:pt x="0" y="0"/>
                  </a:moveTo>
                  <a:lnTo>
                    <a:pt x="0" y="1008"/>
                  </a:lnTo>
                  <a:lnTo>
                    <a:pt x="192" y="864"/>
                  </a:lnTo>
                  <a:lnTo>
                    <a:pt x="192" y="1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64" name="Rectangle 86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7774689" y="4332587"/>
              <a:ext cx="1502413" cy="1128424"/>
            </a:xfrm>
            <a:prstGeom prst="rect">
              <a:avLst/>
            </a:prstGeom>
            <a:noFill/>
            <a:ln w="28575">
              <a:solidFill>
                <a:schemeClr val="dk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lt1"/>
                  </a:solidFill>
                </a:rPr>
                <a:t>数据存储器</a:t>
              </a:r>
              <a:endParaRPr lang="zh-CN" altLang="en-US" sz="2000" b="1">
                <a:solidFill>
                  <a:schemeClr val="lt1"/>
                </a:solidFill>
              </a:endParaRPr>
            </a:p>
          </p:txBody>
        </p:sp>
        <p:sp>
          <p:nvSpPr>
            <p:cNvPr id="165" name="Rectangle 87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7749296" y="4280213"/>
              <a:ext cx="71442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WrEn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66" name="Rectangle 88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8563985" y="4280213"/>
              <a:ext cx="660438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Addr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67" name="Line 90"/>
            <p:cNvSpPr>
              <a:spLocks noChangeShapeType="1"/>
            </p:cNvSpPr>
            <p:nvPr>
              <p:custDataLst>
                <p:tags r:id="rId60"/>
              </p:custDataLst>
            </p:nvPr>
          </p:nvSpPr>
          <p:spPr bwMode="auto">
            <a:xfrm>
              <a:off x="7787385" y="5222947"/>
              <a:ext cx="203143" cy="76180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68" name="Line 91"/>
            <p:cNvSpPr>
              <a:spLocks noChangeShapeType="1"/>
            </p:cNvSpPr>
            <p:nvPr>
              <p:custDataLst>
                <p:tags r:id="rId61"/>
              </p:custDataLst>
            </p:nvPr>
          </p:nvSpPr>
          <p:spPr bwMode="auto">
            <a:xfrm flipH="1">
              <a:off x="7787385" y="5299127"/>
              <a:ext cx="203143" cy="76180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69" name="Line 92"/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>
              <a:off x="3013522" y="2023366"/>
              <a:ext cx="0" cy="152361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70" name="Line 93"/>
            <p:cNvSpPr>
              <a:spLocks noChangeShapeType="1"/>
            </p:cNvSpPr>
            <p:nvPr>
              <p:custDataLst>
                <p:tags r:id="rId63"/>
              </p:custDataLst>
            </p:nvPr>
          </p:nvSpPr>
          <p:spPr bwMode="auto">
            <a:xfrm>
              <a:off x="3521380" y="2023366"/>
              <a:ext cx="0" cy="152361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71" name="Freeform 94"/>
            <p:cNvSpPr/>
            <p:nvPr>
              <p:custDataLst>
                <p:tags r:id="rId64"/>
              </p:custDataLst>
            </p:nvPr>
          </p:nvSpPr>
          <p:spPr bwMode="auto">
            <a:xfrm>
              <a:off x="1348110" y="1719420"/>
              <a:ext cx="843822" cy="635650"/>
            </a:xfrm>
            <a:custGeom>
              <a:avLst/>
              <a:gdLst>
                <a:gd name="T0" fmla="*/ 0 w 192"/>
                <a:gd name="T1" fmla="*/ 0 h 336"/>
                <a:gd name="T2" fmla="*/ 0 w 192"/>
                <a:gd name="T3" fmla="*/ 2147483646 h 336"/>
                <a:gd name="T4" fmla="*/ 2147483646 w 192"/>
                <a:gd name="T5" fmla="*/ 2147483646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0" y="336"/>
                  </a:lnTo>
                  <a:lnTo>
                    <a:pt x="192" y="336"/>
                  </a:lnTo>
                </a:path>
              </a:pathLst>
            </a:cu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72" name="Line 95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>
              <a:off x="2911951" y="2861352"/>
              <a:ext cx="0" cy="228541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73" name="Line 96"/>
            <p:cNvSpPr>
              <a:spLocks noChangeShapeType="1"/>
            </p:cNvSpPr>
            <p:nvPr>
              <p:custDataLst>
                <p:tags r:id="rId66"/>
              </p:custDataLst>
            </p:nvPr>
          </p:nvSpPr>
          <p:spPr bwMode="auto">
            <a:xfrm>
              <a:off x="3318237" y="2480449"/>
              <a:ext cx="0" cy="609444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74" name="Line 97"/>
            <p:cNvSpPr>
              <a:spLocks noChangeShapeType="1"/>
            </p:cNvSpPr>
            <p:nvPr>
              <p:custDataLst>
                <p:tags r:id="rId67"/>
              </p:custDataLst>
            </p:nvPr>
          </p:nvSpPr>
          <p:spPr bwMode="auto">
            <a:xfrm>
              <a:off x="3826095" y="2785171"/>
              <a:ext cx="0" cy="304722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75" name="Line 98"/>
            <p:cNvSpPr>
              <a:spLocks noChangeShapeType="1"/>
            </p:cNvSpPr>
            <p:nvPr>
              <p:custDataLst>
                <p:tags r:id="rId68"/>
              </p:custDataLst>
            </p:nvPr>
          </p:nvSpPr>
          <p:spPr bwMode="auto">
            <a:xfrm>
              <a:off x="4333953" y="2785171"/>
              <a:ext cx="0" cy="304722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76" name="Rectangle 99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4058863" y="2708991"/>
              <a:ext cx="296552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5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77" name="Line 100"/>
            <p:cNvSpPr>
              <a:spLocks noChangeShapeType="1"/>
            </p:cNvSpPr>
            <p:nvPr>
              <p:custDataLst>
                <p:tags r:id="rId70"/>
              </p:custDataLst>
            </p:nvPr>
          </p:nvSpPr>
          <p:spPr bwMode="auto">
            <a:xfrm>
              <a:off x="4638667" y="3394615"/>
              <a:ext cx="2336146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78" name="Line 101"/>
            <p:cNvSpPr>
              <a:spLocks noChangeShapeType="1"/>
            </p:cNvSpPr>
            <p:nvPr>
              <p:custDataLst>
                <p:tags r:id="rId71"/>
              </p:custDataLst>
            </p:nvPr>
          </p:nvSpPr>
          <p:spPr bwMode="auto">
            <a:xfrm>
              <a:off x="7381099" y="2794313"/>
              <a:ext cx="0" cy="484508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79" name="Line 102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4638667" y="3927879"/>
              <a:ext cx="1218859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80" name="Line 103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6263812" y="4080239"/>
              <a:ext cx="711001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81" name="Line 104"/>
            <p:cNvSpPr>
              <a:spLocks noChangeShapeType="1"/>
            </p:cNvSpPr>
            <p:nvPr>
              <p:custDataLst>
                <p:tags r:id="rId74"/>
              </p:custDataLst>
            </p:nvPr>
          </p:nvSpPr>
          <p:spPr bwMode="auto">
            <a:xfrm>
              <a:off x="4943382" y="4765864"/>
              <a:ext cx="914144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82" name="Line 105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>
              <a:off x="3521380" y="4765864"/>
              <a:ext cx="914144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83" name="Line 106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 flipH="1">
              <a:off x="3013522" y="3927879"/>
              <a:ext cx="101572" cy="152361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84" name="Line 107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3115094" y="3927879"/>
              <a:ext cx="101572" cy="152361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85" name="Line 108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>
              <a:off x="3115094" y="4080239"/>
              <a:ext cx="0" cy="228541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86" name="Line 110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 flipV="1">
              <a:off x="6060669" y="4842044"/>
              <a:ext cx="0" cy="304722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87" name="Line 111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 flipH="1">
              <a:off x="7482671" y="5299127"/>
              <a:ext cx="304715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88" name="Line 112"/>
            <p:cNvSpPr>
              <a:spLocks noChangeShapeType="1"/>
            </p:cNvSpPr>
            <p:nvPr>
              <p:custDataLst>
                <p:tags r:id="rId81"/>
              </p:custDataLst>
            </p:nvPr>
          </p:nvSpPr>
          <p:spPr bwMode="auto">
            <a:xfrm>
              <a:off x="7584242" y="3699337"/>
              <a:ext cx="2133003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89" name="Line 113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>
              <a:off x="8904673" y="3699337"/>
              <a:ext cx="0" cy="609444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90" name="Line 114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 flipH="1">
              <a:off x="7888957" y="3623157"/>
              <a:ext cx="101572" cy="152361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91" name="Freeform 115"/>
            <p:cNvSpPr/>
            <p:nvPr>
              <p:custDataLst>
                <p:tags r:id="rId84"/>
              </p:custDataLst>
            </p:nvPr>
          </p:nvSpPr>
          <p:spPr bwMode="auto">
            <a:xfrm>
              <a:off x="1997807" y="3546976"/>
              <a:ext cx="8328867" cy="2056873"/>
            </a:xfrm>
            <a:custGeom>
              <a:avLst/>
              <a:gdLst>
                <a:gd name="T0" fmla="*/ 2147483646 w 3936"/>
                <a:gd name="T1" fmla="*/ 2147483646 h 1296"/>
                <a:gd name="T2" fmla="*/ 2147483646 w 3936"/>
                <a:gd name="T3" fmla="*/ 2147483646 h 1296"/>
                <a:gd name="T4" fmla="*/ 2147483646 w 3936"/>
                <a:gd name="T5" fmla="*/ 2147483646 h 1296"/>
                <a:gd name="T6" fmla="*/ 0 w 3936"/>
                <a:gd name="T7" fmla="*/ 2147483646 h 1296"/>
                <a:gd name="T8" fmla="*/ 0 w 3936"/>
                <a:gd name="T9" fmla="*/ 0 h 1296"/>
                <a:gd name="T10" fmla="*/ 2147483646 w 3936"/>
                <a:gd name="T11" fmla="*/ 0 h 1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36"/>
                <a:gd name="T19" fmla="*/ 0 h 1296"/>
                <a:gd name="T20" fmla="*/ 3936 w 3936"/>
                <a:gd name="T21" fmla="*/ 1296 h 12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36" h="1296">
                  <a:moveTo>
                    <a:pt x="3840" y="432"/>
                  </a:moveTo>
                  <a:lnTo>
                    <a:pt x="3936" y="432"/>
                  </a:lnTo>
                  <a:lnTo>
                    <a:pt x="3936" y="1296"/>
                  </a:lnTo>
                  <a:lnTo>
                    <a:pt x="0" y="1296"/>
                  </a:ln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92" name="Line 118"/>
            <p:cNvSpPr>
              <a:spLocks noChangeShapeType="1"/>
            </p:cNvSpPr>
            <p:nvPr>
              <p:custDataLst>
                <p:tags r:id="rId85"/>
              </p:custDataLst>
            </p:nvPr>
          </p:nvSpPr>
          <p:spPr bwMode="auto">
            <a:xfrm>
              <a:off x="9310959" y="4842044"/>
              <a:ext cx="406286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93" name="Freeform 104"/>
            <p:cNvSpPr/>
            <p:nvPr>
              <p:custDataLst>
                <p:tags r:id="rId86"/>
              </p:custDataLst>
            </p:nvPr>
          </p:nvSpPr>
          <p:spPr bwMode="auto">
            <a:xfrm>
              <a:off x="5334667" y="3936596"/>
              <a:ext cx="2437717" cy="609444"/>
            </a:xfrm>
            <a:custGeom>
              <a:avLst/>
              <a:gdLst>
                <a:gd name="T0" fmla="*/ 0 w 1152"/>
                <a:gd name="T1" fmla="*/ 0 h 288"/>
                <a:gd name="T2" fmla="*/ 0 w 1152"/>
                <a:gd name="T3" fmla="*/ 2147483646 h 288"/>
                <a:gd name="T4" fmla="*/ 2147483646 w 1152"/>
                <a:gd name="T5" fmla="*/ 2147483646 h 288"/>
                <a:gd name="T6" fmla="*/ 0 60000 65536"/>
                <a:gd name="T7" fmla="*/ 0 60000 65536"/>
                <a:gd name="T8" fmla="*/ 0 60000 65536"/>
                <a:gd name="T9" fmla="*/ 0 w 1152"/>
                <a:gd name="T10" fmla="*/ 0 h 288"/>
                <a:gd name="T11" fmla="*/ 1152 w 115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88">
                  <a:moveTo>
                    <a:pt x="0" y="0"/>
                  </a:moveTo>
                  <a:lnTo>
                    <a:pt x="0" y="288"/>
                  </a:lnTo>
                  <a:lnTo>
                    <a:pt x="1152" y="288"/>
                  </a:lnTo>
                </a:path>
              </a:pathLst>
            </a:cu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94" name="Rectangle 68"/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6182555" y="2629763"/>
              <a:ext cx="710132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lt1"/>
                  </a:solidFill>
                </a:rPr>
                <a:t>zero</a:t>
              </a:r>
              <a:endParaRPr lang="en-US" altLang="zh-CN" sz="2000" b="1">
                <a:solidFill>
                  <a:schemeClr val="lt1"/>
                </a:solidFill>
              </a:endParaRPr>
            </a:p>
          </p:txBody>
        </p:sp>
        <p:sp>
          <p:nvSpPr>
            <p:cNvPr id="195" name="Rectangle 79"/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6999854" y="3127179"/>
              <a:ext cx="302963" cy="335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lt1"/>
                  </a:solidFill>
                </a:rPr>
                <a:t>=</a:t>
              </a:r>
              <a:endParaRPr lang="en-US" altLang="zh-CN" sz="1600" b="1">
                <a:solidFill>
                  <a:schemeClr val="lt1"/>
                </a:solidFill>
              </a:endParaRPr>
            </a:p>
          </p:txBody>
        </p:sp>
        <p:sp>
          <p:nvSpPr>
            <p:cNvPr id="196" name="Freeform 144"/>
            <p:cNvSpPr/>
            <p:nvPr>
              <p:custDataLst>
                <p:tags r:id="rId89"/>
              </p:custDataLst>
            </p:nvPr>
          </p:nvSpPr>
          <p:spPr bwMode="auto">
            <a:xfrm>
              <a:off x="6213874" y="2684613"/>
              <a:ext cx="980333" cy="521075"/>
            </a:xfrm>
            <a:custGeom>
              <a:avLst/>
              <a:gdLst>
                <a:gd name="T0" fmla="*/ 2147483646 w 10091"/>
                <a:gd name="T1" fmla="*/ 1415179568 h 10000"/>
                <a:gd name="T2" fmla="*/ 2147483646 w 10091"/>
                <a:gd name="T3" fmla="*/ 774668602 h 10000"/>
                <a:gd name="T4" fmla="*/ 37147830 w 10091"/>
                <a:gd name="T5" fmla="*/ 774668602 h 10000"/>
                <a:gd name="T6" fmla="*/ 37147830 w 10091"/>
                <a:gd name="T7" fmla="*/ 0 h 10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91" h="10000">
                  <a:moveTo>
                    <a:pt x="10054" y="10000"/>
                  </a:moveTo>
                  <a:cubicBezTo>
                    <a:pt x="10017" y="9389"/>
                    <a:pt x="10091" y="6085"/>
                    <a:pt x="10054" y="5474"/>
                  </a:cubicBezTo>
                  <a:lnTo>
                    <a:pt x="54" y="5474"/>
                  </a:lnTo>
                  <a:cubicBezTo>
                    <a:pt x="108" y="3724"/>
                    <a:pt x="0" y="1750"/>
                    <a:pt x="54" y="0"/>
                  </a:cubicBezTo>
                </a:path>
              </a:pathLst>
            </a:cu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97" name="Line 109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 flipV="1">
              <a:off x="4740239" y="5299127"/>
              <a:ext cx="0" cy="137125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98" name="Line 119"/>
            <p:cNvSpPr>
              <a:spLocks noChangeShapeType="1"/>
            </p:cNvSpPr>
            <p:nvPr>
              <p:custDataLst>
                <p:tags r:id="rId91"/>
              </p:custDataLst>
            </p:nvPr>
          </p:nvSpPr>
          <p:spPr bwMode="auto">
            <a:xfrm flipH="1">
              <a:off x="4321255" y="5436252"/>
              <a:ext cx="426601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99" name="Rectangle 141"/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4313254" y="1294452"/>
              <a:ext cx="319527" cy="369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b="1">
                <a:solidFill>
                  <a:schemeClr val="lt1"/>
                </a:solidFill>
              </a:endParaRPr>
            </a:p>
          </p:txBody>
        </p:sp>
        <p:sp>
          <p:nvSpPr>
            <p:cNvPr id="200" name="Rectangle 143"/>
            <p:cNvSpPr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3720460" y="1669889"/>
              <a:ext cx="1195841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u="sng">
                  <a:solidFill>
                    <a:srgbClr val="FFFFFF"/>
                  </a:solidFill>
                </a:rPr>
                <a:t>nPC_sel</a:t>
              </a:r>
              <a:endParaRPr lang="en-US" altLang="zh-CN" sz="2000" b="1" u="sng">
                <a:solidFill>
                  <a:srgbClr val="FFFFFF"/>
                </a:solidFill>
              </a:endParaRPr>
            </a:p>
          </p:txBody>
        </p:sp>
        <p:sp>
          <p:nvSpPr>
            <p:cNvPr id="201" name="Rectangle 144"/>
            <p:cNvSpPr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5487806" y="1688172"/>
              <a:ext cx="1468555" cy="999869"/>
            </a:xfrm>
            <a:prstGeom prst="rect">
              <a:avLst/>
            </a:prstGeom>
            <a:noFill/>
            <a:ln w="25400">
              <a:solidFill>
                <a:schemeClr val="dk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lt1"/>
                  </a:solidFill>
                </a:rPr>
                <a:t>取指部件</a:t>
              </a:r>
              <a:endParaRPr lang="zh-CN" altLang="en-US" sz="2000" b="1">
                <a:solidFill>
                  <a:schemeClr val="lt1"/>
                </a:solidFill>
              </a:endParaRPr>
            </a:p>
          </p:txBody>
        </p:sp>
        <p:sp>
          <p:nvSpPr>
            <p:cNvPr id="202" name="Line 147"/>
            <p:cNvSpPr>
              <a:spLocks noChangeShapeType="1"/>
            </p:cNvSpPr>
            <p:nvPr>
              <p:custDataLst>
                <p:tags r:id="rId95"/>
              </p:custDataLst>
            </p:nvPr>
          </p:nvSpPr>
          <p:spPr bwMode="auto">
            <a:xfrm>
              <a:off x="4963696" y="1898430"/>
              <a:ext cx="507858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203" name="Rectangle 148"/>
            <p:cNvSpPr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4512719" y="2218388"/>
              <a:ext cx="71173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lt1"/>
                  </a:solidFill>
                </a:rPr>
                <a:t>CLK</a:t>
              </a:r>
              <a:endParaRPr lang="en-US" altLang="zh-CN" sz="2000" b="1">
                <a:solidFill>
                  <a:schemeClr val="lt1"/>
                </a:solidFill>
              </a:endParaRPr>
            </a:p>
          </p:txBody>
        </p:sp>
        <p:sp>
          <p:nvSpPr>
            <p:cNvPr id="204" name="Line 149"/>
            <p:cNvSpPr>
              <a:spLocks noChangeShapeType="1"/>
            </p:cNvSpPr>
            <p:nvPr>
              <p:custDataLst>
                <p:tags r:id="rId97"/>
              </p:custDataLst>
            </p:nvPr>
          </p:nvSpPr>
          <p:spPr bwMode="auto">
            <a:xfrm flipH="1">
              <a:off x="5170902" y="2437788"/>
              <a:ext cx="304715" cy="0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205" name="Line 150"/>
            <p:cNvSpPr>
              <a:spLocks noChangeShapeType="1"/>
            </p:cNvSpPr>
            <p:nvPr>
              <p:custDataLst>
                <p:tags r:id="rId98"/>
              </p:custDataLst>
            </p:nvPr>
          </p:nvSpPr>
          <p:spPr bwMode="auto">
            <a:xfrm>
              <a:off x="5487806" y="2355513"/>
              <a:ext cx="203143" cy="76180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206" name="Line 151"/>
            <p:cNvSpPr>
              <a:spLocks noChangeShapeType="1"/>
            </p:cNvSpPr>
            <p:nvPr>
              <p:custDataLst>
                <p:tags r:id="rId99"/>
              </p:custDataLst>
            </p:nvPr>
          </p:nvSpPr>
          <p:spPr bwMode="auto">
            <a:xfrm flipH="1">
              <a:off x="5487806" y="2437788"/>
              <a:ext cx="203143" cy="76180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311" name="Rectangle 143"/>
            <p:cNvSpPr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5690394" y="826589"/>
              <a:ext cx="330163" cy="384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no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u="sng">
                  <a:solidFill>
                    <a:srgbClr val="FFFFFF"/>
                  </a:solidFill>
                </a:rPr>
                <a:t>j</a:t>
              </a:r>
              <a:endParaRPr lang="en-US" altLang="zh-CN" sz="2000" b="1" u="sng">
                <a:solidFill>
                  <a:srgbClr val="FFFFFF"/>
                </a:solidFill>
              </a:endParaRPr>
            </a:p>
          </p:txBody>
        </p:sp>
        <p:sp>
          <p:nvSpPr>
            <p:cNvPr id="5" name="Rectangle 51"/>
            <p:cNvSpPr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2230703" y="1719279"/>
              <a:ext cx="535881" cy="457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chemeClr val="lt1"/>
                  </a:solidFill>
                </a:rPr>
                <a:t>1F</a:t>
              </a:r>
              <a:endParaRPr lang="en-US" altLang="zh-CN" b="1">
                <a:solidFill>
                  <a:schemeClr val="lt1"/>
                </a:solidFill>
              </a:endParaRPr>
            </a:p>
          </p:txBody>
        </p:sp>
        <p:sp>
          <p:nvSpPr>
            <p:cNvPr id="6" name="Line 92"/>
            <p:cNvSpPr>
              <a:spLocks noChangeShapeType="1"/>
            </p:cNvSpPr>
            <p:nvPr>
              <p:custDataLst>
                <p:tags r:id="rId102"/>
              </p:custDataLst>
            </p:nvPr>
          </p:nvSpPr>
          <p:spPr bwMode="auto">
            <a:xfrm>
              <a:off x="2548118" y="2023366"/>
              <a:ext cx="0" cy="152361"/>
            </a:xfrm>
            <a:prstGeom prst="line">
              <a:avLst/>
            </a:prstGeom>
            <a:noFill/>
            <a:ln w="12700">
              <a:solidFill>
                <a:schemeClr val="dk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14339" name="Rectangle 3"/>
          <p:cNvSpPr>
            <a:spLocks noGrp="1" noChangeArrowheads="1"/>
          </p:cNvSpPr>
          <p:nvPr>
            <p:ph sz="half" idx="1"/>
            <p:custDataLst>
              <p:tags r:id="rId103"/>
            </p:custDataLst>
          </p:nvPr>
        </p:nvSpPr>
        <p:spPr>
          <a:xfrm>
            <a:off x="609600" y="560705"/>
            <a:ext cx="5829300" cy="1358900"/>
          </a:xfrm>
        </p:spPr>
        <p:txBody>
          <a:bodyPr>
            <a:normAutofit lnSpcReduction="20000"/>
          </a:bodyPr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altLang="zh-CN" sz="2000" b="1" dirty="0" err="1">
                <a:solidFill>
                  <a:schemeClr val="lt1"/>
                </a:solidFill>
                <a:ea typeface="宋体" panose="02010600030101010101" pitchFamily="2" charset="-122"/>
              </a:rPr>
              <a:t>ExtOp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:	0 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“zero”; 1 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 “sign”</a:t>
            </a:r>
            <a:endParaRPr lang="en-US" altLang="zh-CN" sz="2000" b="1" dirty="0">
              <a:solidFill>
                <a:schemeClr val="lt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altLang="zh-CN" sz="2000" b="1" dirty="0" err="1">
                <a:solidFill>
                  <a:schemeClr val="lt1"/>
                </a:solidFill>
                <a:ea typeface="宋体" panose="02010600030101010101" pitchFamily="2" charset="-122"/>
              </a:rPr>
              <a:t>ALUsrc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:	0 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chemeClr val="lt1"/>
                </a:solidFill>
                <a:ea typeface="宋体" panose="02010600030101010101" pitchFamily="2" charset="-122"/>
              </a:rPr>
              <a:t>busB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;   1 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 imm16</a:t>
            </a:r>
            <a:endParaRPr lang="en-US" altLang="zh-CN" sz="2000" b="1" dirty="0">
              <a:solidFill>
                <a:schemeClr val="lt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altLang="zh-CN" sz="2000" b="1" dirty="0" err="1">
                <a:solidFill>
                  <a:schemeClr val="lt1"/>
                </a:solidFill>
                <a:ea typeface="宋体" panose="02010600030101010101" pitchFamily="2" charset="-122"/>
              </a:rPr>
              <a:t>ALUctr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:	“ADD”, “SUB”, “OR”</a:t>
            </a:r>
            <a:endParaRPr lang="en-US" altLang="zh-CN" sz="2000" b="1" dirty="0">
              <a:solidFill>
                <a:schemeClr val="lt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altLang="zh-CN" sz="2000" b="1" dirty="0" err="1">
                <a:solidFill>
                  <a:schemeClr val="lt1"/>
                </a:solidFill>
                <a:ea typeface="宋体" panose="02010600030101010101" pitchFamily="2" charset="-122"/>
              </a:rPr>
              <a:t>nPC_sel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:	0 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 +4; 1  </a:t>
            </a:r>
            <a:r>
              <a:rPr lang="zh-CN" altLang="en-US" sz="2000" b="1" dirty="0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分支转移指令</a:t>
            </a:r>
            <a:endParaRPr lang="zh-CN" altLang="en-US" sz="2000" b="1" dirty="0">
              <a:solidFill>
                <a:schemeClr val="lt1"/>
              </a:solidFill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j</a:t>
            </a:r>
            <a:r>
              <a:rPr lang="zh-CN" altLang="en-US" sz="2000" b="1" dirty="0">
                <a:solidFill>
                  <a:schemeClr val="lt1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000" b="1" dirty="0">
                <a:solidFill>
                  <a:schemeClr val="lt1"/>
                </a:solidFill>
                <a:ea typeface="宋体" panose="02010600030101010101" pitchFamily="2" charset="-122"/>
              </a:rPr>
              <a:t>   	   	     1-&gt;</a:t>
            </a:r>
            <a:r>
              <a:rPr lang="zh-CN" altLang="en-US" sz="2000" b="1" dirty="0">
                <a:solidFill>
                  <a:schemeClr val="lt1"/>
                </a:solidFill>
                <a:ea typeface="宋体" panose="02010600030101010101" pitchFamily="2" charset="-122"/>
              </a:rPr>
              <a:t>跳转</a:t>
            </a:r>
            <a:endParaRPr lang="zh-CN" altLang="en-US" sz="2000" b="1" dirty="0">
              <a:solidFill>
                <a:schemeClr val="lt1"/>
              </a:solidFill>
              <a:ea typeface="宋体" panose="02010600030101010101" pitchFamily="2" charset="-122"/>
            </a:endParaRPr>
          </a:p>
        </p:txBody>
      </p:sp>
      <p:sp>
        <p:nvSpPr>
          <p:cNvPr id="14340" name="Content Placeholder 104"/>
          <p:cNvSpPr>
            <a:spLocks noGrp="1"/>
          </p:cNvSpPr>
          <p:nvPr>
            <p:ph sz="half" idx="2"/>
            <p:custDataLst>
              <p:tags r:id="rId104"/>
            </p:custDataLst>
          </p:nvPr>
        </p:nvSpPr>
        <p:spPr>
          <a:xfrm>
            <a:off x="6166168" y="560705"/>
            <a:ext cx="5383212" cy="1223963"/>
          </a:xfrm>
        </p:spPr>
        <p:txBody>
          <a:bodyPr>
            <a:normAutofit lnSpcReduction="20000"/>
          </a:bodyPr>
          <a:p>
            <a:pPr marL="203200" indent="-203200">
              <a:lnSpc>
                <a:spcPct val="75000"/>
              </a:lnSpc>
              <a:spcBef>
                <a:spcPct val="30000"/>
              </a:spcBef>
              <a:tabLst>
                <a:tab pos="1600200" algn="l"/>
              </a:tabLst>
            </a:pP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MemWr:	1 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b="1">
                <a:solidFill>
                  <a:schemeClr val="lt1"/>
                </a:solidFill>
                <a:ea typeface="宋体" panose="02010600030101010101" pitchFamily="2" charset="-122"/>
              </a:rPr>
              <a:t>写存储器</a:t>
            </a:r>
            <a:endParaRPr lang="en-US" altLang="zh-CN" sz="2000" b="1">
              <a:solidFill>
                <a:schemeClr val="lt1"/>
              </a:solidFill>
              <a:ea typeface="宋体" panose="02010600030101010101" pitchFamily="2" charset="-122"/>
            </a:endParaRPr>
          </a:p>
          <a:p>
            <a:pPr marL="203200" indent="-203200">
              <a:lnSpc>
                <a:spcPct val="75000"/>
              </a:lnSpc>
              <a:spcBef>
                <a:spcPct val="30000"/>
              </a:spcBef>
              <a:tabLst>
                <a:tab pos="1600200" algn="l"/>
              </a:tabLst>
            </a:pP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MemtoReg:	0 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 ALU; 1 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 Mem</a:t>
            </a:r>
            <a:endParaRPr lang="en-US" altLang="zh-CN" sz="2000" b="1">
              <a:solidFill>
                <a:schemeClr val="lt1"/>
              </a:solidFill>
              <a:ea typeface="宋体" panose="02010600030101010101" pitchFamily="2" charset="-122"/>
            </a:endParaRPr>
          </a:p>
          <a:p>
            <a:pPr marL="203200" indent="-203200">
              <a:lnSpc>
                <a:spcPct val="75000"/>
              </a:lnSpc>
              <a:spcBef>
                <a:spcPct val="30000"/>
              </a:spcBef>
              <a:tabLst>
                <a:tab pos="1600200" algn="l"/>
              </a:tabLst>
            </a:pP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RegDst:	0 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 “rt”; 1 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 “rd”</a:t>
            </a:r>
            <a:endParaRPr lang="en-US" altLang="zh-CN" sz="2000" b="1">
              <a:solidFill>
                <a:schemeClr val="lt1"/>
              </a:solidFill>
              <a:ea typeface="宋体" panose="02010600030101010101" pitchFamily="2" charset="-122"/>
            </a:endParaRPr>
          </a:p>
          <a:p>
            <a:pPr marL="203200" indent="-203200">
              <a:lnSpc>
                <a:spcPct val="75000"/>
              </a:lnSpc>
              <a:spcBef>
                <a:spcPct val="30000"/>
              </a:spcBef>
              <a:tabLst>
                <a:tab pos="1600200" algn="l"/>
              </a:tabLst>
            </a:pP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</a:rPr>
              <a:t>RegWr:	1 </a:t>
            </a:r>
            <a:r>
              <a:rPr lang="en-US" altLang="zh-CN" sz="2000" b="1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sz="2000" b="1">
                <a:solidFill>
                  <a:schemeClr val="lt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写寄存器</a:t>
            </a:r>
            <a:endParaRPr lang="en-US" altLang="zh-CN" sz="2000" b="1">
              <a:solidFill>
                <a:schemeClr val="lt1"/>
              </a:solidFill>
              <a:ea typeface="宋体" panose="02010600030101010101" pitchFamily="2" charset="-122"/>
            </a:endParaRPr>
          </a:p>
          <a:p>
            <a:pPr marL="203200" indent="-203200">
              <a:tabLst>
                <a:tab pos="1600200" algn="l"/>
              </a:tabLst>
            </a:pPr>
            <a:endParaRPr lang="en-US" altLang="zh-CN" sz="2000" b="1">
              <a:solidFill>
                <a:schemeClr val="lt1"/>
              </a:solidFill>
              <a:ea typeface="宋体" panose="02010600030101010101" pitchFamily="2" charset="-122"/>
            </a:endParaRPr>
          </a:p>
        </p:txBody>
      </p:sp>
      <p:sp>
        <p:nvSpPr>
          <p:cNvPr id="309" name="矩形 308"/>
          <p:cNvSpPr/>
          <p:nvPr/>
        </p:nvSpPr>
        <p:spPr>
          <a:xfrm>
            <a:off x="34290" y="0"/>
            <a:ext cx="251333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Controller</a:t>
            </a:r>
            <a:endParaRPr lang="en-US" altLang="zh-CN" sz="4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0" name="Line 147"/>
          <p:cNvSpPr>
            <a:spLocks noChangeShapeType="1"/>
          </p:cNvSpPr>
          <p:nvPr>
            <p:custDataLst>
              <p:tags r:id="rId105"/>
            </p:custDataLst>
          </p:nvPr>
        </p:nvSpPr>
        <p:spPr bwMode="auto">
          <a:xfrm rot="5400000">
            <a:off x="5603854" y="2424509"/>
            <a:ext cx="507914" cy="0"/>
          </a:xfrm>
          <a:prstGeom prst="line">
            <a:avLst/>
          </a:prstGeom>
          <a:noFill/>
          <a:ln w="19050">
            <a:solidFill>
              <a:schemeClr val="dk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p>
            <a:endParaRPr lang="zh-CN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434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>
            <p:custDataLst>
              <p:tags r:id="rId1"/>
            </p:custDataLst>
          </p:nvPr>
        </p:nvGraphicFramePr>
        <p:xfrm>
          <a:off x="5915025" y="3705225"/>
          <a:ext cx="6451600" cy="301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6446520" imgH="3009900" progId="Paint.Picture">
                  <p:embed/>
                </p:oleObj>
              </mc:Choice>
              <mc:Fallback>
                <p:oleObj name="" r:id="rId2" imgW="6446520" imgH="300990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15025" y="3705225"/>
                        <a:ext cx="6451600" cy="301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3" name="图片 4"/>
          <p:cNvPicPr>
            <a:picLocks noChangeAspect="1"/>
          </p:cNvPicPr>
          <p:nvPr>
            <p:ph idx="1"/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2308225"/>
            <a:ext cx="5610225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9" name="Rectangle 3"/>
          <p:cNvSpPr>
            <a:spLocks noGrp="1" noChangeArrowheads="1"/>
          </p:cNvSpPr>
          <p:nvPr>
            <p:custDataLst>
              <p:tags r:id="rId6"/>
            </p:custDataLst>
          </p:nvPr>
        </p:nvSpPr>
        <p:spPr>
          <a:xfrm>
            <a:off x="609600" y="560705"/>
            <a:ext cx="5829300" cy="13589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</a:rPr>
              <a:t>ExtOp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:	0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“zero”; 1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“sign”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</a:rPr>
              <a:t>ALUsrc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:	0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</a:rPr>
              <a:t>busB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;   1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imm16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</a:rPr>
              <a:t>ALUctr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:	“ADD”, “SUB”, “OR”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</a:rPr>
              <a:t>nPC_sel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:	0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 +4; 1  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分支转移指令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tabLst>
                <a:tab pos="1600200" algn="l"/>
              </a:tabLst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j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  	   	     1-&gt;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跳转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4340" name="Content Placeholder 104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166168" y="560705"/>
            <a:ext cx="5383212" cy="1223963"/>
          </a:xfrm>
        </p:spPr>
        <p:txBody>
          <a:bodyPr>
            <a:normAutofit lnSpcReduction="20000"/>
          </a:bodyPr>
          <a:p>
            <a:pPr marL="203200" indent="-203200">
              <a:lnSpc>
                <a:spcPct val="75000"/>
              </a:lnSpc>
              <a:spcBef>
                <a:spcPct val="30000"/>
              </a:spcBef>
              <a:tabLst>
                <a:tab pos="1600200" algn="l"/>
              </a:tabLst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MemWr:	1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写存储器</a:t>
            </a:r>
            <a:endParaRPr lang="en-US" altLang="zh-CN" sz="20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03200" indent="-203200">
              <a:lnSpc>
                <a:spcPct val="75000"/>
              </a:lnSpc>
              <a:spcBef>
                <a:spcPct val="30000"/>
              </a:spcBef>
              <a:tabLst>
                <a:tab pos="1600200" algn="l"/>
              </a:tabLst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MemtoReg:	0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 ALU; 1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 Mem</a:t>
            </a:r>
            <a:endParaRPr lang="en-US" altLang="zh-CN" sz="20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03200" indent="-203200">
              <a:lnSpc>
                <a:spcPct val="75000"/>
              </a:lnSpc>
              <a:spcBef>
                <a:spcPct val="30000"/>
              </a:spcBef>
              <a:tabLst>
                <a:tab pos="1600200" algn="l"/>
              </a:tabLst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RegDst:	0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 “rt”; 1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 “rd”</a:t>
            </a:r>
            <a:endParaRPr lang="en-US" altLang="zh-CN" sz="20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03200" indent="-203200">
              <a:lnSpc>
                <a:spcPct val="75000"/>
              </a:lnSpc>
              <a:spcBef>
                <a:spcPct val="30000"/>
              </a:spcBef>
              <a:tabLst>
                <a:tab pos="1600200" algn="l"/>
              </a:tabLst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RegWr:	1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写寄存器</a:t>
            </a:r>
            <a:endParaRPr lang="en-US" altLang="zh-CN" sz="20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03200" indent="-203200">
              <a:tabLst>
                <a:tab pos="1600200" algn="l"/>
              </a:tabLst>
            </a:pPr>
            <a:endParaRPr lang="en-US" altLang="zh-CN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456930" y="1619885"/>
            <a:ext cx="1475105" cy="1064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controller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6" name="肘形连接符 5"/>
          <p:cNvCxnSpPr>
            <a:stCxn id="5" idx="3"/>
          </p:cNvCxnSpPr>
          <p:nvPr/>
        </p:nvCxnSpPr>
        <p:spPr>
          <a:xfrm>
            <a:off x="9932035" y="2152650"/>
            <a:ext cx="1790065" cy="27285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720580" y="1844675"/>
            <a:ext cx="217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DMwr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9" name="肘形连接符 8"/>
          <p:cNvCxnSpPr/>
          <p:nvPr/>
        </p:nvCxnSpPr>
        <p:spPr>
          <a:xfrm rot="5400000" flipV="1">
            <a:off x="8978265" y="3456305"/>
            <a:ext cx="2339975" cy="381635"/>
          </a:xfrm>
          <a:prstGeom prst="bentConnector3">
            <a:avLst>
              <a:gd name="adj1" fmla="val -6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629775" y="2366645"/>
            <a:ext cx="217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ALUop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9928225" y="2531110"/>
            <a:ext cx="13970" cy="127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910320" y="3138805"/>
            <a:ext cx="217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NPCOp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8656320" y="2684780"/>
            <a:ext cx="0" cy="1597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752080" y="3410585"/>
            <a:ext cx="217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GPRWr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15" name="肘形连接符 14"/>
          <p:cNvCxnSpPr/>
          <p:nvPr/>
        </p:nvCxnSpPr>
        <p:spPr>
          <a:xfrm rot="5400000" flipV="1">
            <a:off x="8275320" y="3829050"/>
            <a:ext cx="2630805" cy="281305"/>
          </a:xfrm>
          <a:prstGeom prst="bentConnector3">
            <a:avLst>
              <a:gd name="adj1" fmla="val 500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104505" y="2770505"/>
            <a:ext cx="217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BSel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17" name="肘形连接符 16"/>
          <p:cNvCxnSpPr>
            <a:stCxn id="5" idx="1"/>
          </p:cNvCxnSpPr>
          <p:nvPr/>
        </p:nvCxnSpPr>
        <p:spPr>
          <a:xfrm rot="10800000" flipV="1">
            <a:off x="8138160" y="2152650"/>
            <a:ext cx="318770" cy="28714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705600" y="2193290"/>
            <a:ext cx="217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GPRSel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19" name="肘形连接符 18"/>
          <p:cNvCxnSpPr/>
          <p:nvPr/>
        </p:nvCxnSpPr>
        <p:spPr>
          <a:xfrm rot="5400000">
            <a:off x="6299200" y="3469640"/>
            <a:ext cx="3779520" cy="426720"/>
          </a:xfrm>
          <a:prstGeom prst="bentConnector3">
            <a:avLst>
              <a:gd name="adj1" fmla="val 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200775" y="1616075"/>
            <a:ext cx="217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WDSel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21" name="肘形连接符 20"/>
          <p:cNvCxnSpPr>
            <a:stCxn id="5" idx="0"/>
          </p:cNvCxnSpPr>
          <p:nvPr/>
        </p:nvCxnSpPr>
        <p:spPr>
          <a:xfrm rot="16200000" flipH="1" flipV="1">
            <a:off x="4962525" y="2458085"/>
            <a:ext cx="5070475" cy="3393440"/>
          </a:xfrm>
          <a:prstGeom prst="bentConnector3">
            <a:avLst>
              <a:gd name="adj1" fmla="val -12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flipV="1">
            <a:off x="5781040" y="6172200"/>
            <a:ext cx="2733040" cy="518160"/>
          </a:xfrm>
          <a:prstGeom prst="bentConnector3">
            <a:avLst>
              <a:gd name="adj1" fmla="val 5002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768215" y="6489700"/>
            <a:ext cx="217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ExtOp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10008235" y="1476375"/>
            <a:ext cx="217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LH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26" name="肘形连接符 25"/>
          <p:cNvCxnSpPr/>
          <p:nvPr>
            <p:custDataLst>
              <p:tags r:id="rId9"/>
            </p:custDataLst>
          </p:nvPr>
        </p:nvCxnSpPr>
        <p:spPr>
          <a:xfrm rot="5400000" flipV="1">
            <a:off x="9404350" y="2316480"/>
            <a:ext cx="3068320" cy="2040255"/>
          </a:xfrm>
          <a:prstGeom prst="bentConnector3">
            <a:avLst>
              <a:gd name="adj1" fmla="val -4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肘形连接符 1"/>
          <p:cNvCxnSpPr/>
          <p:nvPr/>
        </p:nvCxnSpPr>
        <p:spPr>
          <a:xfrm rot="5400000" flipV="1">
            <a:off x="2655570" y="2571750"/>
            <a:ext cx="2689860" cy="2484120"/>
          </a:xfrm>
          <a:prstGeom prst="bentConnector3">
            <a:avLst>
              <a:gd name="adj1" fmla="val -401"/>
            </a:avLst>
          </a:prstGeom>
          <a:ln w="2222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2887980" y="2100580"/>
            <a:ext cx="217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islb issb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718560" y="4754880"/>
            <a:ext cx="914400" cy="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11"/>
            </p:custDataLst>
          </p:nvPr>
        </p:nvSpPr>
        <p:spPr>
          <a:xfrm>
            <a:off x="3366135" y="3913505"/>
            <a:ext cx="217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overflow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434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chemeClr val="lt1"/>
                </a:solidFill>
              </a:rPr>
              <a:t>IFU</a:t>
            </a:r>
            <a:endParaRPr lang="en-US" altLang="zh-CN">
              <a:solidFill>
                <a:schemeClr val="lt1"/>
              </a:solidFill>
            </a:endParaRPr>
          </a:p>
        </p:txBody>
      </p:sp>
      <p:grpSp>
        <p:nvGrpSpPr>
          <p:cNvPr id="4" name="组合 2"/>
          <p:cNvGrpSpPr/>
          <p:nvPr/>
        </p:nvGrpSpPr>
        <p:grpSpPr>
          <a:xfrm>
            <a:off x="-190500" y="1838325"/>
            <a:ext cx="12156440" cy="4087495"/>
            <a:chOff x="609600" y="2835275"/>
            <a:chExt cx="10604500" cy="3565525"/>
          </a:xfrm>
        </p:grpSpPr>
        <p:sp>
          <p:nvSpPr>
            <p:cNvPr id="91" name="Rectangle 90"/>
            <p:cNvSpPr/>
            <p:nvPr>
              <p:custDataLst>
                <p:tags r:id="rId2"/>
              </p:custDataLst>
            </p:nvPr>
          </p:nvSpPr>
          <p:spPr>
            <a:xfrm>
              <a:off x="2184400" y="2835275"/>
              <a:ext cx="8542338" cy="3565525"/>
            </a:xfrm>
            <a:prstGeom prst="rect">
              <a:avLst/>
            </a:prstGeom>
            <a:noFill/>
            <a:ln w="38100">
              <a:solidFill>
                <a:schemeClr val="dk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281" name="Rectangle 5"/>
            <p:cNvSpPr/>
            <p:nvPr>
              <p:custDataLst>
                <p:tags r:id="rId3"/>
              </p:custDataLst>
            </p:nvPr>
          </p:nvSpPr>
          <p:spPr>
            <a:xfrm rot="-10800000" flipV="1">
              <a:off x="2530413" y="5852600"/>
              <a:ext cx="833563" cy="2919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90488" tIns="44450" rIns="90488" bIns="44450">
              <a:spAutoFit/>
            </a:bodyPr>
            <a:p>
              <a:pPr defTabSz="457200"/>
              <a:r>
                <a:rPr lang="en-US" altLang="zh-CN" sz="16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imm16</a:t>
              </a:r>
              <a:endParaRPr lang="en-US" altLang="zh-CN" sz="16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82" name="Rectangle 6"/>
            <p:cNvSpPr/>
            <p:nvPr>
              <p:custDataLst>
                <p:tags r:id="rId4"/>
              </p:custDataLst>
            </p:nvPr>
          </p:nvSpPr>
          <p:spPr>
            <a:xfrm>
              <a:off x="6506220" y="5392682"/>
              <a:ext cx="419881" cy="2847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>
              <a:noAutofit/>
            </a:bodyPr>
            <a:p>
              <a:pPr algn="ctr" defTabSz="457200"/>
              <a:r>
                <a:rPr lang="en-US" altLang="zh-CN" sz="16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CLK</a:t>
              </a:r>
              <a:endParaRPr lang="en-US" altLang="zh-CN" sz="16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83" name="Rectangle 8"/>
            <p:cNvSpPr/>
            <p:nvPr>
              <p:custDataLst>
                <p:tags r:id="rId5"/>
              </p:custDataLst>
            </p:nvPr>
          </p:nvSpPr>
          <p:spPr>
            <a:xfrm rot="5400000">
              <a:off x="6059909" y="4435589"/>
              <a:ext cx="1196975" cy="304800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defTabSz="457200"/>
              <a:r>
                <a:rPr lang="en-US" altLang="zh-CN" sz="20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PC</a:t>
              </a:r>
              <a:endParaRPr lang="en-US" altLang="zh-CN" sz="20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84" name="Rectangle 12"/>
            <p:cNvSpPr/>
            <p:nvPr>
              <p:custDataLst>
                <p:tags r:id="rId6"/>
              </p:custDataLst>
            </p:nvPr>
          </p:nvSpPr>
          <p:spPr>
            <a:xfrm>
              <a:off x="3405188" y="3448050"/>
              <a:ext cx="325437" cy="3456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90488" tIns="44450" rIns="90488" bIns="44450">
              <a:spAutoFit/>
            </a:bodyPr>
            <a:p>
              <a:pPr defTabSz="457200"/>
              <a:r>
                <a:rPr lang="en-US" altLang="zh-CN" sz="20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4</a:t>
              </a:r>
              <a:endParaRPr lang="en-US" altLang="zh-CN" sz="20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85" name="Line 14"/>
            <p:cNvSpPr/>
            <p:nvPr>
              <p:custDataLst>
                <p:tags r:id="rId7"/>
              </p:custDataLst>
            </p:nvPr>
          </p:nvSpPr>
          <p:spPr>
            <a:xfrm flipH="1">
              <a:off x="5241925" y="3703638"/>
              <a:ext cx="0" cy="365125"/>
            </a:xfrm>
            <a:prstGeom prst="line">
              <a:avLst/>
            </a:prstGeom>
            <a:ln w="25400" cap="flat" cmpd="sng">
              <a:solidFill>
                <a:schemeClr val="dk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286" name="Rectangle 15"/>
            <p:cNvSpPr/>
            <p:nvPr>
              <p:custDataLst>
                <p:tags r:id="rId8"/>
              </p:custDataLst>
            </p:nvPr>
          </p:nvSpPr>
          <p:spPr>
            <a:xfrm rot="5400000">
              <a:off x="3081338" y="5446713"/>
              <a:ext cx="1069975" cy="390525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defTabSz="457200"/>
              <a:r>
                <a:rPr lang="zh-CN" altLang="en-US" sz="20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扩展器</a:t>
              </a:r>
              <a:endParaRPr lang="zh-CN" altLang="en-US" sz="20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87" name="Rectangle 17"/>
            <p:cNvSpPr/>
            <p:nvPr>
              <p:custDataLst>
                <p:tags r:id="rId9"/>
              </p:custDataLst>
            </p:nvPr>
          </p:nvSpPr>
          <p:spPr>
            <a:xfrm rot="5400000">
              <a:off x="3918108" y="3826334"/>
              <a:ext cx="952185" cy="3456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90488" tIns="44450" rIns="90488" bIns="44450">
              <a:spAutoFit/>
            </a:bodyPr>
            <a:p>
              <a:pPr defTabSz="457200"/>
              <a:r>
                <a:rPr lang="zh-CN" altLang="en-US" sz="20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加法器</a:t>
              </a:r>
              <a:endParaRPr lang="zh-CN" altLang="en-US" sz="20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88" name="Freeform 18"/>
            <p:cNvSpPr/>
            <p:nvPr>
              <p:custDataLst>
                <p:tags r:id="rId10"/>
              </p:custDataLst>
            </p:nvPr>
          </p:nvSpPr>
          <p:spPr>
            <a:xfrm>
              <a:off x="4133850" y="3508375"/>
              <a:ext cx="508000" cy="1066800"/>
            </a:xfrm>
            <a:custGeom>
              <a:avLst/>
              <a:gdLst>
                <a:gd name="txL" fmla="*/ 0 w 240"/>
                <a:gd name="txT" fmla="*/ 0 h 672"/>
                <a:gd name="txR" fmla="*/ 240 w 240"/>
                <a:gd name="txB" fmla="*/ 672 h 672"/>
              </a:gdLst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</a:cxnLst>
              <a:rect l="txL" t="txT" r="txR" b="txB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54289" name="Rectangle 19"/>
            <p:cNvSpPr/>
            <p:nvPr>
              <p:custDataLst>
                <p:tags r:id="rId11"/>
              </p:custDataLst>
            </p:nvPr>
          </p:nvSpPr>
          <p:spPr>
            <a:xfrm rot="5400000">
              <a:off x="3918108" y="5051090"/>
              <a:ext cx="952185" cy="3456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90488" tIns="44450" rIns="90488" bIns="44450">
              <a:spAutoFit/>
            </a:bodyPr>
            <a:p>
              <a:pPr defTabSz="457200"/>
              <a:r>
                <a:rPr lang="zh-CN" altLang="en-US" sz="20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加法器</a:t>
              </a:r>
              <a:endParaRPr lang="zh-CN" altLang="en-US" sz="20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90" name="Freeform 20"/>
            <p:cNvSpPr/>
            <p:nvPr>
              <p:custDataLst>
                <p:tags r:id="rId12"/>
              </p:custDataLst>
            </p:nvPr>
          </p:nvSpPr>
          <p:spPr>
            <a:xfrm>
              <a:off x="4133850" y="4727575"/>
              <a:ext cx="508000" cy="1066800"/>
            </a:xfrm>
            <a:custGeom>
              <a:avLst/>
              <a:gdLst>
                <a:gd name="txL" fmla="*/ 0 w 240"/>
                <a:gd name="txT" fmla="*/ 0 h 672"/>
                <a:gd name="txR" fmla="*/ 240 w 240"/>
                <a:gd name="txB" fmla="*/ 672 h 672"/>
              </a:gdLst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</a:cxnLst>
              <a:rect l="txL" t="txT" r="txR" b="txB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54291" name="Rectangle 21"/>
            <p:cNvSpPr/>
            <p:nvPr>
              <p:custDataLst>
                <p:tags r:id="rId13"/>
              </p:custDataLst>
            </p:nvPr>
          </p:nvSpPr>
          <p:spPr>
            <a:xfrm rot="5400000">
              <a:off x="4818063" y="4503738"/>
              <a:ext cx="754062" cy="3456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90488" tIns="44450" rIns="90488" bIns="44450">
              <a:spAutoFit/>
            </a:bodyPr>
            <a:p>
              <a:pPr defTabSz="457200"/>
              <a:r>
                <a:rPr lang="en-US" altLang="zh-CN" sz="20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MUX</a:t>
              </a:r>
              <a:endParaRPr lang="en-US" altLang="zh-CN" sz="20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292" name="Freeform 22"/>
            <p:cNvSpPr/>
            <p:nvPr>
              <p:custDataLst>
                <p:tags r:id="rId14"/>
              </p:custDataLst>
            </p:nvPr>
          </p:nvSpPr>
          <p:spPr>
            <a:xfrm>
              <a:off x="5048250" y="3965575"/>
              <a:ext cx="304800" cy="1447800"/>
            </a:xfrm>
            <a:custGeom>
              <a:avLst/>
              <a:gdLst>
                <a:gd name="txL" fmla="*/ 0 w 144"/>
                <a:gd name="txT" fmla="*/ 0 h 912"/>
                <a:gd name="txR" fmla="*/ 144 w 144"/>
                <a:gd name="txB" fmla="*/ 912 h 912"/>
              </a:gdLst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</a:cxnLst>
              <a:rect l="txL" t="txT" r="txR" b="txB"/>
              <a:pathLst>
                <a:path w="144" h="912">
                  <a:moveTo>
                    <a:pt x="0" y="0"/>
                  </a:moveTo>
                  <a:lnTo>
                    <a:pt x="0" y="912"/>
                  </a:lnTo>
                  <a:lnTo>
                    <a:pt x="144" y="768"/>
                  </a:lnTo>
                  <a:lnTo>
                    <a:pt x="144" y="1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54294" name="Freeform 24"/>
            <p:cNvSpPr/>
            <p:nvPr>
              <p:custDataLst>
                <p:tags r:id="rId15"/>
              </p:custDataLst>
            </p:nvPr>
          </p:nvSpPr>
          <p:spPr>
            <a:xfrm flipV="1">
              <a:off x="2470150" y="4329113"/>
              <a:ext cx="3695700" cy="1966912"/>
            </a:xfrm>
            <a:custGeom>
              <a:avLst/>
              <a:gdLst>
                <a:gd name="txL" fmla="*/ 0 w 10000"/>
                <a:gd name="txT" fmla="*/ 0 h 10000"/>
                <a:gd name="txR" fmla="*/ 10000 w 10000"/>
                <a:gd name="txB" fmla="*/ 10000 h 10000"/>
              </a:gdLst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0000" h="10000">
                  <a:moveTo>
                    <a:pt x="10000" y="0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4481" y="10000"/>
                  </a:lnTo>
                </a:path>
              </a:pathLst>
            </a:custGeom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54295" name="Line 25"/>
            <p:cNvSpPr/>
            <p:nvPr>
              <p:custDataLst>
                <p:tags r:id="rId16"/>
              </p:custDataLst>
            </p:nvPr>
          </p:nvSpPr>
          <p:spPr>
            <a:xfrm>
              <a:off x="3727450" y="3660775"/>
              <a:ext cx="406400" cy="0"/>
            </a:xfrm>
            <a:prstGeom prst="line">
              <a:avLst/>
            </a:prstGeom>
            <a:ln w="19050" cap="flat" cmpd="sng">
              <a:solidFill>
                <a:schemeClr val="dk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296" name="Line 26"/>
            <p:cNvSpPr/>
            <p:nvPr>
              <p:custDataLst>
                <p:tags r:id="rId17"/>
              </p:custDataLst>
            </p:nvPr>
          </p:nvSpPr>
          <p:spPr>
            <a:xfrm>
              <a:off x="4641850" y="4117975"/>
              <a:ext cx="406400" cy="0"/>
            </a:xfrm>
            <a:prstGeom prst="line">
              <a:avLst/>
            </a:prstGeom>
            <a:ln w="19050" cap="flat" cmpd="sng">
              <a:solidFill>
                <a:schemeClr val="dk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297" name="Freeform 27"/>
            <p:cNvSpPr/>
            <p:nvPr>
              <p:custDataLst>
                <p:tags r:id="rId18"/>
              </p:custDataLst>
            </p:nvPr>
          </p:nvSpPr>
          <p:spPr>
            <a:xfrm>
              <a:off x="3625850" y="4117975"/>
              <a:ext cx="1117600" cy="762000"/>
            </a:xfrm>
            <a:custGeom>
              <a:avLst/>
              <a:gdLst>
                <a:gd name="txL" fmla="*/ 0 w 528"/>
                <a:gd name="txT" fmla="*/ 0 h 480"/>
                <a:gd name="txR" fmla="*/ 528 w 528"/>
                <a:gd name="txB" fmla="*/ 480 h 480"/>
              </a:gdLst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28" h="480">
                  <a:moveTo>
                    <a:pt x="528" y="0"/>
                  </a:moveTo>
                  <a:lnTo>
                    <a:pt x="528" y="336"/>
                  </a:lnTo>
                  <a:lnTo>
                    <a:pt x="0" y="336"/>
                  </a:lnTo>
                  <a:lnTo>
                    <a:pt x="0" y="480"/>
                  </a:lnTo>
                  <a:lnTo>
                    <a:pt x="240" y="480"/>
                  </a:lnTo>
                </a:path>
              </a:pathLst>
            </a:custGeom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54298" name="Line 28"/>
            <p:cNvSpPr/>
            <p:nvPr>
              <p:custDataLst>
                <p:tags r:id="rId19"/>
              </p:custDataLst>
            </p:nvPr>
          </p:nvSpPr>
          <p:spPr>
            <a:xfrm>
              <a:off x="3829050" y="5641975"/>
              <a:ext cx="304800" cy="0"/>
            </a:xfrm>
            <a:prstGeom prst="line">
              <a:avLst/>
            </a:prstGeom>
            <a:ln w="19050" cap="flat" cmpd="sng">
              <a:solidFill>
                <a:schemeClr val="dk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299" name="Line 30"/>
            <p:cNvSpPr/>
            <p:nvPr>
              <p:custDataLst>
                <p:tags r:id="rId20"/>
              </p:custDataLst>
            </p:nvPr>
          </p:nvSpPr>
          <p:spPr>
            <a:xfrm>
              <a:off x="4641850" y="5260975"/>
              <a:ext cx="406400" cy="1588"/>
            </a:xfrm>
            <a:prstGeom prst="line">
              <a:avLst/>
            </a:prstGeom>
            <a:ln w="19050" cap="flat" cmpd="sng">
              <a:solidFill>
                <a:schemeClr val="dk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300" name="Line 31"/>
            <p:cNvSpPr/>
            <p:nvPr>
              <p:custDataLst>
                <p:tags r:id="rId21"/>
              </p:custDataLst>
            </p:nvPr>
          </p:nvSpPr>
          <p:spPr>
            <a:xfrm>
              <a:off x="5353050" y="4727575"/>
              <a:ext cx="304800" cy="0"/>
            </a:xfrm>
            <a:prstGeom prst="line">
              <a:avLst/>
            </a:prstGeom>
            <a:ln w="19050" cap="flat" cmpd="sng">
              <a:solidFill>
                <a:schemeClr val="dk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301" name="Text Box 33"/>
            <p:cNvSpPr txBox="1"/>
            <p:nvPr>
              <p:custDataLst>
                <p:tags r:id="rId22"/>
              </p:custDataLst>
            </p:nvPr>
          </p:nvSpPr>
          <p:spPr>
            <a:xfrm>
              <a:off x="4957763" y="4054475"/>
              <a:ext cx="298450" cy="2941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p>
              <a:pPr defTabSz="457200"/>
              <a:r>
                <a:rPr lang="en-US" altLang="zh-CN" sz="16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0</a:t>
              </a:r>
              <a:endParaRPr lang="en-US" altLang="zh-CN" sz="16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302" name="Text Box 34"/>
            <p:cNvSpPr txBox="1"/>
            <p:nvPr>
              <p:custDataLst>
                <p:tags r:id="rId23"/>
              </p:custDataLst>
            </p:nvPr>
          </p:nvSpPr>
          <p:spPr>
            <a:xfrm>
              <a:off x="4946650" y="5013325"/>
              <a:ext cx="298450" cy="2941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p>
              <a:pPr defTabSz="457200"/>
              <a:r>
                <a:rPr lang="en-US" altLang="zh-CN" sz="16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1</a:t>
              </a:r>
              <a:endParaRPr lang="en-US" altLang="zh-CN" sz="16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20" name="Straight Connector 119"/>
            <p:cNvCxnSpPr/>
            <p:nvPr>
              <p:custDataLst>
                <p:tags r:id="rId24"/>
              </p:custDataLst>
            </p:nvPr>
          </p:nvCxnSpPr>
          <p:spPr>
            <a:xfrm flipV="1">
              <a:off x="6556979" y="5056746"/>
              <a:ext cx="96838" cy="138112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>
              <p:custDataLst>
                <p:tags r:id="rId25"/>
              </p:custDataLst>
            </p:nvPr>
          </p:nvCxnSpPr>
          <p:spPr>
            <a:xfrm flipH="1" flipV="1">
              <a:off x="6653890" y="5065055"/>
              <a:ext cx="96838" cy="138112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>
              <p:custDataLst>
                <p:tags r:id="rId26"/>
              </p:custDataLst>
            </p:nvPr>
          </p:nvCxnSpPr>
          <p:spPr>
            <a:xfrm flipH="1">
              <a:off x="6653944" y="5178146"/>
              <a:ext cx="4431" cy="218241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306" name="Line 28"/>
            <p:cNvSpPr/>
            <p:nvPr>
              <p:custDataLst>
                <p:tags r:id="rId27"/>
              </p:custDataLst>
            </p:nvPr>
          </p:nvSpPr>
          <p:spPr>
            <a:xfrm>
              <a:off x="2882900" y="5641975"/>
              <a:ext cx="547688" cy="0"/>
            </a:xfrm>
            <a:prstGeom prst="line">
              <a:avLst/>
            </a:prstGeom>
            <a:ln w="19050" cap="flat" cmpd="sng">
              <a:solidFill>
                <a:schemeClr val="dk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307" name="Line 4"/>
            <p:cNvSpPr/>
            <p:nvPr>
              <p:custDataLst>
                <p:tags r:id="rId28"/>
              </p:custDataLst>
            </p:nvPr>
          </p:nvSpPr>
          <p:spPr>
            <a:xfrm>
              <a:off x="9290289" y="4206759"/>
              <a:ext cx="1923811" cy="554"/>
            </a:xfrm>
            <a:prstGeom prst="line">
              <a:avLst/>
            </a:prstGeom>
            <a:ln w="25400" cap="flat" cmpd="sng">
              <a:solidFill>
                <a:schemeClr val="dk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308" name="Line 5"/>
            <p:cNvSpPr/>
            <p:nvPr>
              <p:custDataLst>
                <p:tags r:id="rId29"/>
              </p:custDataLst>
            </p:nvPr>
          </p:nvSpPr>
          <p:spPr>
            <a:xfrm flipH="1">
              <a:off x="9849786" y="4068654"/>
              <a:ext cx="320675" cy="292100"/>
            </a:xfrm>
            <a:prstGeom prst="line">
              <a:avLst/>
            </a:prstGeom>
            <a:ln w="19050" cap="flat" cmpd="sng">
              <a:solidFill>
                <a:schemeClr val="dk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09" name="Rectangle 6"/>
            <p:cNvSpPr/>
            <p:nvPr>
              <p:custDataLst>
                <p:tags r:id="rId30"/>
              </p:custDataLst>
            </p:nvPr>
          </p:nvSpPr>
          <p:spPr>
            <a:xfrm>
              <a:off x="9662556" y="4209645"/>
              <a:ext cx="466725" cy="3456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90488" tIns="44450" rIns="90488" bIns="44450">
              <a:spAutoFit/>
            </a:bodyPr>
            <a:p>
              <a:pPr defTabSz="457200"/>
              <a:r>
                <a:rPr lang="en-US" altLang="zh-CN" sz="2000" dirty="0">
                  <a:solidFill>
                    <a:srgbClr val="FFFFFF"/>
                  </a:solidFill>
                  <a:latin typeface="Arial" panose="020B0604020202020204" pitchFamily="34" charset="0"/>
                </a:rPr>
                <a:t>32</a:t>
              </a:r>
              <a:endParaRPr lang="en-US" altLang="zh-CN" sz="200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310" name="Rectangle 7"/>
            <p:cNvSpPr/>
            <p:nvPr>
              <p:custDataLst>
                <p:tags r:id="rId31"/>
              </p:custDataLst>
            </p:nvPr>
          </p:nvSpPr>
          <p:spPr>
            <a:xfrm>
              <a:off x="9662418" y="3713511"/>
              <a:ext cx="695704" cy="3456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90488" tIns="44450" rIns="90488" bIns="44450">
              <a:spAutoFit/>
            </a:bodyPr>
            <a:p>
              <a:pPr defTabSz="457200"/>
              <a:r>
                <a:rPr lang="zh-CN" altLang="en-US" sz="20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指令</a:t>
              </a:r>
              <a:endParaRPr lang="zh-CN" altLang="en-US" sz="20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4311" name="Group 47"/>
            <p:cNvGrpSpPr/>
            <p:nvPr/>
          </p:nvGrpSpPr>
          <p:grpSpPr>
            <a:xfrm>
              <a:off x="7415600" y="3608388"/>
              <a:ext cx="1874838" cy="1187450"/>
              <a:chOff x="2696" y="3088"/>
              <a:chExt cx="886" cy="748"/>
            </a:xfrm>
          </p:grpSpPr>
          <p:sp>
            <p:nvSpPr>
              <p:cNvPr id="54324" name="Rectangle 9"/>
              <p:cNvSpPr/>
              <p:nvPr>
                <p:custDataLst>
                  <p:tags r:id="rId32"/>
                </p:custDataLst>
              </p:nvPr>
            </p:nvSpPr>
            <p:spPr>
              <a:xfrm>
                <a:off x="2696" y="3088"/>
                <a:ext cx="886" cy="748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defTabSz="457200"/>
                <a:endParaRPr lang="en-US" altLang="zh-CN" b="1" dirty="0">
                  <a:solidFill>
                    <a:schemeClr val="lt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4325" name="Rectangle 10"/>
              <p:cNvSpPr/>
              <p:nvPr>
                <p:custDataLst>
                  <p:tags r:id="rId33"/>
                </p:custDataLst>
              </p:nvPr>
            </p:nvSpPr>
            <p:spPr>
              <a:xfrm>
                <a:off x="2958" y="3191"/>
                <a:ext cx="329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90488" tIns="44450" rIns="90488" bIns="44450">
                <a:spAutoFit/>
              </a:bodyPr>
              <a:p>
                <a:pPr defTabSz="457200"/>
                <a:r>
                  <a:rPr lang="zh-CN" altLang="en-US" sz="2000" b="1" dirty="0">
                    <a:solidFill>
                      <a:schemeClr val="lt1"/>
                    </a:solidFill>
                    <a:latin typeface="Arial" panose="020B0604020202020204" pitchFamily="34" charset="0"/>
                  </a:rPr>
                  <a:t>地址</a:t>
                </a:r>
                <a:endParaRPr lang="zh-CN" altLang="en-US" sz="2000" b="1" dirty="0">
                  <a:solidFill>
                    <a:schemeClr val="lt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4326" name="Rectangle 11"/>
              <p:cNvSpPr/>
              <p:nvPr>
                <p:custDataLst>
                  <p:tags r:id="rId34"/>
                </p:custDataLst>
              </p:nvPr>
            </p:nvSpPr>
            <p:spPr>
              <a:xfrm>
                <a:off x="2777" y="3467"/>
                <a:ext cx="692" cy="21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90488" tIns="44450" rIns="90488" bIns="44450">
                <a:spAutoFit/>
              </a:bodyPr>
              <a:p>
                <a:pPr algn="ctr" defTabSz="457200"/>
                <a:r>
                  <a:rPr lang="zh-CN" altLang="en-US" sz="2000" b="1" dirty="0">
                    <a:solidFill>
                      <a:schemeClr val="lt1"/>
                    </a:solidFill>
                    <a:latin typeface="Arial" panose="020B0604020202020204" pitchFamily="34" charset="0"/>
                  </a:rPr>
                  <a:t>指令存储器</a:t>
                </a:r>
                <a:endParaRPr lang="zh-CN" altLang="en-US" sz="2000" b="1" dirty="0">
                  <a:solidFill>
                    <a:schemeClr val="lt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4312" name="Line 19"/>
            <p:cNvSpPr/>
            <p:nvPr>
              <p:custDataLst>
                <p:tags r:id="rId35"/>
              </p:custDataLst>
            </p:nvPr>
          </p:nvSpPr>
          <p:spPr>
            <a:xfrm>
              <a:off x="8360853" y="3233636"/>
              <a:ext cx="0" cy="365125"/>
            </a:xfrm>
            <a:prstGeom prst="line">
              <a:avLst/>
            </a:prstGeom>
            <a:ln w="19050" cap="flat" cmpd="sng">
              <a:solidFill>
                <a:schemeClr val="dk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314" name="TextBox 130"/>
            <p:cNvSpPr txBox="1"/>
            <p:nvPr>
              <p:custDataLst>
                <p:tags r:id="rId36"/>
              </p:custDataLst>
            </p:nvPr>
          </p:nvSpPr>
          <p:spPr>
            <a:xfrm>
              <a:off x="7423150" y="5868988"/>
              <a:ext cx="1627369" cy="4553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defTabSz="457200"/>
              <a:r>
                <a:rPr lang="zh-CN" altLang="en-US" sz="28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取指部件</a:t>
              </a:r>
              <a:endParaRPr lang="zh-CN" altLang="en-US" sz="28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316" name="Rectangle 13"/>
            <p:cNvSpPr/>
            <p:nvPr>
              <p:custDataLst>
                <p:tags r:id="rId37"/>
              </p:custDataLst>
            </p:nvPr>
          </p:nvSpPr>
          <p:spPr>
            <a:xfrm>
              <a:off x="680811" y="2835275"/>
              <a:ext cx="1195841" cy="3456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90488" tIns="44450" rIns="90488" bIns="44450">
              <a:spAutoFit/>
            </a:bodyPr>
            <a:p>
              <a:pPr algn="ctr" defTabSz="457200"/>
              <a:r>
                <a:rPr lang="en-US" altLang="zh-CN" sz="2000" b="1" u="sng" dirty="0">
                  <a:solidFill>
                    <a:schemeClr val="lt1"/>
                  </a:solidFill>
                  <a:latin typeface="Arial" panose="020B0604020202020204" pitchFamily="34" charset="0"/>
                </a:rPr>
                <a:t>nPC_sel</a:t>
              </a:r>
              <a:endParaRPr lang="en-US" altLang="zh-CN" sz="2000" b="1" u="sng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317" name="Line 14"/>
            <p:cNvSpPr/>
            <p:nvPr>
              <p:custDataLst>
                <p:tags r:id="rId38"/>
              </p:custDataLst>
            </p:nvPr>
          </p:nvSpPr>
          <p:spPr>
            <a:xfrm flipH="1">
              <a:off x="1949450" y="3063875"/>
              <a:ext cx="488950" cy="0"/>
            </a:xfrm>
            <a:prstGeom prst="line">
              <a:avLst/>
            </a:prstGeom>
            <a:ln w="25400" cap="flat" cmpd="sng">
              <a:solidFill>
                <a:schemeClr val="dk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4318" name="Rectangle 13"/>
            <p:cNvSpPr/>
            <p:nvPr>
              <p:custDataLst>
                <p:tags r:id="rId39"/>
              </p:custDataLst>
            </p:nvPr>
          </p:nvSpPr>
          <p:spPr>
            <a:xfrm>
              <a:off x="609600" y="3200400"/>
              <a:ext cx="1339850" cy="39687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/>
            <a:p>
              <a:pPr algn="ctr" defTabSz="457200"/>
              <a:r>
                <a:rPr lang="en-US" altLang="zh-CN" sz="20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zero</a:t>
              </a:r>
              <a:endParaRPr lang="en-US" altLang="zh-CN" sz="20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319" name="Line 14"/>
            <p:cNvSpPr/>
            <p:nvPr>
              <p:custDataLst>
                <p:tags r:id="rId40"/>
              </p:custDataLst>
            </p:nvPr>
          </p:nvSpPr>
          <p:spPr>
            <a:xfrm flipH="1">
              <a:off x="1949450" y="3429000"/>
              <a:ext cx="488950" cy="0"/>
            </a:xfrm>
            <a:prstGeom prst="line">
              <a:avLst/>
            </a:prstGeom>
            <a:ln w="25400" cap="flat" cmpd="sng">
              <a:solidFill>
                <a:schemeClr val="dk1"/>
              </a:solidFill>
              <a:prstDash val="solid"/>
              <a:headEnd type="triangle" w="med" len="med"/>
              <a:tailEnd type="none" w="med" len="med"/>
            </a:ln>
          </p:spPr>
        </p:sp>
        <p:cxnSp>
          <p:nvCxnSpPr>
            <p:cNvPr id="54320" name="Straight Connector 136"/>
            <p:cNvCxnSpPr/>
            <p:nvPr>
              <p:custDataLst>
                <p:tags r:id="rId41"/>
              </p:custDataLst>
            </p:nvPr>
          </p:nvCxnSpPr>
          <p:spPr>
            <a:xfrm flipH="1">
              <a:off x="2889250" y="5641975"/>
              <a:ext cx="0" cy="287338"/>
            </a:xfrm>
            <a:prstGeom prst="line">
              <a:avLst/>
            </a:prstGeom>
            <a:ln w="19050" cap="flat" cmpd="sng">
              <a:solidFill>
                <a:schemeClr val="dk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4321" name="AutoShape 74"/>
            <p:cNvSpPr/>
            <p:nvPr>
              <p:custDataLst>
                <p:tags r:id="rId42"/>
              </p:custDataLst>
            </p:nvPr>
          </p:nvSpPr>
          <p:spPr>
            <a:xfrm>
              <a:off x="2422525" y="2944813"/>
              <a:ext cx="812800" cy="609600"/>
            </a:xfrm>
            <a:prstGeom prst="flowChartDelay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defTabSz="457200"/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54322" name="Straight Connector 87"/>
            <p:cNvCxnSpPr/>
            <p:nvPr>
              <p:custDataLst>
                <p:tags r:id="rId43"/>
              </p:custDataLst>
            </p:nvPr>
          </p:nvCxnSpPr>
          <p:spPr>
            <a:xfrm flipV="1">
              <a:off x="3235325" y="3243263"/>
              <a:ext cx="2014538" cy="0"/>
            </a:xfrm>
            <a:prstGeom prst="line">
              <a:avLst/>
            </a:prstGeom>
            <a:ln w="25400" cap="flat" cmpd="sng">
              <a:solidFill>
                <a:schemeClr val="dk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4323" name="Straight Connector 88"/>
            <p:cNvCxnSpPr/>
            <p:nvPr>
              <p:custDataLst>
                <p:tags r:id="rId44"/>
              </p:custDataLst>
            </p:nvPr>
          </p:nvCxnSpPr>
          <p:spPr>
            <a:xfrm>
              <a:off x="5243513" y="3243263"/>
              <a:ext cx="0" cy="493712"/>
            </a:xfrm>
            <a:prstGeom prst="line">
              <a:avLst/>
            </a:prstGeom>
            <a:ln w="25400" cap="flat" cmpd="sng">
              <a:solidFill>
                <a:schemeClr val="dk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7" name="Text Box 33"/>
            <p:cNvSpPr txBox="1"/>
            <p:nvPr>
              <p:custDataLst>
                <p:tags r:id="rId45"/>
              </p:custDataLst>
            </p:nvPr>
          </p:nvSpPr>
          <p:spPr>
            <a:xfrm>
              <a:off x="5597002" y="4552441"/>
              <a:ext cx="298450" cy="2941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p>
              <a:pPr defTabSz="457200"/>
              <a:r>
                <a:rPr lang="en-US" altLang="zh-CN" sz="16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0</a:t>
              </a:r>
              <a:endParaRPr lang="en-US" altLang="zh-CN" sz="16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Text Box 34"/>
            <p:cNvSpPr txBox="1"/>
            <p:nvPr>
              <p:custDataLst>
                <p:tags r:id="rId46"/>
              </p:custDataLst>
            </p:nvPr>
          </p:nvSpPr>
          <p:spPr>
            <a:xfrm>
              <a:off x="5596414" y="3824632"/>
              <a:ext cx="298450" cy="2941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p>
              <a:pPr defTabSz="457200"/>
              <a:r>
                <a:rPr lang="en-US" altLang="zh-CN" sz="16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1</a:t>
              </a:r>
              <a:endParaRPr lang="en-US" altLang="zh-CN" sz="16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Rectangle 6"/>
            <p:cNvSpPr/>
            <p:nvPr>
              <p:custDataLst>
                <p:tags r:id="rId47"/>
              </p:custDataLst>
            </p:nvPr>
          </p:nvSpPr>
          <p:spPr>
            <a:xfrm>
              <a:off x="5657594" y="5177765"/>
              <a:ext cx="419881" cy="2847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>
              <a:noAutofit/>
            </a:bodyPr>
            <a:p>
              <a:pPr algn="ctr" defTabSz="457200"/>
              <a:r>
                <a:rPr lang="en-US" altLang="zh-CN" sz="1600" b="1" dirty="0">
                  <a:solidFill>
                    <a:schemeClr val="lt1"/>
                  </a:solidFill>
                  <a:latin typeface="Arial" panose="020B0604020202020204" pitchFamily="34" charset="0"/>
                </a:rPr>
                <a:t>j</a:t>
              </a:r>
              <a:endParaRPr lang="en-US" altLang="zh-CN" sz="1600" b="1" dirty="0">
                <a:solidFill>
                  <a:schemeClr val="lt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" name="Freeform 22"/>
          <p:cNvSpPr/>
          <p:nvPr>
            <p:custDataLst>
              <p:tags r:id="rId48"/>
            </p:custDataLst>
          </p:nvPr>
        </p:nvSpPr>
        <p:spPr>
          <a:xfrm>
            <a:off x="5596234" y="2711819"/>
            <a:ext cx="349407" cy="1659749"/>
          </a:xfrm>
          <a:custGeom>
            <a:avLst/>
            <a:gdLst>
              <a:gd name="txL" fmla="*/ 0 w 144"/>
              <a:gd name="txT" fmla="*/ 0 h 912"/>
              <a:gd name="txR" fmla="*/ 144 w 144"/>
              <a:gd name="txB" fmla="*/ 912 h 912"/>
            </a:gdLst>
            <a:ahLst/>
            <a:cxnLst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rect l="txL" t="txT" r="txR" b="txB"/>
            <a:pathLst>
              <a:path w="144" h="912">
                <a:moveTo>
                  <a:pt x="0" y="0"/>
                </a:moveTo>
                <a:lnTo>
                  <a:pt x="0" y="912"/>
                </a:lnTo>
                <a:lnTo>
                  <a:pt x="144" y="768"/>
                </a:lnTo>
                <a:lnTo>
                  <a:pt x="144" y="144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>
              <a:solidFill>
                <a:schemeClr val="dk1"/>
              </a:solidFill>
            </a:endParaRPr>
          </a:p>
        </p:txBody>
      </p:sp>
      <p:cxnSp>
        <p:nvCxnSpPr>
          <p:cNvPr id="11" name="直接箭头连接符 10"/>
          <p:cNvCxnSpPr>
            <a:stCxn id="9" idx="0"/>
          </p:cNvCxnSpPr>
          <p:nvPr/>
        </p:nvCxnSpPr>
        <p:spPr>
          <a:xfrm flipV="1">
            <a:off x="5836920" y="4211320"/>
            <a:ext cx="8255" cy="31242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endCxn id="8" idx="1"/>
          </p:cNvCxnSpPr>
          <p:nvPr/>
        </p:nvCxnSpPr>
        <p:spPr>
          <a:xfrm rot="5400000" flipV="1">
            <a:off x="4714240" y="2329180"/>
            <a:ext cx="1470660" cy="15367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975350" y="3810000"/>
            <a:ext cx="5727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106160" y="5808345"/>
            <a:ext cx="1155065" cy="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270750" y="2303145"/>
            <a:ext cx="20320" cy="350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54312" idx="0"/>
          </p:cNvCxnSpPr>
          <p:nvPr/>
        </p:nvCxnSpPr>
        <p:spPr>
          <a:xfrm>
            <a:off x="7301230" y="2292985"/>
            <a:ext cx="1393825" cy="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4283" idx="0"/>
          </p:cNvCxnSpPr>
          <p:nvPr/>
        </p:nvCxnSpPr>
        <p:spPr>
          <a:xfrm>
            <a:off x="6918325" y="3847465"/>
            <a:ext cx="352425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>
            <p:custDataLst>
              <p:tags r:id="rId49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4265295" y="1370965"/>
            <a:ext cx="3261360" cy="320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64385" y="1225868"/>
            <a:ext cx="6187440" cy="48952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直接箭头连接符 3"/>
          <p:cNvCxnSpPr/>
          <p:nvPr/>
        </p:nvCxnSpPr>
        <p:spPr>
          <a:xfrm flipV="1">
            <a:off x="6177280" y="3888105"/>
            <a:ext cx="0" cy="427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781040" y="3888105"/>
            <a:ext cx="62992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zero</a:t>
            </a:r>
            <a:endParaRPr lang="en-US" altLang="zh-CN" sz="20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肘形连接符 6"/>
          <p:cNvCxnSpPr/>
          <p:nvPr/>
        </p:nvCxnSpPr>
        <p:spPr>
          <a:xfrm>
            <a:off x="6414135" y="4516755"/>
            <a:ext cx="50038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464300" y="4208780"/>
            <a:ext cx="112141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overflow</a:t>
            </a:r>
            <a:endParaRPr lang="en-US" altLang="zh-CN" sz="20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3367405" y="1951355"/>
          <a:ext cx="5455920" cy="4099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5455920" imgH="4099560" progId="Paint.Picture">
                  <p:embed/>
                </p:oleObj>
              </mc:Choice>
              <mc:Fallback>
                <p:oleObj name="" r:id="rId2" imgW="5455920" imgH="409956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67405" y="1951355"/>
                        <a:ext cx="5455920" cy="4099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肘形连接符 5"/>
          <p:cNvCxnSpPr/>
          <p:nvPr>
            <p:custDataLst>
              <p:tags r:id="rId4"/>
            </p:custDataLst>
          </p:nvPr>
        </p:nvCxnSpPr>
        <p:spPr>
          <a:xfrm rot="5400000" flipV="1">
            <a:off x="6111240" y="2260600"/>
            <a:ext cx="2397760" cy="2367280"/>
          </a:xfrm>
          <a:prstGeom prst="bentConnector3">
            <a:avLst>
              <a:gd name="adj1" fmla="val 2145"/>
            </a:avLst>
          </a:prstGeom>
          <a:ln w="2222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>
            <p:custDataLst>
              <p:tags r:id="rId5"/>
            </p:custDataLst>
          </p:nvPr>
        </p:nvCxnSpPr>
        <p:spPr>
          <a:xfrm flipV="1">
            <a:off x="7284720" y="4526280"/>
            <a:ext cx="556260" cy="11684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84480" y="1276351"/>
            <a:ext cx="10646410" cy="4258945"/>
            <a:chOff x="144463" y="1581190"/>
            <a:chExt cx="11804650" cy="4721903"/>
          </a:xfrm>
        </p:grpSpPr>
        <p:sp>
          <p:nvSpPr>
            <p:cNvPr id="9219" name="Line 46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3021013" y="3436938"/>
              <a:ext cx="13446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0" name="Line 96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3021013" y="3005138"/>
              <a:ext cx="13446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1" name="Line 106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1871663" y="3354388"/>
              <a:ext cx="2984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2" name="Line 134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144463" y="3001963"/>
              <a:ext cx="19208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" name="Line 135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623888" y="3005138"/>
              <a:ext cx="4857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4" name="Rectangle 1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109663" y="2643188"/>
              <a:ext cx="750887" cy="136683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lIns="36000" rIns="3600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1200">
                <a:solidFill>
                  <a:schemeClr val="tx1"/>
                </a:solidFill>
                <a:latin typeface="Helvetica" panose="020B0604020202020204" pitchFamily="34" charset="0"/>
                <a:ea typeface="黑体" panose="02010609060101010101" charset="-122"/>
              </a:endParaRPr>
            </a:p>
            <a:p>
              <a:endParaRPr lang="en-US" altLang="zh-CN" sz="1200">
                <a:solidFill>
                  <a:schemeClr val="tx1"/>
                </a:solidFill>
                <a:latin typeface="Helvetica" panose="020B0604020202020204" pitchFamily="34" charset="0"/>
                <a:ea typeface="黑体" panose="02010609060101010101" charset="-122"/>
              </a:endParaRPr>
            </a:p>
            <a:p>
              <a:endParaRPr lang="en-US" altLang="zh-CN" sz="1200">
                <a:solidFill>
                  <a:schemeClr val="tx1"/>
                </a:solidFill>
                <a:latin typeface="Helvetica" panose="020B0604020202020204" pitchFamily="34" charset="0"/>
                <a:ea typeface="黑体" panose="02010609060101010101" charset="-122"/>
              </a:endParaRPr>
            </a:p>
            <a:p>
              <a:endParaRPr lang="en-US" altLang="zh-CN" sz="1200">
                <a:solidFill>
                  <a:schemeClr val="tx1"/>
                </a:solidFill>
                <a:latin typeface="Helvetica" panose="020B0604020202020204" pitchFamily="34" charset="0"/>
                <a:ea typeface="黑体" panose="02010609060101010101" charset="-122"/>
              </a:endParaRPr>
            </a:p>
            <a:p>
              <a:endParaRPr lang="en-US" altLang="zh-CN" sz="1200">
                <a:solidFill>
                  <a:schemeClr val="tx1"/>
                </a:solidFill>
                <a:latin typeface="Helvetica" panose="020B0604020202020204" pitchFamily="34" charset="0"/>
                <a:ea typeface="黑体" panose="02010609060101010101" charset="-122"/>
              </a:endParaRPr>
            </a:p>
            <a:p>
              <a:r>
                <a:rPr lang="zh-CN" altLang="en-US" sz="11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指令</a:t>
              </a:r>
              <a:endParaRPr lang="en-US" altLang="zh-CN" sz="11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  <a:p>
              <a:r>
                <a:rPr lang="zh-CN" altLang="en-US" sz="11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存储器</a:t>
              </a:r>
              <a:endParaRPr lang="zh-CN" altLang="en-US" sz="11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9225" name="Text Box 13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179513" y="2946400"/>
              <a:ext cx="666750" cy="170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/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</a:rPr>
                <a:t>Addr</a:t>
              </a:r>
              <a:endParaRPr kumimoji="1" lang="en-US" altLang="zh-CN" sz="1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26" name="Text Box 13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512888" y="3268663"/>
              <a:ext cx="333375" cy="170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/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</a:rPr>
                <a:t>Data</a:t>
              </a:r>
              <a:endParaRPr kumimoji="1" lang="en-US" altLang="zh-CN" sz="1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27" name="Rectangle 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34963" y="2571750"/>
              <a:ext cx="288925" cy="93503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r>
                <a:rPr kumimoji="1" lang="en-US" altLang="zh-CN" sz="1100" b="1" dirty="0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charset="-122"/>
                </a:rPr>
                <a:t>PC</a:t>
              </a:r>
              <a:endParaRPr kumimoji="1" lang="en-US" altLang="zh-CN" sz="1100" b="1" dirty="0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charset="-122"/>
              </a:endParaRPr>
            </a:p>
          </p:txBody>
        </p:sp>
        <p:grpSp>
          <p:nvGrpSpPr>
            <p:cNvPr id="9228" name="组合 273"/>
            <p:cNvGrpSpPr/>
            <p:nvPr/>
          </p:nvGrpSpPr>
          <p:grpSpPr bwMode="auto">
            <a:xfrm>
              <a:off x="2159000" y="2528888"/>
              <a:ext cx="863600" cy="1512887"/>
              <a:chOff x="2483768" y="1704975"/>
              <a:chExt cx="648370" cy="1512888"/>
            </a:xfrm>
          </p:grpSpPr>
          <p:sp>
            <p:nvSpPr>
              <p:cNvPr id="9370" name="Rectangle 41"/>
              <p:cNvSpPr>
                <a:spLocks noChangeAspect="1"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483768" y="1704975"/>
                <a:ext cx="648370" cy="151288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lIns="18000" rIns="18000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ctr"/>
                <a:r>
                  <a:rPr kumimoji="1" lang="zh-CN" altLang="en-US" sz="11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rPr>
                  <a:t>指</a:t>
                </a:r>
                <a:endParaRPr kumimoji="1" lang="zh-CN" altLang="en-US" sz="11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  <a:p>
                <a:pPr fontAlgn="ctr"/>
                <a:r>
                  <a:rPr kumimoji="1" lang="zh-CN" altLang="en-US" sz="11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rPr>
                  <a:t>令</a:t>
                </a:r>
                <a:endParaRPr kumimoji="1" lang="zh-CN" altLang="en-US" sz="11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  <a:p>
                <a:pPr fontAlgn="ctr"/>
                <a:r>
                  <a:rPr kumimoji="1" lang="zh-CN" altLang="en-US" sz="11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rPr>
                  <a:t>寄</a:t>
                </a:r>
                <a:endParaRPr kumimoji="1" lang="zh-CN" altLang="en-US" sz="11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  <a:p>
                <a:pPr fontAlgn="ctr"/>
                <a:r>
                  <a:rPr kumimoji="1" lang="zh-CN" altLang="en-US" sz="11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rPr>
                  <a:t>存</a:t>
                </a:r>
                <a:endParaRPr kumimoji="1" lang="zh-CN" altLang="en-US" sz="11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  <a:p>
                <a:pPr fontAlgn="ctr"/>
                <a:r>
                  <a:rPr kumimoji="1" lang="zh-CN" altLang="en-US" sz="11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rPr>
                  <a:t>器</a:t>
                </a:r>
                <a:endParaRPr kumimoji="1" lang="zh-CN" altLang="en-US" sz="11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9371" name="Text Box 42"/>
              <p:cNvSpPr txBox="1"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630488" y="1776413"/>
                <a:ext cx="431800" cy="340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zh-CN" altLang="en-US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指令</a:t>
                </a:r>
                <a:endParaRPr kumimoji="1" lang="zh-CN" altLang="en-US" sz="1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eaLnBrk="1" fontAlgn="ctr" hangingPunct="1"/>
                <a:r>
                  <a:rPr kumimoji="1"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[31:26]</a:t>
                </a:r>
                <a:endPara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72" name="Text Box 43"/>
              <p:cNvSpPr txBox="1"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2701925" y="2136775"/>
                <a:ext cx="360363" cy="340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zh-CN" altLang="en-US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指令</a:t>
                </a:r>
                <a:endParaRPr kumimoji="1" lang="zh-CN" altLang="en-US" sz="1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eaLnBrk="1" fontAlgn="ctr" hangingPunct="1"/>
                <a:r>
                  <a:rPr kumimoji="1"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[25:21]</a:t>
                </a:r>
                <a:endPara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73" name="Text Box 44"/>
              <p:cNvSpPr txBox="1"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701925" y="2513013"/>
                <a:ext cx="360363" cy="340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zh-CN" altLang="en-US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指令</a:t>
                </a:r>
                <a:endParaRPr kumimoji="1" lang="zh-CN" altLang="en-US" sz="1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eaLnBrk="1" fontAlgn="ctr" hangingPunct="1"/>
                <a:r>
                  <a:rPr kumimoji="1"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[20:16]</a:t>
                </a:r>
                <a:endPara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74" name="Text Box 45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2701925" y="2871788"/>
                <a:ext cx="360363" cy="340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zh-CN" altLang="en-US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指令</a:t>
                </a:r>
                <a:endParaRPr kumimoji="1" lang="zh-CN" altLang="en-US" sz="1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eaLnBrk="1" fontAlgn="ctr" hangingPunct="1"/>
                <a:r>
                  <a:rPr kumimoji="1"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[15:0]</a:t>
                </a:r>
                <a:endPara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29" name="组合 9"/>
            <p:cNvGrpSpPr/>
            <p:nvPr/>
          </p:nvGrpSpPr>
          <p:grpSpPr bwMode="auto">
            <a:xfrm>
              <a:off x="422275" y="3421063"/>
              <a:ext cx="96838" cy="80962"/>
              <a:chOff x="287524" y="3070225"/>
              <a:chExt cx="72008" cy="80540"/>
            </a:xfrm>
          </p:grpSpPr>
          <p:cxnSp>
            <p:nvCxnSpPr>
              <p:cNvPr id="9368" name="直接连接符 19"/>
              <p:cNvCxnSpPr>
                <a:cxnSpLocks noChangeShapeType="1"/>
              </p:cNvCxnSpPr>
              <p:nvPr>
                <p:custDataLst>
                  <p:tags r:id="rId15"/>
                </p:custDataLst>
              </p:nvPr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69" name="直接连接符 20"/>
              <p:cNvCxnSpPr>
                <a:cxnSpLocks noChangeShapeType="1"/>
              </p:cNvCxnSpPr>
              <p:nvPr>
                <p:custDataLst>
                  <p:tags r:id="rId16"/>
                </p:custDataLst>
              </p:nvPr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230" name="组合 271"/>
            <p:cNvGrpSpPr/>
            <p:nvPr/>
          </p:nvGrpSpPr>
          <p:grpSpPr bwMode="auto">
            <a:xfrm>
              <a:off x="2278063" y="3962400"/>
              <a:ext cx="96837" cy="80963"/>
              <a:chOff x="287524" y="3070225"/>
              <a:chExt cx="72008" cy="80540"/>
            </a:xfrm>
          </p:grpSpPr>
          <p:cxnSp>
            <p:nvCxnSpPr>
              <p:cNvPr id="9366" name="直接连接符 23"/>
              <p:cNvCxnSpPr>
                <a:cxnSpLocks noChangeShapeType="1"/>
              </p:cNvCxnSpPr>
              <p:nvPr>
                <p:custDataLst>
                  <p:tags r:id="rId17"/>
                </p:custDataLst>
              </p:nvPr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67" name="直接连接符 24"/>
              <p:cNvCxnSpPr>
                <a:cxnSpLocks noChangeShapeType="1"/>
              </p:cNvCxnSpPr>
              <p:nvPr>
                <p:custDataLst>
                  <p:tags r:id="rId18"/>
                </p:custDataLst>
              </p:nvPr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231" name="Line 47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V="1">
              <a:off x="3022600" y="3867150"/>
              <a:ext cx="768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32" name="Group 131"/>
            <p:cNvGrpSpPr/>
            <p:nvPr/>
          </p:nvGrpSpPr>
          <p:grpSpPr bwMode="auto">
            <a:xfrm flipV="1">
              <a:off x="144463" y="1924050"/>
              <a:ext cx="7966075" cy="1069975"/>
              <a:chOff x="4286" y="1525"/>
              <a:chExt cx="363" cy="272"/>
            </a:xfrm>
          </p:grpSpPr>
          <p:sp>
            <p:nvSpPr>
              <p:cNvPr id="9364" name="Line 132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 flipV="1">
                <a:off x="4286" y="1525"/>
                <a:ext cx="0" cy="2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65" name="Line 133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 flipH="1" flipV="1">
                <a:off x="4286" y="1797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3" name="Group 110"/>
            <p:cNvGrpSpPr/>
            <p:nvPr/>
          </p:nvGrpSpPr>
          <p:grpSpPr bwMode="auto">
            <a:xfrm flipV="1">
              <a:off x="808038" y="2355850"/>
              <a:ext cx="6054725" cy="646113"/>
              <a:chOff x="4286" y="1525"/>
              <a:chExt cx="362" cy="272"/>
            </a:xfrm>
          </p:grpSpPr>
          <p:sp>
            <p:nvSpPr>
              <p:cNvPr id="9362" name="Line 111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 flipV="1">
                <a:off x="4286" y="1525"/>
                <a:ext cx="0" cy="2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63" name="Line 112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 flipH="1" flipV="1">
                <a:off x="4286" y="1797"/>
                <a:ext cx="3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34" name="AutoShape 150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60413" y="2965450"/>
              <a:ext cx="95250" cy="71438"/>
            </a:xfrm>
            <a:prstGeom prst="octagon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endParaRPr kumimoji="1"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  <p:sp>
          <p:nvSpPr>
            <p:cNvPr id="9235" name="Rectangle 34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5707063" y="3290888"/>
              <a:ext cx="287337" cy="28892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r>
                <a:rPr kumimoji="1" lang="en-US" altLang="zh-CN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A</a:t>
              </a:r>
              <a:endParaRPr kumimoji="1" lang="en-US" altLang="zh-CN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  <p:sp>
          <p:nvSpPr>
            <p:cNvPr id="9236" name="Rectangle 35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5707063" y="3870325"/>
              <a:ext cx="287337" cy="28892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r>
                <a:rPr kumimoji="1" lang="en-US" altLang="zh-CN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B</a:t>
              </a:r>
              <a:endParaRPr kumimoji="1" lang="en-US" altLang="zh-CN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  <p:sp>
          <p:nvSpPr>
            <p:cNvPr id="9237" name="Line 36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5422900" y="3433763"/>
              <a:ext cx="2873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Line 37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V="1">
              <a:off x="5422900" y="4014788"/>
              <a:ext cx="2873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9" name="Line 55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5999163" y="3435350"/>
              <a:ext cx="11509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40" name="组合 279"/>
            <p:cNvGrpSpPr/>
            <p:nvPr/>
          </p:nvGrpSpPr>
          <p:grpSpPr bwMode="auto">
            <a:xfrm>
              <a:off x="4365625" y="2714625"/>
              <a:ext cx="1055688" cy="1800225"/>
              <a:chOff x="3132139" y="3933056"/>
              <a:chExt cx="863600" cy="1800225"/>
            </a:xfrm>
          </p:grpSpPr>
          <p:sp>
            <p:nvSpPr>
              <p:cNvPr id="9355" name="Rectangle 16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3132139" y="3933056"/>
                <a:ext cx="863600" cy="1800225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rIns="36000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ctr"/>
                <a:r>
                  <a:rPr kumimoji="1" lang="zh-CN" altLang="en-US" sz="11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rPr>
                  <a:t>寄存器堆</a:t>
                </a:r>
                <a:endParaRPr kumimoji="1" lang="zh-CN" altLang="en-US" sz="11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9356" name="Text Box 17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3168333" y="4004493"/>
                <a:ext cx="242652" cy="340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Read </a:t>
                </a:r>
                <a:endPara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eaLnBrk="1" fontAlgn="ctr" hangingPunct="1"/>
                <a:r>
                  <a:rPr kumimoji="1"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Reg1</a:t>
                </a:r>
                <a:endPara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57" name="Text Box 18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3154045" y="4420418"/>
                <a:ext cx="242652" cy="340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Read </a:t>
                </a:r>
                <a:endPara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eaLnBrk="1" fontAlgn="ctr" hangingPunct="1"/>
                <a:r>
                  <a:rPr kumimoji="1"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Reg2</a:t>
                </a:r>
                <a:endPara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58" name="Text Box 19"/>
              <p:cNvSpPr txBox="1"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3168333" y="4941118"/>
                <a:ext cx="240029" cy="340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Write</a:t>
                </a:r>
                <a:endPara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eaLnBrk="1" fontAlgn="ctr" hangingPunct="1"/>
                <a:r>
                  <a:rPr kumimoji="1"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Reg</a:t>
                </a:r>
                <a:endPara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59" name="Text Box 20"/>
              <p:cNvSpPr txBox="1"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3168333" y="5372918"/>
                <a:ext cx="240029" cy="340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Write</a:t>
                </a:r>
                <a:endPara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eaLnBrk="1" fontAlgn="ctr" hangingPunct="1"/>
                <a:r>
                  <a:rPr kumimoji="1"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Data</a:t>
                </a:r>
                <a:endPara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60" name="Text Box 21"/>
              <p:cNvSpPr txBox="1"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3613234" y="4291831"/>
                <a:ext cx="359842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Read </a:t>
                </a:r>
                <a:endPara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eaLnBrk="1" fontAlgn="ctr" hangingPunct="1"/>
                <a:r>
                  <a:rPr kumimoji="1"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Data1</a:t>
                </a:r>
                <a:endPara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61" name="Text Box 22"/>
              <p:cNvSpPr txBox="1"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3613234" y="5012556"/>
                <a:ext cx="359842" cy="340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Read </a:t>
                </a:r>
                <a:endPara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eaLnBrk="1" fontAlgn="ctr" hangingPunct="1"/>
                <a:r>
                  <a:rPr kumimoji="1"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Data2</a:t>
                </a:r>
                <a:endPara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41" name="组合 300"/>
            <p:cNvGrpSpPr/>
            <p:nvPr/>
          </p:nvGrpSpPr>
          <p:grpSpPr bwMode="auto">
            <a:xfrm>
              <a:off x="5133975" y="4419600"/>
              <a:ext cx="96838" cy="80963"/>
              <a:chOff x="287524" y="3070225"/>
              <a:chExt cx="72008" cy="80540"/>
            </a:xfrm>
          </p:grpSpPr>
          <p:cxnSp>
            <p:nvCxnSpPr>
              <p:cNvPr id="9353" name="直接连接符 56"/>
              <p:cNvCxnSpPr>
                <a:cxnSpLocks noChangeShapeType="1"/>
              </p:cNvCxnSpPr>
              <p:nvPr>
                <p:custDataLst>
                  <p:tags r:id="rId37"/>
                </p:custDataLst>
              </p:nvPr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54" name="直接连接符 57"/>
              <p:cNvCxnSpPr>
                <a:cxnSpLocks noChangeShapeType="1"/>
              </p:cNvCxnSpPr>
              <p:nvPr>
                <p:custDataLst>
                  <p:tags r:id="rId38"/>
                </p:custDataLst>
              </p:nvPr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242" name="组合 311"/>
            <p:cNvGrpSpPr/>
            <p:nvPr/>
          </p:nvGrpSpPr>
          <p:grpSpPr bwMode="auto">
            <a:xfrm>
              <a:off x="5807075" y="4079875"/>
              <a:ext cx="95250" cy="80963"/>
              <a:chOff x="287524" y="3070225"/>
              <a:chExt cx="72008" cy="80540"/>
            </a:xfrm>
          </p:grpSpPr>
          <p:cxnSp>
            <p:nvCxnSpPr>
              <p:cNvPr id="9351" name="直接连接符 59"/>
              <p:cNvCxnSpPr>
                <a:cxnSpLocks noChangeShapeType="1"/>
              </p:cNvCxnSpPr>
              <p:nvPr>
                <p:custDataLst>
                  <p:tags r:id="rId39"/>
                </p:custDataLst>
              </p:nvPr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52" name="直接连接符 60"/>
              <p:cNvCxnSpPr>
                <a:cxnSpLocks noChangeShapeType="1"/>
              </p:cNvCxnSpPr>
              <p:nvPr>
                <p:custDataLst>
                  <p:tags r:id="rId40"/>
                </p:custDataLst>
              </p:nvPr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243" name="组合 338"/>
            <p:cNvGrpSpPr/>
            <p:nvPr/>
          </p:nvGrpSpPr>
          <p:grpSpPr bwMode="auto">
            <a:xfrm>
              <a:off x="5799138" y="3505200"/>
              <a:ext cx="96837" cy="80963"/>
              <a:chOff x="287524" y="3070225"/>
              <a:chExt cx="72008" cy="80540"/>
            </a:xfrm>
          </p:grpSpPr>
          <p:cxnSp>
            <p:nvCxnSpPr>
              <p:cNvPr id="9349" name="直接连接符 62"/>
              <p:cNvCxnSpPr>
                <a:cxnSpLocks noChangeShapeType="1"/>
              </p:cNvCxnSpPr>
              <p:nvPr>
                <p:custDataLst>
                  <p:tags r:id="rId41"/>
                </p:custDataLst>
              </p:nvPr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50" name="直接连接符 63"/>
              <p:cNvCxnSpPr>
                <a:cxnSpLocks noChangeShapeType="1"/>
              </p:cNvCxnSpPr>
              <p:nvPr>
                <p:custDataLst>
                  <p:tags r:id="rId42"/>
                </p:custDataLst>
              </p:nvPr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244" name="组合 61"/>
            <p:cNvGrpSpPr/>
            <p:nvPr/>
          </p:nvGrpSpPr>
          <p:grpSpPr bwMode="auto">
            <a:xfrm>
              <a:off x="7150101" y="3192463"/>
              <a:ext cx="668337" cy="1179512"/>
              <a:chOff x="3132138" y="4337869"/>
              <a:chExt cx="582175" cy="1179364"/>
            </a:xfrm>
          </p:grpSpPr>
          <p:sp>
            <p:nvSpPr>
              <p:cNvPr id="9345" name="Freeform 23"/>
              <p:cNvSpPr/>
              <p:nvPr>
                <p:custDataLst>
                  <p:tags r:id="rId43"/>
                </p:custDataLst>
              </p:nvPr>
            </p:nvSpPr>
            <p:spPr bwMode="auto">
              <a:xfrm rot="5400000">
                <a:off x="2833542" y="4636464"/>
                <a:ext cx="1179364" cy="582173"/>
              </a:xfrm>
              <a:custGeom>
                <a:avLst/>
                <a:gdLst>
                  <a:gd name="T0" fmla="*/ 0 w 907"/>
                  <a:gd name="T1" fmla="*/ 2147483647 h 454"/>
                  <a:gd name="T2" fmla="*/ 2147483647 w 907"/>
                  <a:gd name="T3" fmla="*/ 2147483647 h 454"/>
                  <a:gd name="T4" fmla="*/ 2147483647 w 907"/>
                  <a:gd name="T5" fmla="*/ 2147483647 h 454"/>
                  <a:gd name="T6" fmla="*/ 2147483647 w 907"/>
                  <a:gd name="T7" fmla="*/ 2147483647 h 454"/>
                  <a:gd name="T8" fmla="*/ 2147483647 w 907"/>
                  <a:gd name="T9" fmla="*/ 2147483647 h 454"/>
                  <a:gd name="T10" fmla="*/ 2147483647 w 907"/>
                  <a:gd name="T11" fmla="*/ 0 h 454"/>
                  <a:gd name="T12" fmla="*/ 2147483647 w 907"/>
                  <a:gd name="T13" fmla="*/ 0 h 454"/>
                  <a:gd name="T14" fmla="*/ 0 w 907"/>
                  <a:gd name="T15" fmla="*/ 2147483647 h 45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07"/>
                  <a:gd name="T25" fmla="*/ 0 h 454"/>
                  <a:gd name="T26" fmla="*/ 907 w 907"/>
                  <a:gd name="T27" fmla="*/ 454 h 45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07" h="454">
                    <a:moveTo>
                      <a:pt x="0" y="454"/>
                    </a:moveTo>
                    <a:lnTo>
                      <a:pt x="408" y="454"/>
                    </a:lnTo>
                    <a:lnTo>
                      <a:pt x="453" y="408"/>
                    </a:lnTo>
                    <a:lnTo>
                      <a:pt x="499" y="454"/>
                    </a:lnTo>
                    <a:lnTo>
                      <a:pt x="907" y="454"/>
                    </a:lnTo>
                    <a:lnTo>
                      <a:pt x="725" y="0"/>
                    </a:lnTo>
                    <a:lnTo>
                      <a:pt x="181" y="0"/>
                    </a:lnTo>
                    <a:lnTo>
                      <a:pt x="0" y="454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346" name="Text Box 24"/>
              <p:cNvSpPr txBox="1"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199963" y="4790956"/>
                <a:ext cx="230397" cy="288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100" b="1">
                    <a:solidFill>
                      <a:schemeClr val="tx1"/>
                    </a:solidFill>
                    <a:latin typeface="Cambria" panose="02040503050406030204" pitchFamily="18" charset="0"/>
                  </a:rPr>
                  <a:t>ALU</a:t>
                </a:r>
                <a:endParaRPr lang="en-US" altLang="zh-CN" sz="1100" b="1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9347" name="Text Box 25"/>
              <p:cNvSpPr txBox="1"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332211" y="4581129"/>
                <a:ext cx="367273" cy="2160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ctr" hangingPunct="1"/>
                <a:r>
                  <a:rPr kumimoji="1" lang="en-US" altLang="zh-CN" sz="10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Zero</a:t>
                </a:r>
                <a:endParaRPr kumimoji="1" lang="en-US" altLang="zh-CN" sz="10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eaLnBrk="1" fontAlgn="ctr" hangingPunct="1"/>
                <a:r>
                  <a:rPr kumimoji="1" lang="en-US" altLang="zh-CN" sz="10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Ov</a:t>
                </a:r>
                <a:endParaRPr kumimoji="1" lang="en-US" altLang="zh-CN" sz="10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48" name="Text Box 26"/>
              <p:cNvSpPr txBox="1"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332211" y="5013176"/>
                <a:ext cx="382102" cy="288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ctr" hangingPunct="1">
                  <a:lnSpc>
                    <a:spcPct val="80000"/>
                  </a:lnSpc>
                </a:pPr>
                <a:r>
                  <a:rPr kumimoji="1" lang="en-US" altLang="zh-CN" sz="10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ALU</a:t>
                </a:r>
                <a:endParaRPr kumimoji="1" lang="en-US" altLang="zh-CN" sz="10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eaLnBrk="1" fontAlgn="ctr" hangingPunct="1">
                  <a:lnSpc>
                    <a:spcPct val="80000"/>
                  </a:lnSpc>
                </a:pPr>
                <a:r>
                  <a:rPr kumimoji="1" lang="zh-CN" altLang="en-US" sz="10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结果</a:t>
                </a:r>
                <a:endParaRPr kumimoji="1" lang="zh-CN" altLang="en-US" sz="10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245" name="Rectangle 79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8493125" y="3654425"/>
              <a:ext cx="673100" cy="287338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r>
                <a:rPr kumimoji="1" lang="en-US" altLang="zh-CN" sz="1000" b="1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charset="-122"/>
                </a:rPr>
                <a:t>ALUOut</a:t>
              </a:r>
              <a:endParaRPr kumimoji="1" lang="en-US" altLang="zh-CN" sz="1000" b="1">
                <a:solidFill>
                  <a:schemeClr val="tx1"/>
                </a:solidFill>
                <a:latin typeface="Cambria" panose="02040503050406030204" pitchFamily="18" charset="0"/>
                <a:ea typeface="黑体" panose="02010609060101010101" charset="-122"/>
              </a:endParaRPr>
            </a:p>
          </p:txBody>
        </p:sp>
        <p:sp>
          <p:nvSpPr>
            <p:cNvPr id="9246" name="Line 55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 flipV="1">
              <a:off x="7821613" y="3795713"/>
              <a:ext cx="6731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47" name="组合 300"/>
            <p:cNvGrpSpPr/>
            <p:nvPr/>
          </p:nvGrpSpPr>
          <p:grpSpPr bwMode="auto">
            <a:xfrm>
              <a:off x="8974138" y="3867150"/>
              <a:ext cx="95250" cy="80963"/>
              <a:chOff x="287524" y="3070225"/>
              <a:chExt cx="72008" cy="80540"/>
            </a:xfrm>
          </p:grpSpPr>
          <p:cxnSp>
            <p:nvCxnSpPr>
              <p:cNvPr id="9343" name="直接连接符 78"/>
              <p:cNvCxnSpPr>
                <a:cxnSpLocks noChangeShapeType="1"/>
              </p:cNvCxnSpPr>
              <p:nvPr>
                <p:custDataLst>
                  <p:tags r:id="rId49"/>
                </p:custDataLst>
              </p:nvPr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44" name="直接连接符 79"/>
              <p:cNvCxnSpPr>
                <a:cxnSpLocks noChangeShapeType="1"/>
              </p:cNvCxnSpPr>
              <p:nvPr>
                <p:custDataLst>
                  <p:tags r:id="rId50"/>
                </p:custDataLst>
              </p:nvPr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248" name="Group 87"/>
            <p:cNvGrpSpPr/>
            <p:nvPr/>
          </p:nvGrpSpPr>
          <p:grpSpPr bwMode="auto">
            <a:xfrm flipV="1">
              <a:off x="3025775" y="4371975"/>
              <a:ext cx="6427788" cy="1079500"/>
              <a:chOff x="4241" y="3249"/>
              <a:chExt cx="361" cy="271"/>
            </a:xfrm>
          </p:grpSpPr>
          <p:sp>
            <p:nvSpPr>
              <p:cNvPr id="9341" name="Line 88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4241" y="3249"/>
                <a:ext cx="0" cy="2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42" name="Line 89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 flipH="1">
                <a:off x="4241" y="3249"/>
                <a:ext cx="36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49" name="Line 164"/>
            <p:cNvSpPr>
              <a:spLocks noChangeShapeType="1"/>
            </p:cNvSpPr>
            <p:nvPr>
              <p:custDataLst>
                <p:tags r:id="rId53"/>
              </p:custDataLst>
            </p:nvPr>
          </p:nvSpPr>
          <p:spPr bwMode="auto">
            <a:xfrm flipH="1" flipV="1">
              <a:off x="9453563" y="3787775"/>
              <a:ext cx="0" cy="1663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0" name="Line 9"/>
            <p:cNvSpPr>
              <a:spLocks noChangeShapeType="1"/>
            </p:cNvSpPr>
            <p:nvPr>
              <p:custDataLst>
                <p:tags r:id="rId54"/>
              </p:custDataLst>
            </p:nvPr>
          </p:nvSpPr>
          <p:spPr bwMode="auto">
            <a:xfrm flipV="1">
              <a:off x="6381750" y="4227513"/>
              <a:ext cx="0" cy="10080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Line 49"/>
            <p:cNvSpPr>
              <a:spLocks noChangeShapeType="1"/>
            </p:cNvSpPr>
            <p:nvPr>
              <p:custDataLst>
                <p:tags r:id="rId55"/>
              </p:custDataLst>
            </p:nvPr>
          </p:nvSpPr>
          <p:spPr bwMode="auto">
            <a:xfrm flipV="1">
              <a:off x="3214688" y="5235575"/>
              <a:ext cx="11525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2" name="Line 140"/>
            <p:cNvSpPr>
              <a:spLocks noChangeShapeType="1"/>
            </p:cNvSpPr>
            <p:nvPr>
              <p:custDataLst>
                <p:tags r:id="rId56"/>
              </p:custDataLst>
            </p:nvPr>
          </p:nvSpPr>
          <p:spPr bwMode="auto">
            <a:xfrm>
              <a:off x="3790950" y="5164138"/>
              <a:ext cx="188913" cy="1444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3" name="Text Box 257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790950" y="5094288"/>
              <a:ext cx="287338" cy="8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lnSpc>
                  <a:spcPct val="60000"/>
                </a:lnSpc>
              </a:pPr>
              <a:r>
                <a:rPr kumimoji="1" lang="en-US" altLang="zh-CN" sz="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16</a:t>
              </a:r>
              <a:endParaRPr kumimoji="1" lang="en-US" altLang="zh-CN" sz="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54" name="Line 263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>
              <a:off x="5230813" y="5237163"/>
              <a:ext cx="11509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55" name="组合 116"/>
            <p:cNvGrpSpPr/>
            <p:nvPr/>
          </p:nvGrpSpPr>
          <p:grpSpPr bwMode="auto">
            <a:xfrm rot="10800000" flipH="1" flipV="1">
              <a:off x="4367213" y="5019675"/>
              <a:ext cx="866775" cy="292100"/>
              <a:chOff x="3132138" y="4581128"/>
              <a:chExt cx="717226" cy="292234"/>
            </a:xfrm>
          </p:grpSpPr>
          <p:cxnSp>
            <p:nvCxnSpPr>
              <p:cNvPr id="9336" name="直接连接符 91"/>
              <p:cNvCxnSpPr>
                <a:cxnSpLocks noChangeShapeType="1"/>
              </p:cNvCxnSpPr>
              <p:nvPr>
                <p:custDataLst>
                  <p:tags r:id="rId59"/>
                </p:custDataLst>
              </p:nvPr>
            </p:nvCxnSpPr>
            <p:spPr bwMode="auto">
              <a:xfrm>
                <a:off x="3132138" y="4869180"/>
                <a:ext cx="717226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37" name="直接连接符 92"/>
              <p:cNvCxnSpPr>
                <a:cxnSpLocks noChangeShapeType="1"/>
              </p:cNvCxnSpPr>
              <p:nvPr>
                <p:custDataLst>
                  <p:tags r:id="rId60"/>
                </p:custDataLst>
              </p:nvPr>
            </p:nvCxnSpPr>
            <p:spPr bwMode="auto">
              <a:xfrm>
                <a:off x="3132138" y="4725144"/>
                <a:ext cx="0" cy="14821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38" name="直接连接符 93"/>
              <p:cNvCxnSpPr>
                <a:cxnSpLocks noChangeShapeType="1"/>
              </p:cNvCxnSpPr>
              <p:nvPr>
                <p:custDataLst>
                  <p:tags r:id="rId61"/>
                </p:custDataLst>
              </p:nvPr>
            </p:nvCxnSpPr>
            <p:spPr bwMode="auto">
              <a:xfrm flipV="1">
                <a:off x="3132138" y="4581128"/>
                <a:ext cx="717226" cy="144016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39" name="直接连接符 94"/>
              <p:cNvCxnSpPr>
                <a:cxnSpLocks noChangeShapeType="1"/>
              </p:cNvCxnSpPr>
              <p:nvPr>
                <p:custDataLst>
                  <p:tags r:id="rId62"/>
                </p:custDataLst>
              </p:nvPr>
            </p:nvCxnSpPr>
            <p:spPr bwMode="auto">
              <a:xfrm flipV="1">
                <a:off x="3849364" y="4581128"/>
                <a:ext cx="0" cy="28805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340" name="TextBox 95"/>
              <p:cNvSpPr txBox="1"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3159320" y="4665613"/>
                <a:ext cx="690044" cy="207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 bIns="18000" anchor="b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200" b="1">
                    <a:solidFill>
                      <a:schemeClr val="tx1"/>
                    </a:solidFill>
                    <a:latin typeface="Cambria" panose="02040503050406030204" pitchFamily="18" charset="0"/>
                    <a:ea typeface="黑体" panose="02010609060101010101" charset="-122"/>
                  </a:rPr>
                  <a:t>扩展</a:t>
                </a:r>
                <a:endParaRPr lang="zh-CN" altLang="en-US" sz="1200" b="1">
                  <a:solidFill>
                    <a:schemeClr val="tx1"/>
                  </a:solidFill>
                  <a:latin typeface="Cambria" panose="02040503050406030204" pitchFamily="18" charset="0"/>
                  <a:ea typeface="黑体" panose="02010609060101010101" charset="-122"/>
                </a:endParaRPr>
              </a:p>
            </p:txBody>
          </p:sp>
        </p:grpSp>
        <p:sp>
          <p:nvSpPr>
            <p:cNvPr id="9256" name="Line 139"/>
            <p:cNvSpPr>
              <a:spLocks noChangeShapeType="1"/>
            </p:cNvSpPr>
            <p:nvPr>
              <p:custDataLst>
                <p:tags r:id="rId64"/>
              </p:custDataLst>
            </p:nvPr>
          </p:nvSpPr>
          <p:spPr bwMode="auto">
            <a:xfrm>
              <a:off x="5534025" y="5167313"/>
              <a:ext cx="193675" cy="1444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7" name="Text Box 258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5518150" y="5094288"/>
              <a:ext cx="288925" cy="8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lnSpc>
                  <a:spcPct val="60000"/>
                </a:lnSpc>
              </a:pPr>
              <a:r>
                <a:rPr kumimoji="1" lang="en-US" altLang="zh-CN" sz="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32</a:t>
              </a:r>
              <a:endParaRPr kumimoji="1" lang="en-US" altLang="zh-CN" sz="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58" name="Line 38"/>
            <p:cNvSpPr>
              <a:spLocks noChangeShapeType="1"/>
            </p:cNvSpPr>
            <p:nvPr>
              <p:custDataLst>
                <p:tags r:id="rId66"/>
              </p:custDataLst>
            </p:nvPr>
          </p:nvSpPr>
          <p:spPr bwMode="auto">
            <a:xfrm>
              <a:off x="5994400" y="4000500"/>
              <a:ext cx="5794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9" name="任意多边形 102"/>
            <p:cNvSpPr/>
            <p:nvPr>
              <p:custDataLst>
                <p:tags r:id="rId67"/>
              </p:custDataLst>
            </p:nvPr>
          </p:nvSpPr>
          <p:spPr bwMode="auto">
            <a:xfrm>
              <a:off x="6573838" y="3940175"/>
              <a:ext cx="288925" cy="358775"/>
            </a:xfrm>
            <a:custGeom>
              <a:avLst/>
              <a:gdLst>
                <a:gd name="T0" fmla="*/ 0 w 220980"/>
                <a:gd name="T1" fmla="*/ 0 h 800100"/>
                <a:gd name="T2" fmla="*/ 0 w 220980"/>
                <a:gd name="T3" fmla="*/ 161429 h 800100"/>
                <a:gd name="T4" fmla="*/ 376454 w 220980"/>
                <a:gd name="T5" fmla="*/ 144517 h 800100"/>
                <a:gd name="T6" fmla="*/ 376454 w 220980"/>
                <a:gd name="T7" fmla="*/ 13837 h 800100"/>
                <a:gd name="T8" fmla="*/ 0 w 220980"/>
                <a:gd name="T9" fmla="*/ 0 h 800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980"/>
                <a:gd name="T16" fmla="*/ 0 h 800100"/>
                <a:gd name="T17" fmla="*/ 220980 w 220980"/>
                <a:gd name="T18" fmla="*/ 800100 h 800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980" h="800100">
                  <a:moveTo>
                    <a:pt x="0" y="0"/>
                  </a:moveTo>
                  <a:lnTo>
                    <a:pt x="0" y="800100"/>
                  </a:lnTo>
                  <a:lnTo>
                    <a:pt x="220980" y="716280"/>
                  </a:lnTo>
                  <a:lnTo>
                    <a:pt x="220980" y="685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rIns="3600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ctr"/>
              <a:r>
                <a:rPr kumimoji="1" lang="en-US" altLang="zh-CN" sz="9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0</a:t>
              </a:r>
              <a:endParaRPr kumimoji="1" lang="en-US" altLang="zh-CN" sz="9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  <a:p>
              <a:pPr fontAlgn="ctr"/>
              <a:endParaRPr kumimoji="1" lang="en-US" altLang="zh-CN" sz="3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  <a:p>
              <a:pPr fontAlgn="ctr"/>
              <a:r>
                <a:rPr kumimoji="1" lang="en-US" altLang="zh-CN" sz="9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1</a:t>
              </a:r>
              <a:endParaRPr kumimoji="1" lang="en-US" altLang="zh-CN" sz="9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  <p:sp>
          <p:nvSpPr>
            <p:cNvPr id="9260" name="Line 55"/>
            <p:cNvSpPr>
              <a:spLocks noChangeShapeType="1"/>
            </p:cNvSpPr>
            <p:nvPr>
              <p:custDataLst>
                <p:tags r:id="rId68"/>
              </p:custDataLst>
            </p:nvPr>
          </p:nvSpPr>
          <p:spPr bwMode="auto">
            <a:xfrm>
              <a:off x="6381750" y="4227513"/>
              <a:ext cx="1920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1" name="Line 55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>
              <a:off x="6862763" y="4156075"/>
              <a:ext cx="2873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2" name="AutoShape 158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3167063" y="3822700"/>
              <a:ext cx="95250" cy="71438"/>
            </a:xfrm>
            <a:prstGeom prst="octagon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endParaRPr kumimoji="1"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  <p:sp>
          <p:nvSpPr>
            <p:cNvPr id="9263" name="Line 48"/>
            <p:cNvSpPr>
              <a:spLocks noChangeShapeType="1"/>
            </p:cNvSpPr>
            <p:nvPr>
              <p:custDataLst>
                <p:tags r:id="rId71"/>
              </p:custDataLst>
            </p:nvPr>
          </p:nvSpPr>
          <p:spPr bwMode="auto">
            <a:xfrm>
              <a:off x="3214688" y="3867150"/>
              <a:ext cx="0" cy="1368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4" name="Line 55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3022600" y="4371975"/>
              <a:ext cx="6715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5" name="Line 55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9163050" y="3797300"/>
              <a:ext cx="6746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66" name="组合 78"/>
            <p:cNvGrpSpPr/>
            <p:nvPr/>
          </p:nvGrpSpPr>
          <p:grpSpPr bwMode="auto">
            <a:xfrm>
              <a:off x="2155825" y="4948238"/>
              <a:ext cx="674688" cy="431800"/>
              <a:chOff x="1496555" y="4858249"/>
              <a:chExt cx="506413" cy="431800"/>
            </a:xfrm>
          </p:grpSpPr>
          <p:sp>
            <p:nvSpPr>
              <p:cNvPr id="9332" name="Rectangle 77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496555" y="4858249"/>
                <a:ext cx="506413" cy="4318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ctr"/>
                <a:r>
                  <a:rPr kumimoji="1" lang="zh-CN" altLang="en-US"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charset="-122"/>
                  </a:rPr>
                  <a:t>数据</a:t>
                </a:r>
                <a:endParaRPr kumimoji="1" lang="en-US" altLang="zh-CN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charset="-122"/>
                </a:endParaRPr>
              </a:p>
              <a:p>
                <a:pPr fontAlgn="ctr"/>
                <a:r>
                  <a:rPr kumimoji="1" lang="zh-CN" altLang="en-US"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charset="-122"/>
                  </a:rPr>
                  <a:t>寄存器</a:t>
                </a:r>
                <a:endParaRPr kumimoji="1" lang="zh-CN" altLang="en-US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charset="-122"/>
                </a:endParaRPr>
              </a:p>
            </p:txBody>
          </p:sp>
          <p:grpSp>
            <p:nvGrpSpPr>
              <p:cNvPr id="9333" name="组合 80"/>
              <p:cNvGrpSpPr/>
              <p:nvPr/>
            </p:nvGrpSpPr>
            <p:grpSpPr bwMode="auto">
              <a:xfrm flipV="1">
                <a:off x="1547664" y="4865099"/>
                <a:ext cx="72008" cy="80540"/>
                <a:chOff x="287524" y="3070225"/>
                <a:chExt cx="72008" cy="80540"/>
              </a:xfrm>
            </p:grpSpPr>
            <p:cxnSp>
              <p:nvCxnSpPr>
                <p:cNvPr id="9334" name="直接连接符 106"/>
                <p:cNvCxnSpPr>
                  <a:cxnSpLocks noChangeShapeType="1"/>
                </p:cNvCxnSpPr>
                <p:nvPr>
                  <p:custDataLst>
                    <p:tags r:id="rId75"/>
                  </p:custDataLst>
                </p:nvPr>
              </p:nvCxnSpPr>
              <p:spPr bwMode="auto">
                <a:xfrm flipH="1">
                  <a:off x="287524" y="3070225"/>
                  <a:ext cx="36004" cy="8054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335" name="直接连接符 107"/>
                <p:cNvCxnSpPr>
                  <a:cxnSpLocks noChangeShapeType="1"/>
                </p:cNvCxnSpPr>
                <p:nvPr>
                  <p:custDataLst>
                    <p:tags r:id="rId76"/>
                  </p:custDataLst>
                </p:nvPr>
              </p:nvCxnSpPr>
              <p:spPr bwMode="auto">
                <a:xfrm>
                  <a:off x="323528" y="3070225"/>
                  <a:ext cx="36004" cy="8054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9267" name="Line 164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 flipH="1" flipV="1">
              <a:off x="10893425" y="4010025"/>
              <a:ext cx="0" cy="1585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8" name="Line 253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>
              <a:off x="2543175" y="5595938"/>
              <a:ext cx="83502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9" name="Line 164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 flipV="1">
              <a:off x="2543175" y="5380038"/>
              <a:ext cx="0" cy="215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0" name="Line 48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 flipH="1">
              <a:off x="2543175" y="4514850"/>
              <a:ext cx="0" cy="433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1" name="Line 126"/>
            <p:cNvSpPr>
              <a:spLocks noChangeShapeType="1"/>
            </p:cNvSpPr>
            <p:nvPr>
              <p:custDataLst>
                <p:tags r:id="rId81"/>
              </p:custDataLst>
            </p:nvPr>
          </p:nvSpPr>
          <p:spPr bwMode="auto">
            <a:xfrm>
              <a:off x="2543175" y="4514850"/>
              <a:ext cx="11509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72" name="组合 175"/>
            <p:cNvGrpSpPr/>
            <p:nvPr/>
          </p:nvGrpSpPr>
          <p:grpSpPr bwMode="auto">
            <a:xfrm>
              <a:off x="9837738" y="3489325"/>
              <a:ext cx="863600" cy="1296988"/>
              <a:chOff x="3312847" y="4365104"/>
              <a:chExt cx="684861" cy="1296988"/>
            </a:xfrm>
          </p:grpSpPr>
          <p:sp>
            <p:nvSpPr>
              <p:cNvPr id="9328" name="Rectangle 12"/>
              <p:cNvSpPr>
                <a:spLocks noChangeArrowheads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3312847" y="4365104"/>
                <a:ext cx="684861" cy="129698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lIns="36000" rIns="36000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en-US" altLang="zh-CN" sz="1200">
                  <a:solidFill>
                    <a:schemeClr val="tx1"/>
                  </a:solidFill>
                  <a:latin typeface="Helvetica" panose="020B0604020202020204" pitchFamily="34" charset="0"/>
                  <a:ea typeface="黑体" panose="02010609060101010101" charset="-122"/>
                </a:endParaRPr>
              </a:p>
              <a:p>
                <a:endParaRPr lang="en-US" altLang="zh-CN" sz="1200">
                  <a:solidFill>
                    <a:schemeClr val="tx1"/>
                  </a:solidFill>
                  <a:latin typeface="Helvetica" panose="020B0604020202020204" pitchFamily="34" charset="0"/>
                  <a:ea typeface="黑体" panose="02010609060101010101" charset="-122"/>
                </a:endParaRPr>
              </a:p>
              <a:p>
                <a:endParaRPr lang="en-US" altLang="zh-CN" sz="1200">
                  <a:solidFill>
                    <a:schemeClr val="tx1"/>
                  </a:solidFill>
                  <a:latin typeface="Helvetica" panose="020B0604020202020204" pitchFamily="34" charset="0"/>
                  <a:ea typeface="黑体" panose="02010609060101010101" charset="-122"/>
                </a:endParaRPr>
              </a:p>
              <a:p>
                <a:endParaRPr lang="en-US" altLang="zh-CN" sz="1200">
                  <a:solidFill>
                    <a:schemeClr val="tx1"/>
                  </a:solidFill>
                  <a:latin typeface="Helvetica" panose="020B0604020202020204" pitchFamily="34" charset="0"/>
                  <a:ea typeface="黑体" panose="02010609060101010101" charset="-122"/>
                </a:endParaRPr>
              </a:p>
              <a:p>
                <a:endParaRPr lang="en-US" altLang="zh-CN" sz="1200">
                  <a:solidFill>
                    <a:schemeClr val="tx1"/>
                  </a:solidFill>
                  <a:latin typeface="Helvetica" panose="020B0604020202020204" pitchFamily="34" charset="0"/>
                  <a:ea typeface="黑体" panose="02010609060101010101" charset="-122"/>
                </a:endParaRPr>
              </a:p>
              <a:p>
                <a:r>
                  <a:rPr lang="zh-CN" altLang="en-US" sz="11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rPr>
                  <a:t>数据</a:t>
                </a:r>
                <a:endParaRPr lang="en-US" altLang="zh-CN" sz="11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  <a:p>
                <a:r>
                  <a:rPr lang="zh-CN" altLang="en-US" sz="11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rPr>
                  <a:t>存储器</a:t>
                </a:r>
                <a:endParaRPr lang="zh-CN" altLang="en-US" sz="11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9329" name="Text Box 13"/>
              <p:cNvSpPr txBox="1">
                <a:spLocks noChangeArrowheads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3347864" y="4581128"/>
                <a:ext cx="606925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Addr</a:t>
                </a:r>
                <a:endPara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30" name="Text Box 13"/>
              <p:cNvSpPr txBox="1">
                <a:spLocks noChangeArrowheads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3680426" y="4759052"/>
                <a:ext cx="303464" cy="288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ReadData</a:t>
                </a:r>
                <a:endPara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31" name="Text Box 13"/>
              <p:cNvSpPr txBox="1">
                <a:spLocks noChangeArrowheads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3347864" y="5085184"/>
                <a:ext cx="332561" cy="340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Write</a:t>
                </a:r>
                <a:endPara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eaLnBrk="1" fontAlgn="ctr" hangingPunct="1"/>
                <a:r>
                  <a:rPr kumimoji="1"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Data</a:t>
                </a:r>
                <a:endPara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273" name="Line 186"/>
            <p:cNvSpPr>
              <a:spLocks noChangeShapeType="1"/>
            </p:cNvSpPr>
            <p:nvPr>
              <p:custDataLst>
                <p:tags r:id="rId86"/>
              </p:custDataLst>
            </p:nvPr>
          </p:nvSpPr>
          <p:spPr bwMode="auto">
            <a:xfrm>
              <a:off x="10701338" y="4002088"/>
              <a:ext cx="1920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74" name="Group 30"/>
            <p:cNvGrpSpPr/>
            <p:nvPr/>
          </p:nvGrpSpPr>
          <p:grpSpPr bwMode="auto">
            <a:xfrm>
              <a:off x="3983038" y="4298950"/>
              <a:ext cx="384175" cy="215900"/>
              <a:chOff x="2064" y="2931"/>
              <a:chExt cx="136" cy="227"/>
            </a:xfrm>
          </p:grpSpPr>
          <p:sp>
            <p:nvSpPr>
              <p:cNvPr id="9325" name="Line 31"/>
              <p:cNvSpPr>
                <a:spLocks noChangeShapeType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2064" y="3158"/>
                <a:ext cx="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6" name="Line 32"/>
              <p:cNvSpPr>
                <a:spLocks noChangeShapeType="1"/>
              </p:cNvSpPr>
              <p:nvPr>
                <p:custDataLst>
                  <p:tags r:id="rId88"/>
                </p:custDataLst>
              </p:nvPr>
            </p:nvSpPr>
            <p:spPr bwMode="auto">
              <a:xfrm flipV="1">
                <a:off x="2109" y="2931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7" name="Line 33"/>
              <p:cNvSpPr>
                <a:spLocks noChangeShapeType="1"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2109" y="2931"/>
                <a:ext cx="9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75" name="AutoShape 155"/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9405938" y="3768725"/>
              <a:ext cx="95250" cy="71438"/>
            </a:xfrm>
            <a:prstGeom prst="octagon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endParaRPr kumimoji="1"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  <p:sp>
          <p:nvSpPr>
            <p:cNvPr id="9276" name="AutoShape 153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6142038" y="3967163"/>
              <a:ext cx="95250" cy="71437"/>
            </a:xfrm>
            <a:prstGeom prst="octagon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endParaRPr kumimoji="1"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  <p:sp>
          <p:nvSpPr>
            <p:cNvPr id="9277" name="Line 160"/>
            <p:cNvSpPr>
              <a:spLocks noChangeShapeType="1"/>
            </p:cNvSpPr>
            <p:nvPr>
              <p:custDataLst>
                <p:tags r:id="rId92"/>
              </p:custDataLst>
            </p:nvPr>
          </p:nvSpPr>
          <p:spPr bwMode="auto">
            <a:xfrm flipV="1">
              <a:off x="6189663" y="4514850"/>
              <a:ext cx="36480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8" name="Line 73"/>
            <p:cNvSpPr>
              <a:spLocks noChangeShapeType="1"/>
            </p:cNvSpPr>
            <p:nvPr>
              <p:custDataLst>
                <p:tags r:id="rId93"/>
              </p:custDataLst>
            </p:nvPr>
          </p:nvSpPr>
          <p:spPr bwMode="auto">
            <a:xfrm rot="16200000" flipH="1">
              <a:off x="5938044" y="4263232"/>
              <a:ext cx="5032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9" name="Line 48"/>
            <p:cNvSpPr>
              <a:spLocks noChangeShapeType="1"/>
            </p:cNvSpPr>
            <p:nvPr>
              <p:custDataLst>
                <p:tags r:id="rId94"/>
              </p:custDataLst>
            </p:nvPr>
          </p:nvSpPr>
          <p:spPr bwMode="auto">
            <a:xfrm>
              <a:off x="3214688" y="2571750"/>
              <a:ext cx="0" cy="1511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0" name="Line 47"/>
            <p:cNvSpPr>
              <a:spLocks noChangeShapeType="1"/>
            </p:cNvSpPr>
            <p:nvPr>
              <p:custDataLst>
                <p:tags r:id="rId95"/>
              </p:custDataLst>
            </p:nvPr>
          </p:nvSpPr>
          <p:spPr bwMode="auto">
            <a:xfrm flipV="1">
              <a:off x="3214688" y="2571750"/>
              <a:ext cx="36480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1" name="Line 164"/>
            <p:cNvSpPr>
              <a:spLocks noChangeShapeType="1"/>
            </p:cNvSpPr>
            <p:nvPr>
              <p:custDataLst>
                <p:tags r:id="rId96"/>
              </p:custDataLst>
            </p:nvPr>
          </p:nvSpPr>
          <p:spPr bwMode="auto">
            <a:xfrm flipV="1">
              <a:off x="7918450" y="2355850"/>
              <a:ext cx="1920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82" name="组合 279"/>
            <p:cNvGrpSpPr/>
            <p:nvPr/>
          </p:nvGrpSpPr>
          <p:grpSpPr bwMode="auto">
            <a:xfrm>
              <a:off x="6862763" y="2066925"/>
              <a:ext cx="1055687" cy="647700"/>
              <a:chOff x="3132139" y="4437112"/>
              <a:chExt cx="863600" cy="1166552"/>
            </a:xfrm>
          </p:grpSpPr>
          <p:sp>
            <p:nvSpPr>
              <p:cNvPr id="9322" name="Rectangle 16"/>
              <p:cNvSpPr>
                <a:spLocks noChangeAspect="1" noChangeArrowheads="1"/>
              </p:cNvSpPr>
              <p:nvPr>
                <p:custDataLst>
                  <p:tags r:id="rId97"/>
                </p:custDataLst>
              </p:nvPr>
            </p:nvSpPr>
            <p:spPr bwMode="auto">
              <a:xfrm>
                <a:off x="3132139" y="4437112"/>
                <a:ext cx="863600" cy="1166552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 wrap="none" rIns="36000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fontAlgn="ctr"/>
                <a:r>
                  <a:rPr kumimoji="1" lang="en-US" altLang="zh-CN" sz="11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rPr>
                  <a:t>PC</a:t>
                </a:r>
                <a:r>
                  <a:rPr kumimoji="1" lang="zh-CN" altLang="en-US" sz="11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rPr>
                  <a:t>计算</a:t>
                </a:r>
                <a:endParaRPr kumimoji="1" lang="zh-CN" altLang="en-US" sz="110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9323" name="Text Box 17"/>
              <p:cNvSpPr txBox="1">
                <a:spLocks noChangeArrowheads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3132139" y="4825963"/>
                <a:ext cx="440792" cy="767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PC</a:t>
                </a:r>
                <a:endPara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eaLnBrk="1" fontAlgn="ctr" hangingPunct="1"/>
                <a:endParaRPr kumimoji="1" lang="en-US" altLang="zh-CN" sz="5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eaLnBrk="1" fontAlgn="ctr" hangingPunct="1"/>
                <a:r>
                  <a:rPr kumimoji="1"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IMM</a:t>
                </a:r>
                <a:endPara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4" name="Text Box 22"/>
              <p:cNvSpPr txBox="1">
                <a:spLocks noChangeArrowheads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3420006" y="4825963"/>
                <a:ext cx="575733" cy="767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0" rIns="3600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NPC</a:t>
                </a:r>
                <a:endPara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eaLnBrk="1" fontAlgn="ctr" hangingPunct="1"/>
                <a:endParaRPr kumimoji="1" lang="en-US" altLang="zh-CN" sz="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eaLnBrk="1" fontAlgn="ctr" hangingPunct="1"/>
                <a:endParaRPr kumimoji="1" lang="en-US" altLang="zh-CN" sz="3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eaLnBrk="1" fontAlgn="ctr" hangingPunct="1"/>
                <a:r>
                  <a:rPr kumimoji="1"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PC+4</a:t>
                </a:r>
                <a:endPara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283" name="Line 164"/>
            <p:cNvSpPr>
              <a:spLocks noChangeShapeType="1"/>
            </p:cNvSpPr>
            <p:nvPr>
              <p:custDataLst>
                <p:tags r:id="rId100"/>
              </p:custDataLst>
            </p:nvPr>
          </p:nvSpPr>
          <p:spPr bwMode="auto">
            <a:xfrm flipH="1" flipV="1">
              <a:off x="8110538" y="1924050"/>
              <a:ext cx="0" cy="431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4" name="Line 48"/>
            <p:cNvSpPr>
              <a:spLocks noChangeShapeType="1"/>
            </p:cNvSpPr>
            <p:nvPr>
              <p:custDataLst>
                <p:tags r:id="rId101"/>
              </p:custDataLst>
            </p:nvPr>
          </p:nvSpPr>
          <p:spPr bwMode="auto">
            <a:xfrm>
              <a:off x="3406775" y="2571750"/>
              <a:ext cx="0" cy="86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5" name="Line 48"/>
            <p:cNvSpPr>
              <a:spLocks noChangeShapeType="1"/>
            </p:cNvSpPr>
            <p:nvPr>
              <p:custDataLst>
                <p:tags r:id="rId102"/>
              </p:custDataLst>
            </p:nvPr>
          </p:nvSpPr>
          <p:spPr bwMode="auto">
            <a:xfrm>
              <a:off x="3598863" y="2571750"/>
              <a:ext cx="0" cy="431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6" name="AutoShape 158"/>
            <p:cNvSpPr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3351213" y="3405188"/>
              <a:ext cx="95250" cy="71437"/>
            </a:xfrm>
            <a:prstGeom prst="octagon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endParaRPr kumimoji="1"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  <p:sp>
          <p:nvSpPr>
            <p:cNvPr id="9287" name="AutoShape 158"/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3543300" y="2973388"/>
              <a:ext cx="95250" cy="71437"/>
            </a:xfrm>
            <a:prstGeom prst="octagon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endParaRPr kumimoji="1"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  <p:sp>
          <p:nvSpPr>
            <p:cNvPr id="9288" name="Line 164"/>
            <p:cNvSpPr>
              <a:spLocks noChangeShapeType="1"/>
            </p:cNvSpPr>
            <p:nvPr>
              <p:custDataLst>
                <p:tags r:id="rId105"/>
              </p:custDataLst>
            </p:nvPr>
          </p:nvSpPr>
          <p:spPr bwMode="auto">
            <a:xfrm flipV="1">
              <a:off x="7918450" y="2571750"/>
              <a:ext cx="1920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9" name="Line 164"/>
            <p:cNvSpPr>
              <a:spLocks noChangeShapeType="1"/>
            </p:cNvSpPr>
            <p:nvPr>
              <p:custDataLst>
                <p:tags r:id="rId106"/>
              </p:custDataLst>
            </p:nvPr>
          </p:nvSpPr>
          <p:spPr bwMode="auto">
            <a:xfrm flipH="1" flipV="1">
              <a:off x="8110538" y="2571750"/>
              <a:ext cx="0" cy="2303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0" name="Line 263"/>
            <p:cNvSpPr>
              <a:spLocks noChangeShapeType="1"/>
            </p:cNvSpPr>
            <p:nvPr>
              <p:custDataLst>
                <p:tags r:id="rId107"/>
              </p:custDataLst>
            </p:nvPr>
          </p:nvSpPr>
          <p:spPr bwMode="auto">
            <a:xfrm>
              <a:off x="3406775" y="4875213"/>
              <a:ext cx="47037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1" name="Line 126"/>
            <p:cNvSpPr>
              <a:spLocks noChangeShapeType="1"/>
            </p:cNvSpPr>
            <p:nvPr>
              <p:custDataLst>
                <p:tags r:id="rId108"/>
              </p:custDataLst>
            </p:nvPr>
          </p:nvSpPr>
          <p:spPr bwMode="auto">
            <a:xfrm>
              <a:off x="3406775" y="4659313"/>
              <a:ext cx="2873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2" name="Line 9"/>
            <p:cNvSpPr>
              <a:spLocks noChangeShapeType="1"/>
            </p:cNvSpPr>
            <p:nvPr>
              <p:custDataLst>
                <p:tags r:id="rId109"/>
              </p:custDataLst>
            </p:nvPr>
          </p:nvSpPr>
          <p:spPr bwMode="auto">
            <a:xfrm flipV="1">
              <a:off x="3406775" y="4659313"/>
              <a:ext cx="0" cy="215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3" name="Line 145"/>
            <p:cNvSpPr>
              <a:spLocks noChangeShapeType="1"/>
            </p:cNvSpPr>
            <p:nvPr>
              <p:custDataLst>
                <p:tags r:id="rId110"/>
              </p:custDataLst>
            </p:nvPr>
          </p:nvSpPr>
          <p:spPr bwMode="auto">
            <a:xfrm>
              <a:off x="5802313" y="2501900"/>
              <a:ext cx="193675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4" name="Text Box 146"/>
            <p:cNvSpPr txBox="1"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5802313" y="2463800"/>
              <a:ext cx="288925" cy="108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</a:pPr>
              <a:r>
                <a:rPr kumimoji="1" lang="en-US" altLang="zh-CN" sz="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  <a:endParaRPr kumimoji="1" lang="en-US" altLang="zh-CN" sz="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95" name="Line 29"/>
            <p:cNvSpPr>
              <a:spLocks noChangeShapeType="1"/>
            </p:cNvSpPr>
            <p:nvPr>
              <p:custDataLst>
                <p:tags r:id="rId112"/>
              </p:custDataLst>
            </p:nvPr>
          </p:nvSpPr>
          <p:spPr bwMode="auto">
            <a:xfrm flipV="1">
              <a:off x="4078288" y="3859213"/>
              <a:ext cx="2889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6" name="Line 126"/>
            <p:cNvSpPr>
              <a:spLocks noChangeShapeType="1"/>
            </p:cNvSpPr>
            <p:nvPr>
              <p:custDataLst>
                <p:tags r:id="rId113"/>
              </p:custDataLst>
            </p:nvPr>
          </p:nvSpPr>
          <p:spPr bwMode="auto">
            <a:xfrm flipV="1">
              <a:off x="3502025" y="4011613"/>
              <a:ext cx="2873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7" name="Text Box 127"/>
            <p:cNvSpPr txBox="1"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3309938" y="3990975"/>
              <a:ext cx="192087" cy="102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lnSpc>
                  <a:spcPct val="60000"/>
                </a:lnSpc>
              </a:pPr>
              <a:r>
                <a:rPr kumimoji="1" lang="en-US" altLang="zh-CN" sz="1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1F</a:t>
              </a:r>
              <a:endParaRPr kumimoji="1" lang="en-US" altLang="zh-CN" sz="10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9299" name="Group 97"/>
            <p:cNvGrpSpPr/>
            <p:nvPr/>
          </p:nvGrpSpPr>
          <p:grpSpPr bwMode="auto">
            <a:xfrm>
              <a:off x="3406775" y="3440113"/>
              <a:ext cx="382588" cy="247650"/>
              <a:chOff x="4286" y="1525"/>
              <a:chExt cx="362" cy="272"/>
            </a:xfrm>
          </p:grpSpPr>
          <p:sp>
            <p:nvSpPr>
              <p:cNvPr id="156" name="Line 98"/>
              <p:cNvSpPr>
                <a:spLocks noChangeShapeType="1"/>
              </p:cNvSpPr>
              <p:nvPr>
                <p:custDataLst>
                  <p:tags r:id="rId115"/>
                </p:custDataLst>
              </p:nvPr>
            </p:nvSpPr>
            <p:spPr bwMode="auto">
              <a:xfrm flipV="1">
                <a:off x="4286" y="1525"/>
                <a:ext cx="0" cy="2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ctr">
                  <a:defRPr/>
                </a:pPr>
                <a:endParaRPr kumimoji="1" lang="zh-CN" altLang="en-US" sz="1400" kern="0">
                  <a:solidFill>
                    <a:srgbClr val="000000"/>
                  </a:solidFill>
                  <a:latin typeface="Times New Roman" panose="02020603050405020304"/>
                  <a:ea typeface="黑体" panose="02010609060101010101" charset="-122"/>
                </a:endParaRPr>
              </a:p>
            </p:txBody>
          </p:sp>
          <p:sp>
            <p:nvSpPr>
              <p:cNvPr id="157" name="Line 99"/>
              <p:cNvSpPr>
                <a:spLocks noChangeShapeType="1"/>
              </p:cNvSpPr>
              <p:nvPr>
                <p:custDataLst>
                  <p:tags r:id="rId116"/>
                </p:custDataLst>
              </p:nvPr>
            </p:nvSpPr>
            <p:spPr bwMode="auto">
              <a:xfrm flipH="1">
                <a:off x="4286" y="1797"/>
                <a:ext cx="3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ctr">
                  <a:defRPr/>
                </a:pPr>
                <a:endParaRPr kumimoji="1" lang="zh-CN" altLang="en-US" sz="1400" kern="0">
                  <a:solidFill>
                    <a:srgbClr val="000000"/>
                  </a:solidFill>
                  <a:latin typeface="Times New Roman" panose="02020603050405020304"/>
                  <a:ea typeface="黑体" panose="02010609060101010101" charset="-122"/>
                </a:endParaRPr>
              </a:p>
            </p:txBody>
          </p:sp>
        </p:grpSp>
        <p:sp>
          <p:nvSpPr>
            <p:cNvPr id="158" name="AutoShape 147"/>
            <p:cNvSpPr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>
              <a:off x="3360738" y="3402013"/>
              <a:ext cx="95250" cy="71437"/>
            </a:xfrm>
            <a:prstGeom prst="octagon">
              <a:avLst>
                <a:gd name="adj" fmla="val 50000"/>
              </a:avLst>
            </a:prstGeom>
            <a:solidFill>
              <a:srgbClr val="000000"/>
            </a:solidFill>
            <a:ln w="12700" algn="ctr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 fontAlgn="ctr">
                <a:defRPr/>
              </a:pPr>
              <a:endParaRPr kumimoji="1" lang="zh-CN" altLang="en-US" sz="1400" kern="0">
                <a:solidFill>
                  <a:schemeClr val="tx1"/>
                </a:solidFill>
                <a:latin typeface="Times New Roman" panose="02020603050405020304"/>
                <a:ea typeface="黑体" panose="02010609060101010101" charset="-122"/>
              </a:endParaRPr>
            </a:p>
          </p:txBody>
        </p:sp>
        <p:sp>
          <p:nvSpPr>
            <p:cNvPr id="159" name="Text Box 170"/>
            <p:cNvSpPr txBox="1">
              <a:spLocks noChangeArrowheads="1"/>
            </p:cNvSpPr>
            <p:nvPr>
              <p:custDataLst>
                <p:tags r:id="rId118"/>
              </p:custDataLst>
            </p:nvPr>
          </p:nvSpPr>
          <p:spPr bwMode="auto">
            <a:xfrm>
              <a:off x="3551238" y="3543300"/>
              <a:ext cx="287337" cy="102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lnSpc>
                  <a:spcPct val="60000"/>
                </a:lnSpc>
                <a:defRPr/>
              </a:pPr>
              <a:r>
                <a:rPr lang="en-US" altLang="zh-CN" sz="1000" b="1" kern="0" dirty="0">
                  <a:solidFill>
                    <a:schemeClr val="tx1"/>
                  </a:solidFill>
                </a:rPr>
                <a:t>M1</a:t>
              </a:r>
              <a:endParaRPr lang="en-US" altLang="zh-CN" sz="1000" b="1" kern="0" dirty="0">
                <a:solidFill>
                  <a:schemeClr val="tx1"/>
                </a:solidFill>
              </a:endParaRPr>
            </a:p>
          </p:txBody>
        </p:sp>
        <p:grpSp>
          <p:nvGrpSpPr>
            <p:cNvPr id="9302" name="组合 300"/>
            <p:cNvGrpSpPr/>
            <p:nvPr/>
          </p:nvGrpSpPr>
          <p:grpSpPr bwMode="auto">
            <a:xfrm flipV="1">
              <a:off x="10414000" y="3506788"/>
              <a:ext cx="95250" cy="80962"/>
              <a:chOff x="287524" y="3070225"/>
              <a:chExt cx="72008" cy="80540"/>
            </a:xfrm>
          </p:grpSpPr>
          <p:cxnSp>
            <p:nvCxnSpPr>
              <p:cNvPr id="9318" name="直接连接符 165"/>
              <p:cNvCxnSpPr>
                <a:cxnSpLocks noChangeShapeType="1"/>
              </p:cNvCxnSpPr>
              <p:nvPr>
                <p:custDataLst>
                  <p:tags r:id="rId119"/>
                </p:custDataLst>
              </p:nvPr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19" name="直接连接符 166"/>
              <p:cNvCxnSpPr>
                <a:cxnSpLocks noChangeShapeType="1"/>
              </p:cNvCxnSpPr>
              <p:nvPr>
                <p:custDataLst>
                  <p:tags r:id="rId120"/>
                </p:custDataLst>
              </p:nvPr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303" name="任意多边形 159"/>
            <p:cNvSpPr/>
            <p:nvPr>
              <p:custDataLst>
                <p:tags r:id="rId121"/>
              </p:custDataLst>
            </p:nvPr>
          </p:nvSpPr>
          <p:spPr bwMode="auto">
            <a:xfrm>
              <a:off x="3694448" y="4264233"/>
              <a:ext cx="288674" cy="755420"/>
            </a:xfrm>
            <a:custGeom>
              <a:avLst/>
              <a:gdLst>
                <a:gd name="T0" fmla="*/ 0 w 220980"/>
                <a:gd name="T1" fmla="*/ 0 h 800100"/>
                <a:gd name="T2" fmla="*/ 0 w 220980"/>
                <a:gd name="T3" fmla="*/ 414869 h 800100"/>
                <a:gd name="T4" fmla="*/ 376454 w 220980"/>
                <a:gd name="T5" fmla="*/ 371406 h 800100"/>
                <a:gd name="T6" fmla="*/ 376454 w 220980"/>
                <a:gd name="T7" fmla="*/ 35560 h 800100"/>
                <a:gd name="T8" fmla="*/ 0 w 220980"/>
                <a:gd name="T9" fmla="*/ 0 h 800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980"/>
                <a:gd name="T16" fmla="*/ 0 h 800100"/>
                <a:gd name="T17" fmla="*/ 220980 w 220980"/>
                <a:gd name="T18" fmla="*/ 800100 h 800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980" h="800100">
                  <a:moveTo>
                    <a:pt x="0" y="0"/>
                  </a:moveTo>
                  <a:lnTo>
                    <a:pt x="0" y="800100"/>
                  </a:lnTo>
                  <a:lnTo>
                    <a:pt x="220980" y="716280"/>
                  </a:lnTo>
                  <a:lnTo>
                    <a:pt x="220980" y="685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rIns="3600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ctr"/>
              <a:r>
                <a:rPr kumimoji="1" lang="en-US" altLang="zh-CN" sz="900" b="1">
                  <a:solidFill>
                    <a:schemeClr val="tx1"/>
                  </a:solidFill>
                </a:rPr>
                <a:t>0</a:t>
              </a:r>
              <a:endParaRPr kumimoji="1" lang="en-US" altLang="zh-CN" sz="300" b="1">
                <a:solidFill>
                  <a:schemeClr val="tx1"/>
                </a:solidFill>
              </a:endParaRPr>
            </a:p>
            <a:p>
              <a:pPr fontAlgn="ctr"/>
              <a:r>
                <a:rPr kumimoji="1" lang="en-US" altLang="zh-CN" sz="900" b="1">
                  <a:solidFill>
                    <a:schemeClr val="tx1"/>
                  </a:solidFill>
                </a:rPr>
                <a:t>1</a:t>
              </a:r>
              <a:endParaRPr kumimoji="1" lang="en-US" altLang="zh-CN" sz="900" b="1">
                <a:solidFill>
                  <a:schemeClr val="tx1"/>
                </a:solidFill>
              </a:endParaRPr>
            </a:p>
            <a:p>
              <a:pPr fontAlgn="ctr"/>
              <a:r>
                <a:rPr kumimoji="1" lang="en-US" altLang="zh-CN" sz="900" b="1">
                  <a:solidFill>
                    <a:schemeClr val="tx1"/>
                  </a:solidFill>
                </a:rPr>
                <a:t>2</a:t>
              </a:r>
              <a:br>
                <a:rPr kumimoji="1" lang="en-US" altLang="zh-CN" sz="900" b="1">
                  <a:solidFill>
                    <a:schemeClr val="tx1"/>
                  </a:solidFill>
                </a:rPr>
              </a:br>
              <a:r>
                <a:rPr kumimoji="1" lang="en-US" altLang="zh-CN" sz="900" b="1">
                  <a:solidFill>
                    <a:schemeClr val="tx1"/>
                  </a:solidFill>
                </a:rPr>
                <a:t>3</a:t>
              </a:r>
              <a:endParaRPr kumimoji="1" lang="en-US" altLang="zh-CN" sz="900" b="1">
                <a:solidFill>
                  <a:schemeClr val="tx1"/>
                </a:solidFill>
              </a:endParaRPr>
            </a:p>
            <a:p>
              <a:pPr fontAlgn="ctr"/>
              <a:r>
                <a:rPr kumimoji="1" lang="en-US" altLang="zh-CN" sz="900" b="1">
                  <a:solidFill>
                    <a:schemeClr val="tx1"/>
                  </a:solidFill>
                </a:rPr>
                <a:t>4</a:t>
              </a:r>
              <a:endParaRPr kumimoji="1" lang="en-US" altLang="zh-CN" sz="900" b="1">
                <a:solidFill>
                  <a:schemeClr val="tx1"/>
                </a:solidFill>
              </a:endParaRPr>
            </a:p>
          </p:txBody>
        </p:sp>
        <p:sp>
          <p:nvSpPr>
            <p:cNvPr id="9304" name="Line 164"/>
            <p:cNvSpPr>
              <a:spLocks noChangeShapeType="1"/>
            </p:cNvSpPr>
            <p:nvPr>
              <p:custDataLst>
                <p:tags r:id="rId122"/>
              </p:custDataLst>
            </p:nvPr>
          </p:nvSpPr>
          <p:spPr bwMode="auto">
            <a:xfrm flipV="1">
              <a:off x="2374900" y="4659630"/>
              <a:ext cx="0" cy="1295400"/>
            </a:xfrm>
            <a:prstGeom prst="line">
              <a:avLst/>
            </a:prstGeom>
            <a:noFill/>
            <a:ln w="12700">
              <a:solidFill>
                <a:srgbClr val="00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05" name="Line 126"/>
            <p:cNvSpPr>
              <a:spLocks noChangeShapeType="1"/>
            </p:cNvSpPr>
            <p:nvPr>
              <p:custDataLst>
                <p:tags r:id="rId123"/>
              </p:custDataLst>
            </p:nvPr>
          </p:nvSpPr>
          <p:spPr bwMode="auto">
            <a:xfrm rot="16200000">
              <a:off x="2278380" y="4759325"/>
              <a:ext cx="192088" cy="0"/>
            </a:xfrm>
            <a:prstGeom prst="line">
              <a:avLst/>
            </a:prstGeom>
            <a:noFill/>
            <a:ln w="12700">
              <a:solidFill>
                <a:srgbClr val="00CC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06" name="Line 164"/>
            <p:cNvSpPr>
              <a:spLocks noChangeShapeType="1"/>
            </p:cNvSpPr>
            <p:nvPr>
              <p:custDataLst>
                <p:tags r:id="rId124"/>
              </p:custDataLst>
            </p:nvPr>
          </p:nvSpPr>
          <p:spPr bwMode="auto">
            <a:xfrm flipH="1">
              <a:off x="9453563" y="5451475"/>
              <a:ext cx="0" cy="61277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07" name="AutoShape 155"/>
            <p:cNvSpPr>
              <a:spLocks noChangeArrowheads="1"/>
            </p:cNvSpPr>
            <p:nvPr>
              <p:custDataLst>
                <p:tags r:id="rId125"/>
              </p:custDataLst>
            </p:nvPr>
          </p:nvSpPr>
          <p:spPr bwMode="auto">
            <a:xfrm>
              <a:off x="9405938" y="5419725"/>
              <a:ext cx="95250" cy="71438"/>
            </a:xfrm>
            <a:prstGeom prst="octagon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9308" name="AutoShape 155"/>
            <p:cNvSpPr>
              <a:spLocks noChangeArrowheads="1"/>
            </p:cNvSpPr>
            <p:nvPr>
              <p:custDataLst>
                <p:tags r:id="rId126"/>
              </p:custDataLst>
            </p:nvPr>
          </p:nvSpPr>
          <p:spPr bwMode="auto">
            <a:xfrm>
              <a:off x="9021763" y="4483100"/>
              <a:ext cx="95250" cy="71438"/>
            </a:xfrm>
            <a:prstGeom prst="octagon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9309" name="Line 164"/>
            <p:cNvSpPr>
              <a:spLocks noChangeShapeType="1"/>
            </p:cNvSpPr>
            <p:nvPr>
              <p:custDataLst>
                <p:tags r:id="rId127"/>
              </p:custDataLst>
            </p:nvPr>
          </p:nvSpPr>
          <p:spPr bwMode="auto">
            <a:xfrm flipH="1">
              <a:off x="9069388" y="4514850"/>
              <a:ext cx="0" cy="1549400"/>
            </a:xfrm>
            <a:prstGeom prst="line">
              <a:avLst/>
            </a:prstGeom>
            <a:noFill/>
            <a:ln w="28575" cmpd="sng">
              <a:solidFill>
                <a:srgbClr val="00B0F0"/>
              </a:solidFill>
              <a:prstDash val="solid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0" name="TextBox 169"/>
            <p:cNvSpPr txBox="1">
              <a:spLocks noChangeArrowheads="1"/>
            </p:cNvSpPr>
            <p:nvPr>
              <p:custDataLst>
                <p:tags r:id="rId128"/>
              </p:custDataLst>
            </p:nvPr>
          </p:nvSpPr>
          <p:spPr bwMode="auto">
            <a:xfrm>
              <a:off x="9466518" y="5740576"/>
              <a:ext cx="994869" cy="408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>
                  <a:solidFill>
                    <a:schemeClr val="tx1"/>
                  </a:solidFill>
                </a:rPr>
                <a:t>Addr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  <p:sp>
          <p:nvSpPr>
            <p:cNvPr id="9311" name="TextBox 170"/>
            <p:cNvSpPr txBox="1">
              <a:spLocks noChangeArrowheads="1"/>
            </p:cNvSpPr>
            <p:nvPr>
              <p:custDataLst>
                <p:tags r:id="rId129"/>
              </p:custDataLst>
            </p:nvPr>
          </p:nvSpPr>
          <p:spPr bwMode="auto">
            <a:xfrm>
              <a:off x="7771087" y="5740576"/>
              <a:ext cx="1682758" cy="408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>
                  <a:solidFill>
                    <a:schemeClr val="tx1"/>
                  </a:solidFill>
                </a:rPr>
                <a:t>DOut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  <p:cxnSp>
          <p:nvCxnSpPr>
            <p:cNvPr id="9312" name="直接连接符 171"/>
            <p:cNvCxnSpPr>
              <a:cxnSpLocks noChangeShapeType="1"/>
            </p:cNvCxnSpPr>
            <p:nvPr>
              <p:custDataLst>
                <p:tags r:id="rId130"/>
              </p:custDataLst>
            </p:nvPr>
          </p:nvCxnSpPr>
          <p:spPr bwMode="auto">
            <a:xfrm>
              <a:off x="144463" y="5724525"/>
              <a:ext cx="11804650" cy="0"/>
            </a:xfrm>
            <a:prstGeom prst="line">
              <a:avLst/>
            </a:prstGeom>
            <a:noFill/>
            <a:ln w="57150" algn="ctr">
              <a:solidFill>
                <a:srgbClr val="0070C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TextBox 172"/>
            <p:cNvSpPr txBox="1"/>
            <p:nvPr>
              <p:custDataLst>
                <p:tags r:id="rId131"/>
              </p:custDataLst>
            </p:nvPr>
          </p:nvSpPr>
          <p:spPr>
            <a:xfrm>
              <a:off x="192088" y="5164138"/>
              <a:ext cx="1374775" cy="40833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CPU</a:t>
              </a:r>
              <a:r>
                <a:rPr lang="zh-CN" altLang="en-US" dirty="0">
                  <a:solidFill>
                    <a:schemeClr val="tx1"/>
                  </a:solidFill>
                </a:rPr>
                <a:t>内部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TextBox 173"/>
            <p:cNvSpPr txBox="1"/>
            <p:nvPr>
              <p:custDataLst>
                <p:tags r:id="rId132"/>
              </p:custDataLst>
            </p:nvPr>
          </p:nvSpPr>
          <p:spPr>
            <a:xfrm>
              <a:off x="190500" y="5848350"/>
              <a:ext cx="1376363" cy="408335"/>
            </a:xfrm>
            <a:prstGeom prst="rect">
              <a:avLst/>
            </a:prstGeom>
            <a:solidFill>
              <a:srgbClr val="CC00FF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CPU</a:t>
              </a:r>
              <a:r>
                <a:rPr lang="zh-CN" altLang="en-US" dirty="0">
                  <a:solidFill>
                    <a:schemeClr val="tx1"/>
                  </a:solidFill>
                </a:rPr>
                <a:t>外部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16" name="TextBox 175"/>
            <p:cNvSpPr txBox="1">
              <a:spLocks noChangeArrowheads="1"/>
            </p:cNvSpPr>
            <p:nvPr>
              <p:custDataLst>
                <p:tags r:id="rId133"/>
              </p:custDataLst>
            </p:nvPr>
          </p:nvSpPr>
          <p:spPr bwMode="auto">
            <a:xfrm>
              <a:off x="2103221" y="5894758"/>
              <a:ext cx="826593" cy="408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>
                  <a:solidFill>
                    <a:schemeClr val="tx1"/>
                  </a:solidFill>
                </a:rPr>
                <a:t>DIn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  <p:sp>
          <p:nvSpPr>
            <p:cNvPr id="11" name="任意多边形 159"/>
            <p:cNvSpPr/>
            <p:nvPr>
              <p:custDataLst>
                <p:tags r:id="rId134"/>
              </p:custDataLst>
            </p:nvPr>
          </p:nvSpPr>
          <p:spPr bwMode="auto">
            <a:xfrm>
              <a:off x="3789363" y="3630295"/>
              <a:ext cx="288925" cy="576263"/>
            </a:xfrm>
            <a:custGeom>
              <a:avLst/>
              <a:gdLst>
                <a:gd name="T0" fmla="*/ 0 w 220980"/>
                <a:gd name="T1" fmla="*/ 0 h 800100"/>
                <a:gd name="T2" fmla="*/ 0 w 220980"/>
                <a:gd name="T3" fmla="*/ 414869 h 800100"/>
                <a:gd name="T4" fmla="*/ 376454 w 220980"/>
                <a:gd name="T5" fmla="*/ 371406 h 800100"/>
                <a:gd name="T6" fmla="*/ 376454 w 220980"/>
                <a:gd name="T7" fmla="*/ 35560 h 800100"/>
                <a:gd name="T8" fmla="*/ 0 w 220980"/>
                <a:gd name="T9" fmla="*/ 0 h 800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980"/>
                <a:gd name="T16" fmla="*/ 0 h 800100"/>
                <a:gd name="T17" fmla="*/ 220980 w 220980"/>
                <a:gd name="T18" fmla="*/ 800100 h 800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980" h="800100">
                  <a:moveTo>
                    <a:pt x="0" y="0"/>
                  </a:moveTo>
                  <a:lnTo>
                    <a:pt x="0" y="800100"/>
                  </a:lnTo>
                  <a:lnTo>
                    <a:pt x="220980" y="716280"/>
                  </a:lnTo>
                  <a:lnTo>
                    <a:pt x="220980" y="685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rIns="3600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ctr"/>
              <a:r>
                <a:rPr kumimoji="1" lang="en-US" altLang="zh-CN" sz="900" b="1">
                  <a:solidFill>
                    <a:schemeClr val="tx1"/>
                  </a:solidFill>
                </a:rPr>
                <a:t>0</a:t>
              </a:r>
              <a:endParaRPr kumimoji="1" lang="en-US" altLang="zh-CN" sz="300" b="1">
                <a:solidFill>
                  <a:schemeClr val="tx1"/>
                </a:solidFill>
              </a:endParaRPr>
            </a:p>
            <a:p>
              <a:pPr fontAlgn="ctr"/>
              <a:r>
                <a:rPr kumimoji="1" lang="en-US" altLang="zh-CN" sz="900" b="1">
                  <a:solidFill>
                    <a:schemeClr val="tx1"/>
                  </a:solidFill>
                </a:rPr>
                <a:t>1</a:t>
              </a:r>
              <a:endParaRPr kumimoji="1" lang="en-US" altLang="zh-CN" sz="900" b="1">
                <a:solidFill>
                  <a:schemeClr val="tx1"/>
                </a:solidFill>
              </a:endParaRPr>
            </a:p>
            <a:p>
              <a:pPr fontAlgn="ctr"/>
              <a:r>
                <a:rPr kumimoji="1" lang="en-US" altLang="zh-CN" sz="900" b="1">
                  <a:solidFill>
                    <a:schemeClr val="tx1"/>
                  </a:solidFill>
                </a:rPr>
                <a:t>2</a:t>
              </a:r>
              <a:br>
                <a:rPr kumimoji="1" lang="en-US" altLang="zh-CN" sz="900" b="1">
                  <a:solidFill>
                    <a:schemeClr val="tx1"/>
                  </a:solidFill>
                </a:rPr>
              </a:br>
              <a:r>
                <a:rPr kumimoji="1" lang="en-US" altLang="zh-CN" sz="900" b="1">
                  <a:solidFill>
                    <a:schemeClr val="tx1"/>
                  </a:solidFill>
                </a:rPr>
                <a:t>3</a:t>
              </a:r>
              <a:endParaRPr kumimoji="1" lang="en-US" altLang="zh-CN" sz="900" b="1">
                <a:solidFill>
                  <a:schemeClr val="tx1"/>
                </a:solidFill>
              </a:endParaRPr>
            </a:p>
          </p:txBody>
        </p:sp>
        <p:sp>
          <p:nvSpPr>
            <p:cNvPr id="12" name="Line 126"/>
            <p:cNvSpPr>
              <a:spLocks noChangeShapeType="1"/>
            </p:cNvSpPr>
            <p:nvPr>
              <p:custDataLst>
                <p:tags r:id="rId135"/>
              </p:custDataLst>
            </p:nvPr>
          </p:nvSpPr>
          <p:spPr bwMode="auto">
            <a:xfrm flipV="1">
              <a:off x="2612073" y="4152900"/>
              <a:ext cx="1177925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5" name="Text Box 127"/>
            <p:cNvSpPr txBox="1">
              <a:spLocks noChangeArrowheads="1"/>
            </p:cNvSpPr>
            <p:nvPr>
              <p:custDataLst>
                <p:tags r:id="rId136"/>
              </p:custDataLst>
            </p:nvPr>
          </p:nvSpPr>
          <p:spPr bwMode="auto">
            <a:xfrm>
              <a:off x="2396808" y="4117340"/>
              <a:ext cx="192087" cy="102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lnSpc>
                  <a:spcPct val="60000"/>
                </a:lnSpc>
              </a:pPr>
              <a:r>
                <a:rPr kumimoji="1" lang="en-US" altLang="zh-CN" sz="1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1E</a:t>
              </a:r>
              <a:endParaRPr kumimoji="1" lang="en-US" altLang="zh-CN" sz="10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任意多边形 102"/>
            <p:cNvSpPr/>
            <p:nvPr>
              <p:custDataLst>
                <p:tags r:id="rId137"/>
              </p:custDataLst>
            </p:nvPr>
          </p:nvSpPr>
          <p:spPr bwMode="auto">
            <a:xfrm rot="16200000" flipV="1">
              <a:off x="2405063" y="4380335"/>
              <a:ext cx="128270" cy="437939"/>
            </a:xfrm>
            <a:custGeom>
              <a:avLst/>
              <a:gdLst>
                <a:gd name="T0" fmla="*/ 0 w 220980"/>
                <a:gd name="T1" fmla="*/ 0 h 800100"/>
                <a:gd name="T2" fmla="*/ 0 w 220980"/>
                <a:gd name="T3" fmla="*/ 161429 h 800100"/>
                <a:gd name="T4" fmla="*/ 376454 w 220980"/>
                <a:gd name="T5" fmla="*/ 144517 h 800100"/>
                <a:gd name="T6" fmla="*/ 376454 w 220980"/>
                <a:gd name="T7" fmla="*/ 13837 h 800100"/>
                <a:gd name="T8" fmla="*/ 0 w 220980"/>
                <a:gd name="T9" fmla="*/ 0 h 800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980"/>
                <a:gd name="T16" fmla="*/ 0 h 800100"/>
                <a:gd name="T17" fmla="*/ 220980 w 220980"/>
                <a:gd name="T18" fmla="*/ 800100 h 800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980" h="800100">
                  <a:moveTo>
                    <a:pt x="0" y="0"/>
                  </a:moveTo>
                  <a:lnTo>
                    <a:pt x="0" y="800100"/>
                  </a:lnTo>
                  <a:lnTo>
                    <a:pt x="220980" y="716280"/>
                  </a:lnTo>
                  <a:lnTo>
                    <a:pt x="220980" y="685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36000" tIns="36195" rIns="36000" bIns="36195" anchor="ctr" anchorCtr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ctr"/>
              <a:r>
                <a:rPr kumimoji="1" lang="en-US" altLang="zh-CN" sz="9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0</a:t>
              </a:r>
              <a:endParaRPr kumimoji="1" lang="en-US" altLang="zh-CN" sz="9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  <a:p>
              <a:pPr fontAlgn="ctr"/>
              <a:endParaRPr kumimoji="1" lang="en-US" altLang="zh-CN" sz="3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  <a:p>
              <a:pPr fontAlgn="ctr"/>
              <a:r>
                <a:rPr kumimoji="1" lang="en-US" altLang="zh-CN" sz="9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1</a:t>
              </a:r>
              <a:endParaRPr kumimoji="1" lang="en-US" altLang="zh-CN" sz="9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  <p:sp>
          <p:nvSpPr>
            <p:cNvPr id="19" name="Line 126"/>
            <p:cNvSpPr>
              <a:spLocks noChangeShapeType="1"/>
            </p:cNvSpPr>
            <p:nvPr>
              <p:custDataLst>
                <p:tags r:id="rId138"/>
              </p:custDataLst>
            </p:nvPr>
          </p:nvSpPr>
          <p:spPr bwMode="auto">
            <a:xfrm flipV="1">
              <a:off x="1475179" y="4786620"/>
              <a:ext cx="2219269" cy="7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0" name="Text Box 127"/>
            <p:cNvSpPr txBox="1">
              <a:spLocks noChangeArrowheads="1"/>
            </p:cNvSpPr>
            <p:nvPr>
              <p:custDataLst>
                <p:tags r:id="rId139"/>
              </p:custDataLst>
            </p:nvPr>
          </p:nvSpPr>
          <p:spPr bwMode="auto">
            <a:xfrm>
              <a:off x="666892" y="4738747"/>
              <a:ext cx="899818" cy="102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lnSpc>
                  <a:spcPct val="60000"/>
                </a:lnSpc>
              </a:pPr>
              <a:r>
                <a:rPr kumimoji="1" lang="en-US" altLang="zh-CN" sz="1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 for overflow</a:t>
              </a:r>
              <a:endParaRPr kumimoji="1" lang="en-US" altLang="zh-CN" sz="10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3" name="Line 126"/>
            <p:cNvSpPr>
              <a:spLocks noChangeShapeType="1"/>
            </p:cNvSpPr>
            <p:nvPr>
              <p:custDataLst>
                <p:tags r:id="rId140"/>
              </p:custDataLst>
            </p:nvPr>
          </p:nvSpPr>
          <p:spPr bwMode="auto">
            <a:xfrm flipV="1">
              <a:off x="1475179" y="4954882"/>
              <a:ext cx="2219269" cy="70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04" name="Text Box 127"/>
            <p:cNvSpPr txBox="1">
              <a:spLocks noChangeArrowheads="1"/>
            </p:cNvSpPr>
            <p:nvPr>
              <p:custDataLst>
                <p:tags r:id="rId141"/>
              </p:custDataLst>
            </p:nvPr>
          </p:nvSpPr>
          <p:spPr bwMode="auto">
            <a:xfrm>
              <a:off x="519035" y="4918274"/>
              <a:ext cx="899818" cy="102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lnSpc>
                  <a:spcPct val="60000"/>
                </a:lnSpc>
              </a:pPr>
              <a:r>
                <a:rPr kumimoji="1" lang="en-US" altLang="zh-CN" sz="1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cp0out</a:t>
              </a:r>
              <a:endParaRPr kumimoji="1" lang="en-US" altLang="zh-CN" sz="10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7" name="Line 126"/>
            <p:cNvSpPr>
              <a:spLocks noChangeShapeType="1"/>
            </p:cNvSpPr>
            <p:nvPr>
              <p:custDataLst>
                <p:tags r:id="rId142"/>
              </p:custDataLst>
            </p:nvPr>
          </p:nvSpPr>
          <p:spPr bwMode="auto">
            <a:xfrm flipV="1">
              <a:off x="10844408" y="1923345"/>
              <a:ext cx="437235" cy="70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80" name="Text Box 127"/>
            <p:cNvSpPr txBox="1"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>
              <a:off x="10845111" y="1581190"/>
              <a:ext cx="899818" cy="102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lnSpc>
                  <a:spcPct val="60000"/>
                </a:lnSpc>
              </a:pPr>
              <a:r>
                <a:rPr kumimoji="1" lang="en-US" altLang="zh-CN" sz="1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cp0out</a:t>
              </a:r>
              <a:endParaRPr kumimoji="1" lang="en-US" altLang="zh-CN" sz="10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" name="圆角矩形 13"/>
          <p:cNvSpPr/>
          <p:nvPr>
            <p:custDataLst>
              <p:tags r:id="rId144"/>
            </p:custDataLst>
          </p:nvPr>
        </p:nvSpPr>
        <p:spPr bwMode="auto">
          <a:xfrm>
            <a:off x="465261" y="246311"/>
            <a:ext cx="7301201" cy="682625"/>
          </a:xfrm>
          <a:prstGeom prst="round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71500" indent="-571500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一、支持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：多周期数据通路需增加信号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0" name="矩形 154"/>
          <p:cNvSpPr>
            <a:spLocks noChangeArrowheads="1"/>
          </p:cNvSpPr>
          <p:nvPr>
            <p:custDataLst>
              <p:tags r:id="rId145"/>
            </p:custDataLst>
          </p:nvPr>
        </p:nvSpPr>
        <p:spPr bwMode="auto">
          <a:xfrm>
            <a:off x="10263823" y="8614093"/>
            <a:ext cx="2398712" cy="14398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tailEnd type="triangle" w="lg" len="lg"/>
          </a:ln>
        </p:spPr>
        <p:txBody>
          <a:bodyPr wrap="none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UART2</a:t>
            </a:r>
            <a:endParaRPr lang="zh-CN" altLang="en-US">
              <a:latin typeface="黑体" panose="02010609060101010101" charset="-122"/>
              <a:ea typeface="黑体" panose="02010609060101010101" charset="-122"/>
              <a:sym typeface="Wingdings" panose="05000000000000000000" pitchFamily="2" charset="2"/>
            </a:endParaRPr>
          </a:p>
        </p:txBody>
      </p:sp>
      <p:sp>
        <p:nvSpPr>
          <p:cNvPr id="12295" name="矩形 153"/>
          <p:cNvSpPr>
            <a:spLocks noChangeArrowheads="1"/>
          </p:cNvSpPr>
          <p:nvPr>
            <p:custDataLst>
              <p:tags r:id="rId146"/>
            </p:custDataLst>
          </p:nvPr>
        </p:nvSpPr>
        <p:spPr bwMode="auto">
          <a:xfrm>
            <a:off x="10455910" y="8829993"/>
            <a:ext cx="960438" cy="288925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round/>
            <a:tailEnd type="triangle" w="lg" len="lg"/>
          </a:ln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1800">
                <a:latin typeface="Cambria" panose="02040503050406030204" pitchFamily="18" charset="0"/>
                <a:ea typeface="华文中宋" panose="02010600040101010101" pitchFamily="2" charset="-122"/>
                <a:sym typeface="Wingdings" panose="05000000000000000000" pitchFamily="2" charset="2"/>
              </a:rPr>
              <a:t>DATA</a:t>
            </a:r>
            <a:endParaRPr lang="zh-CN" altLang="en-US" sz="2800">
              <a:latin typeface="Cambria" panose="02040503050406030204" pitchFamily="18" charset="0"/>
              <a:ea typeface="华文中宋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2296" name="矩形 169"/>
          <p:cNvSpPr>
            <a:spLocks noChangeArrowheads="1"/>
          </p:cNvSpPr>
          <p:nvPr>
            <p:custDataLst>
              <p:tags r:id="rId147"/>
            </p:custDataLst>
          </p:nvPr>
        </p:nvSpPr>
        <p:spPr bwMode="auto">
          <a:xfrm>
            <a:off x="10455910" y="9118918"/>
            <a:ext cx="960438" cy="287337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round/>
            <a:tailEnd type="triangle" w="lg" len="lg"/>
          </a:ln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1800">
                <a:latin typeface="Cambria" panose="02040503050406030204" pitchFamily="18" charset="0"/>
                <a:ea typeface="华文中宋" panose="02010600040101010101" pitchFamily="2" charset="-122"/>
                <a:sym typeface="Wingdings" panose="05000000000000000000" pitchFamily="2" charset="2"/>
              </a:rPr>
              <a:t>LSR</a:t>
            </a:r>
            <a:endParaRPr lang="zh-CN" altLang="en-US" sz="2800">
              <a:latin typeface="Cambria" panose="02040503050406030204" pitchFamily="18" charset="0"/>
              <a:ea typeface="华文中宋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2297" name="矩形 170"/>
          <p:cNvSpPr>
            <a:spLocks noChangeArrowheads="1"/>
          </p:cNvSpPr>
          <p:nvPr>
            <p:custDataLst>
              <p:tags r:id="rId148"/>
            </p:custDataLst>
          </p:nvPr>
        </p:nvSpPr>
        <p:spPr bwMode="auto">
          <a:xfrm>
            <a:off x="10455910" y="9406255"/>
            <a:ext cx="960438" cy="288925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round/>
            <a:tailEnd type="triangle" w="lg" len="lg"/>
          </a:ln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1800">
                <a:latin typeface="Cambria" panose="02040503050406030204" pitchFamily="18" charset="0"/>
                <a:ea typeface="华文中宋" panose="02010600040101010101" pitchFamily="2" charset="-122"/>
                <a:sym typeface="Wingdings" panose="05000000000000000000" pitchFamily="2" charset="2"/>
              </a:rPr>
              <a:t>DIVR</a:t>
            </a:r>
            <a:endParaRPr lang="zh-CN" altLang="en-US" sz="2800">
              <a:latin typeface="Cambria" panose="02040503050406030204" pitchFamily="18" charset="0"/>
              <a:ea typeface="华文中宋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2298" name="矩形 171"/>
          <p:cNvSpPr>
            <a:spLocks noChangeArrowheads="1"/>
          </p:cNvSpPr>
          <p:nvPr>
            <p:custDataLst>
              <p:tags r:id="rId149"/>
            </p:custDataLst>
          </p:nvPr>
        </p:nvSpPr>
        <p:spPr bwMode="auto">
          <a:xfrm>
            <a:off x="10455910" y="9695180"/>
            <a:ext cx="960438" cy="287338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round/>
            <a:tailEnd type="triangle" w="lg" len="lg"/>
          </a:ln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1800">
                <a:latin typeface="Cambria" panose="02040503050406030204" pitchFamily="18" charset="0"/>
                <a:ea typeface="华文中宋" panose="02010600040101010101" pitchFamily="2" charset="-122"/>
                <a:sym typeface="Wingdings" panose="05000000000000000000" pitchFamily="2" charset="2"/>
              </a:rPr>
              <a:t>DIVT</a:t>
            </a:r>
            <a:endParaRPr lang="zh-CN" altLang="en-US" sz="2800">
              <a:latin typeface="Cambria" panose="02040503050406030204" pitchFamily="18" charset="0"/>
              <a:ea typeface="华文中宋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21" name="矩形 20"/>
          <p:cNvSpPr/>
          <p:nvPr>
            <p:custDataLst>
              <p:tags r:id="rId150"/>
            </p:custDataLst>
          </p:nvPr>
        </p:nvSpPr>
        <p:spPr bwMode="auto">
          <a:xfrm>
            <a:off x="11511598" y="9334818"/>
            <a:ext cx="960437" cy="57626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pPr marL="342900" indent="-342900" algn="ctr" defTabSz="914400" eaLnBrk="1" hangingPunct="1">
              <a:spcBef>
                <a:spcPts val="0"/>
              </a:spcBef>
              <a:buClr>
                <a:srgbClr val="FF99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+mn-ea"/>
                <a:ea typeface="+mn-ea"/>
                <a:sym typeface="Wingdings" panose="05000000000000000000" pitchFamily="2" charset="2"/>
              </a:rPr>
              <a:t>接口</a:t>
            </a:r>
            <a:endParaRPr lang="en-US" altLang="zh-CN" sz="1800" dirty="0">
              <a:latin typeface="+mn-ea"/>
              <a:ea typeface="+mn-ea"/>
              <a:sym typeface="Wingdings" panose="05000000000000000000" pitchFamily="2" charset="2"/>
            </a:endParaRPr>
          </a:p>
          <a:p>
            <a:pPr marL="342900" indent="-342900" algn="ctr" defTabSz="914400" eaLnBrk="1" hangingPunct="1">
              <a:spcBef>
                <a:spcPts val="0"/>
              </a:spcBef>
              <a:buClr>
                <a:srgbClr val="FF99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+mn-ea"/>
                <a:ea typeface="+mn-ea"/>
                <a:sym typeface="Wingdings" panose="05000000000000000000" pitchFamily="2" charset="2"/>
              </a:rPr>
              <a:t>逻辑</a:t>
            </a:r>
            <a:endParaRPr lang="zh-CN" altLang="en-US" sz="1800" dirty="0"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12300" name="矩形 16"/>
          <p:cNvSpPr>
            <a:spLocks noChangeArrowheads="1"/>
          </p:cNvSpPr>
          <p:nvPr>
            <p:custDataLst>
              <p:tags r:id="rId151"/>
            </p:custDataLst>
          </p:nvPr>
        </p:nvSpPr>
        <p:spPr bwMode="auto">
          <a:xfrm>
            <a:off x="10263823" y="7029768"/>
            <a:ext cx="2398712" cy="14398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tailEnd type="triangle" w="lg" len="lg"/>
          </a:ln>
        </p:spPr>
        <p:txBody>
          <a:bodyPr wrap="none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UART1</a:t>
            </a:r>
            <a:endParaRPr lang="zh-CN" altLang="en-US">
              <a:latin typeface="黑体" panose="02010609060101010101" charset="-122"/>
              <a:ea typeface="黑体" panose="02010609060101010101" charset="-122"/>
              <a:sym typeface="Wingdings" panose="05000000000000000000" pitchFamily="2" charset="2"/>
            </a:endParaRPr>
          </a:p>
        </p:txBody>
      </p:sp>
      <p:sp>
        <p:nvSpPr>
          <p:cNvPr id="12301" name="矩形 17"/>
          <p:cNvSpPr>
            <a:spLocks noChangeArrowheads="1"/>
          </p:cNvSpPr>
          <p:nvPr>
            <p:custDataLst>
              <p:tags r:id="rId152"/>
            </p:custDataLst>
          </p:nvPr>
        </p:nvSpPr>
        <p:spPr bwMode="auto">
          <a:xfrm>
            <a:off x="10455910" y="7245668"/>
            <a:ext cx="958850" cy="288925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round/>
            <a:tailEnd type="triangle" w="lg" len="lg"/>
          </a:ln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1800">
                <a:latin typeface="Cambria" panose="02040503050406030204" pitchFamily="18" charset="0"/>
                <a:ea typeface="华文中宋" panose="02010600040101010101" pitchFamily="2" charset="-122"/>
                <a:sym typeface="Wingdings" panose="05000000000000000000" pitchFamily="2" charset="2"/>
              </a:rPr>
              <a:t>DATA</a:t>
            </a:r>
            <a:endParaRPr lang="zh-CN" altLang="en-US" sz="2800">
              <a:latin typeface="Cambria" panose="02040503050406030204" pitchFamily="18" charset="0"/>
              <a:ea typeface="华文中宋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2302" name="矩形 18"/>
          <p:cNvSpPr>
            <a:spLocks noChangeArrowheads="1"/>
          </p:cNvSpPr>
          <p:nvPr>
            <p:custDataLst>
              <p:tags r:id="rId153"/>
            </p:custDataLst>
          </p:nvPr>
        </p:nvSpPr>
        <p:spPr bwMode="auto">
          <a:xfrm>
            <a:off x="10455910" y="7534593"/>
            <a:ext cx="958850" cy="287337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round/>
            <a:tailEnd type="triangle" w="lg" len="lg"/>
          </a:ln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1800">
                <a:latin typeface="Cambria" panose="02040503050406030204" pitchFamily="18" charset="0"/>
                <a:ea typeface="华文中宋" panose="02010600040101010101" pitchFamily="2" charset="-122"/>
                <a:sym typeface="Wingdings" panose="05000000000000000000" pitchFamily="2" charset="2"/>
              </a:rPr>
              <a:t>LSR</a:t>
            </a:r>
            <a:endParaRPr lang="zh-CN" altLang="en-US" sz="2800">
              <a:latin typeface="Cambria" panose="02040503050406030204" pitchFamily="18" charset="0"/>
              <a:ea typeface="华文中宋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2303" name="矩形 19"/>
          <p:cNvSpPr>
            <a:spLocks noChangeArrowheads="1"/>
          </p:cNvSpPr>
          <p:nvPr>
            <p:custDataLst>
              <p:tags r:id="rId154"/>
            </p:custDataLst>
          </p:nvPr>
        </p:nvSpPr>
        <p:spPr bwMode="auto">
          <a:xfrm>
            <a:off x="10455910" y="7821930"/>
            <a:ext cx="958850" cy="288925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round/>
            <a:tailEnd type="triangle" w="lg" len="lg"/>
          </a:ln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1800">
                <a:latin typeface="Cambria" panose="02040503050406030204" pitchFamily="18" charset="0"/>
                <a:ea typeface="华文中宋" panose="02010600040101010101" pitchFamily="2" charset="-122"/>
                <a:sym typeface="Wingdings" panose="05000000000000000000" pitchFamily="2" charset="2"/>
              </a:rPr>
              <a:t>DIVR</a:t>
            </a:r>
            <a:endParaRPr lang="zh-CN" altLang="en-US" sz="2800">
              <a:latin typeface="Cambria" panose="02040503050406030204" pitchFamily="18" charset="0"/>
              <a:ea typeface="华文中宋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2304" name="矩形 20"/>
          <p:cNvSpPr>
            <a:spLocks noChangeArrowheads="1"/>
          </p:cNvSpPr>
          <p:nvPr>
            <p:custDataLst>
              <p:tags r:id="rId155"/>
            </p:custDataLst>
          </p:nvPr>
        </p:nvSpPr>
        <p:spPr bwMode="auto">
          <a:xfrm>
            <a:off x="10455910" y="8110855"/>
            <a:ext cx="958850" cy="287338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round/>
            <a:tailEnd type="triangle" w="lg" len="lg"/>
          </a:ln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1800">
                <a:latin typeface="Cambria" panose="02040503050406030204" pitchFamily="18" charset="0"/>
                <a:ea typeface="华文中宋" panose="02010600040101010101" pitchFamily="2" charset="-122"/>
                <a:sym typeface="Wingdings" panose="05000000000000000000" pitchFamily="2" charset="2"/>
              </a:rPr>
              <a:t>DIVT</a:t>
            </a:r>
            <a:endParaRPr lang="zh-CN" altLang="en-US" sz="2800">
              <a:latin typeface="Cambria" panose="02040503050406030204" pitchFamily="18" charset="0"/>
              <a:ea typeface="华文中宋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23" name="矩形 22"/>
          <p:cNvSpPr/>
          <p:nvPr>
            <p:custDataLst>
              <p:tags r:id="rId156"/>
            </p:custDataLst>
          </p:nvPr>
        </p:nvSpPr>
        <p:spPr bwMode="auto">
          <a:xfrm>
            <a:off x="11511598" y="7750493"/>
            <a:ext cx="960437" cy="57626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pPr marL="342900" indent="-342900" algn="ctr" defTabSz="914400" eaLnBrk="1" hangingPunct="1">
              <a:spcBef>
                <a:spcPts val="0"/>
              </a:spcBef>
              <a:buClr>
                <a:srgbClr val="FF99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+mn-ea"/>
                <a:ea typeface="+mn-ea"/>
                <a:sym typeface="Wingdings" panose="05000000000000000000" pitchFamily="2" charset="2"/>
              </a:rPr>
              <a:t>接口</a:t>
            </a:r>
            <a:endParaRPr lang="en-US" altLang="zh-CN" sz="1800" dirty="0">
              <a:latin typeface="+mn-ea"/>
              <a:ea typeface="+mn-ea"/>
              <a:sym typeface="Wingdings" panose="05000000000000000000" pitchFamily="2" charset="2"/>
            </a:endParaRPr>
          </a:p>
          <a:p>
            <a:pPr marL="342900" indent="-342900" algn="ctr" defTabSz="914400" eaLnBrk="1" hangingPunct="1">
              <a:spcBef>
                <a:spcPts val="0"/>
              </a:spcBef>
              <a:buClr>
                <a:srgbClr val="FF99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+mn-ea"/>
                <a:ea typeface="+mn-ea"/>
                <a:sym typeface="Wingdings" panose="05000000000000000000" pitchFamily="2" charset="2"/>
              </a:rPr>
              <a:t>逻辑</a:t>
            </a:r>
            <a:endParaRPr lang="zh-CN" altLang="en-US" sz="1800" dirty="0"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12306" name="矩形 22"/>
          <p:cNvSpPr>
            <a:spLocks noChangeArrowheads="1"/>
          </p:cNvSpPr>
          <p:nvPr>
            <p:custDataLst>
              <p:tags r:id="rId157"/>
            </p:custDataLst>
          </p:nvPr>
        </p:nvSpPr>
        <p:spPr bwMode="auto">
          <a:xfrm>
            <a:off x="10263823" y="5445443"/>
            <a:ext cx="2398712" cy="1441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tailEnd type="triangle" w="lg" len="lg"/>
          </a:ln>
        </p:spPr>
        <p:txBody>
          <a:bodyPr wrap="none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UART0</a:t>
            </a:r>
            <a:endParaRPr lang="zh-CN" altLang="en-US">
              <a:latin typeface="黑体" panose="02010609060101010101" charset="-122"/>
              <a:ea typeface="黑体" panose="02010609060101010101" charset="-122"/>
              <a:sym typeface="Wingdings" panose="05000000000000000000" pitchFamily="2" charset="2"/>
            </a:endParaRPr>
          </a:p>
        </p:txBody>
      </p:sp>
      <p:sp>
        <p:nvSpPr>
          <p:cNvPr id="12307" name="矩形 23"/>
          <p:cNvSpPr>
            <a:spLocks noChangeArrowheads="1"/>
          </p:cNvSpPr>
          <p:nvPr>
            <p:custDataLst>
              <p:tags r:id="rId158"/>
            </p:custDataLst>
          </p:nvPr>
        </p:nvSpPr>
        <p:spPr bwMode="auto">
          <a:xfrm>
            <a:off x="10455910" y="5662930"/>
            <a:ext cx="958850" cy="287338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round/>
            <a:tailEnd type="triangle" w="lg" len="lg"/>
          </a:ln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1800">
                <a:latin typeface="Cambria" panose="02040503050406030204" pitchFamily="18" charset="0"/>
                <a:ea typeface="华文中宋" panose="02010600040101010101" pitchFamily="2" charset="-122"/>
                <a:sym typeface="Wingdings" panose="05000000000000000000" pitchFamily="2" charset="2"/>
              </a:rPr>
              <a:t>DATA</a:t>
            </a:r>
            <a:endParaRPr lang="zh-CN" altLang="en-US" sz="2800">
              <a:latin typeface="Cambria" panose="02040503050406030204" pitchFamily="18" charset="0"/>
              <a:ea typeface="华文中宋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2308" name="矩形 24"/>
          <p:cNvSpPr>
            <a:spLocks noChangeArrowheads="1"/>
          </p:cNvSpPr>
          <p:nvPr>
            <p:custDataLst>
              <p:tags r:id="rId159"/>
            </p:custDataLst>
          </p:nvPr>
        </p:nvSpPr>
        <p:spPr bwMode="auto">
          <a:xfrm>
            <a:off x="10455910" y="5950268"/>
            <a:ext cx="958850" cy="287337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round/>
            <a:tailEnd type="triangle" w="lg" len="lg"/>
          </a:ln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1800">
                <a:latin typeface="Cambria" panose="02040503050406030204" pitchFamily="18" charset="0"/>
                <a:ea typeface="华文中宋" panose="02010600040101010101" pitchFamily="2" charset="-122"/>
                <a:sym typeface="Wingdings" panose="05000000000000000000" pitchFamily="2" charset="2"/>
              </a:rPr>
              <a:t>LSR</a:t>
            </a:r>
            <a:endParaRPr lang="zh-CN" altLang="en-US" sz="2800">
              <a:latin typeface="Cambria" panose="02040503050406030204" pitchFamily="18" charset="0"/>
              <a:ea typeface="华文中宋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2309" name="矩形 25"/>
          <p:cNvSpPr>
            <a:spLocks noChangeArrowheads="1"/>
          </p:cNvSpPr>
          <p:nvPr>
            <p:custDataLst>
              <p:tags r:id="rId160"/>
            </p:custDataLst>
          </p:nvPr>
        </p:nvSpPr>
        <p:spPr bwMode="auto">
          <a:xfrm>
            <a:off x="10455910" y="6237605"/>
            <a:ext cx="958850" cy="288925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round/>
            <a:tailEnd type="triangle" w="lg" len="lg"/>
          </a:ln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1800">
                <a:latin typeface="Cambria" panose="02040503050406030204" pitchFamily="18" charset="0"/>
                <a:ea typeface="华文中宋" panose="02010600040101010101" pitchFamily="2" charset="-122"/>
                <a:sym typeface="Wingdings" panose="05000000000000000000" pitchFamily="2" charset="2"/>
              </a:rPr>
              <a:t>DIVR</a:t>
            </a:r>
            <a:endParaRPr lang="zh-CN" altLang="en-US" sz="2800">
              <a:latin typeface="Cambria" panose="02040503050406030204" pitchFamily="18" charset="0"/>
              <a:ea typeface="华文中宋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2310" name="矩形 26"/>
          <p:cNvSpPr>
            <a:spLocks noChangeArrowheads="1"/>
          </p:cNvSpPr>
          <p:nvPr>
            <p:custDataLst>
              <p:tags r:id="rId161"/>
            </p:custDataLst>
          </p:nvPr>
        </p:nvSpPr>
        <p:spPr bwMode="auto">
          <a:xfrm>
            <a:off x="10455910" y="6526530"/>
            <a:ext cx="958850" cy="287338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round/>
            <a:tailEnd type="triangle" w="lg" len="lg"/>
          </a:ln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1800">
                <a:latin typeface="Cambria" panose="02040503050406030204" pitchFamily="18" charset="0"/>
                <a:ea typeface="华文中宋" panose="02010600040101010101" pitchFamily="2" charset="-122"/>
                <a:sym typeface="Wingdings" panose="05000000000000000000" pitchFamily="2" charset="2"/>
              </a:rPr>
              <a:t>DIVT</a:t>
            </a:r>
            <a:endParaRPr lang="zh-CN" altLang="en-US" sz="2800">
              <a:latin typeface="Cambria" panose="02040503050406030204" pitchFamily="18" charset="0"/>
              <a:ea typeface="华文中宋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24" name="矩形 23"/>
          <p:cNvSpPr/>
          <p:nvPr>
            <p:custDataLst>
              <p:tags r:id="rId162"/>
            </p:custDataLst>
          </p:nvPr>
        </p:nvSpPr>
        <p:spPr bwMode="auto">
          <a:xfrm>
            <a:off x="11511598" y="6166168"/>
            <a:ext cx="960437" cy="57626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pPr marL="342900" indent="-342900" algn="ctr" defTabSz="914400" eaLnBrk="1" hangingPunct="1">
              <a:spcBef>
                <a:spcPts val="0"/>
              </a:spcBef>
              <a:buClr>
                <a:srgbClr val="FF99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+mn-ea"/>
                <a:ea typeface="+mn-ea"/>
                <a:sym typeface="Wingdings" panose="05000000000000000000" pitchFamily="2" charset="2"/>
              </a:rPr>
              <a:t>接口</a:t>
            </a:r>
            <a:endParaRPr lang="en-US" altLang="zh-CN" sz="1800" dirty="0">
              <a:latin typeface="+mn-ea"/>
              <a:ea typeface="+mn-ea"/>
              <a:sym typeface="Wingdings" panose="05000000000000000000" pitchFamily="2" charset="2"/>
            </a:endParaRPr>
          </a:p>
          <a:p>
            <a:pPr marL="342900" indent="-342900" algn="ctr" defTabSz="914400" eaLnBrk="1" hangingPunct="1">
              <a:spcBef>
                <a:spcPts val="0"/>
              </a:spcBef>
              <a:buClr>
                <a:srgbClr val="FF99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+mn-ea"/>
                <a:ea typeface="+mn-ea"/>
                <a:sym typeface="Wingdings" panose="05000000000000000000" pitchFamily="2" charset="2"/>
              </a:rPr>
              <a:t>逻辑</a:t>
            </a:r>
            <a:endParaRPr lang="zh-CN" altLang="en-US" sz="1800" dirty="0"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12312" name="Line 55"/>
          <p:cNvSpPr>
            <a:spLocks noChangeShapeType="1"/>
          </p:cNvSpPr>
          <p:nvPr>
            <p:custDataLst>
              <p:tags r:id="rId163"/>
            </p:custDataLst>
          </p:nvPr>
        </p:nvSpPr>
        <p:spPr bwMode="auto">
          <a:xfrm flipV="1">
            <a:off x="4504373" y="7534593"/>
            <a:ext cx="11509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3" name="Line 55"/>
          <p:cNvSpPr>
            <a:spLocks noChangeShapeType="1"/>
          </p:cNvSpPr>
          <p:nvPr>
            <p:custDataLst>
              <p:tags r:id="rId164"/>
            </p:custDataLst>
          </p:nvPr>
        </p:nvSpPr>
        <p:spPr bwMode="auto">
          <a:xfrm flipV="1">
            <a:off x="4504373" y="8110855"/>
            <a:ext cx="1150937" cy="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4" name="Line 55"/>
          <p:cNvSpPr>
            <a:spLocks noChangeShapeType="1"/>
          </p:cNvSpPr>
          <p:nvPr>
            <p:custDataLst>
              <p:tags r:id="rId165"/>
            </p:custDataLst>
          </p:nvPr>
        </p:nvSpPr>
        <p:spPr bwMode="auto">
          <a:xfrm flipH="1" flipV="1">
            <a:off x="4504373" y="7821930"/>
            <a:ext cx="1150937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5" name="Line 55"/>
          <p:cNvSpPr>
            <a:spLocks noChangeShapeType="1"/>
          </p:cNvSpPr>
          <p:nvPr>
            <p:custDataLst>
              <p:tags r:id="rId166"/>
            </p:custDataLst>
          </p:nvPr>
        </p:nvSpPr>
        <p:spPr bwMode="auto">
          <a:xfrm flipV="1">
            <a:off x="8247698" y="7463155"/>
            <a:ext cx="11525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6" name="Line 55"/>
          <p:cNvSpPr>
            <a:spLocks noChangeShapeType="1"/>
          </p:cNvSpPr>
          <p:nvPr>
            <p:custDataLst>
              <p:tags r:id="rId167"/>
            </p:custDataLst>
          </p:nvPr>
        </p:nvSpPr>
        <p:spPr bwMode="auto">
          <a:xfrm flipV="1">
            <a:off x="8247698" y="7679055"/>
            <a:ext cx="863600" cy="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7" name="Line 55"/>
          <p:cNvSpPr>
            <a:spLocks noChangeShapeType="1"/>
          </p:cNvSpPr>
          <p:nvPr>
            <p:custDataLst>
              <p:tags r:id="rId168"/>
            </p:custDataLst>
          </p:nvPr>
        </p:nvSpPr>
        <p:spPr bwMode="auto">
          <a:xfrm flipV="1">
            <a:off x="9111298" y="9550718"/>
            <a:ext cx="1152525" cy="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8" name="Line 55"/>
          <p:cNvSpPr>
            <a:spLocks noChangeShapeType="1"/>
          </p:cNvSpPr>
          <p:nvPr>
            <p:custDataLst>
              <p:tags r:id="rId169"/>
            </p:custDataLst>
          </p:nvPr>
        </p:nvSpPr>
        <p:spPr bwMode="auto">
          <a:xfrm flipH="1">
            <a:off x="8919210" y="9334818"/>
            <a:ext cx="1344613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9" name="Line 55"/>
          <p:cNvSpPr>
            <a:spLocks noChangeShapeType="1"/>
          </p:cNvSpPr>
          <p:nvPr>
            <p:custDataLst>
              <p:tags r:id="rId170"/>
            </p:custDataLst>
          </p:nvPr>
        </p:nvSpPr>
        <p:spPr bwMode="auto">
          <a:xfrm flipH="1" flipV="1">
            <a:off x="8919210" y="6526530"/>
            <a:ext cx="1344613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0" name="Line 55"/>
          <p:cNvSpPr>
            <a:spLocks noChangeShapeType="1"/>
          </p:cNvSpPr>
          <p:nvPr>
            <p:custDataLst>
              <p:tags r:id="rId171"/>
            </p:custDataLst>
          </p:nvPr>
        </p:nvSpPr>
        <p:spPr bwMode="auto">
          <a:xfrm flipV="1">
            <a:off x="9400223" y="5878830"/>
            <a:ext cx="0" cy="32400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1" name="Line 55"/>
          <p:cNvSpPr>
            <a:spLocks noChangeShapeType="1"/>
          </p:cNvSpPr>
          <p:nvPr>
            <p:custDataLst>
              <p:tags r:id="rId172"/>
            </p:custDataLst>
          </p:nvPr>
        </p:nvSpPr>
        <p:spPr bwMode="auto">
          <a:xfrm flipV="1">
            <a:off x="9404985" y="7286943"/>
            <a:ext cx="86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2" name="Line 55"/>
          <p:cNvSpPr>
            <a:spLocks noChangeShapeType="1"/>
          </p:cNvSpPr>
          <p:nvPr>
            <p:custDataLst>
              <p:tags r:id="rId173"/>
            </p:custDataLst>
          </p:nvPr>
        </p:nvSpPr>
        <p:spPr bwMode="auto">
          <a:xfrm flipV="1">
            <a:off x="9404985" y="5878830"/>
            <a:ext cx="86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3" name="Line 55"/>
          <p:cNvSpPr>
            <a:spLocks noChangeShapeType="1"/>
          </p:cNvSpPr>
          <p:nvPr>
            <p:custDataLst>
              <p:tags r:id="rId174"/>
            </p:custDataLst>
          </p:nvPr>
        </p:nvSpPr>
        <p:spPr bwMode="auto">
          <a:xfrm flipV="1">
            <a:off x="9404985" y="9115743"/>
            <a:ext cx="86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4" name="Line 55"/>
          <p:cNvSpPr>
            <a:spLocks noChangeShapeType="1"/>
          </p:cNvSpPr>
          <p:nvPr>
            <p:custDataLst>
              <p:tags r:id="rId175"/>
            </p:custDataLst>
          </p:nvPr>
        </p:nvSpPr>
        <p:spPr bwMode="auto">
          <a:xfrm>
            <a:off x="9111298" y="6670993"/>
            <a:ext cx="0" cy="2879725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5" name="Line 55"/>
          <p:cNvSpPr>
            <a:spLocks noChangeShapeType="1"/>
          </p:cNvSpPr>
          <p:nvPr>
            <p:custDataLst>
              <p:tags r:id="rId176"/>
            </p:custDataLst>
          </p:nvPr>
        </p:nvSpPr>
        <p:spPr bwMode="auto">
          <a:xfrm flipV="1">
            <a:off x="9111298" y="6670993"/>
            <a:ext cx="1152525" cy="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8" name="Line 55"/>
          <p:cNvSpPr>
            <a:spLocks noChangeShapeType="1"/>
          </p:cNvSpPr>
          <p:nvPr>
            <p:custDataLst>
              <p:tags r:id="rId177"/>
            </p:custDataLst>
          </p:nvPr>
        </p:nvSpPr>
        <p:spPr bwMode="auto">
          <a:xfrm flipH="1" flipV="1">
            <a:off x="9687560" y="7679055"/>
            <a:ext cx="576263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9" name="Line 55"/>
          <p:cNvSpPr>
            <a:spLocks noChangeShapeType="1"/>
          </p:cNvSpPr>
          <p:nvPr>
            <p:custDataLst>
              <p:tags r:id="rId178"/>
            </p:custDataLst>
          </p:nvPr>
        </p:nvSpPr>
        <p:spPr bwMode="auto">
          <a:xfrm>
            <a:off x="9111298" y="7821930"/>
            <a:ext cx="1152525" cy="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0" name="Rectangle 16"/>
          <p:cNvSpPr>
            <a:spLocks noChangeArrowheads="1"/>
          </p:cNvSpPr>
          <p:nvPr>
            <p:custDataLst>
              <p:tags r:id="rId179"/>
            </p:custDataLst>
          </p:nvPr>
        </p:nvSpPr>
        <p:spPr bwMode="auto">
          <a:xfrm>
            <a:off x="5655310" y="6742430"/>
            <a:ext cx="2592388" cy="208756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</a:ln>
        </p:spPr>
        <p:txBody>
          <a:bodyPr wrap="none" rIns="3600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ctr"/>
            <a:r>
              <a:rPr kumimoji="1" lang="en-US" altLang="zh-CN" sz="2000">
                <a:solidFill>
                  <a:srgbClr val="000000"/>
                </a:solidFill>
                <a:latin typeface="Cambria" panose="02040503050406030204" pitchFamily="18" charset="0"/>
                <a:ea typeface="黑体" panose="02010609060101010101" charset="-122"/>
              </a:rPr>
              <a:t>Bridge</a:t>
            </a:r>
            <a:endParaRPr kumimoji="1" lang="zh-CN" altLang="en-US" sz="2000">
              <a:solidFill>
                <a:srgbClr val="000000"/>
              </a:solidFill>
              <a:latin typeface="Cambria" panose="02040503050406030204" pitchFamily="18" charset="0"/>
              <a:ea typeface="黑体" panose="02010609060101010101" charset="-122"/>
            </a:endParaRPr>
          </a:p>
        </p:txBody>
      </p:sp>
      <p:sp>
        <p:nvSpPr>
          <p:cNvPr id="12331" name="Text Box 17"/>
          <p:cNvSpPr txBox="1">
            <a:spLocks noChangeArrowheads="1"/>
          </p:cNvSpPr>
          <p:nvPr>
            <p:custDataLst>
              <p:tags r:id="rId180"/>
            </p:custDataLst>
          </p:nvPr>
        </p:nvSpPr>
        <p:spPr bwMode="auto">
          <a:xfrm>
            <a:off x="5736273" y="7294880"/>
            <a:ext cx="1071562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lnSpc>
                <a:spcPct val="150000"/>
              </a:lnSpc>
            </a:pPr>
            <a:r>
              <a: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PrAddr</a:t>
            </a:r>
            <a:endParaRPr kumimoji="1"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ctr" hangingPunct="1">
              <a:lnSpc>
                <a:spcPct val="150000"/>
              </a:lnSpc>
            </a:pPr>
            <a:r>
              <a: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PrRD</a:t>
            </a:r>
            <a:endParaRPr kumimoji="1"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ctr" hangingPunct="1">
              <a:lnSpc>
                <a:spcPct val="150000"/>
              </a:lnSpc>
            </a:pPr>
            <a:r>
              <a: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PrWD</a:t>
            </a:r>
            <a:endParaRPr kumimoji="1"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32" name="Text Box 22"/>
          <p:cNvSpPr txBox="1">
            <a:spLocks noChangeArrowheads="1"/>
          </p:cNvSpPr>
          <p:nvPr>
            <p:custDataLst>
              <p:tags r:id="rId181"/>
            </p:custDataLst>
          </p:nvPr>
        </p:nvSpPr>
        <p:spPr bwMode="auto">
          <a:xfrm>
            <a:off x="6969760" y="7340918"/>
            <a:ext cx="127793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/>
            <a:r>
              <a: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DEV_Addr</a:t>
            </a:r>
            <a:endParaRPr kumimoji="1"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ctr" hangingPunct="1"/>
            <a:r>
              <a: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DEV_WD</a:t>
            </a:r>
            <a:endParaRPr kumimoji="1"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33" name="Text Box 22"/>
          <p:cNvSpPr txBox="1">
            <a:spLocks noChangeArrowheads="1"/>
          </p:cNvSpPr>
          <p:nvPr>
            <p:custDataLst>
              <p:tags r:id="rId182"/>
            </p:custDataLst>
          </p:nvPr>
        </p:nvSpPr>
        <p:spPr bwMode="auto">
          <a:xfrm>
            <a:off x="6969760" y="7894955"/>
            <a:ext cx="1277938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/>
            <a:r>
              <a: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DEV1_RD</a:t>
            </a:r>
            <a:endParaRPr kumimoji="1"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ctr" hangingPunct="1"/>
            <a:r>
              <a: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DEV2_RD</a:t>
            </a:r>
            <a:endParaRPr kumimoji="1"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ctr" hangingPunct="1"/>
            <a:endParaRPr kumimoji="1"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ctr" hangingPunct="1"/>
            <a:r>
              <a: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DEVn_RD</a:t>
            </a:r>
            <a:endParaRPr kumimoji="1"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57" name="Line 55"/>
          <p:cNvSpPr>
            <a:spLocks noChangeShapeType="1"/>
          </p:cNvSpPr>
          <p:nvPr>
            <p:custDataLst>
              <p:tags r:id="rId183"/>
            </p:custDataLst>
          </p:nvPr>
        </p:nvSpPr>
        <p:spPr bwMode="auto">
          <a:xfrm flipH="1" flipV="1">
            <a:off x="8247698" y="8037783"/>
            <a:ext cx="671512" cy="47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58" name="Line 55"/>
          <p:cNvSpPr>
            <a:spLocks noChangeShapeType="1"/>
          </p:cNvSpPr>
          <p:nvPr>
            <p:custDataLst>
              <p:tags r:id="rId184"/>
            </p:custDataLst>
          </p:nvPr>
        </p:nvSpPr>
        <p:spPr bwMode="auto">
          <a:xfrm flipH="1" flipV="1">
            <a:off x="8919210" y="6526530"/>
            <a:ext cx="0" cy="15113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55" name="Line 55"/>
          <p:cNvSpPr>
            <a:spLocks noChangeShapeType="1"/>
          </p:cNvSpPr>
          <p:nvPr>
            <p:custDataLst>
              <p:tags r:id="rId185"/>
            </p:custDataLst>
          </p:nvPr>
        </p:nvSpPr>
        <p:spPr bwMode="auto">
          <a:xfrm flipH="1" flipV="1">
            <a:off x="8247698" y="8253712"/>
            <a:ext cx="1439862" cy="18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56" name="Line 55"/>
          <p:cNvSpPr>
            <a:spLocks noChangeShapeType="1"/>
          </p:cNvSpPr>
          <p:nvPr>
            <p:custDataLst>
              <p:tags r:id="rId186"/>
            </p:custDataLst>
          </p:nvPr>
        </p:nvSpPr>
        <p:spPr bwMode="auto">
          <a:xfrm flipH="1" flipV="1">
            <a:off x="9687560" y="7679055"/>
            <a:ext cx="0" cy="574675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53" name="Line 55"/>
          <p:cNvSpPr>
            <a:spLocks noChangeShapeType="1"/>
          </p:cNvSpPr>
          <p:nvPr>
            <p:custDataLst>
              <p:tags r:id="rId187"/>
            </p:custDataLst>
          </p:nvPr>
        </p:nvSpPr>
        <p:spPr bwMode="auto">
          <a:xfrm flipH="1">
            <a:off x="8247698" y="8614093"/>
            <a:ext cx="671512" cy="22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54" name="Line 55"/>
          <p:cNvSpPr>
            <a:spLocks noChangeShapeType="1"/>
          </p:cNvSpPr>
          <p:nvPr>
            <p:custDataLst>
              <p:tags r:id="rId188"/>
            </p:custDataLst>
          </p:nvPr>
        </p:nvSpPr>
        <p:spPr bwMode="auto">
          <a:xfrm flipH="1">
            <a:off x="8919210" y="8614093"/>
            <a:ext cx="0" cy="720725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8691880" y="5212080"/>
            <a:ext cx="0" cy="91948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189"/>
            </p:custDataLst>
          </p:nvPr>
        </p:nvCxnSpPr>
        <p:spPr>
          <a:xfrm flipH="1" flipV="1">
            <a:off x="4511675" y="6108700"/>
            <a:ext cx="4168775" cy="1524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12312" idx="0"/>
          </p:cNvCxnSpPr>
          <p:nvPr/>
        </p:nvCxnSpPr>
        <p:spPr>
          <a:xfrm flipH="1">
            <a:off x="4504690" y="6123940"/>
            <a:ext cx="6985" cy="141097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190"/>
            </p:custDataLst>
          </p:nvPr>
        </p:nvCxnSpPr>
        <p:spPr>
          <a:xfrm flipH="1" flipV="1">
            <a:off x="4164965" y="5304790"/>
            <a:ext cx="4168775" cy="15240"/>
          </a:xfrm>
          <a:prstGeom prst="line">
            <a:avLst/>
          </a:prstGeom>
          <a:ln w="28575" cmpd="sng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>
            <p:custDataLst>
              <p:tags r:id="rId191"/>
            </p:custDataLst>
          </p:nvPr>
        </p:nvCxnSpPr>
        <p:spPr>
          <a:xfrm flipV="1">
            <a:off x="4144010" y="5271770"/>
            <a:ext cx="0" cy="2872740"/>
          </a:xfrm>
          <a:prstGeom prst="line">
            <a:avLst/>
          </a:prstGeom>
          <a:ln w="28575" cmpd="sng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>
            <p:custDataLst>
              <p:tags r:id="rId192"/>
            </p:custDataLst>
          </p:nvPr>
        </p:nvCxnSpPr>
        <p:spPr>
          <a:xfrm>
            <a:off x="4123690" y="8113395"/>
            <a:ext cx="1026160" cy="5080"/>
          </a:xfrm>
          <a:prstGeom prst="line">
            <a:avLst/>
          </a:prstGeom>
          <a:ln w="28575" cmpd="sng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>
            <p:custDataLst>
              <p:tags r:id="rId193"/>
            </p:custDataLst>
          </p:nvPr>
        </p:nvCxnSpPr>
        <p:spPr>
          <a:xfrm>
            <a:off x="2261870" y="7809865"/>
            <a:ext cx="2250440" cy="12065"/>
          </a:xfrm>
          <a:prstGeom prst="line">
            <a:avLst/>
          </a:prstGeom>
          <a:ln w="28575" cmpd="sng">
            <a:solidFill>
              <a:srgbClr val="00C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194"/>
            </p:custDataLst>
          </p:nvPr>
        </p:nvCxnSpPr>
        <p:spPr>
          <a:xfrm>
            <a:off x="2296160" y="5106670"/>
            <a:ext cx="0" cy="2694940"/>
          </a:xfrm>
          <a:prstGeom prst="line">
            <a:avLst/>
          </a:prstGeom>
          <a:ln w="28575" cmpd="sng">
            <a:solidFill>
              <a:srgbClr val="00C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03" name="Line 164"/>
          <p:cNvSpPr>
            <a:spLocks noChangeShapeType="1"/>
          </p:cNvSpPr>
          <p:nvPr>
            <p:custDataLst>
              <p:tags r:id="rId195"/>
            </p:custDataLst>
          </p:nvPr>
        </p:nvSpPr>
        <p:spPr bwMode="auto">
          <a:xfrm flipH="1" flipV="1">
            <a:off x="8495030" y="1372919"/>
            <a:ext cx="0" cy="1223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04" name="Line 164"/>
          <p:cNvSpPr>
            <a:spLocks noChangeShapeType="1"/>
          </p:cNvSpPr>
          <p:nvPr>
            <p:custDataLst>
              <p:tags r:id="rId196"/>
            </p:custDataLst>
          </p:nvPr>
        </p:nvSpPr>
        <p:spPr bwMode="auto">
          <a:xfrm>
            <a:off x="5999480" y="2593340"/>
            <a:ext cx="2520315" cy="6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05" name="Line 9"/>
          <p:cNvSpPr>
            <a:spLocks noChangeShapeType="1"/>
          </p:cNvSpPr>
          <p:nvPr>
            <p:custDataLst>
              <p:tags r:id="rId197"/>
            </p:custDataLst>
          </p:nvPr>
        </p:nvSpPr>
        <p:spPr bwMode="auto">
          <a:xfrm flipV="1">
            <a:off x="5999163" y="2340659"/>
            <a:ext cx="0" cy="252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06" name="Line 55"/>
          <p:cNvSpPr>
            <a:spLocks noChangeShapeType="1"/>
          </p:cNvSpPr>
          <p:nvPr>
            <p:custDataLst>
              <p:tags r:id="rId198"/>
            </p:custDataLst>
          </p:nvPr>
        </p:nvSpPr>
        <p:spPr bwMode="auto">
          <a:xfrm>
            <a:off x="6010275" y="2340659"/>
            <a:ext cx="287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07" name="Line 47"/>
          <p:cNvSpPr>
            <a:spLocks noChangeShapeType="1"/>
          </p:cNvSpPr>
          <p:nvPr>
            <p:custDataLst>
              <p:tags r:id="rId199"/>
            </p:custDataLst>
          </p:nvPr>
        </p:nvSpPr>
        <p:spPr bwMode="auto">
          <a:xfrm flipV="1">
            <a:off x="871855" y="1368425"/>
            <a:ext cx="6854825" cy="6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08" name="Line 164"/>
          <p:cNvSpPr>
            <a:spLocks noChangeShapeType="1"/>
          </p:cNvSpPr>
          <p:nvPr>
            <p:custDataLst>
              <p:tags r:id="rId200"/>
            </p:custDataLst>
          </p:nvPr>
        </p:nvSpPr>
        <p:spPr bwMode="auto">
          <a:xfrm flipV="1">
            <a:off x="882650" y="1401494"/>
            <a:ext cx="0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20" name="Rectangle 16"/>
          <p:cNvSpPr>
            <a:spLocks noChangeArrowheads="1"/>
          </p:cNvSpPr>
          <p:nvPr>
            <p:custDataLst>
              <p:tags r:id="rId201"/>
            </p:custDataLst>
          </p:nvPr>
        </p:nvSpPr>
        <p:spPr bwMode="auto">
          <a:xfrm>
            <a:off x="6316980" y="1621521"/>
            <a:ext cx="1055572" cy="8636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</a:ln>
        </p:spPr>
        <p:txBody>
          <a:bodyPr wrap="none" rIns="3600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ctr"/>
            <a:r>
              <a:rPr kumimoji="1" lang="en-US" altLang="zh-CN" sz="11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PC</a:t>
            </a:r>
            <a:r>
              <a:rPr kumimoji="1" lang="zh-CN" altLang="en-US" sz="11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计算</a:t>
            </a:r>
            <a:endParaRPr kumimoji="1" lang="zh-CN" altLang="en-US" sz="110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9021" name="Text Box 17"/>
          <p:cNvSpPr txBox="1">
            <a:spLocks noChangeArrowheads="1"/>
          </p:cNvSpPr>
          <p:nvPr>
            <p:custDataLst>
              <p:tags r:id="rId202"/>
            </p:custDataLst>
          </p:nvPr>
        </p:nvSpPr>
        <p:spPr bwMode="auto">
          <a:xfrm>
            <a:off x="6286500" y="1837445"/>
            <a:ext cx="538836" cy="61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/>
            <a:r>
              <a:rPr kumimoji="1" lang="en-US" altLang="zh-CN" sz="1000">
                <a:solidFill>
                  <a:srgbClr val="000000"/>
                </a:solidFill>
                <a:latin typeface="Times New Roman" panose="02020603050405020304" pitchFamily="18" charset="0"/>
              </a:rPr>
              <a:t>PC</a:t>
            </a:r>
            <a:endParaRPr kumimoji="1" lang="en-US" altLang="zh-CN" sz="1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ctr" hangingPunct="1"/>
            <a:endParaRPr kumimoji="1" lang="en-US" altLang="zh-CN" sz="5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ctr" hangingPunct="1"/>
            <a:r>
              <a:rPr kumimoji="1" lang="en-US" altLang="zh-CN" sz="1000">
                <a:solidFill>
                  <a:srgbClr val="000000"/>
                </a:solidFill>
                <a:latin typeface="Times New Roman" panose="02020603050405020304" pitchFamily="18" charset="0"/>
              </a:rPr>
              <a:t>IMM</a:t>
            </a:r>
            <a:endParaRPr kumimoji="1" lang="en-US" altLang="zh-CN" sz="1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ctr" hangingPunct="1">
              <a:spcBef>
                <a:spcPts val="600"/>
              </a:spcBef>
            </a:pPr>
            <a:r>
              <a:rPr kumimoji="1" lang="en-US" altLang="zh-CN" sz="1000">
                <a:solidFill>
                  <a:srgbClr val="000000"/>
                </a:solidFill>
                <a:latin typeface="Times New Roman" panose="02020603050405020304" pitchFamily="18" charset="0"/>
              </a:rPr>
              <a:t>EPC</a:t>
            </a:r>
            <a:endParaRPr kumimoji="1" lang="en-US" altLang="zh-CN" sz="1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022" name="Text Box 22"/>
          <p:cNvSpPr txBox="1">
            <a:spLocks noChangeArrowheads="1"/>
          </p:cNvSpPr>
          <p:nvPr>
            <p:custDataLst>
              <p:tags r:id="rId203"/>
            </p:custDataLst>
          </p:nvPr>
        </p:nvSpPr>
        <p:spPr bwMode="auto">
          <a:xfrm>
            <a:off x="6638396" y="1837445"/>
            <a:ext cx="703792" cy="384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ctr" hangingPunct="1"/>
            <a:r>
              <a:rPr kumimoji="1" lang="en-US" altLang="zh-CN" sz="1000">
                <a:solidFill>
                  <a:srgbClr val="000000"/>
                </a:solidFill>
                <a:latin typeface="Times New Roman" panose="02020603050405020304" pitchFamily="18" charset="0"/>
              </a:rPr>
              <a:t>NPC</a:t>
            </a:r>
            <a:endParaRPr kumimoji="1" lang="en-US" altLang="zh-CN" sz="1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ctr" hangingPunct="1"/>
            <a:endParaRPr kumimoji="1" lang="en-US" altLang="zh-CN" sz="2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r" eaLnBrk="1" fontAlgn="ctr" hangingPunct="1"/>
            <a:endParaRPr kumimoji="1" lang="en-US" altLang="zh-CN" sz="3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r" eaLnBrk="1" fontAlgn="ctr" hangingPunct="1"/>
            <a:r>
              <a:rPr kumimoji="1" lang="en-US" altLang="zh-CN" sz="1000">
                <a:solidFill>
                  <a:srgbClr val="000000"/>
                </a:solidFill>
                <a:latin typeface="Times New Roman" panose="02020603050405020304" pitchFamily="18" charset="0"/>
              </a:rPr>
              <a:t>PC+4</a:t>
            </a:r>
            <a:endParaRPr kumimoji="1" lang="en-US" altLang="zh-CN" sz="1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011" name="矩形 171"/>
          <p:cNvSpPr>
            <a:spLocks noChangeArrowheads="1"/>
          </p:cNvSpPr>
          <p:nvPr>
            <p:custDataLst>
              <p:tags r:id="rId204"/>
            </p:custDataLst>
          </p:nvPr>
        </p:nvSpPr>
        <p:spPr bwMode="auto">
          <a:xfrm>
            <a:off x="9069388" y="1800909"/>
            <a:ext cx="768350" cy="28892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tailEnd type="triangle" w="lg" len="lg"/>
          </a:ln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kumimoji="1" lang="en-US" altLang="zh-CN" sz="1000">
                <a:solidFill>
                  <a:srgbClr val="00000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SR</a:t>
            </a:r>
            <a:endParaRPr kumimoji="1" lang="zh-CN" altLang="en-US" sz="1000">
              <a:solidFill>
                <a:srgbClr val="000000"/>
              </a:solidFill>
              <a:latin typeface="Cambria" panose="02040503050406030204" pitchFamily="18" charset="0"/>
              <a:sym typeface="Wingdings" panose="05000000000000000000" pitchFamily="2" charset="2"/>
            </a:endParaRPr>
          </a:p>
        </p:txBody>
      </p:sp>
      <p:sp>
        <p:nvSpPr>
          <p:cNvPr id="39013" name="矩形 176"/>
          <p:cNvSpPr>
            <a:spLocks noChangeArrowheads="1"/>
          </p:cNvSpPr>
          <p:nvPr>
            <p:custDataLst>
              <p:tags r:id="rId205"/>
            </p:custDataLst>
          </p:nvPr>
        </p:nvSpPr>
        <p:spPr bwMode="auto">
          <a:xfrm>
            <a:off x="9069388" y="2232709"/>
            <a:ext cx="768350" cy="28892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tailEnd type="triangle" w="lg" len="lg"/>
          </a:ln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kumimoji="1" lang="en-US" altLang="zh-CN" sz="1000">
                <a:solidFill>
                  <a:srgbClr val="00000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CAUSE</a:t>
            </a:r>
            <a:endParaRPr kumimoji="1" lang="zh-CN" altLang="en-US" sz="1000">
              <a:solidFill>
                <a:srgbClr val="000000"/>
              </a:solidFill>
              <a:latin typeface="Cambria" panose="02040503050406030204" pitchFamily="18" charset="0"/>
              <a:sym typeface="Wingdings" panose="05000000000000000000" pitchFamily="2" charset="2"/>
            </a:endParaRPr>
          </a:p>
        </p:txBody>
      </p:sp>
      <p:sp>
        <p:nvSpPr>
          <p:cNvPr id="39015" name="圆角矩形 180"/>
          <p:cNvSpPr>
            <a:spLocks noChangeArrowheads="1"/>
          </p:cNvSpPr>
          <p:nvPr>
            <p:custDataLst>
              <p:tags r:id="rId206"/>
            </p:custDataLst>
          </p:nvPr>
        </p:nvSpPr>
        <p:spPr bwMode="auto">
          <a:xfrm>
            <a:off x="7629525" y="1081771"/>
            <a:ext cx="2305050" cy="16557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endParaRPr lang="zh-CN" altLang="en-US" sz="280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9000" name="矩形 155"/>
          <p:cNvSpPr>
            <a:spLocks noChangeArrowheads="1"/>
          </p:cNvSpPr>
          <p:nvPr>
            <p:custDataLst>
              <p:tags r:id="rId207"/>
            </p:custDataLst>
          </p:nvPr>
        </p:nvSpPr>
        <p:spPr bwMode="auto">
          <a:xfrm>
            <a:off x="7726363" y="1224011"/>
            <a:ext cx="768350" cy="28892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tailEnd type="triangle" w="lg" len="lg"/>
          </a:ln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kumimoji="1" lang="en-US" altLang="zh-CN" sz="1000">
                <a:solidFill>
                  <a:srgbClr val="00000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EPC</a:t>
            </a:r>
            <a:endParaRPr kumimoji="1" lang="zh-CN" altLang="en-US" sz="1000">
              <a:solidFill>
                <a:srgbClr val="000000"/>
              </a:solidFill>
              <a:latin typeface="Cambria" panose="020405030504060302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2290" grpId="0" bldLvl="0" animBg="1"/>
      <p:bldP spid="12295" grpId="0" bldLvl="0" animBg="1"/>
      <p:bldP spid="12296" grpId="0" bldLvl="0" animBg="1"/>
      <p:bldP spid="12297" grpId="0" bldLvl="0" animBg="1"/>
      <p:bldP spid="12298" grpId="0" bldLvl="0" animBg="1"/>
      <p:bldP spid="21" grpId="0" bldLvl="0" animBg="1"/>
      <p:bldP spid="12300" grpId="0" bldLvl="0" animBg="1"/>
      <p:bldP spid="12301" grpId="0" bldLvl="0" animBg="1"/>
      <p:bldP spid="12302" grpId="0" bldLvl="0" animBg="1"/>
      <p:bldP spid="12303" grpId="0" bldLvl="0" animBg="1"/>
      <p:bldP spid="12304" grpId="0" bldLvl="0" animBg="1"/>
      <p:bldP spid="23" grpId="0" bldLvl="0" animBg="1"/>
      <p:bldP spid="12306" grpId="0" bldLvl="0" animBg="1"/>
      <p:bldP spid="12307" grpId="0" bldLvl="0" animBg="1"/>
      <p:bldP spid="12308" grpId="0" bldLvl="0" animBg="1"/>
      <p:bldP spid="12309" grpId="0" bldLvl="0" animBg="1"/>
      <p:bldP spid="12310" grpId="0" bldLvl="0" animBg="1"/>
      <p:bldP spid="24" grpId="0" bldLvl="0" animBg="1"/>
      <p:bldP spid="12312" grpId="0" bldLvl="0" animBg="1"/>
      <p:bldP spid="12313" grpId="0" bldLvl="0" animBg="1"/>
      <p:bldP spid="12314" grpId="0" bldLvl="0" animBg="1"/>
      <p:bldP spid="12315" grpId="0" bldLvl="0" animBg="1"/>
      <p:bldP spid="12316" grpId="0" bldLvl="0" animBg="1"/>
      <p:bldP spid="12317" grpId="0" bldLvl="0" animBg="1"/>
      <p:bldP spid="12318" grpId="0" bldLvl="0" animBg="1"/>
      <p:bldP spid="12319" grpId="0" bldLvl="0" animBg="1"/>
      <p:bldP spid="12320" grpId="0" bldLvl="0" animBg="1"/>
      <p:bldP spid="12321" grpId="0" bldLvl="0" animBg="1"/>
      <p:bldP spid="12322" grpId="0" bldLvl="0" animBg="1"/>
      <p:bldP spid="12323" grpId="0" bldLvl="0" animBg="1"/>
      <p:bldP spid="12324" grpId="0" bldLvl="0" animBg="1"/>
      <p:bldP spid="12325" grpId="0" bldLvl="0" animBg="1"/>
      <p:bldP spid="12328" grpId="0" bldLvl="0" animBg="1"/>
      <p:bldP spid="12329" grpId="0" bldLvl="0" animBg="1"/>
      <p:bldP spid="12330" grpId="0" bldLvl="0" animBg="1"/>
      <p:bldP spid="12331" grpId="0"/>
      <p:bldP spid="12332" grpId="0"/>
      <p:bldP spid="12333" grpId="0"/>
      <p:bldP spid="12357" grpId="0" bldLvl="0" animBg="1"/>
      <p:bldP spid="12358" grpId="0" bldLvl="0" animBg="1"/>
      <p:bldP spid="12355" grpId="0" bldLvl="0" animBg="1"/>
      <p:bldP spid="12356" grpId="0" bldLvl="0" animBg="1"/>
      <p:bldP spid="12353" grpId="0" bldLvl="0" animBg="1"/>
      <p:bldP spid="12354" grpId="0" bldLvl="0" animBg="1"/>
    </p:bldLst>
  </p:timing>
</p:sld>
</file>

<file path=ppt/tags/tag1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0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02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0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16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17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18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1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20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21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22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23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2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27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29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3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30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31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32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33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34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35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36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37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38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39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4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41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42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4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46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47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48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4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51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52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53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54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5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56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57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</p:tagLst>
</file>

<file path=ppt/tags/tag158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5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6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60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61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30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COMMONDATA" val="eyJoZGlkIjoiYWE4ODdiY2ZmOWE5NWRjZGJlNTA5MTM5ZDZjNjUwYWMifQ=="/>
  <p:tag name="KSO_WPP_MARK_KEY" val="156b2528-028f-4228-a859-b1fe029dfa39"/>
</p:tagLst>
</file>

<file path=ppt/tags/tag38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39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40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41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44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4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47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48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4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52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53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55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56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58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5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6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8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7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70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82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88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89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90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95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97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98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BEAUTIFY_FLAG" val="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0C0E1F"/>
      </a:dk2>
      <a:lt2>
        <a:srgbClr val="0F1227"/>
      </a:lt2>
      <a:accent1>
        <a:srgbClr val="00E9DB"/>
      </a:accent1>
      <a:accent2>
        <a:srgbClr val="00D0FF"/>
      </a:accent2>
      <a:accent3>
        <a:srgbClr val="2F6FFF"/>
      </a:accent3>
      <a:accent4>
        <a:srgbClr val="4E60FF"/>
      </a:accent4>
      <a:accent5>
        <a:srgbClr val="164FFF"/>
      </a:accent5>
      <a:accent6>
        <a:srgbClr val="39A8C4"/>
      </a:accent6>
      <a:hlink>
        <a:srgbClr val="304FFE"/>
      </a:hlink>
      <a:folHlink>
        <a:srgbClr val="49206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0C0E1F"/>
      </a:dk2>
      <a:lt2>
        <a:srgbClr val="0F1227"/>
      </a:lt2>
      <a:accent1>
        <a:srgbClr val="00E9DB"/>
      </a:accent1>
      <a:accent2>
        <a:srgbClr val="00D0FF"/>
      </a:accent2>
      <a:accent3>
        <a:srgbClr val="2F6FFF"/>
      </a:accent3>
      <a:accent4>
        <a:srgbClr val="4E60FF"/>
      </a:accent4>
      <a:accent5>
        <a:srgbClr val="164FFF"/>
      </a:accent5>
      <a:accent6>
        <a:srgbClr val="39A8C4"/>
      </a:accent6>
      <a:hlink>
        <a:srgbClr val="304FFE"/>
      </a:hlink>
      <a:folHlink>
        <a:srgbClr val="49206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1167</Words>
  <Application>WPS 演示</Application>
  <PresentationFormat>宽屏</PresentationFormat>
  <Paragraphs>411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Arial Unicode MS</vt:lpstr>
      <vt:lpstr>黑体</vt:lpstr>
      <vt:lpstr>Times New Roman</vt:lpstr>
      <vt:lpstr>Cambria</vt:lpstr>
      <vt:lpstr>华文中宋</vt:lpstr>
      <vt:lpstr>Helvetica</vt:lpstr>
      <vt:lpstr>Times New Roman</vt:lpstr>
      <vt:lpstr>Calibri</vt:lpstr>
      <vt:lpstr>Office 主题</vt:lpstr>
      <vt:lpstr>1_Office 主题</vt:lpstr>
      <vt:lpstr>2_Office 主题</vt:lpstr>
      <vt:lpstr>Paint.Picture</vt:lpstr>
      <vt:lpstr>Paint.Picture</vt:lpstr>
      <vt:lpstr>PowerPoint 演示文稿</vt:lpstr>
      <vt:lpstr>PowerPoint 演示文稿</vt:lpstr>
      <vt:lpstr>IFU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炫酷狂拽的电脑</dc:creator>
  <cp:lastModifiedBy>游戏新手老高</cp:lastModifiedBy>
  <cp:revision>25</cp:revision>
  <dcterms:created xsi:type="dcterms:W3CDTF">2023-05-04T07:42:00Z</dcterms:created>
  <dcterms:modified xsi:type="dcterms:W3CDTF">2023-07-02T16:07:01Z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F0255F704F3E47B5A7D1BAB358B7C64E_12</vt:lpwstr>
  </property>
  <property fmtid="{D5CDD505-2E9C-101B-9397-08002B2CF9AE}" pid="3" name="KSOProductBuildVer">
    <vt:lpwstr>2052-11.1.0.14309</vt:lpwstr>
  </property>
</Properties>
</file>