
<file path=[Content_Types].xml><?xml version="1.0" encoding="utf-8"?>
<Types xmlns="http://schemas.openxmlformats.org/package/2006/content-types">
  <Default Extension="rels" ContentType="application/vnd.openxmlformats-package.relationships+xml"/>
  <Default Extension="xml" ContentType="application/xml"/>
  <Default Extension="emf" ContentType="image/x-emf"/>
  <Default Extension="wmf" ContentType="image/x-wmf"/>
  <Default Extension="bin" ContentType="application/vnd.openxmlformats-officedocument.oleObjec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drawings/vmlDrawing145.vml" ContentType="application/vnd.openxmlformats-officedocument.vmlDrawing"/>
  <Override PartName="/ppt/theme/theme3.xml" ContentType="application/vnd.openxmlformats-officedocument.theme+xml"/>
  <Override PartName="/ppt/slideMasters/slideMaster4.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drawings/vmlDrawing146.vml" ContentType="application/vnd.openxmlformats-officedocument.vmlDrawing"/>
  <Override PartName="/ppt/theme/theme4.xml" ContentType="application/vnd.openxmlformats-officedocument.theme+xml"/>
  <Override PartName="/ppt/slideMasters/slideMaster5.xml" ContentType="application/vnd.openxmlformats-officedocument.presentationml.slideMaster+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Masters/slideMaster6.xml" ContentType="application/vnd.openxmlformats-officedocument.presentationml.slideMaster+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drawings/vmlDrawing147.vml" ContentType="application/vnd.openxmlformats-officedocument.vmlDrawing"/>
  <Override PartName="/ppt/theme/theme6.xml" ContentType="application/vnd.openxmlformats-officedocument.theme+xml"/>
  <Override PartName="/ppt/notesMasters/notesMaster1.xml" ContentType="application/vnd.openxmlformats-officedocument.presentationml.notesMaster+xml"/>
  <Override PartName="/ppt/theme/theme7.xml" ContentType="application/vnd.openxmlformats-officedocument.theme+xml"/>
  <Override PartName="/ppt/slides/slide1.xml" ContentType="application/vnd.openxmlformats-officedocument.presentationml.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notesSlides/notesSlide2.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3.xml" ContentType="application/vnd.openxmlformats-officedocument.presentationml.notes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slides/slide14.xml" ContentType="application/vnd.openxmlformats-officedocument.presentationml.slide+xml"/>
  <Override PartName="/ppt/notesSlides/notesSlide5.xml" ContentType="application/vnd.openxmlformats-officedocument.presentationml.notesSlide+xml"/>
  <Override PartName="/ppt/slides/slide15.xml" ContentType="application/vnd.openxmlformats-officedocument.presentationml.slide+xml"/>
  <Override PartName="/ppt/notesSlides/notesSlide6.xml" ContentType="application/vnd.openxmlformats-officedocument.presentationml.notesSlide+xml"/>
  <Override PartName="/ppt/slides/slide16.xml" ContentType="application/vnd.openxmlformats-officedocument.presentationml.slide+xml"/>
  <Override PartName="/ppt/slides/slide17.xml" ContentType="application/vnd.openxmlformats-officedocument.presentationml.slide+xml"/>
  <Override PartName="/ppt/drawings/vmlDrawing148.vml" ContentType="application/vnd.openxmlformats-officedocument.vmlDrawing"/>
  <Override PartName="/ppt/slides/slide18.xml" ContentType="application/vnd.openxmlformats-officedocument.presentationml.slide+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notesSlides/notesSlide7.xml" ContentType="application/vnd.openxmlformats-officedocument.presentationml.notesSlide+xml"/>
  <Override PartName="/ppt/slides/slide19.xml" ContentType="application/vnd.openxmlformats-officedocument.presentationml.slide+xml"/>
  <Override PartName="/ppt/slides/slide20.xml" ContentType="application/vnd.openxmlformats-officedocument.presentationml.slide+xml"/>
  <Override PartName="/ppt/notesSlides/notesSlide8.xml" ContentType="application/vnd.openxmlformats-officedocument.presentationml.notesSlide+xml"/>
  <Override PartName="/ppt/drawings/vmlDrawing149.vml" ContentType="application/vnd.openxmlformats-officedocument.vmlDrawing"/>
  <Override PartName="/ppt/slides/slide21.xml" ContentType="application/vnd.openxmlformats-officedocument.presentationml.slide+xml"/>
  <Override PartName="/ppt/notesSlides/notesSlide9.xml" ContentType="application/vnd.openxmlformats-officedocument.presentationml.notesSlide+xml"/>
  <Override PartName="/ppt/slides/slide22.xml" ContentType="application/vnd.openxmlformats-officedocument.presentationml.slide+xml"/>
  <Override PartName="/ppt/notesSlides/notesSlide10.xml" ContentType="application/vnd.openxmlformats-officedocument.presentationml.notesSlide+xml"/>
  <Override PartName="/ppt/drawings/vmlDrawing150.vml" ContentType="application/vnd.openxmlformats-officedocument.vmlDrawing"/>
  <Override PartName="/ppt/slides/slide23.xml" ContentType="application/vnd.openxmlformats-officedocument.presentationml.slide+xml"/>
  <Override PartName="/ppt/notesSlides/notesSlide11.xml" ContentType="application/vnd.openxmlformats-officedocument.presentationml.notesSlide+xml"/>
  <Override PartName="/ppt/slides/slide24.xml" ContentType="application/vnd.openxmlformats-officedocument.presentationml.slide+xml"/>
  <Override PartName="/ppt/ink/ink114.xml" ContentType="application/inkml+xml"/>
  <Override PartName="/ppt/ink/ink115.xml" ContentType="application/inkml+xml"/>
  <Override PartName="/ppt/ink/ink116.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5.xml" ContentType="application/inkml+xml"/>
  <Override PartName="/ppt/ink/ink146.xml" ContentType="application/inkml+xml"/>
  <Override PartName="/ppt/ink/ink147.xml" ContentType="application/inkml+xml"/>
  <Override PartName="/ppt/ink/ink149.xml" ContentType="application/inkml+xml"/>
  <Override PartName="/ppt/ink/ink150.xml" ContentType="application/inkml+xml"/>
  <Override PartName="/ppt/ink/ink151.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3.xml" ContentType="application/inkml+xml"/>
  <Override PartName="/ppt/ink/ink237.xml" ContentType="application/inkml+xml"/>
  <Override PartName="/ppt/ink/ink239.xml" ContentType="application/inkml+xml"/>
  <Override PartName="/ppt/slides/slide25.xml" ContentType="application/vnd.openxmlformats-officedocument.presentationml.slide+xml"/>
  <Override PartName="/ppt/ink/ink154.xml" ContentType="application/inkml+xml"/>
  <Override PartName="/ppt/ink/ink155.xml" ContentType="application/inkml+xml"/>
  <Override PartName="/ppt/ink/ink156.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slides/slide26.xml" ContentType="application/vnd.openxmlformats-officedocument.presentationml.slide+xml"/>
  <Override PartName="/ppt/notesSlides/notesSlide12.xml" ContentType="application/vnd.openxmlformats-officedocument.presentationml.notesSlide+xml"/>
  <Override PartName="/ppt/slides/slide27.xml" ContentType="application/vnd.openxmlformats-officedocument.presentationml.slide+xml"/>
  <Override PartName="/ppt/notesSlides/notesSlide13.xml" ContentType="application/vnd.openxmlformats-officedocument.presentationml.notesSlide+xml"/>
  <Override PartName="/ppt/slides/slide28.xml" ContentType="application/vnd.openxmlformats-officedocument.presentationml.slide+xml"/>
  <Override PartName="/ppt/notesSlides/notesSlide14.xml" ContentType="application/vnd.openxmlformats-officedocument.presentationml.notesSlide+xml"/>
  <Override PartName="/ppt/slides/slide29.xml" ContentType="application/vnd.openxmlformats-officedocument.presentationml.slide+xml"/>
  <Override PartName="/ppt/notesSlides/notesSlide15.xml" ContentType="application/vnd.openxmlformats-officedocument.presentationml.notesSlide+xml"/>
  <Override PartName="/ppt/drawings/vmlDrawing151.vml" ContentType="application/vnd.openxmlformats-officedocument.vmlDrawing"/>
  <Override PartName="/ppt/slides/slide30.xml" ContentType="application/vnd.openxmlformats-officedocument.presentationml.slide+xml"/>
  <Override PartName="/ppt/notesSlides/notesSlide16.xml" ContentType="application/vnd.openxmlformats-officedocument.presentationml.notesSlide+xml"/>
  <Override PartName="/ppt/drawings/vmlDrawing152.vml" ContentType="application/vnd.openxmlformats-officedocument.vmlDrawing"/>
  <Override PartName="/ppt/slides/slide31.xml" ContentType="application/vnd.openxmlformats-officedocument.presentationml.slide+xml"/>
  <Override PartName="/ppt/notesSlides/notesSlide17.xml" ContentType="application/vnd.openxmlformats-officedocument.presentationml.notesSlide+xml"/>
  <Override PartName="/ppt/slides/slide32.xml" ContentType="application/vnd.openxmlformats-officedocument.presentationml.slide+xml"/>
  <Override PartName="/ppt/notesSlides/notesSlide18.xml" ContentType="application/vnd.openxmlformats-officedocument.presentationml.notesSlide+xml"/>
  <Override PartName="/ppt/slides/slide33.xml" ContentType="application/vnd.openxmlformats-officedocument.presentationml.slide+xml"/>
  <Override PartName="/ppt/notesSlides/notesSlide19.xml" ContentType="application/vnd.openxmlformats-officedocument.presentationml.notesSlide+xml"/>
  <Override PartName="/ppt/slides/slide34.xml" ContentType="application/vnd.openxmlformats-officedocument.presentationml.slide+xml"/>
  <Override PartName="/ppt/slides/slide35.xml" ContentType="application/vnd.openxmlformats-officedocument.presentationml.slide+xml"/>
  <Override PartName="/ppt/notesSlides/notesSlide20.xml" ContentType="application/vnd.openxmlformats-officedocument.presentationml.notesSlide+xml"/>
  <Override PartName="/ppt/slides/slide36.xml" ContentType="application/vnd.openxmlformats-officedocument.presentationml.slide+xml"/>
  <Override PartName="/ppt/notesSlides/notesSlide21.xml" ContentType="application/vnd.openxmlformats-officedocument.presentationml.notes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Slides/notesSlide22.xml" ContentType="application/vnd.openxmlformats-officedocument.presentationml.notesSlide+xml"/>
  <Override PartName="/ppt/slides/slide4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 id="2147483650" r:id="rId3"/>
    <p:sldMasterId id="2147483651" r:id="rId4"/>
    <p:sldMasterId id="2147483652" r:id="rId5"/>
    <p:sldMasterId id="2147483653" r:id="rId6"/>
  </p:sldMasterIdLst>
  <p:notesMasterIdLst>
    <p:notesMasterId r:id="rId7"/>
  </p:notesMasterIdLst>
  <p:sldIdLst>
    <p:sldId id="257" r:id="rId8"/>
    <p:sldId id="258" r:id="rId9"/>
    <p:sldId id="259" r:id="rId10"/>
    <p:sldId id="260" r:id="rId11"/>
    <p:sldId id="261" r:id="rId12"/>
    <p:sldId id="262" r:id="rId13"/>
    <p:sldId id="263" r:id="rId14"/>
    <p:sldId id="264" r:id="rId15"/>
    <p:sldId id="265" r:id="rId16"/>
    <p:sldId id="266"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3" d="100"/>
          <a:sy n="83" d="100"/>
        </p:scale>
        <p:origin x="145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tableStyles" Target="tableStyles.xml"/><Relationship Id="rId49" Type="http://schemas.openxmlformats.org/officeDocument/2006/relationships/presProps" Target="presProps.xml"/><Relationship Id="rId50" Type="http://schemas.openxmlformats.org/officeDocument/2006/relationships/viewProps" Target="viewProps.xml"/></Relationships>
</file>

<file path=ppt/drawings/_rels/vmlDrawing14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49.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150.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 Id="rId3" Type="http://schemas.openxmlformats.org/officeDocument/2006/relationships/image" Target="../media/image8.emf"/></Relationships>
</file>

<file path=ppt/drawings/_rels/vmlDrawing151.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 Id="rId3" Type="http://schemas.openxmlformats.org/officeDocument/2006/relationships/image" Target="../media/image11.emf"/></Relationships>
</file>

<file path=ppt/drawings/_rels/vmlDrawing152.vml.rels><?xml version="1.0" encoding="UTF-8" standalone="yes"?>
<Relationships xmlns="http://schemas.openxmlformats.org/package/2006/relationships"><Relationship Id="rId1" Type="http://schemas.openxmlformats.org/officeDocument/2006/relationships/image" Target="../media/image12.emf"/></Relationships>
</file>

<file path=ppt/ink/ink1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4167.0776 12745.174 874.14984, 4132.048 12761.335 867.2682, 4090.9443 12792.118 863.3819, 4039.363 12834.313 857.0294, 4003.064 12867.203 851.1019, 3925.3508 12941.061 834.81354, 3877.5396 12987.985 825.0274, 3838.5803 13026.41 814.5944, 3787.4805 13077.219 800.862, 3734.9502 13129.629 764.06793, 3694.6414 13169.902 720.38525, 3645.5613 13219.005 669.99365, 3599.2559 13265.391 614.2998, 3563.9702 13300.738 553.56354, 3521.0615 13340.847 488.03833, 3482.1128 13377.995 419.5291, 3416.939 13444.15 278.97974, 3363.9304 13499.485 162.08456, 3314.879 13542.659 86.16879, 3281.3108 13571.192 39.710773</trace>
</ink>
</file>

<file path=ppt/ink/ink10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13095.632 2099.566 874.14984, 13075.319 2145.4014 867.7446, 13064.153 2195.5132 864.5661, 13054.047 2252.8728 861.56683, 13047.992 2294.342 859.00385, 13040.011 2377.3193 850.7253, 13038.025 2437.1147 844.35706, 13036.765 2503.6228 837.901, 13038.295 2567.9043 827.1383, 13040.069 2616.1357 811.8324, 13044.329 2668.8694 788.7367, 13053.264 2724.6602 757.9513, 13062.1875 2772.9612 719.86365, 13071.557 2828.0596 612.02435, 13078.353 2864.992 548.61224, 13082.63 2904.1038 5.636641</trace>
</ink>
</file>

<file path=ppt/ink/ink10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12904.849 2247.2407 874.14984, 12951.685 2213.2722 859.22815, 13013.781 2173.2598 842.7757, 13059.047 2146.6182 833.24884, 13109.053 2121.2136 826.6555, 13150.439 2101.2063 821.81, 13206.006 2078.354 814.2789, 13260.584 2058.9082 808.6535, 13302.046 2044.8207 804.9061, 13350.593 2035.6248 802.4031, 13400.3 2029.8528 805.50574, 13450.822 2029.337 810.6235, 13492.737 2033.6428 817.934, 13551.211 2047.4814 832.99115, 13602.527 2085.201 845.1182, 13643.778 2164.52 852.8425, 13658.799 2218.1426 853.9552, 13669.033 2260.2244 852.859, 13675.441 2318.3545 848.7338, 13679.479 2381.5095 840.2155, 13682.061 2431.0073 831.92194, 13680.54 2503.1619 822.1341, 13676.349 2583.8381 812.42633, 13667.392 2670.0122 803.37787, 13659.135 2746.9731 796.56647, 13652.959 2803.2058 792.2358, 13645.836 2864.094 790.6319, 13641.194 2917.5735 795.99695, 13638.181 2956.4124 802.9898, 13636.221 2996.7244 811.5996, 13633.688 3073.7915 839.19727, 13633.29 3137.198 868.2593, 13597.769 3169.675 865.264, 13556.456 3201.462 430.0851</trace>
</ink>
</file>

<file path=ppt/ink/ink10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13217.037 2429.6626 874.14984, 13264.049 2418.1833 866.9026, 13308.549 2402.4993 860.7313, 13398.698 2372.0303 855.6653, 13478.478 2347.3164 854.23395, 13520.983 2333.9795 856.83826, 13458.951 2386.8076 863.32324, 13414.761 2411.7231 857.4822, 13337.345 2455.5725 844.0084, 13294.983 2481.0032 836.1779, 13229.985 2522.3423 827.0295, 13161.754 2569.7637 834.95776, 13100.344 2617.2173 860.966, 13137.888 2635.6008 870.2703, 13205.161 2617.7976 865.6023, 13262.302 2602.6018 855.7433, 13308.613 2590.3967 845.32623, 13375.634 2573.2085 832.4975, 13437.658 2558.9126 820.12067, 13477.908 2549.6199 795.87067, 13535.963 2535.6746 735.8164, 13572.433 2532.3242 644.75916, 13608.905 2528.974 7.3579807</trace>
</ink>
</file>

<file path=ppt/ink/ink10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15029.468 1587.0475 874.14984, 14985.989 1659.0804 863.04456, 14941.38 1737.299 848.78595, 14920.33 1773.3673 841.3927, 14884.689 1831.4296 829.0614, 14840.031 1906.1108 811.4208, 14792.583 1985.389 793.3696, 14747.73 2057.9822 750.7205, 14714.21 2111.7175 701.7883, 14677.131 2171.1162 646.6792, 14643.817 2223.5535 585.75287, 14619.27 2261.946 520.93536, 14594.268 2298.916 452.8765, 14551.541 2359.3594 311.39468, 14525.005 2395.393 96.241585</trace>
</ink>
</file>

<file path=ppt/ink/ink10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15341.656 944.22754 874.14984, 15333.367 993.64294 867.8285, 15333.139 1031.6857 865.4163, 15342.134 1121.6718 860.7062, 15351.237 1167.3896 857.5092, 15363.31 1224.7601 853.1551, 15378.259 1283.4193 847.6839, 15390.103 1327.7914 842.76196, 15407.03 1384.2434 836.9903, 15425.061 1444.3627 831.44867, 15438.982 1490.5865 826.5235, 15457.23 1551.26 821.2916, 15481.389 1621.458 816.2948, 15509.355 1697.6149 811.55255, 15536.959 1770.6389 808.44165, 15557.62 1824.7368 806.27484, 15583.256 1890.4319 804.7831, 15612.2 1963.8662 797.96594, 15643.194 2038.9619 783.13135, 15670.247 2108.4983 760.1216, 15690.031 2160.2944 729.1129, 15708.92 2218.202 690.71484, 15727.184 2276.9998 645.0825, 15741.968 2330.2124 592.7498, 15751.447 2373.7258 533.9998, 15762.017 2418.0632 387.07013, 15766.128 2455.4988 275.72037</trace>
</ink>
</file>

<file path=ppt/ink/ink10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15341.656 2030.0719 874.14984, 15310.171 2079.698 865.06146, 15242.085 2163.174 852.45135, 15203.407 2207.833 843.48816, 15172.466 2243.3872 835.5541, 15124.0 2298.1646 823.4909, 15067.929 2367.5874 807.1428, 15010.029 2443.4062 789.70984, 14958.793 2513.126 778.5992, 14920.753 2565.577 773.08844, 14880.799 2621.0598 769.64685, 14845.475 2673.5513 773.26624, 14819.905 2712.419 779.59955, 14794.303 2752.8137 788.8768, 14773.224 2788.0374 799.7114, 14745.794 2839.307 823.48175, 14724.93 2878.9744 846.9, 14735.333 2930.2727 869.9265, 14776.873 2932.4607 868.23236, 14817.148 2930.599 866.1452, 14898.91 2924.2476 857.06964, 14951.547 2919.0476 847.7704, 14992.627 2914.8687 839.3727, 15043.932 2912.142 831.08966, 15095.655 2910.3694 825.74725, 15147.611 2909.218 823.3172, 15193.216 2908.4695 826.2079, 15256.384 2907.6978 832.8652, 15335.658 2907.4343 848.6919, 15375.95 2908.5784 867.47943, 15418.791 2914.3003 682.65344</trace>
</ink>
</file>

<file path=ppt/ink/ink10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15393.689 2447.036 874.14984, 15393.689 2489.9219 867.0718, 15401.371 2551.8276 859.4712, 15410.168 2625.549 848.8745, 15415.888 2678.0762 842.4969, 15420.424 2720.486 835.2996, 15426.449 2778.83 827.0589, 15432.702 2840.0479 819.81445, 15437.506 2887.1545 803.6906, 15443.706 2945.4702 779.69916, 15450.7705 2998.536 748.3956, 15458.3545 3059.2886 668.1803, 15463.1875 3095.852 600.8718, 15463.928 3131.83 397.227</trace>
</ink>
</file>

<file path=ppt/ink/ink10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16113.458 1960.5779 874.14984, 16160.38 1939.5286 860.5531, 16261.411 1901.3855 844.098, 16312.285 1882.2101 837.26013, 16352.504 1866.8673 831.5762, 16416.514 1844.1926 821.2045, 16498.076 1820.2501 809.6558, 16590.96 1795.4832 795.8042, 16679.014 1772.449 783.7878, 16745.242 1755.2498 777.1126, 16818.844 1737.9982 771.9361, 16887.256 1724.519 772.58295, 16938.39 1715.099 775.81146, 16995.934 1706.0181 781.32074, 17046.684 1700.1575 791.4522, 17084.18 1696.5139 802.0594, 17123.398 1694.27 812.90375, 17185.58 1695.244 835.6884, 17224.207 1702.4706 853.3751, 17264.475 1728.6454 859.39557, 17305.328 1760.449 427.16818</trace>
</ink>
</file>

<file path=ppt/ink/ink10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16191.504 2394.9155 874.14984, 16242.977 2376.001 866.9793, 16282.562 2357.2615 864.52673, 16329.743 2334.06 862.9095, 16373.857 2312.19 860.6708, 16414.08 2294.4119 859.95667, 16482.086 2274.9333 865.1844, 16494.36 2309.7148 868.7337, 16490.35 2347.247 868.0483, 16473.201 2412.392 864.8994, 16451.19 2480.7249 858.86475, 16435.016 2522.7969 853.82196, 16407.676 2598.342 844.0279, 16392.098 2644.5435 840.72974, 16375.85 2689.8281 839.38354, 16362.94 2728.6626 840.8026, 16345.033 2783.6738 844.7278, 16335.667 2821.5334 851.36444, 16390.908 2829.5498 866.70557, 16448.488 2782.3184 860.98035, 16489.469 2739.4502 851.8087, 16522.965 2702.956 841.95416, 16569.352 2645.303 829.1831, 16615.697 2580.0066 809.12537, 16651.121 2528.393 790.68164, 16695.557 2454.8223 768.9874, 16748.889 2354.7341 744.4769, 16807.98 2234.3608 716.3494, 16862.71 2111.621 691.3195, 16903.15 2018.1224 668.73267, 16944.576 1896.0107 645.33905, 16978.312 1777.5936 625.8303, 17002.242 1687.8472 611.7149, 17020.65 1589.8226 605.4541, 17032.547 1503.3136 619.1247, 17039.99 1439.7201 639.12415, 17041.42 1377.5166 663.8803, 17038.941 1325.5037 694.34467, 17034.033 1286.1312 724.1636, 17017.705 1229.308 802.7127, 16965.996 1253.0094 863.4382, 16939.0 1354.754 860.8775, 16927.365 1417.6664 852.3596, 16918.283 1469.488 842.9452, 16906.27 1549.3586 829.2404, 16898.498 1653.6245 805.1479, 16893.482 1776.8077 774.5886, 16894.87 1896.342 742.1189, 16897.326 1986.7798 714.2349, 16908.215 2097.7075 686.9819, 16922.229 2206.664 669.88983, 16933.738 2289.4436 656.9291, 16953.584 2385.9624 650.17554, 16978.045 2478.6045 657.06006, 16997.871 2548.212 667.9078, 17026.14 2632.8152 682.61, 17055.889 2712.121 700.75256, 17079.174 2771.9783 720.466, 17109.672 2841.53 739.66376, 17147.828 2919.9338 758.87726, 17194.076 3007.3813 773.43604, 17240.479 3092.1753 784.36884, 17275.637 3155.5732 792.7152, 17316.793 3230.277 795.02423, 17357.322 3306.406 795.1515, 17388.09 3364.627 794.6207, 17423.32 3436.0334 793.3888, 17456.92 3501.719 793.7253, 17483.182 3552.3462 794.67065, 17515.383 3609.4524 796.04425, 17545.17 3657.521 800.02313, 17567.473 3692.3486 806.3086, 17591.13 3727.195 814.45715, 17645.441 3781.7783 831.5954, 17711.44 3799.4456 851.6624, 17748.838 3797.446 863.7072, 17791.816 3799.5505 679.68494</trace>
</ink>
</file>

<file path=ppt/ink/ink10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17344.87 779.1792 874.14984, 17341.91 827.0623 866.45905, 17361.234 908.0799 856.1357, 17370.994 946.2714 849.50214, 17386.451 1010.73895 840.0292, 17403.1 1083.5885 829.6151, 17416.56 1143.4655 817.5395, 17437.66 1225.4899 798.7805, 17460.605 1328.0325 774.2414, 17487.793 1443.8397 749.65155, 17514.684 1571.4536 724.55414, 17541.31 1706.4622 699.94904, 17567.889 1831.3896 646.5567, 17588.076 1924.2739 587.5091, 17601.07 1984.1093 535.80524, 17612.92 2041.2524 436.1354, 17621.062 2078.8193 343.8016</trace>
</ink>
</file>

<file path=ppt/ink/ink1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3245.717 12898.996 874.14984, 3286.1895 12923.028 866.5083, 3329.7485 12950.618 859.08374, 3367.2354 12973.334 854.09125, 3430.8884 13011.041 846.65356, 3474.1528 13034.48 843.354, 3526.0986 13064.61 837.52814, 3575.2769 13095.242 827.768, 3611.7075 13118.352 816.8419, 3652.4883 13144.801 798.155, 3696.1096 13173.427 771.67175, 3735.7014 13203.371 738.5526, 3769.9907 13229.306 698.28906, 3819.3882 13268.822 597.12, 3860.1255 13310.573 473.04965, 3891.3198 13344.707 235.09232</trace>
</ink>
</file>

<file path=ppt/ink/ink11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15100.25 2725.1584 874.14984, 15081.551 2757.9214 860.1307, 15062.465 2798.7712 844.4604, 15039.548 2849.9106 833.03577, 15020.718 2888.904 829.7843, 14999.24 2932.7402 827.4625, 14977.799 2978.609 824.6622, 14956.796 3022.5828 823.1314, 14937.632 3060.375 824.32526, 14923.692 3087.41 828.3741, 14907.589 3116.7205 833.02545, 14890.093 3145.06 837.763, 14874.01 3172.9011 842.6316, 14838.84 3230.4019 856.4981, 14814.626 3261.262 862.6661, 14777.952 3307.6665 869.02844, 14795.87 3338.5461 870.9302, 14850.259 3337.113 867.59955, 14885.327 3333.9458 863.38214, 14912.449 3331.3384 858.57056, 14949.007 3324.8708 852.172, 14991.703 3313.524 845.1958, 15038.355 3301.4077 838.1387, 15085.168 3288.7903 831.62103, 15129.776 3275.849 826.761, 15167.885 3263.7334 827.4175, 15195.052 3254.821 828.9669, 15221.957 3246.6892 831.20685, 15280.833 3228.8179 844.94934, 15310.139 3222.9744 856.00757, 15359.743 3219.5923 872.0378, 15389.512 3220.4766 871.50244, 15422.615 3224.898 685.81934</trace>
</ink>
</file>

<file path=ppt/ink/ink11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15206.971 2785.2922 874.14984, 15206.971 2814.3508 868.3393, 15206.971 2852.6157 865.02924, 15204.588 2896.6133 861.9342, 15203.066 2930.6033 859.1402, 15202.068 2972.1921 854.41595, 15201.417 3015.5935 849.29333, 15200.996 3048.6738 844.9369, 15200.722 3093.8074 839.57117, 15200.542 3144.4558 834.41187, 15200.426 3198.5515 829.5554, 15200.35 3248.281 826.52, 15200.302 3284.8103 824.4538, 15200.302 3327.2944 823.22577, 15197.935 3368.9084 824.4292, 15196.396 3407.5544 827.7342, 15193.564 3439.7961 832.7668, 15189.645 3486.9585 842.78754, 15187.566 3544.407 857.8607, 15187.027 3573.5828 868.1036, 15182.022 3606.4941 760.6757, 15177.021 3639.4065 8.680662</trace>
</ink>
</file>

<file path=ppt/ink/ink11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15453.767 2611.572 874.14984, 15484.956 2611.572 869.3601, 15518.46 2611.572 867.3099, 15576.397 2622.766 864.8577, 15605.831 2635.1482 864.2492, 15635.574 2653.6526 863.8452, 15662.405 2676.0042 863.92004, 15703.892 2711.359 865.1154, 15736.63 2753.3022 869.44543, 15738.215 2801.953 870.78577, 15720.561 2859.3735 867.3883, 15701.147 2902.1958 864.7682, 15681.681 2935.6538 862.4569, 15650.06 2973.015 860.75305, 15613.537 3017.0518 860.58057, 15570.581 3062.335 865.93506, 15549.369 3107.9414 872.0163, 15598.133 3119.3572 869.17896, 15643.874 3119.369 869.8538, 15669.375 3157.3909 870.69025, 15682.64 3212.109 870.30054, 15686.106 3240.4365 869.1407, 15687.22 3293.5688 867.8931, 15687.22 3321.96 868.17236, 15687.22 3376.029 870.4896, 15687.22 3432.9922 869.55664, 15687.22 3462.7144 868.7197, 15687.22 3490.1997 868.25964, 15687.22 3548.389 867.83936, 15668.659 3602.9275 867.7562, 15636.951 3643.804 869.11194, 15609.482 3654.3047 869.5955, 15577.292 3662.9492 684.31866</trace>
</ink>
</file>

<file path=ppt/ink/ink11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14866.795 2758.566 874.14984, 14839.273 2758.5657 872.00354, 14790.62 2758.5657 870.5431, 14757.077 2754.6545 868.977, 14725.368 2753.0022 866.8265, 14683.171 2754.6746 864.5276, 14650.11 2760.5068 863.0542, 14622.867 2769.5789 862.44653, 14577.862 2801.8623 866.1804, 14565.045 2831.287 866.8574, 14555.381 2863.638 866.3033, 14543.701 2918.684 864.1816, 14537.459 2950.1968 862.62787, 14531.043 2982.5254 860.98956, 14525.049 3010.9158 859.696, 14515.497 3054.013 857.84955, 14501.841 3114.3545 859.2288, 14481.3125 3169.1018 866.3197, 14447.279 3209.532 870.33234, 14402.931 3228.5525 868.925, 14371.314 3232.0647 867.1149, 14341.717 3227.1082 866.6806, 14309.671 3179.3467 868.1612, 14307.123 3152.4854 867.71, 14339.266 3134.6123 870.48517, 14373.542 3179.116 868.3544, 14393.982 3227.6118 866.4166, 14404.786 3261.5195 864.22864, 14420.33 3323.361 856.5756, 14427.053 3359.6382 850.96063, 14431.902 3386.7317 845.9603, 14437.3955 3420.885 840.7422, 14440.96 3454.9246 837.7744, 14445.58 3488.8052 837.32666, 14448.52 3518.21 838.9145, 14451.515 3559.4888 843.34985, 14458.965 3599.9229 851.02545, 14463.581 3631.8606 859.1488, 14476.295 3687.9126 869.18243, 14481.755 3735.9106 871.5769, 14481.092 3762.6414 816.3538, 14480.426 3789.3723 429.79187</trace>
</ink>
</file>

<file path=ppt/ink/ink11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13396.964 1958.5143 874.14984, 13454.017 1987.0117 861.54095, 13536.407 1999.527 849.10034, 13582.852 2002.7489 841.6284, 13633.096 2002.2981 834.8361, 13685.738 2001.9714 829.8402, 13737.433 2001.7231 826.1393, 13782.951 1999.5295 827.12396, 13815.491 1997.5759 829.33264, 13849.077 1996.2897 832.15594, 13880.732 1995.4283 835.8231, 13931.686 1994.457 845.30554, 13965.787 1994.0583 856.75275, 13998.849 1994.7909 866.96356, 14033.76 1999.2397 682.2475</trace>
</ink>
</file>

<file path=ppt/ink/ink1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4878.521 12497.914 874.14984, 4810.132 12567.803 867.44684, 4776.7847 12643.933 864.104, 4745.4883 12731.396 858.5877, 4727.2007 12790.051 854.6339, 4699.7256 12896.419 846.57214, 4682.1104 12967.241 842.9117, 4666.283 13039.964 840.70605, 4652.867 13106.144 841.5646, 4642.9497 13156.772 842.7386, 4632.1255 13207.318 844.2953, 4604.673 13322.702 852.0725, 4582.8115 13383.812 858.78754, 4559.1973 13434.782 866.7869, 4539.6885 13517.977 872.454, 4527.3237 13579.685 870.2281, 4508.453 13639.915 684.8164</trace>
</ink>
</file>

<file path=ppt/ink/ink12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13594.792 1873.5854 874.14984, 13585.429 1913.3274 861.0346, 13581.45 1944.6655 852.8096, 13576.766 2010.6233 835.9346, 13573.584 2066.274 825.401, 13571.081 2108.3918 816.61957, 13566.847 2171.8413 796.5292, 13564.129 2237.5842 778.69507, 13562.362 2285.8118 764.77045, 13558.706 2344.7996 752.383, 13556.366 2401.2078 752.2183, 13554.871 2441.9348 754.2482, 13553.905 2488.4375 760.5475, 13550.7705 2533.358 772.33673, 13548.762 2574.7268 785.53613, 13547.46 2609.7861 798.88196, 13543.615 2656.7532 828.4094, 13540.395 2692.2893 851.95374, 13529.563 2745.3545 871.08936, 13522.711 2776.8198 871.8895, 13511.636 2810.4915 686.1239</trace>
</ink>
</file>

<file path=ppt/ink/ink12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13474.683 2227.4553 874.14984, 13530.514 2259.588 866.78937, 13564.396 2268.3003 864.2355, 13593.155 2274.0576 862.4325, 13624.348 2280.2773 860.77277, 13654.834 2286.3782 859.2384, 13703.728 2296.096 857.21136, 13733.684 2302.0671 856.5411, 13763.046 2308.4255 856.34125, 13822.194 2324.415 858.64575, 13873.642 2341.3699 867.5454, 13904.7295 2357.8652 760.18665, 13935.819 2374.36 8.675114</trace>
</ink>
</file>

<file path=ppt/ink/ink12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14174.146 2276.9968 874.14984, 14224.71 2307.058 867.1758, 14257.517 2312.8303 864.6794, 14306.215 2316.9048 861.9035, 14357.328 2318.581 859.97766, 14394.9 2319.2063 860.5153, 14447.457 2325.8032 866.9302, 14481.749 2333.5566 759.6476, 14516.043 2341.3103 8.668955</trace>
</ink>
</file>

<file path=ppt/ink/ink12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14188.276 2496.3962 874.14984, 14198.911 2525.3965 868.7723, 14256.39 2573.7864 864.66895, 14286.22 2594.5266 862.9476, 14337.916 2624.922 863.84406, 14383.885 2650.707 871.0764, 14417.588 2653.3984 871.4792, 14452.362 2659.8972 685.8009</trace>
</ink>
</file>

<file path=ppt/ink/ink12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14722.9375 4416.7656 874.14984, 14693.854 4399.3154 867.7358, 14644.739 4369.7554 865.0086, 14609.187 4356.8545 864.3318, 14582.774 4352.655 863.8912, 14553.019 4353.6167 862.9947, 14499.679 4360.9014 860.5948, 14466.066 4371.478 858.1256, 14432.847 4385.254 855.0418, 14402.169 4401.111 852.2661, 14375.462 4418.319 850.61145, 14328.919 4467.2026 849.8504, 14310.765 4497.4507 850.3168, 14285.719 4550.49 851.1208, 14275.451 4588.6426 850.7274, 14268.961 4631.6714 849.15826, 14264.896 4672.53 847.1028, 14262.379 4702.045 845.3291, 14260.835 4737.169 842.88495, 14259.923 4772.5986 841.06635, 14259.421 4798.753 840.3324, 14261.433 4829.317 840.40356, 14262.751 4860.5967 841.6971, 14263.671 4889.874 843.5726, 14264.973 4946.518 852.7101, 14276.174 4992.7466 868.21014, 14332.123 5019.76 868.6021, 14361.348 5016.703 867.0146, 14391.744 5012.395 864.65125, 14439.255 5005.5356 855.66943, 14470.894 5004.7275 749.78033, 14502.534 5003.9194 8.556334</trace>
</ink>
</file>

<file path=ppt/ink/ink12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14858.271 4629.799 874.14984, 14904.864 4660.728 866.0153, 14968.843 4671.235 859.3784, 15001.02 4674.992 856.0978, 15035.636 4677.419 852.55853, 15071.841 4678.9814 849.31854, 15106.744 4679.9663 843.47687, 15136.929 4682.4834 835.92804, 15180.81 4685.7837 814.56744, 15226.863 4693.179 767.0137, 15264.154 4698.6987 653.65875, 15292.043 4706.707 513.8804</trace>
</ink>
</file>

<file path=ppt/ink/ink12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14890.495 4823.4644 874.14984, 14936.826 4852.69 867.1359, 14964.341 4860.6855 864.7832, 15006.26 4871.631 862.3081, 15060.806 4886.0435 860.32104, 15091.169 4897.3076 861.0476, 15118.842 4903.489 863.08356, 15164.677 4912.824 870.452, 15195.534 4922.026 762.7336, 15226.394 4931.2275 8.704138</trace>
</ink>
</file>

<file path=ppt/ink/ink12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15792.725 4277.3667 874.14984, 15821.45 4277.3667 869.13086, 15856.305 4277.3667 866.3138, 15896.439 4279.6567 864.1597, 15937.634 4284.403 862.3871, 15969.578 4291.3003 862.25757, 16002.147 4302.9497 862.94135, 16029.399 4321.8096 863.7461, 16052.565 4366.6616 865.4275, 16052.228 4393.159 865.2403, 16039.328 4423.589 864.3993, 16014.262 4457.2114 863.07025, 15988.291 4484.357 861.6657, 15933.177 4521.971 859.2333, 15880.161 4544.337 857.70465, 15853.72 4552.529 857.2312, 15809.2295 4562.08 856.6743, 15761.257 4559.87 857.14716, 15726.653 4553.8496 858.8507, 15693.159 4538.6104 860.5728, 15664.068 4516.4062 862.16376, 15630.711 4461.8076 863.9587, 15623.113 4433.642 864.08, 15624.604 4386.038 865.27606, 15663.282 4351.293 867.5438, 15689.291 4339.9766 867.32153, 15719.9 4330.251 682.52924</trace>
</ink>
</file>

<file path=ppt/ink/ink12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16411.396 4354.833 874.14984, 16451.238 4381.837 866.78326, 16479.35 4395.57 864.4515, 16517.16 4420.4526 861.13824, 16560.988 4453.583 858.6926, 16594.883 4486.8545 858.26544, 16635.904 4531.62 861.91595, 16646.219 4573.839 870.3505, 16608.158 4600.882 869.2681, 16540.621 4621.836 863.1103, 16510.258 4625.8496 859.8692, 16479.092 4628.4272 856.68463, 16451.672 4630.0776 855.4761, 16412.242 4631.7764 854.442, 16381.203 4628.845 855.5022, 16355.354 4621.117 858.7536, 16312.425 4595.246 865.947, 16284.059 4552.2217 867.3773, 16266.867 4500.8296 866.5493, 16265.823 4453.636 866.3714, 16275.355 4423.5366 866.9662, 16313.294 4384.9966 866.407, 16340.535 4368.0884 759.1891, 16367.777 4351.1797 8.663712</trace>
</ink>
</file>

<file path=ppt/ink/ink12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16984.959 4122.4336 874.14984, 16970.254 4149.3267 868.6494, 16956.037 4194.3823 860.4091, 16941.883 4251.164 847.62915, 16932.016 4299.3945 839.14655, 16920.822 4354.2617 828.45184, 16910.096 4405.5986 819.1134, 16902.064 4443.815 811.6869, 16892.287 4486.928 805.3608, 16881.375 4533.231 802.3067, 16869.768 4579.175 802.4563, 16859.986 4620.3027 806.57117, 16851.355 4658.427 812.4883, 16844.04 4689.9873 820.46765, 16833.213 4733.2593 836.6658, 16827.287 4767.5312 851.6004, 16824.443 4795.09 866.92365, 16816.96 4826.324 759.64185, 16809.48 4857.5586 8.668894</trace>
</ink>
</file>

<file path=ppt/ink/ink1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5332.2954 13091.355 874.14984, 5391.499 13091.355 867.0957, 5468.435 13091.3545 863.11273, 5548.9805 13091.355 860.31213, 5693.264 13091.355 856.0242, 5750.093 13091.355 853.12317, 5804.791 13091.355 848.5022, 5904.0693 13091.355 824.0273, 5964.4526 13092.804 754.5173, 6018.614 13100.036 593.7591</trace>
</ink>
</file>

<file path=ppt/ink/ink13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17281.404 4483.944 874.14984, 17311.99 4483.9434 869.2836, 17345.834 4490.058 867.1676, 17385.477 4500.135 865.1683, 17438.46 4515.5156 863.0059, 17471.244 4532.095 862.6424, 17504.2 4553.1104 862.811, 17539.7 4592.8896 864.32635, 17551.299 4638.8364 867.5359, 17545.23 4667.3066 868.24225, 17515.035 4708.931 867.2232, 17485.783 4729.729 865.81256, 17445.47 4752.34 863.78754, 17408.916 4768.147 861.76416, 17361.94 4782.18 860.0831, 17304.955 4791.263 859.92993, 17276.107 4793.0283 860.88605, 17244.918 4787.5723 862.4443, 17216.623 4778.1514 864.223, 17173.02 4745.5903 866.1267, 17143.984 4692.2666 865.2964, 17137.234 4660.7017 864.751, 17133.352 4613.5444 860.0032, 17136.115 4581.8003 753.5778, 17138.877 4550.0557 8.599687</trace>
</ink>
</file>

<file path=ppt/ink/ink13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17861.41 4529.133 874.14984, 17876.809 4555.524 868.9598, 17919.25 4590.6606 865.3461, 17959.904 4628.727 862.25946, 18000.977 4674.4883 863.1105, 18022.688 4717.814 866.6418, 18028.268 4761.319 867.91327, 18005.865 4815.932 867.4051, 17966.057 4860.1304 865.4749, 17921.781 4895.7344 864.13055, 17893.727 4908.3765 864.264, 17841.357 4913.2715 865.43713, 17791.086 4884.9634 865.51196, 17760.266 4836.1846 863.1106, 17738.697 4789.447 858.7893, 17729.215 4760.6147 855.9936, 17720.828 4732.743 850.81464, 17709.742 4670.465 824.1032, 17707.646 4638.539 784.3083, 17706.744 4597.197 536.9684, 17710.17 4569.5547 354.63</trace>
</ink>
</file>

<file path=ppt/ink/ink13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18357.639 4638.877 874.14984, 18377.416 4664.8584 868.1803, 18421.59 4717.918 865.1083, 18449.934 4761.341 864.6389, 18463.098 4815.049 866.56464, 18448.273 4867.4883 866.70514, 18406.168 4910.135 865.03455, 18365.055 4925.7705 863.43823, 18325.924 4932.2007 861.6004, 18300.012 4931.4585 860.63153, 18274.084 4926.334 859.7403, 18212.086 4903.293 858.2077, 18160.154 4861.6416 857.3598, 18130.508 4819.746 857.2018, 18107.252 4762.9194 857.945, 18104.576 4715.63 858.73303, 18119.098 4654.316 859.51996, 18138.875 4614.656 859.7253, 18153.748 4586.7754 858.59094, 18193.777 4559.9165 839.1172, 18221.764 4554.432 800.36584, 18251.281 4551.8203 629.8392</trace>
</ink>
</file>

<file path=ppt/ink/ink13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15444.72 5077.853 874.14984, 15484.372 5044.985 867.96545, 15526.688 5035.2236 865.09424, 15559.822 5029.5625 861.13806, 15595.053 5023.6187 856.64734, 15633.952 5017.47 851.9366, 15672.8955 5011.2134 847.621, 15710.597 5007.1704 846.89966, 15738.625 5004.55 846.7745, 15772.725 5000.6177 846.7325, 15813.039 4995.795 846.83545, 15859.776 4992.6675 846.0999, 15907.221 4990.6655 844.6495, 15943.428 4989.395 843.70245, 15987.356 4988.5996 841.9924, 16038.557 4990.4043 839.78906, 16092.23 4993.8975 836.72504, 16145.24 4998.4595 832.8223, 16200.228 5001.4243 829.38556, 16252.006 5003.3823 828.58453, 16289.739 5004.686 828.07996, 16332.282 5005.5327 828.0213, 16373.895 5006.084 830.118, 16404.965 5006.442 832.24817, 16443.172 5006.6753 834.67, 16488.277 5009.0854 837.22876, 16535.611 5012.9116 839.71185, 16582.223 5015.3677 841.78644, 16616.729 5016.9644 843.21094, 16657.23 5020.2925 843.6217, 16704.074 5024.746 843.7544, 16752.57 5029.931 843.40674, 16798.215 5035.0933 842.76373, 16831.805 5038.948 842.5522, 16871.68 5043.7427 842.1525, 16911.463 5048.599 842.256, 16941.229 5052.245 842.37933, 16978.648 5056.905 842.60535, 17021.203 5062.224 843.31433, 17064.621 5067.9414 844.0195, 17105.059 5073.4136 845.51355, 17134.61 5077.4434 847.02356, 17167.342 5082.3286 848.46826, 17199.078 5087.251 850.04956, 17249.236 5095.631 852.9844, 17275.6 5100.952 854.676, 17301.637 5106.671 856.4548, 17362.916 5121.0576 861.11926, 17423.594 5134.3643 863.2156, 17479.69 5145.405 862.9925, 17509.898 5149.091 862.25366, 17560.822 5152.969 860.3438, 17592.918 5153.946 859.2995, 17627.375 5156.8403 858.2453, 17660.234 5160.4644 857.4929, 17714.158 5167.4634 856.39655, 17741.857 5170.1147 856.1204, 17787.055 5175.1973 856.22217, 17814.465 5179.6924 856.6084, 17843.53 5184.9033 857.1381, 17870.88 5188.29 857.81635, 17915.799 5194.139 858.9719, 17943.139 5198.813 859.4798, 17972.154 5204.11 859.82245, 17999.615 5209.2993 859.9845, 18044.764 5215.7324 860.1885, 18072.045 5217.337 860.19696, 18103.342 5218.348 860.0726, 18133.934 5220.736 859.7516, 18183.492 5224.191 859.0081, 18214.188 5225.032 858.6061, 18245.42 5227.839 858.28107, 18276.082 5229.6396 858.1002, 18325.53 5231.559 857.8549, 18352.75 5233.7646 857.846, 18398.621 5237.057 857.952, 18426.2 5237.8833 858.19904, 18453.12 5238.4204 858.48883, 18515.764 5243.6035 860.09564, 18559.568 5248.694 861.58716, 18592.373 5250.7983 863.14813, 18625.074 5251.6816 864.5976, 18657.71 5252.0327 865.81964, 18711.078 5252.1533 867.355, 18741.441 5253.003 867.5926, 18773.285 5257.2563 682.74243</trace>
</ink>
</file>

<file path=ppt/ink/ink13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15786.28 5258.6084 874.14984, 15744.648 5305.8867 867.1407, 15721.949 5335.235 863.951, 15703.343 5363.3516 860.9347, 15682.131 5397.628 856.1199, 15659.186 5433.6646 850.6313, 15637.457 5473.074 845.10474, 15618.062 5509.2944 841.4928, 15603.93 5535.914 839.3304, 15590.2295 5566.865 838.0729, 15576.826 5600.631 838.4459, 15565.848 5634.0005 839.61414, 15557.042 5662.7188 841.724, 15544.822 5703.084 847.34204, 15538.55 5742.151 854.9374, 15536.099 5769.626 861.50574, 15557.487 5809.957 871.1991, 15603.394 5776.4844 866.8245, 15631.037 5743.521 863.87585, 15658.2 5701.311 860.9954, 15678.007 5666.508 859.1077, 15696.751 5615.394 859.8846, 15686.612 5570.504 865.5938, 15656.644 5562.917 867.7341, 15606.167 5562.0186 867.04156, 15580.2705 5568.088 866.36957, 15550.529 5585.6084 856.0374, 15521.762 5599.4575 569.866</trace>
</ink>
</file>

<file path=ppt/ink/ink13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16108.505 5329.6196 874.14984, 16108.507 5356.6504 871.4466, 16106.22 5406.388 868.21796, 16097.708 5440.601 866.6162, 16089.197 5469.7524 865.22327, 16081.486 5501.1553 864.4235, 16078.228 5529.8496 864.4628, 16076.579 5559.5107 865.7651, 16076.283 5606.745 871.8935, 16129.608 5613.652 869.5851, 16181.715 5631.6377 866.62396, 16221.228 5673.613 867.91046, 16241.249 5723.8955 867.71765, 16243.776 5775.54 867.77277, 16227.362 5816.244 869.79443, 16179.815 5840.1416 868.67303, 16153.729 5843.871 867.1933, 16125.221 5845.3594 865.6688, 16078.118 5846.0625 863.034, 16031.461 5846.0625 830.33936, 16001.017 5841.9966 727.58484, 15970.572 5837.93 8.3030405</trace>
</ink>
</file>

<file path=ppt/ink/ink13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16063.394 5516.83 874.14984, 16091.173 5516.8296 869.89746, 16119.494 5516.83 867.8118, 16152.799 5510.761 865.7255, 16214.932 5505.67 863.29987, 16268.49 5504.272 862.36646, 16300.195 5507.763 755.6486, 16331.902 5511.2544 8.623284</trace>
</ink>
</file>

<file path=ppt/ink/ink1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5899.513 12523.167 874.14984, 5854.4673 12601.802 867.40283, 5840.665 12678.947 864.23865, 5825.967 12768.167 859.7658, 5816.0527 12834.661 856.42914, 5805.1963 12909.178 852.40686, 5794.949 12976.726 849.2779, 5787.0684 13028.219 847.37054, 5777.4746 13088.388 845.74, 5768.22 13145.571 846.17395, 5751.5674 13242.957 847.8963, 5726.0522 13373.298 852.91876, 5694.0483 13478.094 860.35956, 5655.095 13567.981 869.11444, 5621.455 13621.194 761.5615, 5587.815 13674.406 8.690784</trace>
</ink>
</file>

<file path=ppt/ink/ink14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16785.18 5316.708 874.14984, 16765.336 5363.492 868.7176, 16741.24 5412.1333 865.5679, 16714.56 5461.2363 863.37616, 16698.184 5492.9478 861.706, 16680.71 5524.9487 859.9284, 16664.117 5554.4854 857.77405, 16639.15 5599.6113 855.4699, 16615.912 5640.3516 855.3161, 16601.375 5667.0483 858.0504, 16587.982 5713.8994 870.5673, 16615.299 5721.215 870.32684, 16648.674 5722.7046 868.1315, 16690.865 5723.2393 864.94684, 16723.584 5723.4067 862.40784, 16757.615 5723.4067 861.23096, 16810.17 5723.4067 866.3382, 16839.299 5724.26 870.35516, 16871.242 5728.527 684.91644</trace>
</ink>
</file>

<file path=ppt/ink/ink14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16720.734 5445.819 874.14984, 16709.457 5472.638 868.76117, 16708.479 5500.7305 866.43365, 16708.105 5533.1816 864.1148, 16708.014 5559.444 862.8438, 16707.89 5588.384 860.9839, 16707.844 5615.9917 859.37787, 16707.844 5661.2314 857.5179, 16707.844 5709.577 857.0792, 16707.844 5744.504 859.07434, 16707.844 5771.9478 862.0327, 16707.844 5798.165 865.39484, 16707.844 5826.892 869.5356, 16703.594 5858.827 761.93054, 16699.344 5890.7627 8.694992</trace>
</ink>
</file>

<file path=ppt/ink/ink14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17088.07 5368.3525 874.14984, 17115.664 5368.352 868.54504, 17142.83 5368.352 865.035, 17191.01 5370.686 862.4761, 17241.754 5379.1685 861.6238, 17295.13 5394.661 860.69073, 17340.07 5424.0596 865.94916, 17322.672 5472.834 868.0369, 17280.674 5510.556 865.29724, 17234.34 5540.4565 865.8394, 17229.809 5568.9546 870.8171, 17255.723 5583.6904 869.36566, 17281.725 5598.4805 866.90015, 17313.146 5619.844 863.9591, 17356.18 5661.635 862.8214, 17371.418 5692.3213 863.49194, 17387.6 5751.3896 864.7614, 17386.424 5780.1177 865.00354, 17377.1 5808.9976 864.873, 17357.28 5834.969 864.5769, 17305.396 5872.096 863.4432, 17260.432 5889.954 861.79895, 17212.168 5904.828 859.72736, 17183.426 5913.0747 856.18427, 17152.205 5918.5845 673.76483</trace>
</ink>
</file>

<file path=ppt/ink/ink14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17655.188 5555.563 874.14984, 17683.986 5555.564 869.2738, 17718.861 5557.871 866.43994, 17756.656 5566.379 864.2707, 17795.375 5577.5386 862.66205, 17826.338 5587.167 862.53406, 17852.367 5597.658 863.4353, 17883.83 5631.947 867.89624, 17877.812 5670.809 867.80133, 17867.56 5698.9956 866.7924, 17853.865 5729.5024 864.75037, 17824.025 5782.1777 858.244, 17800.412 5812.4946 852.66565, 17773.629 5841.3545 847.0897, 17747.457 5867.0693 843.51465, 17705.863 5904.78 838.8909, 17656.344 5940.831 843.5013, 17629.588 5956.6357 850.45105, 17673.438 5944.2173 867.1566, 17713.023 5932.149 864.07275, 17761.14 5920.86 855.6626, 17799.814 5912.3867 846.83185, 17859.277 5904.588 834.2896, 17897.947 5899.5195 812.9366, 17944.818 5892.5674 758.75024, 17975.441 5891.974 733.71716, 18002.74 5893.781 488.4372</trace>
</ink>
</file>

<file path=ppt/ink/ink14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18467.197 5497.4634 874.14984, 18442.076 5547.21 866.8096, 18429.48 5583.514 864.3917, 18417.71 5621.694 861.719, 18403.023 5676.6943 854.8029, 18386.646 5751.3496 837.4957, 18371.459 5850.199 806.599, 18361.611 5914.4043 759.4714, 18350.842 5971.7944 670.7798, 18347.38 5997.8647 630.368, 18344.752 6026.818 579.9915, 18338.102 6056.157 383.0438</trace>
</ink>
</file>

<file path=ppt/ink/ink14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12109.248 5778.4043 874.14984, 12076.83 5803.0522 863.58624, 12048.299 5817.44 756.71747, 12019.768 5831.8267 8.63548</trace>
</ink>
</file>

<file path=ppt/ink/ink149.xml><?xml version="1.0" encoding="utf-8"?>
<ink xmlns="http://www.w3.org/2003/InkML">
  <definitions>
    <brush xml:id="br1">
      <brushProperty name="height" value="0.01984375" units="cm"/>
      <brushProperty name="width" value="0.01984375" units="cm"/>
      <brushProperty name="tip" value="ellipse"/>
      <brushProperty name="color" value="#ff99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15481.836 4515.376 874.14984, 15505.494 4502.049 860.62604, 15526.224 4492.023 849.83594, 15573.484 4472.564 829.3339, 15612.403 4458.0947 816.30316, 15654.581 4443.6514 806.6342, 15699.978 4428.774 797.7271, 15746.8125 4415.6274 790.22314, 15792.827 4403.652 785.39496, 15838.363 4392.3813 782.4333, 15880.529 4383.72 788.04407, 15910.675 4377.8413 794.7588, 15945.841 4372.302 802.038, 15984.034 4368.795 810.6554, 16024.223 4366.6084 819.1359, 16065.73 4366.9966 826.5289, 16108.092 4369.0566 831.1942, 16149.278 4372.1816 835.2882, 16186.251 4375.9976 838.78394, 16220.483 4380.2627 842.80945, 16249.506 4383.054 845.01135, 16274.026 4384.873 847.90344, 16308.765 4386.8623 852.65137, 16356.287 4387.8564 860.95013, 16384.979 4387.9834 865.80804, 16408.004 4387.9834 867.9332, 16438.697 4387.9834 867.8311, 16466.875 4387.9834 867.08374, 16508.328 4391.5864 867.2635, 16532.45 4396.696 870.20215, 16557.469 4397.4014 870.4445, 16600.959 4397.676 868.0178, 16639.51 4397.7764 863.7758, 16675.318 4397.7827 852.54724, 16699.043 4400.9517 747.04456, 16722.768 4404.1206 8.525114</trace>
</ink>
</file>

<file path=ppt/ink/ink1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6681.0137 12712.5625 874.14984, 6778.981 12722.649 865.4225, 6844.5913 12755.535 862.7104, 6908.2065 12795.955 859.5192, 6965.901 12834.772 857.6277, 7044.4556 12921.391 860.1055, 7065.9116 12978.571 864.46405, 7029.9224 13071.441 866.8527, 6928.131 13152.172 863.6023, 6867.7544 13185.815 861.3798, 6811.268 13211.965 860.035, 6712.7173 13251.0 864.9561, 6840.333 13259.98 866.87616, 6893.561 13266.175 864.92584, 6989.378 13279.271 858.19446, 7040.8945 13287.665 853.678, 7123.8604 13303.134 847.58215, 7189.479 13319.193 849.9159, 7269.074 13376.26 864.46533, 7235.5186 13448.803 866.8948, 7150.3164 13546.222 862.7118, 7071.773 13610.453 857.4853, 6969.525 13683.495 849.53436, 6879.403 13743.94 834.2414, 6779.936 13796.794 808.9424, 6678.5425 13836.357 717.64606, 6603.975 13848.835 450.80493, 6551.7935 13848.501 222.30087</trace>
</ink>
</file>

<file path=ppt/ink/ink150.xml><?xml version="1.0" encoding="utf-8"?>
<ink xmlns="http://www.w3.org/2003/InkML">
  <definitions>
    <brush xml:id="br1">
      <brushProperty name="height" value="0.01984375" units="cm"/>
      <brushProperty name="width" value="0.01984375" units="cm"/>
      <brushProperty name="tip" value="ellipse"/>
      <brushProperty name="color" value="#ff99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15496.509 4598.6704 874.14984, 15519.331 4598.6704 867.1728, 15558.332 4598.6704 857.484, 15609.196 4596.9194 839.626, 15654.25 4594.0635 824.2829, 15710.101 4588.723 800.5535, 15770.676 4583.513 776.86, 15832.562 4578.3887 754.23627, 15893.565 4573.319 736.1437, 15950.523 4568.2856 724.20416, 16000.33 4565.014 727.913, 16035.214 4562.8877 736.00586, 16071.723 4561.5054 746.9109, 16107.32 4560.63 761.39984, 16140.543 4560.085 777.21594, 16172.199 4559.777 794.78766, 16202.861 4559.6 811.77716, 16232.9 4559.509 827.96094, 16262.556 4559.473 841.71796, 16292.012 4559.473 852.54895, 16321.3955 4559.473 857.12244, 16349.268 4559.473 859.51556, 16390.01 4559.473 860.5809, 16412.332 4557.735 860.5016, 16433.643 4556.6045 860.31934, 16454.297 4555.87 860.3559, 16488.973 4555.083 861.0961, 16510.914 4554.7495 862.6567, 16531.328 4554.609 865.31793, 16556.596 4554.573 869.5727, 16580.799 4557.771 761.9631, 16605.002 4560.968 8.695357</trace>
</ink>
</file>

<file path=ppt/ink/ink151.xml><?xml version="1.0" encoding="utf-8"?>
<ink xmlns="http://www.w3.org/2003/InkML">
  <definitions>
    <brush xml:id="br1">
      <brushProperty name="height" value="0.01984375" units="cm"/>
      <brushProperty name="width" value="0.01984375" units="cm"/>
      <brushProperty name="tip" value="ellipse"/>
      <brushProperty name="color" value="#ff99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12419.869 5936.286 874.14984, 12441.543 5946.5083 867.3821, 12491.326 5949.863 859.38556, 12527.478 5950.9854 845.04944, 12550.993 5954.1265 740.47455, 12574.509 5957.267 8.450114</trace>
</ink>
</file>

<file path=ppt/ink/ink15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1037.1184 2683.806 874.14984, 1082.1855 2719.469 867.46643, 1147.8856 2736.4292 863.30963, 1204.3075 2740.9255 861.48065, 1243.2177 2741.8354 861.2021, 1270.9119 2742.153 862.4222, 1317.2797 2742.2007 866.5985, 1343.6249 2742.2007 870.58246, 1371.8347 2743.063 875.4168, 1404.1259 2747.3762 688.89966</trace>
</ink>
</file>

<file path=ppt/ink/ink15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1782.0002 2995.245 874.14984, 1782.0002 3021.288 869.9645, 1788.0898 3068.4602 868.0444, 1792.472 3097.123 867.2672, 1794.0491 3129.4133 682.48645</trace>
</ink>
</file>

<file path=ppt/ink/ink15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2280.7468 2618.9226 874.14984, 2251.2927 2678.3245 866.29504, 2245.644 2708.5188 864.1416, 2243.248 2759.3596 861.30334, 2242.0718 2823.1643 854.91675, 2241.892 2867.393 842.55676, 2241.8833 2906.316 822.76, 2241.8833 2932.4072 780.9579, 2241.8835 2974.4573 402.3581, 2238.3252 3001.1914 111.97215</trace>
</ink>
</file>

<file path=ppt/ink/ink15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2662.9038 2768.154 874.14984, 2694.6748 2768.154 870.34, 2740.183 2784.741 867.5248, 2776.55 2817.211 867.5451, 2785.673 2866.6738 869.2962, 2773.741 2911.4392 867.93567, 2754.003 2955.1084 866.7362, 2719.0762 2991.3882 867.3318, 2668.8894 3006.8408 867.4827, 2622.3127 2997.877 869.8289, 2594.3896 2951.0676 868.7492, 2574.8281 2897.6633 866.4738, 2577.813 2846.651 867.63715, 2601.9268 2803.2815 869.79816, 2628.1162 2774.6006 683.8004</trace>
</ink>
</file>

<file path=ppt/ink/ink15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3019.1514 2781.1306 874.14984, 3051.8179 2828.5225 869.6799, 3081.6643 2869.336 866.87933, 3096.977 2903.34 865.16547, 3108.3225 2933.945 863.8878, 3117.1914 2966.0947 863.191, 3120.7852 2995.1055 863.7333, 3116.3992 3027.4634 865.6971, 3074.407 3066.786 868.1767, 3023.1948 3072.3984 866.4127, 2993.963 3067.3816 865.6361, 2949.254 3050.4368 865.6296, 2908.561 3026.8938 866.857, 2868.0757 2988.8708 868.18774, 2861.065 2959.203 866.0078, 2856.9553 2927.1846 681.49536</trace>
</ink>
</file>

<file path=ppt/ink/ink1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7512.934 12990.345 874.14984, 7568.4917 12977.942 870.7877, 7658.7905 13022.94 867.4371, 7732.6323 13124.612 864.81793, 7764.364 13205.464 863.1538, 7779.988 13328.985 860.93304, 7752.438 13450.366 858.9173, 7713.952 13536.806 858.1193, 7659.3096 13627.812 858.9235, 7601.695 13707.641 865.72754, 7653.79 13722.656 866.3299, 7729.055 13716.14 862.7912, 7782.7964 13709.469 860.1242, 7838.5034 13701.674 857.0235, 7935.133 13687.149 851.8077, 7987.561 13681.667 846.887, 8069.712 13671.304 831.9061, 8135.359 13664.062 805.9932, 8195.448 13653.723 751.11774, 8250.395 13649.87 677.4043, 8309.218 13652.178 447.8214</trace>
</ink>
</file>

<file path=ppt/ink/ink16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3375.3992 2884.9436 874.14984, 3425.271 2916.3264 868.2809, 3472.6814 2945.3196 868.0471, 3491.6907 2991.4678 870.7255, 3481.1372 3021.123 869.8948, 3445.736 3061.5881 868.00305, 3419.5645 3074.2822 868.0013, 3369.5908 3077.5662 867.82996, 3342.026 3068.248 867.53436, 3301.6902 3036.8733 866.70013, 3273.3567 2996.1519 866.2474, 3250.523 2952.5957 866.8426, 3240.5732 2923.1926 867.854, 3233.4685 2891.6343 682.9481</trace>
</ink>
</file>

<file path=ppt/ink/ink16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1121.3226 3540.2637 874.14984, 1150.3068 3540.2637 869.09033, 1185.3527 3540.2637 866.4335, 1231.7076 3540.2637 863.6551, 1259.683 3540.2637 862.04254, 1289.3259 3540.2637 860.65454, 1317.6545 3540.2637 859.62225, 1363.3398 3540.2637 858.3262, 1414.2703 3540.2637 857.89594, 1466.4098 3540.2637 859.9635, 1497.5817 3540.2637 862.3606, 1543.1257 3540.2637 872.5213, 1575.2784 3544.558 764.54675, 1607.431 3548.8525 8.72487</trace>
</ink>
</file>

<file path=ppt/ink/ink16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1542.3427 3183.406 874.14984, 1512.9136 3237.1904 867.3178, 1502.6543 3266.8484 864.99506, 1493.5967 3292.8584 863.1337, 1478.548 3325.847 860.9518, 1461.4321 3361.9768 856.98285, 1448.4802 3389.1274 852.9146, 1428.5961 3427.443 846.7985, 1401.89 3475.3547 838.7097, 1370.7742 3527.1208 829.805, 1337.7471 3579.0254 820.98157, 1313.0267 3617.4028 813.18384, 1278.6364 3662.9097 805.36, 1237.9607 3710.718 798.59314, 1195.5596 3757.6902 793.0475, 1155.1997 3800.944 792.43207, 1125.8029 3832.2024 793.0971, 1093.0619 3866.053 795.5561, 1060.476 3896.9534 801.3158, 1030.2888 3923.666 809.68866, 987.7612 3958.8433 827.92084, 959.7022 3979.6533 845.0421, 920.4166 4000.1528 870.08514, 888.673 4006.3801 762.41205, 856.9294 4012.6077 8.7004795</trace>
</ink>
</file>

<file path=ppt/ink/ink16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1147.2313 3734.913 874.14984, 1147.2313 3768.2617 867.8856, 1147.2313 3825.6929 864.44824, 1147.2313 3878.203 860.93787, 1147.2313 3910.8274 859.3559, 1147.2313 3941.3486 857.90704, 1147.2313 3986.7078 851.0966, 1147.2313 4033.7263 836.6737, 1147.2313 4064.5647 813.00116, 1147.2313 4106.662 599.9207, 1143.6942 4133.2354 471.63364</trace>
</ink>
</file>

<file path=ppt/ink/ink16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1166.6632 3806.2847 874.14984, 1192.8734 3806.2847 868.00323, 1218.982 3806.2847 865.04285, 1252.8289 3811.965 863.30945, 1284.0337 3818.565 861.78406, 1321.616 3828.9673 860.8014, 1348.8235 3838.3665 861.8238, 1387.0834 3861.9668 867.37897, 1382.9733 3912.1782 870.59576, 1364.478 3938.5166 869.84827, 1333.0925 3981.379 868.6639, 1303.0927 4013.4546 869.89874, 1270.061 4048.4565 870.3956, 1320.1392 4048.5059 868.8212, 1347.4207 4039.8552 866.76324, 1400.4742 4027.998 861.32385, 1428.6467 4027.4077 853.88385, 1460.3163 4030.0093 671.95447</trace>
</ink>
</file>

<file path=ppt/ink/ink16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2002.2261 3254.7776 874.14984, 1976.3165 3286.0557 867.84845, 1931.3651 3333.805 858.17725, 1888.5104 3381.922 845.4889, 1852.4778 3420.29 834.95807, 1813.0021 3463.613 824.24725, 1776.2258 3504.7393 814.96027, 1749.743 3534.4949 807.91376, 1718.8151 3567.5735 802.3657, 1687.2415 3600.5652 799.3381, 1657.6813 3633.3635 801.127, 1631.7194 3663.72 807.52686, 1607.9897 3690.311 814.09247, 1563.3516 3743.3125 839.7655, 1527.8118 3789.883 869.1923, 1573.1971 3810.0686 868.8268, 1617.8069 3801.8545 865.2365, 1676.4305 3788.5896 860.58826, 1719.6272 3777.4648 859.2554, 1752.6407 3767.759 860.1006, 1802.4023 3753.1868 866.0616, 1820.8159 3712.2117 871.18665, 1804.1688 3669.5144 868.42413, 1765.5372 3638.9666 869.67725, 1730.9366 3668.8127 870.4557, 1730.373 3696.4734 869.01996, 1737.0486 3768.6702 863.05115, 1741.5392 3803.3274 859.1085, 1746.7561 3841.936 853.8854, 1752.0151 3880.0984 848.8783, 1755.8635 3907.8584 844.76514, 1760.663 3939.6135 841.47815, 1765.5837 3969.252 842.1099, 1773.9542 4013.9226 844.57104, 1782.7186 4060.4783 848.8768, 1786.3197 4090.95 855.8909, 1782.8846 4057.0518 863.4947, 1776.2335 4009.83 856.85535, 1771.793 3981.2441 854.6148, 1763.9635 3934.4749 851.8225, 1753.0724 3885.419 852.11084, 1743.5049 3853.4758 855.773, 1704.0425 3829.3643 868.69995, 1670.4791 3881.684 866.6953, 1645.1299 3925.4597 863.89325, 1629.0625 3952.7122 862.0079, 1614.9324 3979.6953 860.10266, 1593.7631 4021.4573 857.2625, 1572.154 4069.0044 856.38007, 1556.6161 4114.2456 865.63544, 1594.9932 4112.724 867.5801, 1645.7625 4095.2544 864.4286, 1685.2834 4079.722 857.6143, 1715.6211 4067.7332 850.1988, 1756.0223 4050.7073 839.68445, 1800.6667 4032.7292 828.18933, 1841.1757 4016.408 799.31305, 1867.4448 4005.7996 773.4274, 1904.9427 3990.6028 691.6098, 1934.8706 3983.0884 543.71594</trace>
</ink>
</file>

<file path=ppt/ink/ink16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2293.7014 3170.4294 874.14984, 2274.4194 3197.092 869.2274, 2250.8958 3244.5203 866.25287, 2230.8877 3287.6267 863.8653, 2213.8938 3320.1562 862.0698, 2193.5093 3356.2664 857.5758, 2178.1448 3383.1135 852.9443, 2156.6934 3418.9294 846.548, 2128.9678 3460.6133 839.1715, 2099.4875 3503.7275 831.74756, 2070.9756 3542.9758 826.7518, 2050.3647 3570.9817 823.52875, 2027.8374 3600.5403 821.966, 1993.4797 3642.2095 826.184, 1962.4087 3676.196 835.725, 1916.1821 3715.664 863.4194, 1900.9343 3684.9673 869.6062, 1925.9375 3638.1213 865.95416, 1953.4862 3592.9526 860.43365, 1975.6671 3562.134 854.95715, 2001.5746 3530.623 849.23346, 2032.2021 3498.682 844.0093, 2065.8977 3466.4224 839.00385, 2098.8584 3438.1414 836.7974, 2152.254 3398.291 834.01184, 2182.7107 3380.9744 834.8726, 2211.6763 3367.4517 836.83545, 2268.3525 3350.0818 847.7213, 2305.7463 3370.6042 865.8573, 2299.7275 3397.1877 867.10175, 2283.9866 3427.453 866.17615, 2263.7666 3458.7666 864.2447, 2230.015 3501.2327 861.6409, 2192.2632 3544.8613 857.55914, 2161.0945 3578.4622 852.1874, 2124.78 3616.3237 845.0867, 2088.1316 3652.093 837.5257, 2061.392 3677.8088 830.95435, 2028.0017 3708.234 824.4289, 1995.1736 3737.2886 821.4352, 1944.437 3780.9216 819.68805, 1917.8068 3802.5479 822.4074, 1872.8428 3834.6162 832.5303, 1844.1 3851.7612 845.26654, 1798.7214 3870.4644 869.5304, 1795.7861 3818.3499 869.2614, 1814.2262 3786.3108 866.865, 1830.545 3760.0747 864.49243, 1852.606 3732.4338 862.6417, 1887.7201 3688.2888 865.4023, 1931.3229 3676.5664 871.3926, 1957.2976 3687.894 870.37213, 1997.7336 3723.0784 869.45026, 2016.2251 3749.6353 761.8558, 2034.7169 3776.1912 8.694138</trace>
</ink>
</file>

<file path=ppt/ink/ink16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2293.7014 3553.24 874.14984, 2270.0005 3584.4797 867.76196, 2232.5864 3630.0261 863.88025, 2199.825 3665.2483 860.447, 2166.8123 3699.289 857.87756, 2115.1042 3751.4648 853.90875, 2087.994 3778.7031 852.1874, 2044.1683 3822.6653 849.73755, 2004.4314 3862.4702 849.9341, 1968.4307 3896.2307 851.464, 1931.4053 3930.2185 858.172, 1981.2727 3886.178 864.16046, 2021.242 3859.8044 857.1322, 2058.4087 3837.0742 847.6855, 2085.224 3820.981 838.96216, 2116.448 3805.9167 830.95013, 2145.9045 3793.8545 826.2746, 2171.883 3783.774 825.0353, 2220.103 3772.8977 837.2288, 2253.1675 3796.8884 865.4058, 2254.838 3852.6267 869.9182, 2254.838 3880.4116 869.1972, 2259.6006 3925.8115 867.9607, 2260.6418 3954.4773 867.2813, 2261.0818 3987.8958 866.44525, 2261.2676 4014.5837 865.6771, 2261.3154 4040.6685 865.1781, 2255.2256 4070.6763 864.8403, 2245.493 4104.614 864.7827, 2222.2725 4154.3647 865.2266, 2179.4773 4193.6265 867.8099, 2135.5244 4224.784 868.9686, 2106.3062 4238.5884 761.4338, 2077.088 4252.3926 8.689321</trace>
</ink>
</file>

<file path=ppt/ink/ink16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1956.8854 3974.9807 874.14984, 1999.2012 4015.3916 866.30493, 2057.4155 4051.8142 858.52374, 2093.1865 4076.1252 842.39685, 2121.3845 4101.011 662.2587</trace>
</ink>
</file>

<file path=ppt/ink/ink16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2870.175 3462.4038 874.14984, 2851.9822 3517.2253 866.8402, 2845.1172 3552.3774 863.4463, 2840.2192 3582.6084 860.7919, 2834.6182 3618.8013 856.6359, 2829.1226 3655.5195 852.5428, 2825.1687 3682.2139 849.48, 2820.3013 3715.628 845.7903, 2814.8394 3751.147 839.07574, 2809.022 3785.6206 830.815, 2803.383 3817.3313 820.802, 2794.393 3863.7473 782.1498, 2786.9048 3904.645 713.86145, 2782.3152 3931.4946 617.22754, 2779.494 3962.004 242.43272</trace>
</ink>
</file>

<file path=ppt/ink/ink1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9567.523 12157.001 874.14984, 9507.181 12212.872 864.68506, 9399.938 12337.307 849.4256, 9342.593 12402.354 841.3903, 9292.707 12458.652 833.8339, 9210.017 12550.175 820.99225, 9102.666 12667.839 797.65826, 8979.405 12806.916 767.6991, 8857.575 12946.035 731.3801, 8766.675 13050.152 699.67926, 8658.63 13175.784 669.3862, 8554.101 13302.116 652.1612, 8476.2295 13397.2295 641.73975, 8385.726 13512.406 636.16504, 8299.708 13624.77 648.2258, 8236.055 13708.658 661.7898, 8168.5713 13802.714 680.0299, 8103.071 13898.845 703.1155, 8043.168 13987.553 730.3994, 7994.1006 14058.768 758.8787, 7924.4614 14153.574 806.8934, 7856.3438 14234.466 850.078, 7801.051 14289.104 859.84766, 7742.9595 14337.008 427.3929</trace>
</ink>
</file>

<file path=ppt/ink/ink17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3375.3992 3287.2192 874.14984, 3357.5876 3318.7139 868.8979, 3337.0056 3364.5596 864.83624, 3323.0518 3392.3665 862.8654, 3308.0999 3424.1282 859.1868, 3280.9805 3476.5034 851.61707, 3261.2297 3509.1545 847.3553, 3239.2368 3544.1152 843.47705, 3217.4167 3578.1077 836.39667, 3182.1848 3629.9626 816.7729, 3160.4675 3659.068 798.91394, 3139.55 3687.0085 773.3141, 3106.6829 3727.2354 700.24255, 3080.157 3756.714 599.9398, 3043.057 3789.864 341.92618</trace>
</ink>
</file>

<file path=ppt/ink/ink17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3206.9912 3592.1702 874.14984, 3206.991 3621.2415 869.31635, 3204.676 3656.5017 866.3141, 3202.2288 3689.9548 863.9052, 3195.0977 3744.4688 860.4612, 3190.0686 3780.828 857.9372, 3184.911 3815.7983 855.05524, 3176.406 3868.6453 842.97894, 3173.323 3898.1733 834.12946, 3169.0522 3928.7522 823.4895, 3163.3293 3987.8647 751.0928, 3159.5186 4017.3445 659.71564, 3153.124 4046.3625 327.91595</trace>
</ink>
</file>

<file path=ppt/ink/ink17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3407.7852 3300.196 874.14984, 3444.8733 3331.3745 869.0592, 3493.33 3359.4707 866.91473, 3509.9646 3409.1162 867.22516, 3491.6199 3467.3313 865.2226, 3463.2483 3505.035 862.9859, 3438.6743 3533.359 860.9363, 3411.6316 3561.87 860.0206, 3370.268 3598.0532 865.14795, 3419.5256 3600.528 867.43915, 3447.2654 3599.346 865.3343, 3485.1401 3623.6533 869.10077, 3476.3213 3652.5598 869.1166, 3443.5977 3705.8801 866.0705, 3421.1782 3739.1865 860.4321, 3382.383 3795.552 846.71344, 3359.5476 3826.357 839.3464, 3320.7515 3876.9282 828.0478, 3300.3179 3903.5886 826.1246, 3267.2156 3943.2236 831.58527, 3231.3225 3985.1824 857.6487, 3266.2185 3990.6406 866.82214, 3332.13 3982.3386 862.7315, 3389.9817 3969.9104 848.3359, 3433.816 3960.1443 831.0078, 3496.8022 3944.5635 801.8816, 3567.623 3925.2231 770.2745, 3641.2322 3905.7146 739.1915, 3706.2817 3889.1982 678.5182, 3751.888 3877.695 612.59644, 3795.0623 3865.64 542.2715, 3832.486 3854.0376 468.306, 3858.4556 3845.7568 392.91852, 3905.359 3833.2673 251.27924, 3932.0393 3826.5088 44.00628</trace>
</ink>
</file>

<file path=ppt/ink/ink17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4230.394 3579.1938 874.14984, 4271.709 3538.8223 867.9288, 4300.918 3523.4749 865.6117, 4345.1846 3510.157 862.687, 4401.517 3519.1716 860.95795, 4436.0273 3572.259 860.9232, 4433.5376 3636.1619 859.3552, 4423.647 3662.602 858.4311, 4410.262 3691.235 857.05615, 4381.9346 3735.7551 855.2997, 4341.9316 3773.8674 854.0896, 4295.156 3803.4126 854.3195, 4258.3677 3819.8904 855.6568, 4226.7334 3827.8381 857.6832, 4196.6714 3824.8074 859.83246, 4170.179 3814.3652 862.1759, 4136.0713 3763.3738 863.8124, 4130.068 3728.429 863.0363, 4133.345 3686.3157 861.49207, 4141.5137 3651.434 859.8318, 4160.247 3612.5586 857.63324, 4178.187 3585.0747 850.01465, 4210.311 3547.5186 809.52856, 4237.759 3524.0078 636.41895</trace>
</ink>
</file>

<file path=ppt/ink/ink17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4696.7544 3371.5674 874.14984, 4689.33 3408.6162 867.43604, 4686.0317 3436.948 865.0526, 4677.4946 3511.0435 859.6046, 4672.7456 3551.9692 854.8236, 4667.3916 3599.2273 848.999, 4660.292 3646.2446 841.9268, 4654.7017 3681.1304 835.9034, 4646.495 3722.1248 830.2384, 4637.608 3763.0088 820.1236, 4630.7954 3793.5784 804.7175, 4621.796 3827.0913 781.46326, 4611.3564 3860.3357 750.4827, 4602.304 3888.6028 712.3446, 4589.206 3928.6113 617.0396, 4578.069 3958.0515 445.01544, 4564.173 3984.7383 155.87662</trace>
</ink>
</file>

<file path=ppt/ink/ink17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4819.822 3695.9834 874.14984, 4867.1216 3656.1917 864.2059, 4930.77 3628.6162 857.0448, 4996.4653 3611.0188 851.85535, 5037.598 3609.466 852.64276, 5066.1226 3613.924 856.31305, 5095.4346 3648.772 862.8734, 5099.1987 3688.2617 863.4779, 5094.5195 3714.4167 862.91113, 5084.4917 3742.8967 861.93744, 5047.9956 3808.5674 857.9661, 4998.8296 3853.3772 855.1216, 4970.124 3871.0266 854.0657, 4922.7026 3893.6267 852.2641, 4854.3613 3904.3972 852.4814, 4806.8994 3892.2832 853.73895, 4758.7163 3858.6616 856.37604, 4740.7046 3828.9895 858.0175, 4735.382 3786.8608 858.48517, 4748.062 3727.7466 857.31305, 4773.8354 3690.026 849.44275, 4798.028 3660.808 667.7979</trace>
</ink>
</file>

<file path=ppt/ink/ink17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5286.182 3657.0532 874.14984, 5313.4272 3657.0532 871.3854, 5342.152 3663.153 869.42535, 5379.45 3711.2314 867.49365, 5393.686 3771.6436 865.4272, 5389.873 3809.3076 864.07697, 5383.8735 3835.8125 863.2333, 5350.7246 3874.4944 864.0597, 5300.7407 3880.802 864.76465, 5261.9546 3870.7773 863.8595, 5231.0728 3853.1604 862.6417, 5200.389 3826.1082 861.29395, 5176.905 3797.243 860.2021, 5160.4097 3750.8948 859.1229, 5156.771 3696.2634 856.0345, 5157.11 3666.0012 848.0397, 5160.768 3634.6018 667.35547</trace>
</ink>
</file>

<file path=ppt/ink/ink17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5804.3613 3494.8452 874.14984, 5766.3833 3535.2083 869.19507, 5751.2065 3563.2192 866.4037, 5737.979 3607.3254 862.9484, 5731.427 3636.9272 861.1208, 5725.3745 3665.1675 859.4306, 5718.1587 3708.6965 857.0175, 5714.5464 3768.286 858.0207, 5719.7803 3815.2488 864.52606, 5755.7124 3847.696 869.29254, 5807.584 3862.0798 866.68555, 5858.149 3853.6157 864.5649, 5902.2856 3824.8442 864.6924, 5945.6343 3784.9307 864.8728, 5985.1426 3731.7397 864.26184, 6026.4297 3673.959 863.362, 6047.9673 3645.3005 863.0758, 6068.703 3615.7075 863.0035, 6095.131 3565.5806 864.091, 6102.314 3521.987 872.5664, 6108.7227 3490.133 764.58636, 6115.132 3458.2793 8.725297</trace>
</ink>
</file>

<file path=ppt/ink/ink17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6212.427 3423.4736 874.14984, 6212.4272 3452.768 869.65405, 6210.1284 3506.8804 865.5039, 6208.6357 3532.9026 863.67883, 6207.664 3565.8992 861.71356, 6207.0327 3600.0088 859.1761, 6206.3564 3658.2495 853.54553, 6206.183 3693.2886 850.43726, 6206.071 3727.4812 848.68005, 6205.998 3756.8218 849.03735, 6205.95 3795.9856 850.9315, 6205.95 3824.7986 855.3336, 6205.1006 3856.0962 863.7658, 6200.852 3888.0125 679.7311</trace>
</ink>
</file>

<file path=ppt/ink/ink17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6549.2427 3572.705 874.14984, 6586.172 3603.796 869.13666, 6622.083 3640.772 867.2312, 6643.3184 3694.19 865.6567, 6649.2036 3729.361 864.8016, 6649.9155 3765.0798 864.38635, 6645.7114 3793.169 864.2484, 6633.986 3821.5264 864.39886, 6605.1357 3858.7278 865.4488, 6556.412 3876.2065 866.8245, 6528.848 3871.3872 867.1591, 6479.844 3845.8655 867.0296, 6468.63 3790.6365 866.8521, 6490.435 3750.6533 864.7645, 6515.2036 3716.274 861.87463, 6546.1846 3680.328 856.9683, 6572.1084 3655.5857 847.30896, 6601.8413 3631.7185 421.16046</trace>
</ink>
</file>

<file path=ppt/ink/ink1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8445.691 12674.684 874.14984, 8383.866 12674.682 870.31226, 8274.372 12670.203 867.2036, 8212.71 12653.527 866.0802, 8121.7188 12618.274 865.231, 8030.202 12560.344 868.7444, 7970.5737 12466.606 869.2241, 7957.898 12407.3545 867.911, 7978.9033 12324.026 866.2625, 8023.0576 12271.102 865.4211, 8145.304 12221.412 863.3746, 8216.675 12219.268 862.0404, 8292.532 12230.122 860.92914, 8353.265 12247.888 860.32434, 8407.437 12274.869 860.57306, 8488.72 12340.731 862.64105, 8534.605 12433.474 864.9478, 8542.313 12494.026 865.09973, 8533.116 12587.487 866.3171, 8433.147 12641.923 867.14734, 8369.192 12640.039 865.4092, 8296.019 12614.667 863.08594, 8226.648 12542.528 859.2128, 8187.5835 12487.043 856.57983, 8157.524 12432.6875 674.0761</trace>
</ink>
</file>

<file path=ppt/ink/ink18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6970.2627 3657.0532 874.14984, 6999.6284 3657.0532 870.7553, 7043.844 3667.4302 868.1382, 7071.533 3709.1958 867.65204, 7073.533 3740.7393 867.3958, 7060.2524 3789.9084 866.73206, 7018.542 3834.2053 864.97284, 6965.3057 3858.5364 863.2818, 6933.561 3860.7192 863.18787, 6887.6226 3828.678 863.688, 6871.1455 3797.6401 862.7866, 6864.1235 3761.083 861.5576, 6861.4175 3733.5774 860.2833, 6862.5156 3701.559 753.82324, 6863.614 3669.541 8.602491</trace>
</ink>
</file>

<file path=ppt/ink/ink18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7326.5103 3728.4248 874.14984, 7356.7944 3728.4248 871.2979, 7404.2617 3750.2278 868.829, 7435.247 3790.3167 870.1755, 7436.624 3818.5747 870.92224, 7436.624 3845.4294 870.14685, 7426.2734 3872.271 869.4173, 7375.2397 3908.0994 868.43384, 7330.932 3915.4692 867.41626, 7304.501 3916.5383 868.6426, 7278.2104 3911.019 871.39655, 7267.9224 3883.8464 870.288, 7259.613 3852.4907 684.8636</trace>
</ink>
</file>

<file path=ppt/ink/ink18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2390.8599 4409.6978 874.14984, 2418.7397 4422.1743 869.6969, 2484.956 4431.718 864.1303, 2534.5544 4440.1978 861.2057, 2592.929 4454.8228 859.8964, 2620.6677 4465.122 861.28876, 2652.2236 4505.298 868.4148, 2644.2173 4531.9956 867.96533, 2621.7666 4568.8364 865.7121, 2589.0876 4608.92 862.38513, 2558.1174 4640.661 859.40283, 2517.0286 4676.6455 857.1961, 2469.2974 4714.65 858.02484, 2440.613 4732.9204 860.18756, 2404.503 4760.15 868.61426, 2471.6296 4758.478 866.4861, 2505.4915 4749.765 863.3806, 2545.892 4739.4976 858.2397, 2584.664 4731.029 852.2489, 2613.4092 4725.0176 847.0673, 2648.1484 4718.807 842.37604, 2684.4238 4712.469 834.3219, 2721.636 4706.078 824.5334, 2751.061 4701.9487 811.7571, 2800.7588 4696.564 737.6364, 2828.1592 4697.6606 646.3539, 2855.5603 4698.7573 7.3761516</trace>
</ink>
</file>

<file path=ppt/ink/ink18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3129.2644 4234.5137 874.14984, 3106.168 4264.732 867.52386, 3076.6904 4307.3555 864.16266, 3056.987 4336.7324 861.95105, 3034.6865 4370.1353 861.2244, 3014.4097 4397.149 861.5409, 2980.915 4433.4727 861.72546, 2947.222 4471.759 860.89435, 2898.947 4522.3135 858.8693, 2867.4524 4552.079 856.21606, 2838.3857 4578.2817 852.1487, 2793.439 4616.9253 836.0221, 2758.8667 4645.7974 797.7581, 2728.695 4664.705 627.1655</trace>
</ink>
</file>

<file path=ppt/ink/ink18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2960.8564 4416.186 874.14984, 2960.8564 4445.139 869.1161, 2960.8564 4480.3745 866.34174, 2960.8564 4526.781 863.6431, 2960.8564 4595.217 859.6023, 2960.8564 4645.066 856.2654, 2960.8564 4703.552 838.7427, 2960.8564 4738.578 817.4222, 2960.0942 4766.15 774.90717, 2956.2827 4794.7827 609.80475</trace>
</ink>
</file>

<file path=ppt/ink/ink18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3297.6724 4169.63 874.14984, 3300.014 4201.469 870.27484, 3325.0708 4247.0576 867.376, 3341.4546 4278.9106 861.2124, 3353.751 4308.8 573.31104</trace>
</ink>
</file>

<file path=ppt/ink/ink18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3019.1514 4519.999 874.14984, 3060.443 4549.372 868.1649, 3089.6667 4555.107 865.5732, 3146.1172 4557.539 861.7624, 3176.8572 4558.166 859.70636, 3226.0376 4556.434 856.03, 3254.614 4552.7656 854.97797, 3282.2883 4548.0483 854.46, 3344.264 4537.074 856.6366, 3373.625 4534.5034 859.9167, 3403.684 4533.661 865.7032, 3435.8062 4536.121 681.2556</trace>
</ink>
</file>

<file path=ppt/ink/ink18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3181.082 4597.859 874.14984, 3192.3257 4627.2656 869.7034, 3231.4546 4658.7744 863.14496, 3259.126 4685.5977 678.57</trace>
</ink>
</file>

<file path=ppt/ink/ink18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3543.8071 4519.999 874.14984, 3503.436 4566.364 867.4366, 3471.769 4598.602 864.6545, 3424.399 4640.6973 863.48956, 3392.078 4672.396 862.6824, 3348.966 4708.3604 861.8867, 3315.058 4732.5444 861.99976, 3286.0579 4752.515 862.6266, 3238.2307 4780.554 865.39197, 3201.1248 4811.531 870.2285, 3247.7288 4814.1187 862.6534, 3299.7407 4806.678 854.5262, 3336.4028 4801.5635 850.07306, 3376.3345 4798.2393 845.7635, 3412.9932 4796.078 838.2643, 3439.767 4794.674 829.20074, 3470.8613 4793.785 818.3661, 3502.5354 4793.214 800.45197, 3529.8318 4792.8745 775.0964, 3572.232 4792.5083 672.5656, 3601.9858 4796.385 528.7442</trace>
</ink>
</file>

<file path=ppt/ink/ink18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4029.5996 4487.558 874.14984, 4076.2969 4468.971 867.77496, 4104.4214 4461.215 865.8736, 4136.3247 4453.639 863.3127, 4166.4 4452.7847 862.8367, 4211.509 4474.217 865.70514, 4214.164 4501.237 867.4229, 4204.1206 4530.904 867.0963, 4186.245 4558.3135 865.8855, 4153.36 4589.0044 863.70087, 4109.2734 4623.2046 860.9216, 4069.2805 4648.009 858.4817, 4020.6902 4667.294 856.7903, 3960.3442 4679.0547 858.0737, 3920.8132 4672.8926 859.59894, 3889.535 4660.143 861.24927, 3859.038 4641.0186 862.4016, 3819.85 4596.4873 862.103, 3801.599 4547.6523 860.6931, 3794.1738 4512.306 859.53864, 3797.3003 4477.001 859.50916, 3835.193 4429.425 861.7906, 3865.9353 4413.4116 862.35205, 3893.1938 4401.215 861.34595, 3923.6611 4391.2383 677.8268</trace>
</ink>
</file>

<file path=ppt/ink/ink1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8722.998 13912.072 874.14984, 8759.709 13854.893 869.66315, 8855.403 13803.546 865.37897, 8929.641 13785.078 862.7978, 9015.816 13780.847 861.0977, 9081.051 13787.788 860.49115, 9136.162 13805.73 861.0792, 9199.712 13871.305 868.23236, 9179.907 13953.108 868.77905, 9096.294 14013.467 867.77795, 8998.725 14036.473 867.9063, 8938.169 14038.055 867.9374, 8886.444 14024.98 868.8571, 8839.194 13972.757 862.80774, 8793.4375 13912.595 428.86423</trace>
</ink>
</file>

<file path=ppt/ink/ink19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4398.802 4487.558 874.14984, 4415.0728 4445.4395 869.9384, 4459.9243 4454.5483 869.73596, 4474.513 4480.6597 868.6749, 4485.8335 4513.2505 867.1426, 4492.044 4546.6587 865.09393, 4492.2837 4580.48 863.4341, 4485.2837 4613.9307 862.8618, 4458.349 4653.3423 865.04315, 4431.468 4663.1924 865.79297, 4402.0254 4667.046 865.7028, 4363.813 4662.423 864.4387, 4325.2905 4653.3774 863.0072, 4295.994 4645.1094 862.2534, 4267.242 4631.647 862.41455, 4229.8574 4590.6016 864.95215, 4223.7373 4553.423 864.93384, 4225.7217 4522.476 864.0493, 4238.1587 4489.0483 862.9862, 4252.138 4458.976 860.2714, 4268.674 4431.5166 676.9812</trace>
</ink>
</file>

<file path=ppt/ink/ink19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4696.7544 4208.56 874.14984, 4676.054 4259.453 865.0883, 4665.5693 4307.0854 860.53546, 4652.538 4359.451 853.1326, 4642.7666 4398.685 847.6209, 4631.8506 4442.54 841.90826, 4621.132 4483.7383 832.37695, 4613.2236 4513.8447 821.3223, 4603.5107 4549.4067 803.3404, 4594.906 4583.9966 777.50146, 4587.047 4615.502 744.2889, 4579.6875 4642.7183 703.99695, 4571.88 4682.8438 603.5725, 4567.21 4717.684 299.9851</trace>
</ink>
</file>

<file path=ppt/ink/ink19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4904.026 4474.581 874.14984, 4930.668 4482.9795 871.15466, 4964.353 4525.9214 868.8447, 4978.768 4559.347 867.7281, 4984.565 4591.595 866.5178, 4986.9565 4618.0474 865.4496, 4981.776 4649.525 864.69214, 4958.9175 4688.892 865.2392, 4932.49 4702.5806 865.46783, 4883.559 4713.1055 864.9118, 4853.8457 4708.11 864.2408, 4825.7603 4693.175 863.86755, 4790.499 4639.6978 863.1211, 4787.788 4604.488 862.24603, 4793.307 4572.4287 861.5046, 4819.138 4527.0273 864.07715, 4849.2266 4520.6045 866.48303, 4881.2935 4517.215 681.8693</trace>
</ink>
</file>

<file path=ppt/ink/ink19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5344.4775 4228.0254 874.14984, 5303.571 4272.439 868.5841, 5285.8276 4306.5967 865.4998, 5269.6973 4347.103 862.239, 5259.1953 4376.692 859.85, 5247.7974 4409.712 856.7659, 5238.589 4440.2183 854.77985, 5225.753 4488.3306 853.1394, 5219.2974 4514.342 852.97955, 5210.821 4573.604 856.80597, 5208.504 4621.773 867.5766, 5245.8926 4636.8125 870.6779, 5292.284 4601.1733 867.0375, 5316.57 4569.2065 865.3067, 5333.1104 4540.843 863.9395, 5350.1714 4503.5605 862.7866, 5364.3613 4459.4604 861.89923, 5374.43 4423.923 861.3655, 5386.063 4384.93 861.26, 5392.385 4357.214 862.58923, 5397.141 4325.186 865.23004, 5405.2285 4293.9673 680.8833</trace>
</ink>
</file>

<file path=ppt/ink/ink19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5707.2026 4325.3496 874.14984, 5694.755 4359.2046 868.3074, 5687.9404 4386.8135 865.08673, 5673.8027 4452.355 860.16016, 5664.9707 4485.5615 857.7137, 5656.7725 4521.5635 854.315, 5649.639 4555.929 848.4494, 5639.0024 4608.6406 832.2748, 5633.0913 4638.116 821.3505, 5626.983 4666.3276 804.1496, 5616.686 4712.303 746.3993, 5612.503 4741.716 671.03876, 5606.9766 4771.345 509.17633, 5599.8193 4797.6616 5.2313976</trace>
</ink>
</file>

<file path=ppt/ink/ink19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5862.6562 4494.046 874.14984, 5905.7104 4467.2197 866.8373, 5957.1055 4456.1914 865.229, 5972.3315 4487.939 869.8013, 5945.3276 4529.5933 867.42194, 5898.713 4573.7085 863.83075, 5866.367 4596.8647 862.47253, 5819.1274 4623.637 863.12604, 5790.5254 4626.7173 865.80817, 5752.2925 4580.7085 865.93317, 5740.886 4549.895 863.87823, 5735.878 4513.461 861.2911, 5739.5537 4482.3496 856.4495, 5750.3335 4455.206 836.3241, 5775.086 4425.672 768.76294, 5803.7173 4396.1196 7.898407</trace>
</ink>
</file>

<file path=ppt/ink/ink19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6244.813 4416.186 874.14984, 6253.5303 4443.159 871.3004, 6256.683 4472.7744 869.09503, 6257.3604 4503.9053 867.2527, 6257.6465 4531.9473 865.70056, 6251.6777 4562.957 864.4791, 6242.002 4591.6035 864.33716, 6204.72 4629.3955 866.3721, 6151.164 4627.6055 866.24286, 6122.8364 4614.686 864.926, 6091.8066 4594.0293 863.39667, 6065.018 4558.2085 861.9029, 6051.9116 4526.014 860.87524, 6052.7705 4490.543 860.53, 6079.1294 4451.4995 860.9256, 6106.2227 4428.1353 854.8089, 6132.188 4409.3438 569.0482</trace>
</ink>
</file>

<file path=ppt/ink/ink19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6536.288 4377.2563 874.14984, 6536.2876 4407.5156 871.3647, 6558.9272 4463.508 867.5332, 6572.5635 4515.946 865.62225, 6574.288 4547.2417 865.36957, 6564.29 4593.4766 865.76337, 6523.978 4626.463 868.1251, 6494.3145 4621.195 868.0294, 6463.633 4596.446 866.3597, 6437.961 4566.5776 863.73413, 6412.935 4515.9053 860.45374, 6405.6943 4489.195 857.872, 6400.3115 4447.5625 847.18024, 6403.2944 4413.752 829.31433, 6411.1597 4386.573 796.8945, 6442.966 4352.626 588.80334, 6471.3813 4332.117 290.35065</trace>
</ink>
</file>

<file path=ppt/ink/ink19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1088.9363 5123.4126 874.14984, 1147.0874 5141.7563 864.12146, 1202.9355 5136.8545 855.781, 1261.6509 5130.557 844.3015, 1299.9824 5125.693 838.85266, 1338.624 5120.1978 834.6965, 1372.9473 5116.634 832.63104, 1402.0131 5114.3096 833.3787, 1454.2899 5113.5117 845.3465, 1469.4026 5148.353 866.1627, 1435.5463 5190.3325 864.338, 1397.7163 5229.309 863.6358, 1366.7909 5262.6367 869.0798, 1394.6394 5304.4106 869.6443, 1422.2384 5321.177 866.90063, 1464.3033 5343.3506 863.4356, 1514.6587 5372.4873 860.221, 1544.0088 5395.1284 859.9598, 1581.8037 5433.058 864.09656, 1585.398 5492.7 868.92773, 1568.7804 5519.16 867.30774, 1542.2577 5547.869 864.9439, 1511.4502 5572.8647 862.1951, 1466.6074 5603.7964 859.3112, 1410.4418 5634.923 850.27496, 1373.5452 5649.9097 835.509, 1346.1381 5661.335 816.27167, 1316.8263 5669.204 715.25806, 1287.5145 5677.072 8.162371</trace>
</ink>
</file>

<file path=ppt/ink/ink19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1892.113 5103.948 874.14984, 1861.1134 5162.5195 866.2323, 1847.9745 5193.1963 863.87726, 1821.1528 5244.2373 860.51074, 1804.6791 5271.045 858.96967, 1789.4148 5297.6074 857.91266, 1755.283 5353.6396 857.67865, 1733.7683 5381.9653 859.3223, 1701.8019 5417.7305 867.9516, 1721.5206 5462.074 871.12445, 1742.0364 5528.8193 866.97986, 1759.4897 5592.7715 862.0028, 1771.4752 5637.4004 859.87537, 1781.4191 5670.9404 860.21533, 1785.8728 5697.9873 861.7897, 1792.205 5752.096 868.2698, 1794.9547 5799.5586 872.7373, 1791.6484 5831.8906 764.736, 1788.3423 5864.2217 8.727004</trace>
</ink>
</file>

<file path=ppt/ink/ink2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10828.008 12939.839 874.14984, 10771.616 12944.62 869.74634, 10658.264 13020.509 864.5024, 10581.947 13085.015 860.161, 10520.614 13137.233 855.76874, 10449.54 13193.572 848.77936, 10378.453 13251.586 842.28656, 10326.037 13294.72 836.76605, 10260.853 13345.013 831.5467, 10197.365 13395.338 822.10846, 10098.195 13474.503 788.2422, 10015.33 13546.135 723.5041, 9936.295 13608.887 632.5059, 9878.362 13649.464 510.04623, 9827.359 13681.687 303.79623</trace>
</ink>
</file>

<file path=ppt/ink/ink20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2034.6122 5155.8545 874.14984, 2083.9036 5186.568 867.5609, 2125.3096 5204.983 865.65686, 2147.766 5259.241 867.44696, 2135.9246 5288.9004 866.25757, 2109.1052 5327.1816 863.8497, 2071.2805 5369.6846 860.5876, 2042.292 5398.2524 857.9673, 2013.415 5422.9272 857.44073, 1974.3895 5454.4746 866.1075, 2006.5703 5437.089 869.91797, 2032.7181 5422.432 868.1095, 2078.039 5396.297 860.8909, 2123.3953 5374.276 853.60016, 2159.5042 5363.5005 853.13635, 2193.4478 5377.3516 865.26483, 2163.0652 5430.1597 865.4659, 2127.6165 5470.7476 863.5693, 2093.4956 5505.634 868.2587, 2086.43 5553.509 871.4867, 2073.28 5613.0674 870.5375, 2045.9398 5660.5625 866.67786, 2020.549 5702.904 866.78687, 2048.5408 5710.2207 868.8, 2078.1355 5704.74 867.5945, 2115.7866 5694.2104 865.5364, 2154.2422 5682.0986 857.0052, 2183.6704 5672.5566 848.5808, 2218.9155 5661.7188 839.79156, 2252.1687 5651.19 824.3674, 2307.1821 5635.698 770.1489, 2335.8418 5628.523 731.9426, 2363.4773 5621.5874 686.875, 2402.745 5610.9106 578.00745, 2435.8655 5602.437 451.78802, 2469.7004 5597.0596 170.30145</trace>
</ink>
</file>

<file path=ppt/ink/ink20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1866.2042 5129.901 874.14984, 1845.623 5176.795 866.1391, 1831.4941 5213.2417 863.4804, 1816.7179 5248.527 860.6949, 1792.9845 5301.5635 857.69836, 1777.3011 5331.1807 856.73425, 1757.955 5361.8296 855.97156, 1738.6168 5391.858 855.4949, 1704.7898 5441.3276 854.63824, 1683.3843 5469.888 854.2494, 1660.2961 5499.9277 853.89465, 1638.4565 5526.204 853.8738, 1604.228 5568.792 855.07684, 1567.6213 5610.0913 861.83136, 1540.916 5635.2397 860.72235, 1510.5425 5659.271 427.82773</trace>
</ink>
</file>

<file path=ppt/ink/ink20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2831.3118 5331.0386 874.14984, 2884.452 5312.5933 867.3445, 2914.056 5317.308 865.86633, 2954.9934 5358.6978 865.4861, 2962.6602 5397.663 864.8799, 2960.1165 5442.6797 863.526, 2952.3696 5476.324 862.13837, 2933.7876 5507.0576 861.298, 2889.405 5538.1357 861.8445, 2856.9229 5540.9097 862.58844, 2801.6084 5517.7163 863.3326, 2768.2346 5469.6665 861.92535, 2752.184 5411.2915 859.3649, 2748.702 5367.8296 856.193, 2751.0156 5338.2134 846.39325, 2769.1511 5296.439 781.8559, 2790.0364 5268.456 614.6638</trace>
</ink>
</file>

<file path=ppt/ink/ink20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3219.9456 5350.5034 874.14984, 3241.9714 5313.5947 870.13776, 3288.6646 5319.849 868.1636, 3309.3555 5363.115 868.16034, 3298.367 5417.529 866.7682, 3261.468 5459.972 865.6591, 3229.5015 5479.84 864.60956, 3196.6877 5494.2974 863.1962, 3147.2625 5501.7876 861.18524, 3088.7034 5496.255 859.3152, 3051.3552 5474.0073 859.1719, 3014.9795 5420.1035 858.8945, 3007.568 5373.2725 858.2371, 3013.1829 5340.5527 858.5503, 3063.5378 5295.6353 859.57404, 3104.9084 5285.186 859.266, 3133.9048 5280.123 858.548, 3165.7786 5277.9253 675.6249</trace>
</ink>
</file>

<file path=ppt/ink/ink20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3485.512 5324.551 874.14984, 3514.8486 5324.551 871.7441, 3552.8916 5347.227 869.83655, 3568.852 5393.011 868.8381, 3556.0771 5438.353 868.7627, 3517.641 5480.8174 867.7254, 3467.7253 5509.598 866.3195, 3413.971 5510.0933 866.73303, 3385.3577 5491.014 866.2506, 3338.983 5438.0293 862.98157, 3319.4336 5405.835 861.17255, 3306.0608 5376.6074 860.94836, 3301.6455 5346.567 863.121, 3330.166 5317.4785 859.5208, 3359.6357 5292.4277 427.23047</trace>
</ink>
</file>

<file path=ppt/ink/ink20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3731.647 5006.623 874.14984, 3708.0664 5055.248 868.0537, 3700.559 5081.7637 865.8825, 3692.3906 5116.2773 863.4094, 3682.512 5169.2 860.39166, 3676.8157 5204.232 858.7142, 3671.2988 5239.761 856.78674, 3667.2668 5266.1045 855.2434, 3664.6702 5299.2437 853.18085, 3661.189 5331.576 848.76733, 3656.7087 5384.6763 834.45294, 3655.5784 5415.141 824.42474, 3652.5767 5446.2676 809.84393, 3650.6562 5473.5703 787.3427, 3648.6716 5512.4487 719.59326, 3647.86 5551.2593 623.46295, 3647.5637 5587.7217 505.14706, 3647.4429 5613.8794 273.33395</trace>
</ink>
</file>

<file path=ppt/ink/ink20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2889.607 5856.5923 874.14984, 2862.6782 5906.5327 866.90204, 2855.5635 5939.3794 864.64075, 2852.5554 5975.1616 862.1663, 2853.6226 6025.889 859.9014, 2861.7278 6075.232 858.6931, 2870.1697 6110.812 859.5586, 2880.207 6142.4863 861.2569, 2891.5266 6169.7554 863.5158, 2922.7305 6210.218 867.45245, 2968.2542 6235.7793 867.8493, 2996.1577 6236.4995 868.1508, 3037.6907 6211.704 867.234, 3074.2563 6158.454 864.51794, 3090.3223 6116.2646 862.4572, 3101.8574 6082.1963 860.38074, 3113.0212 6048.6333 855.80414, 3122.8645 6019.045 844.05927, 3128.8599 5992.333 824.11896, 3138.6243 5963.211 648.5314</trace>
</ink>
</file>

<file path=ppt/ink/ink20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3317.104 5798.1978 874.14984, 3317.104 5829.0205 869.56647, 3317.104 5863.3047 867.07983, 3317.104 5893.6743 865.42505, 3317.104 5944.9683 862.23517, 3317.104 5974.072 861.00757, 3317.104 6004.437 859.91864, 3317.104 6031.085 858.7174, 3317.104 6072.416 852.6125, 3317.104 6113.92 839.1283, 3317.104 6145.8096 818.12366, 3317.104 6172.0684 771.13617, 3316.4119 6198.505 704.0487, 3312.9492 6224.519 554.04346</trace>
</ink>
</file>

<file path=ppt/ink/ink20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3679.829 5927.9644 874.14984, 3704.2642 5972.128 869.3009, 3728.156 6024.442 866.9511, 3734.2393 6050.8433 866.0746, 3734.4456 6079.09 865.40356, 3712.631 6124.3975 866.20276, 3660.036 6145.9355 866.9519, 3628.104 6142.183 866.1849, 3578.5671 6123.5933 864.6993, 3539.7605 6090.045 865.20593, 3523.885 6043.14 865.7118, 3543.7378 5999.4614 865.3068, 3581.669 5967.8965 863.64105, 3609.0244 5951.0586 756.7655, 3636.38 5934.22 8.636028</trace>
</ink>
</file>

<file path=ppt/ink/ink20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4016.6453 5921.4756 874.14984, 4043.7932 5933.959 870.14215, 4084.6394 5961.2314 867.29004, 4111.7793 6010.8467 867.0529, 4116.871 6062.969 865.91766, 4107.799 6090.771 865.349, 4072.5288 6132.132 864.5486, 4018.4055 6144.181 864.2193, 3984.7507 6130.189 863.59985, 3937.061 6074.2583 861.34827, 3922.6216 6042.356 859.56836, 3918.695 6011.7627 854.44275, 3924.3645 5980.1235 841.0629, 3933.1458 5950.0312 661.86523</trace>
</ink>
</file>

<file path=ppt/ink/ink2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9706.176 12775.695 874.14984, 9724.011 12830.662 869.0107, 9754.858 12892.424 864.9653, 9791.698 12962.354 860.7484, 9842.9795 13049.987 854.9948, 9875.592 13101.749 851.0301, 9914.618 13157.672 844.7026, 9957.827 13216.28 836.4698, 10000.244 13268.707 826.35565, 10064.653 13343.583 791.9347, 10122.136 13407.017 690.49097, 10162.794 13464.017 456.0209</trace>
</ink>
</file>

<file path=ppt/ink/ink21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4385.8477 5908.499 874.14984, 4413.252 5915.617 870.8416, 4456.733 5948.615 867.732, 4473.0776 5974.605 867.2008, 4497.161 6025.81 867.18243, 4496.052 6077.7163 867.78595, 4459.327 6112.432 867.6074, 4423.8745 6118.774 866.3795, 4391.834 6119.0366 864.67975, 4350.364 6109.075 862.7231, 4318.0317 6094.834 861.6229, 4287.672 6069.808 860.8312, 4268.429 6036.043 860.81085, 4260.5283 6009.3003 861.2925, 4272.735 5979.949 862.22925, 4289.3013 5949.677 856.8974, 4307.0254 5922.855 570.43854</trace>
</ink>
</file>

<file path=ppt/ink/ink21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3771.3591 9179.058 874.14984, 3748.8596 9214.581 865.6575, 3706.7922 9273.012 853.10376, 3686.4272 9300.354 848.44586, 3646.804 9351.453 838.7676, 3617.456 9386.994 832.5901, 3584.7598 9423.707 827.44055, 3554.4343 9458.487 823.807, 3506.913 9511.467 821.48596, 3481.1958 9538.571 824.0532, 3435.8582 9583.046 833.8417, 3390.4739 9622.518 850.5275, 3348.9841 9650.584 867.2777, 3321.2905 9657.605 872.11694, 3289.423 9662.27 686.30286</trace>
</ink>
</file>

<file path=ppt/ink/ink21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3527.1067 9365.779 874.14984, 3527.1067 9391.907 869.8469, 3527.1067 9421.759 867.68304, 3527.1067 9448.328 865.9239, 3527.1067 9484.981 863.674, 3527.1067 9521.603 861.8474, 3521.0635 9574.576 859.9822, 3516.7961 9601.718 859.3026, 3511.463 9645.787 858.4249, 3504.1096 9703.02 855.3608, 3502.34 9739.838 846.0006, 3501.6733 9766.264 829.1274, 3500.5386 9792.708 797.9262, 3496.2507 9821.912 627.91925</trace>
</ink>
</file>

<file path=ppt/ink/ink21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3668.516 9282.076 874.14984, 3700.9648 9282.076 868.8588, 3732.6372 9282.076 866.0191, 3767.0122 9282.076 862.9986, 3813.237 9282.076 860.2044, 3849.0178 9282.076 859.2048, 3880.689 9282.076 859.95953, 3927.4392 9284.361 867.67145, 3924.0396 9334.291 869.781, 3896.9177 9363.675 867.6206, 3843.2947 9405.22 862.3139, 3790.6775 9444.808 857.9169, 3754.9922 9471.741 857.03455, 3709.8289 9502.811 861.7813, 3746.8672 9503.831 867.717, 3783.1982 9498.27 864.394, 3823.899 9495.92 861.57434, 3881.9277 9498.187 860.766, 3913.1196 9505.84 861.4327, 3940.0608 9516.228 863.29944, 3982.5703 9546.805 866.5371, 4020.29 9585.289 866.54346, 4039.6638 9635.801 867.16064, 4038.8745 9663.01 867.68896, 3999.852 9705.407 866.76196, 3946.1533 9734.074 863.59143, 3915.6113 9747.71 861.29333, 3886.6375 9761.129 858.7732, 3860.522 9771.614 857.38715, 3822.7505 9785.741 855.5985, 3792.717 9796.829 856.7531, 3746.959 9803.609 876.00775, 3721.173 9801.721 820.5039, 3695.3882 9799.831 431.9768</trace>
</ink>
</file>

<file path=ppt/ink/ink21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3784.2144 9558.939 874.14984, 3786.538 9592.913 869.918, 3792.4058 9620.534 867.27466, 3799.7727 9651.576 863.65076, 3803.8228 9683.266 679.6405</trace>
</ink>
</file>

<file path=ppt/ink/ink21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4234.1523 9462.359 874.14984, 4227.9033 9491.606 870.84265, 4227.725 9538.283 868.8203, 4226.8774 9566.06 867.8419, 4222.642 9597.88 682.93866</trace>
</ink>
</file>

<file path=ppt/ink/ink21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4375.5615 9056.722 874.14984, 4362.0864 9093.782 866.70294, 4348.458 9162.846 859.0124, 4340.6323 9201.125 853.1553, 4334.7812 9229.844 847.94226, 4326.2505 9278.898 838.9329, 4313.895 9340.416 827.9171, 4299.0537 9412.292 809.9676, 4285.662 9483.371 792.0956, 4276.1714 9534.785 778.31866, 4265.468 9593.156 766.54584, 4254.815 9651.443 763.91565, 4247.092 9693.794 763.45416, 4239.842 9741.632 765.703, 4232.8594 9793.228 770.2475, 4226.1025 9842.354 779.3052, 4219.9526 9885.002 791.07684, 4215.6167 9914.883 804.7368, 4212.8496 9945.398 818.12933, 4211.0615 9974.299 830.26086, 4208.873 10033.211 855.65326, 4204.948 10078.775 870.6101, 4166.007 10039.509 868.05804, 4146.0566 9997.258 861.0543, 4136.0786 9971.349 855.39014, 4127.7827 9940.816 673.1399</trace>
</ink>
</file>

<file path=ppt/ink/ink21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4677.6626 9455.92 874.14984, 4691.462 9484.566 870.53076, 4704.1855 9514.14 685.0546</trace>
</ink>
</file>

<file path=ppt/ink/ink21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4703.3735 9726.346 874.14984, 4705.697 9758.007 870.30835, 4715.1455 9784.901 867.92334, 4722.626 9816.121 683.00275</trace>
</ink>
</file>

<file path=ppt/ink/ink21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5384.7085 9050.283 874.14984, 5434.218 9077.328 868.1835, 5464.431 9118.7705 867.7559, 5445.731 9165.321 868.7179, 5398.207 9194.525 866.51587, 5387.6035 9228.372 869.5478, 5413.942 9235.871 868.4496, 5455.2275 9248.805 865.6668, 5507.384 9270.713 861.1463, 5552.38 9299.244 864.263, 5549.743 9329.762 869.18726, 5509.9595 9358.318 867.48724, 5481.2554 9370.374 865.4744, 5446.6343 9382.748 861.92975, 5411.259 9394.453 855.8633, 5385.1743 9402.938 850.5122, 5354.5376 9410.706 845.3472, 5325.532 9417.978 836.75653, 5279.673 9425.626 812.2412, 5252.163 9428.714 760.5517, 5222.545 9429.407 666.42206, 5192.8696 9427.473 331.24945</trace>
</ink>
</file>

<file path=ppt/ink/ink2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10903.637 12548.419 874.14984, 10958.802 12573.981 867.8485, 11057.033 12632.47 864.26227, 11164.827 12714.019 862.1391, 11230.881 12791.456 861.4438, 11282.964 12869.559 860.4537, 11308.4795 12924.686 859.4009, 11343.051 13026.018 856.2708, 11353.572 13092.641 853.2616, 11360.23 13143.214 850.4425, 11359.907 13207.263 847.1905, 11352.436 13273.472 844.3379, 11327.655 13386.167 840.28674, 11302.415 13453.869 839.06647, 11272.499 13524.422 838.65283, 11242.304 13584.514 840.1952, 11191.962 13671.733 844.45654, 11127.78 13766.75 853.28345, 11067.934 13835.506 866.76996, 11191.422 13844.442 868.4148, 11296.707 13837.956 859.4429, 11377.533 13832.84 848.02704, 11497.206 13825.038 828.31696, 11625.155 13816.379 801.3275, 11720.829 13809.856 775.2645, 11841.1 13805.619 747.77094, 11962.331 13806.461 691.6792, 12051.491 13807.888 629.8994, 12135.794 13808.818 563.1974, 12189.87 13809.48 503.5843, 12251.606 13810.77 326.2433, 12305.356 13815.094 183.10284</trace>
</ink>
</file>

<file path=ppt/ink/ink22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5770.3696 9262.76 874.14984, 5802.441 9254.046 868.8017, 5838.288 9246.701 865.8352, 5877.341 9244.795 864.47906, 5908.916 9243.862 861.5827, 5940.3003 9244.294 858.06494, 5971.7607 9248.078 675.24475</trace>
</ink>
</file>

<file path=ppt/ink/ink22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5937.4893 9069.6 874.14984, 5919.8955 9100.629 868.905, 5904.952 9150.481 865.16205, 5895.154 9194.313 862.1263, 5889.5093 9221.384 860.88696, 5885.834 9248.176 859.81964, 5881.9775 9291.83 858.25977, 5879.641 9336.873 855.9987, 5873.5815 9367.919 750.06885, 5867.5215 9398.965 8.559626</trace>
</ink>
</file>

<file path=ppt/ink/ink22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6310.2954 9076.038 874.14984, 6349.235 9116.796 869.7168, 6365.865 9166.907 867.29706, 6359.066 9206.289 865.8157, 6342.019 9249.205 863.81287, 6326.277 9279.966 862.0341, 6300.748 9309.391 861.0393, 6261.0337 9347.079 862.38794, 6224.039 9381.479 869.7658, 6287.28 9383.244 868.0033, 6316.259 9379.354 865.8822, 6352.8027 9375.023 862.4692, 6381.714 9371.665 858.4756, 6411.923 9369.466 852.99677, 6461.157 9368.053 845.27655, 6493.0986 9367.134 836.2165, 6519.5405 9365.779 816.137, 6548.12 9365.779 802.29834, 6577.4585 9369.697 703.0139, 6606.798 9373.616 8.0226145</trace>
</ink>
</file>

<file path=ppt/ink/ink22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6535.264 9230.567 874.14984, 6561.4683 9242.4795 868.4076, 6591.2065 9243.048 865.9715, 6620.525 9243.34 863.6414, 6664.6387 9243.42 861.0077, 6727.5093 9238.898 853.4906, 6756.2153 9238.063 843.5623, 6787.28 9240.399 663.8321</trace>
</ink>
</file>

<file path=ppt/ink/ink22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6747.378 9011.651 874.14984, 6724.327 9062.066 867.1675, 6721.9614 9110.58 864.6449, 6721.7144 9149.074 863.9838, 6721.668 9185.03 863.2058, 6721.668 9212.558 863.0269, 6717.46 9244.172 756.22736, 6713.2524 9275.785 8.6299305</trace>
</ink>
</file>

<file path=ppt/ink/ink22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7171.6055 8966.581 874.14984, 7154.0425 8997.523 868.2976, 7139.0815 9047.413 865.06915, 7126.995 9095.842 862.0278, 7117.585 9135.027 859.1677, 7109.184 9171.933 855.4968, 7097.8857 9220.664 842.3717, 7086.785 9249.74 738.1282, 7075.684 9278.816 8.423346</trace>
</ink>
</file>

<file path=ppt/ink/ink22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5281.865 9687.712 874.14984, 5325.4863 9687.712 865.46326, 5370.224 9687.712 855.98737, 5412.3877 9685.926 845.91754, 5445.8955 9684.275 836.68616, 5507.065 9678.626 814.2342, 5590.122 9670.385 780.7588, 5694.217 9655.892 739.4232, 5814.3574 9637.333 694.1589, 5942.465 9616.133 647.9255, 6064.877 9595.199 606.65814, 6155.286 9579.608 572.35443, 6259.385 9560.338 543.5374, 6370.065 9540.983 524.6562, 6478.4043 9521.557 512.8686, 6571.4985 9505.416 528.72003, 6637.8765 9493.992 550.4806, 6703.151 9484.405 583.3289, 6763.115 9478.297 621.3191, 6815.1 9474.45 664.08014, 6855.521 9472.045 706.5736, 6883.6094 9470.508 744.1097, 6910.3735 9469.634 778.04236, 6969.4546 9479.176 843.8675, 7020.43 9499.473 869.4315, 7046.37 9510.427 869.1671, 7077.149 9525.617 863.2318, 7104.6685 9542.175 574.65546</trace>
</ink>
</file>

<file path=ppt/ink/ink22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6278.157 9771.416 874.14984, 6308.37 9773.102 870.6283, 6354.075 9793.526 867.50275, 6398.684 9819.8545 867.2679, 6366.31 9869.773 867.9471, 6335.37 9885.994 865.98737, 6289.162 9909.093 863.1031, 6279.677 9943.881 870.8872, 6314.3574 9960.711 868.68884, 6345.359 9974.236 865.63904, 6374.259 9989.562 863.0285, 6412.431 10012.189 863.4056, 6430.0776 10058.192 871.0714, 6388.034 10095.273 869.227, 6360.9146 10107.417 867.9807, 6335.1626 10111.561 867.8827, 6290.8438 10114.821 867.7035, 6259.3486 10116.945 867.61633, 6227.3325 10115.712 682.76117</trace>
</ink>
</file>

<file path=ppt/ink/ink22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7396.5737 9636.203 874.14984, 7426.779 9636.203 867.11505, 7467.873 9636.203 862.8128, 7507.036 9636.203 859.8203, 7558.9727 9640.772 858.6216, 7604.633 9646.457 858.9542, 7635.386 9654.114 752.6587, 7666.1377 9661.772 8.589199</trace>
</ink>
</file>

<file path=ppt/ink/ink22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7447.996 9855.119 874.14984, 7477.942 9846.475 866.9005, 7521.806 9838.14 856.3125, 7552.716 9832.506 842.6789, 7583.75 9830.214 663.1369</trace>
</ink>
</file>

<file path=ppt/ink/ink2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9794.409 13141.862 874.14984, 9737.195 13141.859 871.0857, 9743.745 13194.968 870.3545, 9845.098 13298.388 864.9422, 9924.536 13358.895 860.794, 10014.826 13422.25 853.66364, 10067.6045 13458.259 849.54297, 10122.815 13495.5205 846.2412, 10213.696 13559.533 841.7106, 10291.7295 13617.002 843.89026, 10367.667 13676.228 847.5462, 10424.114 13725.915 852.8423, 10507.316 13819.595 863.03735, 10555.371 13901.686 868.6671, 10563.995 13956.268 871.8212, 10566.755 14006.787 764.6904, 10569.515 14057.308 242.8594</trace>
</ink>
</file>

<file path=ppt/ink/ink23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7711.5312 9430.166 874.14984, 7739.4956 9436.149 868.96716, 7772.503 9436.426 865.45624, 7810.9785 9436.532 862.04785, 7839.5483 9436.559 860.6377, 7869.9937 9436.605 858.7336, 7898.876 9436.605 857.3399, 7926.7104 9438.889 856.7491, 7982.038 9448.785 858.48944, 8007.925 9461.396 861.52356, 8035.6265 9504.104 866.10144, 8045.7314 9551.851 865.52563, 8048.272 9579.982 864.5425, 8049.861 9607.264 863.17725, 8049.152 9651.783 860.4367, 8045.757 9679.03 859.23303, 8038.9814 9705.864 858.3493, 8016.136 9766.379 857.76544, 7999.9883 9795.907 858.64026, 7947.7812 9845.539 862.07733, 7895.3667 9880.474 864.10236, 7851.7554 9898.545 867.7776, 7880.065 9900.189 869.7627, 7934.604 9900.189 866.2463, 7969.9585 9900.189 863.2553, 8006.628 9900.189 859.1957, 8041.3325 9900.189 855.15265, 8094.4834 9900.189 839.9191, 8123.8657 9902.474 829.65936, 8154.341 9906.243 816.7046, 8199.911 9911.755 766.0364, 8227.256 9918.904 671.23944, 8254.601 9926.056 7.660176</trace>
</ink>
</file>

<file path=ppt/ink/ink23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8403.554 9406.869 874.14984, 8530.508 9475.383 867.18274, 8596.629 9498.28 865.53265, 8711.251 9540.059 864.1929, 8778.224 9563.978 864.3773, 8880.656 9627.05 865.3759, 8986.768 9719.201 865.38257, 9079.442 9850.242 864.28894, 9115.717 9925.149 863.4164, 9143.133 10006.972 862.5443, 9169.468 10101.457 861.84814, 9185.348 10184.72 861.44415, 9191.654 10269.784 861.5504, 9194.1 10365.414 861.8317, 9194.964 10443.159 862.2461, 9195.126 10513.108 863.0887, 9195.126 10597.044 863.923, 9195.126 10664.652 864.6136, 9172.089 10802.824 865.5381, 9142.831 10920.305 865.94495, 9087.775 11042.208 867.27515, 9054.938 11108.382 868.00824, 9021.821 11174.728 868.23016, 8960.467 11306.773 867.9845, 8931.96 11430.581 871.23224, 8910.046 11500.012 871.4601, 8877.23 11575.905 685.78595</trace>
</ink>
</file>

<file path=ppt/ink/ink23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8354.08 11075.316 874.14984, 8361.928 11146.689 869.6697, 8405.109 11263.795 866.3594, 8428.333 11332.419 865.00073, 8482.512 11457.87 863.8844, 8543.307 11586.151 865.7517, 8628.737 11677.113 869.03534, 8752.659 11702.548 869.27405, 8826.308 11682.184 868.20605, 8892.475 11646.734 866.8617, 9016.346 11568.724 863.79663, 9140.028 11482.884 864.37854, 9228.81 11404.878 870.65936, 9345.725 11338.785 869.2245, 9422.48 11291.802 863.481, 9496.139 11254.844 574.8213</trace>
</ink>
</file>

<file path=ppt/ink/ink2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12895.201 13091.355 874.14984, 12838.164 13091.355 871.7034, 12807.797 13150.368 871.0224, 12833.417 13211.303 868.05023, 12851.468 13271.62 683.10266</trace>
</ink>
</file>

<file path=ppt/ink/ink2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12138.453 13147.046 874.14984, 12154.718 13199.146 871.119, 12220.387 13267.001 869.471, 12267.88 13319.283 863.021, 12313.758 13379.374 428.97028</trace>
</ink>
</file>

<file path=ppt/ink/ink2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13588.01 13336.443 874.14984, 13603.931 13397.221 870.3149, 13615.786 13459.229 684.88477</trace>
</ink>
</file>

<file path=ppt/ink/ink2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3134.89 11039.283 874.14984, 3093.8357 11039.283 871.1931, 3036.856 11114.49 868.15076, 3021.802 11159.083 866.07184, 3004.9746 11219.982 861.5456, 2988.5823 11284.202 853.64966, 2976.3606 11333.22 846.2629, 2961.3738 11400.503 837.5515, 2946.2214 11468.665 829.72284, 2934.7627 11520.35 823.33777, 2920.3079 11585.708 817.5154, 2905.5718 11646.948 815.30756, 2894.3716 11692.487 814.41455, 2883.6472 11746.575 815.1644, 2874.166 11794.354 818.9537, 2859.0596 11866.851 830.8093, 2848.5107 11953.821 850.1416, 2846.4775 12010.066 859.861, 2851.0723 12061.433 865.381, 2862.1943 12116.22 866.77997, 2873.6414 12162.432 866.2265, 2886.086 12206.811 865.09827, 2900.4312 12249.678 864.1733, 2931.2273 12308.691 865.4036, 2995.1477 12363.934 866.3822, 3045.7275 12384.325 864.96844, 3120.982 12401.859 862.24866, 3196.1848 12415.75 858.571, 3246.8079 12423.32 855.60504, 3340.1084 12432.655 849.0786, 3393.8186 12434.942 846.2552, 3434.4578 12436.394 844.18585, 3485.596 12437.325 842.4073, 3534.5166 12437.884 842.8745, 3616.4924 12438.408 844.88214, 3659.0056 12438.491 846.71515, 3725.0908 12438.508 851.07336, 3777.177 12438.508 856.6627, 3828.313 12434.963 861.7457, 3873.2703 12422.598 865.08344, 3947.8022 12387.409 868.54315, 4008.674 12335.321 867.5793, 4063.2424 12266.046 864.8064, 4101.1265 12203.487 862.9034, 4136.8965 12137.263 860.41473, 4155.5107 12095.728 858.59265, 4185.142 12021.913 854.8381, 4198.1216 11978.515 853.6525, 4216.8125 11902.659 852.52856, 4222.8403 11861.585 852.76605, 4229.0913 11793.29 853.7439, 4227.856 11753.0205 854.57605, 4221.4307 11680.465 856.30237, 4193.8496 11569.546 857.68494, 4153.224 11462.812 857.27704, 4098.526 11371.668 857.1957, 4050.2217 11299.429 858.7107, 3971.235 11222.568 862.5059, 3915.0005 11185.44 862.8372, 3873.6704 11161.236 861.84564, 3791.174 11119.135 857.6784, 3737.8428 11096.371 852.47363, 3696.1243 11078.958 847.35815, 3644.263 11060.572 842.0499, 3591.949 11043.398 838.7562, 3501.4688 11015.253 835.0642, 3455.4675 11002.728 836.5674, 3381.8047 10984.607 840.65515, 3291.32 10972.644 851.78906, 3246.385 10970.323 859.15955, 3165.641 10969.32 868.6721, 3125.0188 10977.863 870.1406, 3061.362 11035.998 867.661, 3026.6123 11080.663 864.0521, 2985.1775 11123.349 571.2114</trace>
</ink>
</file>

<file path=ppt/ink/ink2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4282.29 12198.642 874.14984, 4340.71 12259.236 868.30255, 4389.38 12331.2 864.4154, 4421.55 12395.967 863.7234, 4456.841 12465.525 866.9552, 4497.623 12525.714 869.7273, 4541.702 12588.425 873.72363, 4566.251 12632.098 765.6003, 4590.8 12675.77 8.736882</trace>
</ink>
</file>

<file path=ppt/ink/ink2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4192.493 12628.402 874.14984, 4236.3228 12633.517 869.65076, 4318.007 12658.583 865.81946, 4375.7085 12673.111 863.4276, 4429.8403 12685.94 861.43414, 4482.8384 12698.894 860.3268, 4538.5127 12710.634 860.0658, 4614.7085 12717.892 864.79364, 4647.0146 12627.762 869.0917, 4649.7656 12535.764 863.92224, 4650.4155 12467.314 856.2709, 4650.826 12413.346 847.31805, 4651.0933 12346.394 836.69025, 4651.2666 12284.029 826.8715, 4651.3794 12237.573 819.45667, 4651.454 12189.792 814.7915, 4651.454 12098.442 822.8547, 4652.719 12054.079 835.3689, 4659.048 12006.532 657.38446</trace>
</ink>
</file>

<file path=ppt/ink/ink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1047.3817 12534.679 874.14984, 1020.3096 12569.306 867.2827, 981.7332 12657.741 850.25507, 956.279 12708.866 841.948, 925.0834 12768.534 831.4824, 893.6561 12827.494 821.8056, 870.1191 12871.452 813.6787, 843.3803 12920.074 806.45605, 817.40704 12968.893 802.916, 794.8668 13017.668 802.8805, 775.83765 13058.11 808.9607, 750.6686 13116.715 822.8993, 730.0233 13187.155 847.09375, 727.9225 13222.693 864.8645, 784.6472 13252.477 867.9437, 823.6689 13256.617 866.3386, 874.8391 13256.36 863.39545, 928.0409 13251.693 855.3964, 968.48694 13247.337 847.5201, 1020.583 13238.722 838.7515, 1071.7743 13230.909 830.74536, 1110.5426 13225.095 824.07324, 1152.8274 13218.413 818.991, 1188.3883 13212.03 821.24274, 1242.8464 13200.86 827.73474, 1280.8613 13190.094 838.3129, 1336.1234 13158.594 866.83075, 1371.657 13139.742 759.5604, 1407.1903 13120.888 8.667918</trace>
</ink>
</file>

<file path=ppt/ink/ink3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3094.8582 2219.0264 874.14984, 3101.8098 2252.7 861.39374, 3112.1064 2328.9458 841.9566, 3114.5586 2378.1338 832.2483, 3116.1226 2437.355 821.96173, 3115.0955 2502.313 809.269, 3110.1506 2568.0693 799.6215, 3102.631 2632.1445 792.23035, 3093.474 2690.9507 786.5207, 3085.8235 2738.9724 788.8893, 3080.3528 2772.8713 793.0031, 3074.6516 2805.5603 800.2243, 3068.7783 2832.946 809.0218, 3050.797 2880.5095 839.5201, 3029.9927 2855.912 858.31824, 3030.133 2825.931 571.38446</trace>
</ink>
</file>

<file path=ppt/ink/ink3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3118.9675 2140.537 874.14984, 3114.9634 2165.781 867.27246, 3119.5308 2198.4153 861.36615, 3125.7922 2231.6765 855.7019, 3134.0627 2276.4546 846.84045, 3144.5107 2326.1885 835.4576, 3152.7063 2364.0276 824.7221, 3164.4485 2412.1558 812.9028, 3180.6343 2467.009 800.6527, 3199.709 2523.9897 791.16595, 3218.501 2573.7708 787.4491, 3232.8467 2610.3772 785.82947, 3250.696 2648.9631 786.3013, 3267.261 2685.5208 790.3589, 3279.3652 2712.2236 796.1917, 3293.5798 2742.1614 805.16675, 3309.2166 2772.2568 814.657, 3325.7083 2800.0693 824.32635, 3360.1667 2853.2556 849.06775, 3382.7166 2877.6707 859.4438, 3421.77 2900.319 869.7377, 3439.7864 2873.1926 870.019, 3450.1145 2846.6094 868.5822, 3461.814 2812.5825 866.1889, 3470.789 2785.793 863.15955, 3485.1543 2744.8176 855.4531, 3500.9004 2694.621 843.68634, 3515.412 2642.7441 831.00476, 3528.2246 2595.504 820.8881, 3537.4497 2561.2107 813.632, 3547.6938 2526.1255 808.6658, 3556.433 2492.7544 808.6272, 3564.1655 2464.868 812.2041, 3578.5376 2411.161 832.86035, 3582.8943 2367.1362 867.72577, 3594.4753 2397.2368 866.0611, 3601.1768 2428.42 859.7513, 3609.8088 2470.1382 849.8242, 3618.8184 2516.0007 839.39734, 3625.5527 2550.6565 830.0788, 3634.2065 2596.7593 819.8121, 3641.9705 2650.245 810.13, 3649.1262 2706.3735 801.9815, 3655.454 2759.7866 797.5398, 3660.0 2798.8801 795.0489, 3665.0642 2843.3958 793.68365, 3670.4375 2889.2083 795.6987, 3676.0103 2931.5498 800.92676, 3681.2812 2967.3022 810.10614, 3685.1396 2992.7039 818.62463, 3690.1418 3050.1243 844.98785, 3690.6724 3076.154 856.6713, 3688.2432 3105.7708 674.14813</trace>
</ink>
</file>

<file path=ppt/ink/ink3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3751.839 2351.855 874.14984, 3776.2263 2332.2068 866.67065, 3803.837 2319.075 862.9099, 3850.0776 2302.0457 859.07404, 3879.3757 2294.0125 857.9287, 3911.7183 2286.4114 856.00287, 3941.2664 2279.357 854.6781, 3967.2317 2273.1223 854.3327, 4004.2517 2263.626 855.1281, 4035.0957 2254.82 858.1704, 4060.5037 2250.4001 865.20435, 4069.6577 2307.6602 868.7627, 4064.9182 2355.4119 862.69275, 4059.4795 2396.4338 854.7263, 4055.059 2428.3887 846.56146, 4047.9092 2474.8337 835.32227, 4038.9849 2528.5566 823.2484, 4028.9075 2584.851 810.73566, 4020.6606 2640.1255 803.18353, 4014.8584 2680.806 797.4263, 4006.8328 2728.5112 793.2497, 3997.3452 2778.7532 791.0559, 3989.069 2828.258 792.8519, 3982.0188 2870.4797 800.18066, 3977.026 2900.386 807.8612, 3971.7002 2930.1897 816.6143, 3966.1577 2957.813 825.9106, 3954.4219 3006.085 851.56024, 3988.7424 2972.5798 867.02167, 4014.287 2951.777 865.547, 4067.5288 2919.7576 863.2923, 4094.2432 2908.754 863.25183, 4123.2446 2900.439 863.47797, 4155.1646 2897.1045 864.0434, 4180.3296 2895.8025 864.66296, 4206.1797 2895.3662 865.4348, 4254.8247 2895.2441 870.5898, 4280.101 2895.2441 871.15436, 4309.9736 2899.2341 763.349, 4339.8467 2903.224 8.71115</trace>
</ink>
</file>

<file path=ppt/ink/ink3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4493.202 2206.9512 874.14984, 4493.202 2235.305 867.9946, 4493.202 2268.5896 863.2983, 4490.9834 2297.0127 855.83813, 4487.8677 2333.8203 846.99615, 4485.466 2361.8447 839.766, 4479.6567 2407.567 829.9188, 4474.1323 2460.3237 816.29974, 4470.115 2500.1357 803.737, 4463.2275 2553.773 788.0546, 4456.6113 2620.6523 771.4802, 4448.0347 2696.1162 753.17926, 4440.7354 2767.592 745.3277, 4435.606 2819.1787 741.317, 4432.294 2878.1614 740.5585, 4430.1475 2937.8555 743.1432, 4428.81 2995.5603 749.9262, 4427.964 3044.082 763.3582, 4427.4194 3079.2268 777.5421, 4427.1226 3112.4065 792.7802, 4426.9595 3139.9663 808.35547, 4426.902 3187.7634 846.75793, 4423.02 3216.8477 741.9716, 4419.139 3245.9324 8.467187</trace>
</ink>
</file>

<file path=ppt/ink/ink3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4378.683 2019.7837 874.14984, 4407.181 2032.0841 868.6491, 4454.3276 2065.035 863.70593, 4495.4 2096.951 859.3811, 4522.8896 2117.038 856.5149, 4549.4053 2137.0146 853.77484, 4591.745 2169.633 849.8276, 4629.413 2201.8894 849.9101, 4666.7017 2239.1316 850.9274, 4699.9795 2280.5964 853.3816, 4719.573 2314.1218 856.8172, 4732.505 2356.3484 859.82227, 4736.7676 2410.9348 861.62115, 4724.206 2456.5742 861.61884, 4701.04 2512.987 860.51886, 4674.972 2553.337 859.68286, 4636.734 2598.786 859.8994, 4611.33 2625.514 860.7712, 4572.169 2655.0315 864.93195, 4531.3643 2665.6357 870.57697, 4501.2603 2664.729 762.8431, 4471.157 2663.8223 8.705419</trace>
</ink>
</file>

<file path=ppt/ink/ink3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5475.6597 2351.855 874.14984, 5425.612 2329.7405 867.505, 5398.1104 2328.4429 865.26514, 5340.5737 2334.1675 860.8213, 5315.264 2338.3027 859.555, 5288.1685 2345.2979 858.2488, 5261.908 2353.3196 857.42236, 5219.933 2367.5513 856.4156, 5192.2017 2377.1672 855.99677, 5163.629 2387.7012 855.8833, 5136.564 2399.699 856.01495, 5095.7646 2418.879 856.4847, 5052.9326 2440.9956 857.6876, 5006.315 2468.8315 860.7417, 4979.465 2489.9949 862.92834, 4951.7056 2527.455 866.48987, 4969.304 2577.8914 866.91455, 5002.7812 2606.7673 864.768, 5036.685 2630.7048 861.89166, 5084.1436 2659.6921 858.5669, 5139.6357 2695.4448 856.6947, 5174.479 2724.073 857.32446, 5216.8887 2765.5645 860.1831, 5246.417 2802.637 861.4824, 5275.8267 2846.5076 862.1252, 5287.575 2880.8853 862.7532, 5292.3506 2910.6006 863.44116, 5288.4624 2940.661 863.9047, 5274.7104 2971.324 864.09625, 5235.0337 3009.636 863.7148, 5191.0938 3028.8735 862.0564, 5159.0054 3037.5364 860.56726, 5127.879 3044.7998 858.10046, 5077.63 3053.098 853.0371, 5049.046 3055.1936 847.5669, 5022.0 3054.3557 840.23364, 4968.8726 3046.644 801.5874, 4944.672 3040.6743 742.0815, 4919.535 3032.6316 621.5062, 4891.5693 3020.8433 174.33958</trace>
</ink>
</file>

<file path=ppt/ink/ink3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5644.4253 2587.3237 874.14984, 5677.743 2554.7354 866.8301, 5702.0757 2546.9294 864.7965, 5731.2275 2538.744 862.0939, 5761.579 2529.4375 860.57135, 5789.8003 2518.5432 860.74884, 5836.721 2509.2085 868.52563, 5866.765 2508.885 761.0456, 5896.8096 2508.5615 8.68487</trace>
</ink>
</file>

<file path=ppt/ink/ink3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5481.687 2949.5833 874.14984, 5524.5664 2918.4229 867.3051, 5551.5156 2905.246 864.9301, 5588.6533 2893.8567 862.1204, 5620.0254 2885.1584 860.19366, 5663.4727 2874.489 859.2924, 5720.4873 2860.8384 859.8512, 5763.1636 2852.4622 860.4822, 5796.2866 2848.986 859.79297, 5825.606 2847.5972 856.0437, 5852.709 2847.5386 843.51575, 5881.767 2850.5146 663.7955</trace>
</ink>
</file>

<file path=ppt/ink/ink3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6629.6553 1788.6736 874.14984, 6657.713 1780.5604 869.63043, 6685.75 1778.241 866.5249, 6737.5005 1771.5497 860.7266, 6776.706 1764.72 854.898, 6817.6743 1756.8367 847.9041, 6848.0376 1750.8723 841.32385, 6886.9707 1742.7114 834.0546, 6927.236 1733.1228 828.1002, 6968.2603 1722.6351 824.1177, 7003.3613 1714.1051 825.1461, 7028.2905 1708.1313 827.66833, 7052.874 1702.1355 830.6036, 7103.4165 1686.2855 846.1524, 7109.173 1711.5122 868.4341, 7090.299 1757.1906 865.5969, 7078.0645 1791.7871 863.2863, 7065.0503 1828.2852 861.17126, 7055.797 1857.6075 859.8482, 7045.527 1891.5929 858.051, 7035.411 1925.7483 855.05853, 7028.0347 1950.7737 852.4881, 7021.148 1981.9424 849.5186, 7012.4062 2015.0311 847.41956, 7004.6147 2049.275 846.4672, 6997.875 2078.3162 847.2872, 6987.8975 2120.5664 849.69183, 6969.7676 2172.756 857.0281, 6934.917 2218.3057 866.3672, 6890.5728 2255.3132 865.7987, 6863.9004 2272.2153 864.47943, 6831.622 2289.57 862.6836, 6798.6235 2305.984 857.8907, 6774.282 2317.8882 853.3247, 6743.55 2331.9941 848.1768, 6708.662 2345.3894 843.7359, 6671.1025 2356.152 840.0351, 6636.4404 2364.805 840.28613, 6611.4443 2370.8271 841.1094, 6584.648 2376.7974 842.2197, 6539.4443 2382.9236 846.1041, 6510.0933 2385.324 853.9307, 6484.7285 2384.1387 865.05804, 6506.272 2350.9895 869.0808, 6538.59 2343.5088 866.74255, 6590.176 2334.8804 863.00146, 6649.6836 2327.3623 855.9545, 6694.715 2320.324 848.0311, 6749.5864 2311.4941 838.43555, 6804.9907 2302.445 828.3796, 6846.725 2295.6177 819.2849, 6899.3975 2286.9187 809.84436, 6959.266 2276.986 801.4748, 7023.6685 2268.417 794.3858, 7084.232 2261.1477 790.5675, 7128.159 2256.009 787.89764, 7175.6694 2250.5554 786.90076, 7223.3696 2244.926 789.9896, 7266.8594 2241.3247 795.94366, 7303.421 2239.0283 806.09174, 7329.239 2237.5488 815.6361, 7384.878 2235.7996 843.90594, 7411.1167 2236.1538 864.29254, 7440.845 2239.62 680.14557</trace>
</ink>
</file>

<file path=ppt/ink/ink3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6135.4136 2821.1133 874.14984, 6170.6895 2809.206 865.9674, 6249.331 2789.5522 846.6288, 6305.1416 2777.1873 828.92126, 6380.453 2760.4314 797.2875, 6463.98 2742.607 759.95557, 6526.4087 2729.415 725.4133, 6611.8486 2714.4282 686.1941, 6718.6616 2698.2754 644.70667, 6837.13 2681.3787 603.0529, 6951.8643 2665.2627 569.7196, 7035.5244 2653.5522 542.59894, 7134.464 2641.7427 520.37976, 7241.1094 2629.869 464.81244, 7352.678 2620.1245 409.07288, 7452.3257 2612.1565 352.3513, 7523.6064 2606.585 293.76004, 7601.4097 2603.0496 238.49033, 7673.5063 2600.8384 190.63937, 7725.291 2599.4873 149.19916, 7779.824 2600.8213 110.70689, 7834.392 2603.8467 75.16432, 7884.225 2605.8708 43.27149, 7926.213 2608.9426 28.095112, 7955.5884 2611.412 18.163221, 7982.8643 2615.1824 12.587793, 8009.0576 2619.7808 10.346787, 8046.653 2624.7124 10.23, 8073.518 2627.253 10.23</trace>
</ink>
</file>

<file path=ppt/ink/ink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1217.1062 12575.159 874.14984, 1198.2388 12614.897 866.81494, 1187.9098 12669.786 860.6749, 1175.5194 12735.51 851.6826, 1168.0897 12780.959 845.8217, 1162.3066 12818.074 839.1423, 1152.8517 12868.01 831.9741, 1143.8771 12929.115 825.58875, 1135.2046 12994.568 819.664, 1127.43 13054.287 807.57855, 1121.6954 13098.636 787.76935, 1117.9961 13147.371 760.41956, 1115.6023 13199.082 725.4773, 1114.1234 13249.578 684.46265, 1113.1906 13292.878 636.6536, 1112.284 13356.294 522.3422, 1112.0536 13402.137 389.02652, 1112.0387 13442.205 255.89987, 1111.9009 13474.842 26.2879</trace>
</ink>
</file>

<file path=ppt/ink/ink4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6569.382 1818.8619 874.14984, 6578.2 1794.6299 868.691, 6624.949 1754.1815 863.17, 6662.142 1732.1224 858.2075, 6691.6885 1717.5565 854.1356, 6725.8467 1703.834 849.731, 6760.296 1691.4338 846.1992, 6785.3394 1682.6565 843.6782, 6816.5156 1672.7373 841.3903, 6851.7324 1662.0219 839.6981, 6889.477 1653.0013 839.02185, 6924.394 1645.4504 840.35583, 6949.3643 1640.1743 841.7153, 6978.253 1636.8315 843.48987, 7005.382 1634.7452 846.002, 7031.3677 1633.4468 848.85754, 7084.999 1631.8702 857.85254, 7113.2007 1637.3788 863.0013, 7161.7344 1650.6571 869.25775, 7186.5464 1655.1609 870.906, 7211.555 1655.8451 871.8415, 7241.3315 1660.6542 763.9511, 7271.1074 1665.4634 8.71804</trace>
</ink>
</file>

<file path=ppt/ink/ink4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6653.7646 1849.0502 874.14984, 6691.4014 1819.2496 866.2632, 6721.0415 1805.3875 863.53125, 6768.119 1788.3666 858.79315, 6815.798 1773.271 853.0174, 6848.81 1763.466 849.3166, 6887.3076 1752.855 845.35895, 6926.3643 1744.2096 842.82983, 6954.691 1738.2653 840.9348, 6990.093 1730.1646 838.7516, 7030.1846 1722.7677 836.64484, 7071.0405 1715.8756 835.6038, 7108.0005 1709.6775 836.9006, 7134.249 1705.2821 838.75757, 7161.8013 1700.3412 841.1695, 7188.062 1695.0452 844.1999, 7242.4756 1683.635 855.06464, 7267.5566 1680.7129 865.55066, 7297.4946 1681.2156 758.4387, 7327.434 1681.7181 8.655113</trace>
</ink>
</file>

<file path=ppt/ink/ink4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6701.984 1879.2385 874.14984, 6725.602 1852.093 867.7271, 6777.8525 1819.457 862.2958, 6806.533 1802.1099 858.65625, 6840.5063 1784.1226 853.1489, 6874.3604 1767.4065 847.38745, 6899.5337 1755.1968 842.7724, 6928.6787 1740.8828 838.63684, 6960.4434 1725.162 836.6694, 6993.806 1708.6041 836.5219, 7025.2183 1692.9698 838.30035, 7076.4004 1669.6113 841.92017, 7102.844 1657.8191 844.5616, 7146.3145 1640.1742 851.6103, 7174.181 1628.8783 858.56866, 7213.3203 1614.2377 871.27216, 7243.2104 1610.3517 763.4522, 7273.1 1606.4658 8.71237</trace>
</ink>
</file>

<file path=ppt/ink/ink4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6653.7646 3068.6577 874.14984, 6628.19 3068.6577 870.68024, 6599.0537 3070.7996 869.14594, 6546.5356 3096.463 866.1985, 6511.212 3122.9246 863.0939, 6484.297 3144.6294 859.8657, 6454.0303 3169.4475 854.4174, 6426.0527 3192.28 848.7483, 6383.8125 3228.3464 840.33264, 6343.595 3263.93 841.05927, 6306.9785 3300.7573 849.61334, 6293.9043 3327.6084 857.1815, 6291.94 3352.5676 863.53253, 6312.982 3388.5642 865.749, 6339.8096 3414.761 864.4623, 6374.0576 3440.142 857.3701, 6400.9497 3458.939 849.4967, 6439.842 3481.7812 839.2466, 6490.8105 3507.2803 827.28125, 6545.324 3532.3367 813.9916, 6597.5566 3555.296 804.349, 6636.0635 3572.028 796.96204, 6678.1133 3589.2146 791.3723, 6720.271 3606.668 789.34503, 6760.2725 3622.124 790.47156, 6792.5747 3635.3257 799.41077, 6836.588 3653.1064 818.0197, 6877.601 3673.2498 847.8863, 6888.3013 3708.9456 869.8216, 6851.1953 3742.4238 867.07587, 6812.0464 3766.9915 863.47675, 6779.0186 3785.1865 859.2385, 6740.4424 3803.4094 853.25494, 6701.9536 3820.2798 845.32404, 6673.2725 3832.618 838.46484, 6637.5522 3844.864 831.90656, 6601.1743 3854.421 827.1725, 6573.7544 3861.0337 823.5688, 6541.0977 3867.4062 821.9221, 6507.079 3871.5293 823.5104, 6472.3374 3874.0942 826.4812, 6443.3496 3875.6462 830.6136, 6403.242 3874.9573 840.67737, 6371.224 3867.465 851.57996, 6358.2305 3821.2466 864.9633, 6381.2627 3781.7815 861.95514, 6402.667 3754.306 849.4442, 6426.8994 3728.2588 422.2218</trace>
</ink>
</file>

<file path=ppt/ink/ink4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7491.566 3165.2598 874.14984, 7446.699 3210.2034 859.4663, 7407.376 3246.3108 848.0161, 7379.302 3271.2903 839.94226, 7346.4478 3300.5317 832.04565, 7320.2583 3323.8735 822.7343, 7286.1567 3354.0107 813.2338, 7246.941 3388.5364 805.6384, 7206.541 3425.9146 799.2914, 7167.508 3463.005 794.88525, 7131.5884 3497.6794 793.1983, 7101.6587 3526.8325 800.5686, 7060.4536 3567.2612 816.2741, 7028.082 3599.394 833.8842, 6986.634 3627.8787 867.94006, 6958.1553 3616.711 870.4785, 6931.413 3602.7769 685.0135</trace>
</ink>
</file>

<file path=ppt/ink/ink4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6858.694 3074.695 874.14984, 6880.604 3099.0332 865.9181, 6923.7036 3147.1218 853.84686, 6961.408 3187.6824 845.39667, 6987.471 3212.3977 838.83527, 7019.351 3239.1433 832.7307, 7052.8457 3267.1812 822.7954, 7084.685 3293.8118 808.96735, 7135.9683 3336.5825 759.0134, 7166.9062 3360.2446 722.849, 7199.7036 3384.0203 680.2146, 7230.9775 3406.0789 630.8049, 7277.328 3438.9438 513.8475, 7322.3633 3473.5413 380.3684, 7354.8765 3498.4949 248.10104, 7386.9395 3529.9482 105.67886</trace>
</ink>
</file>

<file path=ppt/ink/ink4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7780.8784 2809.038 874.14984, 7780.8784 2846.5686 867.0345, 7780.8784 2882.894 858.4233, 7780.8784 2913.3813 851.6431, 7780.8784 2975.279 838.07025, 7780.8784 3019.7964 830.478, 7780.8784 3055.2742 821.48724, 7780.8784 3103.9812 811.2826, 7780.8784 3161.2292 802.8076, 7780.8784 3224.0347 794.656, 7780.8784 3285.03 789.49304, 7780.8784 3329.9448 786.7776, 7780.8784 3384.6433 784.7983, 7780.8784 3445.8418 783.7519, 7780.8784 3508.8665 784.69794, 7780.8784 3566.3347 787.95715, 7780.8784 3608.261 791.453, 7780.8784 3654.4456 796.30096, 7780.8784 3699.113 803.04987, 7780.8784 3742.795 811.1064, 7780.8784 3779.3374 819.7926, 7780.8784 3805.3047 827.7905, 7780.8784 3830.4058 835.4363, 7780.8784 3884.8223 855.46405, 7780.085 3914.8337 866.66815, 7776.1187 3944.6326 682.01495</trace>
</ink>
</file>

<file path=ppt/ink/ink4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8353.477 3122.9963 874.14984, 8396.0205 3129.947 870.8473, 8423.758 3174.2126 867.56116, 8431.09 3201.2979 865.58325, 8435.835 3240.302 861.6655, 8435.577 3285.6885 853.02185, 8434.439 3320.8242 844.33936, 8427.262 3369.3445 833.4968, 8415.946 3419.1772 821.40857, 8406.624 3456.771 810.73254, 8391.966 3500.3972 800.491, 8373.873 3543.7214 793.2682, 8353.5 3584.562 789.6491, 8335.237 3617.5735 791.7165, 8306.933 3661.795 803.9639, 8279.607 3693.219 822.8046, 8243.184 3711.3535 861.6071, 8223.654 3685.2063 867.47424, 8207.855 3637.4836 864.8013, 8195.386 3589.3196 859.51306, 8189.2515 3556.0852 855.11816, 8183.1562 3521.6602 850.61456, 8177.5435 3489.2578 847.9904, 8168.6553 3439.2668 846.5657, 8163.4385 3411.6865 846.9152, 8157.9673 3383.222 847.6199, 8152.7817 3356.4897 849.3671, 8144.365 3313.5532 853.1397, 8138.3066 3257.5076 859.7314, 8137.0493 3222.7888 862.1655, 8136.492 3176.5793 868.0396, 8158.1255 3151.5847 866.2403, 8184.089 3126.2473 430.5704</trace>
</ink>
</file>

<file path=ppt/ink/ink4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8799.499 2410.5527 874.14984, 8779.602 2449.9092 862.15393, 8761.183 2498.6812 844.52625, 8744.983 2540.7263 832.15955, 8732.249 2573.7986 820.47455, 8710.881 2623.7634 797.9742, 8684.189 2684.087 774.689, 8656.179 2748.9436 751.9922, 8631.273 2807.8699 736.9212, 8613.259 2850.707 731.34955, 8595.199 2899.7954 731.1083, 8579.205 2948.7844 736.7608, 8566.784 2997.4753 747.5598, 8557.1455 3040.5989 762.99304, 8550.452 3071.7744 777.7576, 8546.273 3104.515 794.6757, 8543.731 3136.132 811.3409, 8542.222 3164.9048 827.36475, 8540.502 3219.8193 856.8011, 8540.333 3244.2844 865.2878, 8569.194 3222.707 867.6939, 8609.208 3166.1172 863.1372, 8625.942 3138.723 860.05347, 8655.548 3091.0242 852.13104, 8672.896 3060.9104 846.82556, 8688.423 3030.6843 842.9401, 8700.13 3004.4165 842.53876, 8714.374 2950.7437 846.66736, 8693.814 2911.5618 860.8568, 8659.066 2916.2385 863.3268, 8620.715 2928.2454 862.4619, 8572.498 2950.2354 857.0499, 8541.186 2964.5579 850.72455, 8486.078 2990.168 823.5687, 8459.054 2999.2075 721.6521, 8432.03 3008.2476 8.235297</trace>
</ink>
</file>

<file path=ppt/ink/ink4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9968.849 1800.7214 874.14984, 9945.142 1783.511 869.2563, 9890.555 1773.0035 866.302, 9859.17 1772.1484 864.1633, 9825.241 1773.8998 862.6017, 9790.761 1781.4851 861.873, 9759.416 1793.5404 861.8713, 9732.463 1819.7224 862.5784, 9713.75 1849.7252 862.5345, 9703.364 1873.7677 861.9261, 9694.648 1901.6844 860.94965, 9687.428 1931.2814 859.6739, 9679.196 1982.0902 855.8528, 9677.193 2017.1173 852.29254, 9675.944 2056.2244 848.1494, 9675.18 2097.9548 844.2627, 9674.691 2141.4749 840.8255, 9674.431 2181.2004 839.1775, 9674.316 2209.65 838.0935, 9674.268 2240.2932 837.62646, 9674.26 2270.3206 839.1482, 9674.26 2295.958 841.20874, 9683.547 2346.4526 852.62634, 9722.51 2375.6663 866.19586, 9760.325 2376.1057 866.1352, 9801.314 2368.2483 864.2092, 9834.0625 2357.0918 861.8398, 9869.414 2338.7532 860.228, 9897.434 2322.0615 859.72614, 9920.543 2305.6929 860.3907, 9959.412 2283.2524 865.14514, 9999.663 2265.7156 870.1732, 10027.902 2259.8064 762.48926, 10056.142 2253.8975 8.701394</trace>
</ink>
</file>

<file path=ppt/ink/ink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1661.6224 12615.638 874.14984, 1653.7646 12648.29 868.7354, 1651.5166 12685.256 866.2071, 1645.0546 12725.546 863.66754, 1630.8433 12798.489 859.5117, 1625.0262 12855.759 858.4261, 1618.3433 12899.862 859.4004, 1615.071 12933.35 861.5085, 1613.4799 12968.6045 865.76196, 1660.6456 13026.489 870.2484, 1742.7643 13071.966 864.017, 1778.7373 13089.417 859.2298, 1842.2081 13119.97 849.78235, 1879.5535 13139.781 845.5649, 1915.2197 13158.367 843.59216, 1988.1398 13200.063 846.5179, 2041.5286 13234.138 859.5363, 2056.6975 13288.191 870.6737, 2012.4458 13335.643 867.6926, 1966.0206 13364.555 864.89014, 1916.5363 13387.503 861.6811, 1833.743 13418.348 857.0706, 1760.5831 13435.727 843.0866, 1721.4841 13439.47 824.7727, 1684.1675 13440.902 787.48535, 1650.4104 13440.689 696.3333, 1611.8602 13436.288 460.3351</trace>
</ink>
</file>

<file path=ppt/ink/ink5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10223.004 1737.0739 874.14984, 10223.004 1762.4147 868.95184, 10223.004 1795.8754 864.45074, 10223.004 1835.75 858.47235, 10223.004 1868.484 853.46545, 10223.004 1910.7601 846.0488, 10223.004 1958.7401 838.19415, 10223.004 2014.505 829.82275, 10223.004 2067.3523 822.1218, 10223.004 2105.548 815.863, 10220.954 2150.7646 810.13184, 10219.622 2198.4985 805.9498, 10218.757 2243.861 803.6669, 10218.194 2285.4429 805.7476, 10217.828 2322.514 810.83514, 10217.591 2353.0425 817.8926, 10217.336 2395.6865 832.8064, 10217.227 2434.7227 847.6149, 10217.227 2463.9014 859.701, 10215.179 2487.2024 867.507, 10209.036 2512.023 871.3514, 10198.441 2538.9436 763.52167, 10187.848 2565.865 8.713162</trace>
</ink>
</file>

<file path=ppt/ink/ink5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10171.018 1737.0739 874.14984, 10223.46 1731.3303 867.6822, 10252.809 1733.3406 864.8925, 10277.435 1736.7277 863.15594, 10305.716 1740.9823 861.16846, 10334.108 1745.4194 858.94464, 10380.46 1754.9124 855.3153, 10405.328 1763.066 854.3566, 10429.605 1772.4716 853.9215, 10469.718 1787.9988 854.6744, 10506.594 1811.2449 862.35913, 10516.419 1850.2076 867.52277, 10509.79 1891.5448 866.9804, 10502.335 1919.2648 865.4679, 10491.337 1949.5944 863.5537, 10479.094 1977.7396 860.4251, 10457.984 2021.0217 854.7678, 10446.06 2044.2697 852.828, 10434.21 2067.5764 852.16296, 10410.667 2106.5654 852.77594, 10391.913 2131.4956 855.7086, 10357.182 2157.0793 866.77997, 10330.989 2159.174 870.39954, 10302.113 2158.4846 684.9514</trace>
</ink>
</file>

<file path=ppt/ink/ink5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10754.42 1818.0798 874.14984, 10790.421 1797.9574 866.8447, 10815.705 1796.1882 864.8913, 10846.226 1798.6971 862.28345, 10872.379 1801.8607 860.7935, 10904.878 1810.0525 860.5648, 10928.738 1818.0319 861.9828, 10953.27 1832.5089 863.41095, 10991.119 1862.761 865.7133, 11013.63 1898.6465 867.29956, 11022.471 1946.8065 867.35315, 11008.948 2004.891 865.39343, 10987.739 2056.7874 862.53796, 10963.056 2106.339 860.2831, 10949.205 2134.0571 859.0319, 10926.561 2179.357 856.53845, 10912.23 2205.9292 855.2647, 10898.873 2233.3547 854.4933, 10886.824 2257.9243 854.50085, 10868.741 2292.5352 855.28815, 10839.256 2338.078 859.5662, 10810.716 2374.4644 868.4499, 10837.101 2377.4614 869.49854, 10875.924 2358.1528 869.14215, 10899.198 2356.8196 868.3834, 10927.8955 2356.3413 867.0707, 10951.45 2356.191 865.801, 10981.526 2356.191 864.8505, 11030.561 2356.191 865.24164, 11055.383 2356.191 865.9378, 11083.551 2356.191 867.25916, 11125.675 2356.191 871.27124, 11151.776 2356.9587 873.8314, 11180.5205 2360.7983 687.6521</trace>
</ink>
</file>

<file path=ppt/ink/ink5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10708.21 1904.8721 874.14984, 10716.524 1876.3615 869.7497, 10759.662 1837.8617 865.1051, 10786.314 1823.04 863.5368, 10820.372 1810.8848 862.2315, 10859.943 1799.5507 861.37756, 10891.814 1793.0974 860.9117, 10946.952 1789.9219 861.4032, 10973.264 1789.3209 862.50604, 10998.873 1789.1582 864.0816, 11038.511 1789.1492 869.2543, 11063.577 1789.9146 871.1551, 11092.233 1793.742 685.54596</trace>
</ink>
</file>

<file path=ppt/ink/ink5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10696.657 1881.7275 874.14984, 10738.182 1850.3154 865.6639, 10769.247 1835.0001 863.30414, 10803.867 1820.6492 860.01196, 10827.794 1813.3428 858.6023, 10855.599 1806.5627 857.2741, 10881.787 1800.5337 854.672, 10921.345 1791.4481 844.5238, 10964.903 1782.9912 826.92236, 11010.487 1778.7131 763.17847, 11047.773 1777.5769 512.05853, 11071.394 1780.216 338.1788</trace>
</ink>
</file>

<file path=ppt/ink/ink5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10858.392 1881.7275 874.14984, 10858.392 1857.909 872.00635, 10863.409 1883.6676 863.5955, 10869.323 1928.3748 853.32587, 10873.695 1965.6084 846.01984, 10876.536 2010.3436 837.45557, 10878.383 2055.961 829.63245, 10879.582 2089.6008 822.9766, 10880.364 2129.8757 817.2149, 10880.87 2174.5127 812.6229, 10881.173 2217.7578 810.5465, 10881.347 2255.6167 813.78217, 10881.456 2282.5994 818.14734, 10881.497 2310.1526 823.8336, 10881.497 2336.0247 829.9628, 10881.497 2381.5173 850.73364, 10869.739 2404.891 866.76013, 10854.212 2429.1458 682.0874</trace>
</ink>
</file>

<file path=ppt/ink/ink5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10869.944 1875.9413 874.14984, 10831.601 1857.094 870.76855, 10825.783 1884.9492 869.5809, 10824.446 1936.9971 866.2278, 10825.798 1971.7728 861.7238, 10827.07 1997.8729 856.2652, 10829.974 2035.3662 848.5055, 10833.525 2074.6094 839.9638, 10836.219 2103.6646 832.34985, 10840.041 2138.906 825.2378, 10844.581 2176.1663 820.92975, 10849.58 2212.5637 818.923, 10854.472 2244.2874 821.3973, 10860.369 2289.31 828.8284, 10863.4 2342.6316 847.9382, 10875.127 2288.6824 853.0725, 10879.489 2260.8857 843.3852, 10886.422 2216.126 829.743, 10892.979 2160.3323 810.42957, 10899.29 2099.4744 790.56415, 10905.007 2042.1329 775.3869, 10909.157 2000.0918 766.11633, 10913.903 1954.3456 761.069, 10916.963 1908.326 760.0524, 10918.922 1866.3455 763.25946, 10920.15 1830.961 775.8505, 10920.939 1806.0984 787.7989, 10921.396 1782.0856 800.83154, 10921.889 1728.3962 842.66406, 10921.932 1702.4658 865.7503, 10903.782 1737.5334 868.5583, 10900.2705 1762.0315 866.4818, 10895.873 1808.5884 862.25934, 10894.748 1845.4181 856.67065, 10894.043 1887.8052 849.88684, 10891.938 1930.3516 843.25903, 10890.194 1961.4315 837.6813, 10889.091 1999.998 831.9967, 10888.399 2043.4307 827.00476, 10887.95 2087.9187 823.1164, 10887.681 2126.7153 823.63904, 10887.511 2154.2043 825.57135, 10887.4 2184.168 828.31134, 10887.328 2211.6067 832.67004, 10887.281 2235.3516 837.7936, 10887.273 2282.9753 854.6604, 10887.273 2328.6924 873.23114, 10883.447 2357.4377 765.16876, 10879.621 2386.183 8.731943</trace>
</ink>
</file>

<file path=ppt/ink/ink5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10454.055 2460.3416 874.14984, 10488.6455 2458.571 867.2226, 10520.53 2454.0837 862.1337, 10548.983 2452.1843 856.79584, 10605.655 2450.1462 843.67096, 10648.884 2449.609 834.7685, 10695.37 2449.2598 826.5482, 10739.279 2449.0327 819.77997, 10772.488 2448.8855 815.05664, 10812.405 2448.8115 810.88715, 10852.67 2448.769 801.8161, 10890.946 2448.769 785.52374, 10925.428 2448.769 762.00366, 10950.285 2448.769 730.75134, 10978.462 2448.769 692.91583, 11006.748 2448.769 648.1947, 11033.082 2448.769 596.71826, 11056.689 2448.769 538.7497, 11090.314 2448.769 407.24823, 11122.114 2448.769 272.70145, 11153.981 2448.769 119.67582</trace>
</ink>
</file>

<file path=ppt/ink/ink5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10500.265 2442.9832 874.14984, 10529.081 2432.8577 866.8087, 10570.558 2431.979 859.5366, 10621.283 2431.6438 847.9601, 10660.319 2431.5608 840.86475, 10704.715 2431.4531 832.72864, 10748.365 2431.4106 825.8942, 10780.306 2431.4106 820.6723, 10817.371 2431.4106 816.12366, 10857.838 2431.4106 806.8456, 10898.32 2431.4106 791.06903, 10934.601 2431.4106 767.9309, 10960.291 2431.4106 737.06433, 10984.91 2431.4106 700.10675, 11008.862 2431.4106 656.1032, 11049.144 2431.4106 547.87494, 11074.916 2431.4106 417.4919, 11100.524 2431.4106 220.71489</trace>
</ink>
</file>

<file path=ppt/ink/ink5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11337.821 1870.1552 874.14984, 11369.004 1852.974 867.32874, 11434.065 1844.4272 859.25464, 11465.498 1843.2909 854.7399, 11500.732 1842.4293 848.9693, 11533.764 1841.8972 845.38074, 11557.373 1841.5787 843.13885, 11584.954 1839.3401 841.5383, 11611.058 1837.8915 842.24786, 11636.056 1834.9248 843.79376, 11687.557 1826.8824 852.1953, 11714.582 1825.0035 859.9983, 11737.74 1824.0342 869.15936, 11766.438 1826.6512 761.6008, 11795.135 1829.2682 8.691212</trace>
</ink>
</file>

<file path=ppt/ink/ink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1685.8688 12777.557 874.14984, 1752.3915 12761.873 865.0635, 1789.2761 12761.69 859.78217, 1838.8092 12761.574 851.47107, 1879.9021 12761.424 841.99304, 1952.4907 12761.365 827.5971, 1999.6343 12761.365 801.4017, 2055.5305 12761.365 738.4429, 2088.451 12762.24 712.4976, 2121.2449 12766.62 560.6922</trace>
</ink>
</file>

<file path=ppt/ink/ink6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11326.269 2199.965 874.14984, 11349.776 2186.3271 866.85864, 11398.585 2177.0518 859.8275, 11454.93 2165.9548 848.2914, 11499.451 2159.5461 840.28204, 11549.5 2153.1648 830.12427, 11596.826 2147.3977 807.225, 11631.181 2143.2712 777.18475, 11669.815 2138.5586 739.84845, 11708.202 2135.5002 695.4057, 11736.061 2133.54 644.5215, 11766.237 2132.3113 588.1219, 11796.05 2131.5225 526.3269, 11821.298 2131.0652 460.79556, 11846.485 2130.5312 302.39603, 11870.012 2131.4065 174.6812</trace>
</ink>
</file>

<file path=ppt/ink/ink6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12615.738 1560.6602 874.14984, 12602.188 1535.4457 868.6541, 12581.943 1494.5361 865.77637, 12563.653 1467.8549 864.4748, 12528.6455 1429.813 864.0874, 12482.43 1411.7158 866.83466, 12439.878 1427.3203 867.04803, 12411.057 1450.6824 865.62695, 12374.66 1486.5015 862.47327, 12352.103 1516.3219 861.1187, 12336.97 1542.1333 861.415, 12319.0 1584.7981 864.55505, 12315.697 1608.777 869.07367, 12341.329 1641.2726 870.4429, 12364.969 1650.5729 869.1121, 12401.8545 1660.7543 866.60315, 12436.474 1668.8282 863.57336, 12479.392 1673.4829 860.619, 12524.932 1675.8479 849.3388, 12567.137 1676.3829 783.5837, 12592.866 1679.9736 686.6152, 12618.597 1683.5645 7.83548</trace>
</ink>
</file>

<file path=ppt/ink/ink6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12049.664 2058.2683 874.14984, 12084.48 2018.7871 867.8948, 12125.982 1996.9873 864.18585, 12152.525 1989.7797 862.5184, 12186.15 1983.0627 859.8257, 12222.624 1975.4484 854.39923, 12250.098 1969.6765 849.2391, 12286.355 1963.9148 843.00525, 12326.306 1958.1289 837.0205, 12366.535 1952.3707 831.9985, 12402.316 1947.0483 830.9773, 12428.127 1943.1708 831.50934, 12457.035 1938.6531 833.3123, 12487.928 1935.7439 835.56573, 12518.031 1933.8807 838.25446, 12543.902 1932.7135 842.5456, 12580.266 1929.4556 851.07007, 12615.198 1924.7828 859.86066, 12639.795 1921.534 864.74097, 12682.415 1912.0103 869.2675, 12707.666 1907.3748 870.92285, 12736.4795 1905.1052 685.3631</trace>
</ink>
</file>

<file path=ppt/ink/ink6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12355.807 2052.4822 874.14984, 12380.58 2046.7986 869.99146, 12412.524 2046.6962 866.9854, 12448.804 2044.6433 864.3661, 12497.0625 2035.7501 860.9592, 12527.522 2029.8574 856.93134, 12552.8125 2025.0543 838.35394, 12580.564 2023.5284 734.60767, 12608.315 2022.0028 8.3831625</trace>
</ink>
</file>

<file path=ppt/ink/ink6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12563.752 2104.5574 874.14984, 12540.118 2139.708 869.04834, 12535.589 2183.2703 865.8031, 12532.864 2234.1548 864.10754, 12530.623 2261.2874 864.33496, 12526.576 2293.988 864.8469, 12519.172 2330.9243 864.3582, 12513.022 2357.7034 863.43414, 12503.707 2384.8477 679.47003</trace>
</ink>
</file>

<file path=ppt/ink/ink6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12211.4 2573.2346 874.14984, 12231.237 2550.0215 867.4885, 12255.921 2533.6377 864.1987, 12307.118 2510.0134 855.92224, 12345.342 2497.244 848.4538, 12383.009 2485.76 841.0713, 12411.037 2477.4287 834.9527, 12445.622 2469.988 828.86914, 12482.42 2463.1262 824.4099, 12518.552 2458.722 822.6044, 12549.894 2455.925 825.64294, 12595.227 2453.0354 832.6123, 12645.93 2451.8762 849.2939, 12674.356 2452.4468 863.6736, 12702.793 2456.0535 679.6585</trace>
</ink>
</file>

<file path=ppt/ink/ink6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2716.386 8849.113 874.14984, 2687.5361 8853.054 867.87695, 2653.6328 8877.968 863.9415, 2611.477 8921.493 855.4357, 2575.7627 8971.229 844.7356, 2533.2253 9039.255 825.6542, 2489.1394 9121.178 798.0131, 2444.0774 9212.138 765.5775, 2403.097 9311.301 727.03546, 2364.7178 9415.8125 690.75085, 2332.4397 9515.404 666.5888, 2309.6516 9588.306 650.8587, 2290.1792 9675.711 639.4446, 2275.3906 9767.588 635.1441, 2266.0325 9859.889 636.369, 2262.5547 9950.048 644.84375, 2265.222 10034.068 663.33356, 2272.7861 10105.027 685.9428, 2279.3103 10154.969 711.10583, 2293.1204 10203.387 736.748, 2311.6077 10246.214 760.016, 2333.0618 10283.368 781.2709, 2358.2249 10314.428 799.9121, 2408.9731 10356.843 827.41583, 2455.23 10372.257 834.5166, 2518.1716 10379.572 834.65704, 2588.8943 10376.614 827.50476, 2642.6013 10372.693 817.27155, 2719.7332 10353.422 794.30634, 2809.738 10321.885 762.1316, 2908.1106 10280.048 724.9974, 2999.8645 10235.948 688.38196, 3066.793 10202.853 658.3419, 3145.3345 10160.033 631.0646, 3218.2698 10117.322 613.43494, 3271.234 10085.585 602.2936, 3328.7856 10046.203 602.96893, 3384.9116 10001.777 620.7263, 3439.6448 9951.913 645.42926, 3487.8118 9899.088 674.73346, 3521.9214 9859.779 703.4282, 3557.8333 9808.532 730.4112, 3588.4956 9751.128 751.34326, 3609.9429 9707.615 769.4983, 3630.6428 9651.251 782.11383, 3646.3699 9586.387 791.6968, 3656.2751 9516.2 796.3357, 3658.7266 9450.259 795.6117, 3659.0947 9402.332 793.8636, 3654.4524 9350.246 791.6026, 3645.8145 9299.705 793.5347, 3638.5264 9262.748 795.7483, 3624.279 9217.841 798.94037, 3605.5806 9167.527 802.3545, 3583.921 9116.351 806.8639, 3562.3206 9068.462 811.9991, 3546.3591 9033.866 817.12836, 3524.271 8995.158 821.6672, 3498.1638 8955.931 826.32465, 3467.1406 8916.576 830.4837, 3432.0576 8881.835 833.62585, 3405.4456 8856.918 836.13416, 3369.4521 8829.223 837.3447, 3329.6096 8804.127 837.47205, 3299.2388 8786.022 836.7793, 3258.4238 8767.385 834.3045, 3210.7454 8750.608 831.22906, 3161.0916 8735.212 828.42706, 3113.995 8723.521 826.82214, 3079.7305 8715.629 825.8247, 3038.839 8710.627 825.2491, 2993.4893 8707.408 826.33514, 2947.7961 8705.475 828.8202, 2905.2324 8706.189 832.4259, 2874.2458 8707.165 835.8936, 2837.9202 8710.252 839.514, 2800.4778 8717.034 843.25214, 2764.6304 8726.221 846.7292, 2734.0906 8734.081 849.9047, 2689.013 8748.048 855.3212, 2639.7168 8769.504 858.79895, 2585.662 8794.03 862.19226, 2549.2861 8811.99 864.0529, 2515.8115 8829.47 864.9412, 2462.7805 8855.57 864.6109, 2412.9446 8880.845 862.9739, 2381.871 8891.509 756.18085, 2350.7976 8902.173 8.629382</trace>
</ink>
</file>

<file path=ppt/ink/ink6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594.30414 8543.541 874.14984, 596.9298 8578.27 865.2063, 607.1305 8652.328 851.34937, 612.02673 8696.544 843.9804, 615.1501 8753.028 834.95874, 617.26483 8816.398 824.2269, 618.63947 8881.123 814.5556, 617.738 8941.079 807.61664, 616.5943 8985.656 802.16254, 613.4665 9035.666 799.4047, 609.05426 9089.196 798.4152, 603.8285 9145.167 799.3696, 598.3907 9199.374 804.2059, 594.481 9237.391 809.1687, 591.93976 9280.572 811.6718, 587.9351 9324.789 811.77606, 585.3322 9364.996 809.1801, 583.66455 9399.003 802.62415, 581.51733 9456.227 730.2438, 579.5869 9484.868 605.7842, 575.2242 9512.463 301.109</trace>
</ink>
</file>

<file path=ppt/ink/ink6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1138.0876 8895.612 874.14984, 1140.4851 8862.909 870.441, 1174.7178 8828.443 867.85535, 1209.5582 8814.456 866.21423, 1244.522 8807.136 864.4945, 1285.5576 8804.182 862.89014, 1326.0836 8810.597 861.8123, 1356.152 8822.239 861.3411, 1387.9205 8851.42 861.2582, 1424.0844 8912.103 860.1253, 1433.6755 8942.126 859.27045, 1439.8147 8975.75 858.23944, 1440.0471 9008.628 856.9423, 1431.4236 9063.006 854.4075, 1416.9236 9096.521 852.54175, 1397.9923 9129.963 850.25525, 1378.2655 9158.961 848.8526, 1344.2478 9202.609 847.8215, 1305.9363 9237.205 848.7792, 1259.5431 9267.779 850.7362, 1218.2721 9288.965 853.32684, 1191.4836 9298.37 854.706, 1160.0538 9304.382 855.6699, 1128.5427 9306.409 856.33875, 1078.3546 9302.757 857.0327, 1009.9998 9280.268 856.80786, 963.9192 9247.705 856.4785, 915.9209 9192.157 856.73804, 895.0885 9140.507 856.9726, 882.6812 9077.549 858.179, 886.6276 9030.453 859.0806, 893.57526 8994.048 860.4331, 902.69946 8966.667 861.996, 932.44995 8917.78 868.95123, 968.5892 8890.543 871.17834, 997.5412 8889.418 870.6601, 1030.6462 8891.526 685.15643</trace>
</ink>
</file>

<file path=ppt/ink/ink6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1967.0259 10808.754 874.14984, 1993.7465 10802.582 868.9327, 2027.5743 10802.296 865.263, 2058.4282 10804.631 862.75385, 2106.3445 10808.4795 855.8722, 2169.8474 10815.6455 846.2072, 2251.7856 10825.019 832.25854, 2352.0674 10835.8545 795.66437, 2453.0842 10846.495 756.31226, 2529.9177 10854.528 720.3006, 2633.8298 10864.464 680.6712, 2755.3406 10875.635 640.0355, 2888.3884 10887.609 601.1715, 3028.6975 10900.074 565.9209, 3173.6292 10915.216 535.095, 3307.2988 10928.627 511.7351, 3405.4993 10938.36 495.11417, 3522.8066 10949.339 490.61862, 3652.686 10961.138 492.52905, 3791.0688 10973.507 496.51044, 3934.4019 10983.84 504.14258, 4076.2463 10992.85 514.90234, 4204.414 11000.481 527.77167, 4297.351 11005.8955 540.53625, 4397.0283 11009.321 557.3575, 4488.2036 11011.497 584.6059, 4555.676 11012.898 614.44543, 4627.0366 11013.745 645.23114, 4693.867 11014.231 676.8207, 4750.694 11014.485 709.5909, 4794.2036 11014.618 741.1618, 4823.9307 11014.674 769.55383, 4883.046 11014.684 835.638, 4827.003 11014.684 868.4607, 4788.92 11011.165 867.17126, 4754.336 11007.683 865.5969, 4698.927 11003.0625 859.98395, 4620.5938 10995.348 847.5619, 4524.882 10986.737 813.2892, 4448.711 10980.021 774.4373, 4338.0923 10973.299 724.2178, 4195.6724 10966.573 666.71704, 4032.6455 10959.844 607.913, 3875.1108 10953.708 551.4592, 3756.2417 10949.157 502.1844, 3620.4763 10943.874 457.45795, 3476.2075 10935.759 422.42413, 3333.5955 10925.834 398.6326, 3204.354 10915.887 413.8402, 3108.276 10908.267 436.33237, 3004.3005 10898.632 467.149, 2895.3184 10887.687 511.4844, 2787.7866 10878.249 559.2232, 2690.1372 10870.356 605.68536, 2617.6946 10864.657 646.93933, 2538.4607 10858.629 685.6553, 2457.1338 10854.774 721.13434, 2381.4092 10852.331 753.1386, 2318.53 10852.563 774.3186, 2273.1604 10853.317 792.29755, 2227.7717 10856.224 809.1639, 2189.428 10860.536 821.08026, 2157.9531 10865.726 830.64575, 2105.397 10872.8125 853.5134, 2143.3586 10892.89 864.4765, 2203.1006 10900.27 860.20404, 2253.913 10905.63 853.568, 2352.8643 10909.114 837.60596, 2494.8381 10911.378 788.21173, 2674.2024 10908.137 720.49585, 2864.2905 10904.278 646.2864, 3013.1538 10901.146 576.8101, 3218.1135 10896.742 513.25903, 3434.3545 10893.814 456.18948, 3604.2527 10891.85 405.16098, 3813.0276 10890.547 360.38275, 4035.6206 10894.406 320.97, 4252.3535 10899.272 288.89215, 4432.286 10905.927 277.86008, 4562.0806 10911.538 280.0729, 4683.1006 10919.921 303.42508, 4784.9507 10930.091 374.60626, 4863.812 10939.092 454.39465, 4917.361 10946.647 527.23175, 4953.064 10952.211 592.37726, 4846.108 10956.219 789.3518, 4736.4917 10942.424 765.211, 4644.409 10930.293 729.7336, 4504.5176 10910.602 677.96716, 4335.9326 10886.009 614.8554, 4158.154 10860.597 555.073, 3994.6294 10837.181 499.43536, 3870.5273 10819.4 451.8497, 3726.528 10800.771 410.8396, 3569.817 10783.983 379.71957, 3405.1604 10768.451 358.18408, 3255.895 10756.749 372.58014, 3143.3396 10748.551 389.82962, 3014.7896 10743.38 414.20285, 2882.871 10740.181 446.6928, 2748.6357 10738.224 481.23642, 2625.3416 10737.047 518.1294, 2535.075 10736.316 552.4264, 2437.2603 10738.293 587.96405, 2349.4338 10739.641 626.87006, 2285.3665 10740.582 662.70245, 2218.4216 10741.215 688.23224, 2156.2988 10741.636 716.8201, 2104.9153 10741.91 746.21216, 2066.6912 10742.087 772.70276, 2019.9949 10742.277 815.4176, 2128.5186 10730.594 846.0749, 2292.7385 10715.846 790.7585, 2512.5693 10699.189 713.57495, 2737.9902 10682.856 636.2713, 2907.9495 10670.678 566.6046, 3119.652 10660.403 503.6891, 3351.399 10653.725 447.46906, 3581.9949 10651.743 397.02905, 3780.9692 10652.311 355.5857, 3924.3262 10653.211 328.37427, 4065.8384 10658.604 319.76154, 4191.718 10664.592 353.1863, 4290.841 10670.938 419.3787, 4361.23 10676.906 496.22287, 4409.0093 10681.394 565.8705, 4443.409 10684.342 627.3591, 4385.2207 10692.87 798.7648, 4244.802 10689.286 773.4521, 4081.7185 10681.411 714.7517, 3955.421 10674.713 646.9456, 3790.9524 10663.28 576.1914, 3620.4014 10652.209 512.9291, 3490.813 10643.939 458.98093, 3328.9912 10633.853 410.60474, 3148.5344 10622.58 366.16782, 2960.9097 10612.865 328.15692, 2794.104 10606.55 311.27795, 2673.7712 10602.51 309.33813, 2544.759 10602.3125 333.30792, 2418.8245 10604.564 381.24054, 2305.1377 10608.4795 440.69547, 2213.8113 10612.904 507.59875, 2149.4607 10616.321 570.1292, 2092.2095 10620.963 630.541, 2046.5983 10626.397 686.37506, 2013.1962 10629.964 736.3188, 1970.5168 10637.09 833.9436, 1998.7401 10643.921 843.61224, 2076.9382 10653.738 841.5276, 2146.2427 10661.754 828.4375, 2297.2322 10674.029 778.526, 2517.938 10686.688 700.2656, 2795.6272 10699.6 624.3125, 3084.2712 10711.661 555.88916, 3302.6406 10720.546 494.4784, 3578.6926 10733.389 439.20465, 3885.1082 10746.421 389.9858, 4196.7974 10761.8955 346.9831, 4472.3037 10777.422 310.4632, 4671.537 10789.021 279.87695, 4874.8994 10803.539 265.8231, 5054.845 10819.98 277.66757, 5198.2354 10837.676 311.63748, 5300.9873 10852.8 397.71722, 5370.476 10863.657 476.3766, 5418.544 10872.976 546.40594, 5448.077 10883.684 601.12054, 5376.588 10948.079 733.8305, 5216.3604 10983.967 704.5686, 4989.4917 11018.984 650.0437, 4741.3203 11047.188 579.6863, 4551.128 11067.085 515.9505, 4305.0986 11084.697 458.85477, 4020.4858 11098.44 410.3667, 3720.27 11112.023 369.41425, 3444.7139 11122.588 331.62897, 3242.752 11129.948 297.17102, 3015.8389 11136.833 273.01, 2789.9065 11141.058 264.8445, 2581.1736 11143.645 269.8773, 2408.496 11145.253 311.3168, 2285.5928 11146.274 358.20795, 2174.4148 11146.877 425.40958, 2080.301 11147.236 498.1475, 2008.9153 11147.407 567.13776, 1959.9242 11147.493 628.8431, 1927.3588 11147.541 684.13446, 1954.0504 11133.276 812.58905, 2002.723 11126.486 817.4056, 2138.3223 11112.644 774.9104, 2342.0615 11096.577 699.7814, 2589.9321 11081.42 623.90564, 2842.5059 11067.905 555.75214, 3032.9194 11058.068 494.4988, 3264.9443 11049.321 440.07007, 3516.9272 11041.309 392.4675, 3767.5435 11033.775 351.0787, 3984.9329 11028.951 316.91898, 4141.5054 11025.84 295.00473, 4295.9956 11023.942 298.74387, 4434.858 11022.806 339.706, 4549.446 11022.129 404.30234, 4633.7188 11021.738 482.54718, 4691.2373 11021.499 553.7343, 4731.8745 11021.375 616.82324, 4624.2812 11038.702 758.01587, 4494.3164 11049.841 729.76215, 4389.385 11058.715 688.3321, 4231.6284 11069.196 626.59265, 4041.9958 11083.079 559.0535, 3836.326 11099.174 497.37015, 3641.913 11115.167 446.0316, 3498.665 11127.101 399.26907, 3332.8103 11141.896 358.60254, 3178.7285 11158.659 329.5546, 3065.1062 11171.709 311.33923, 2933.336 11189.545 312.96817, 2800.902 11210.543 340.68924, 2678.3804 11233.556 387.59152, 2577.7124 11255.833 453.22458, 2507.355 11272.2295 514.51904, 2445.972 11289.883 575.5772, 2394.5366 11306.051 635.937, 2357.3801 11318.824 691.0249, 2314.4954 11342.671 810.4848, 2366.42 11346.959 822.7117, 2475.194 11344.154 811.7193, 2568.1401 11340.627 779.7447, 2746.2715 11326.52 716.71484, 2989.3247 11303.117 641.3408, 3276.8655 11273.702 571.6186, 3562.2969 11245.414 508.5417, 3776.432 11224.3545 451.96182, 4030.9084 11201.231 401.06586, 4297.358 11179.099 356.25784, 4547.492 11160.001 318.37546, 4752.557 11144.03 298.61227, 4898.538 11132.587 296.14255, 5027.132 11120.594 328.67532, 5130.1826 11110.633 402.30695, 5204.835 11104.346 480.18958, 5253.866 11100.385 547.44684, 5285.8706 11097.845 605.8786, 5221.2104 11094.447 771.164, 5120.6406 11089.685 763.67926, 4972.641 11077.194 718.8418, 4808.1807 11059.853 654.2048, 4682.341 11046.02 590.9147, 4508.7817 11022.887 527.8883, 4304.2446 10996.067 475.86084, 4074.9314 10964.495 429.58905, 3851.3008 10934.836 386.06418, 3684.341 10912.91 345.53693, 3482.2798 10886.874 309.86063, 3269.4817 10862.946 285.0891, 3061.691 10840.448 272.7638, 2881.757 10822.28 284.7531, 2752.024 10809.461 303.60468, 2621.879 10798.962 335.27213, 2503.2295 10789.939 387.48843, 2401.5261 10784.264 454.42337, 2323.5981 10780.7 527.1633, 2269.5955 10778.418 593.27454, 2226.35 10777.095 653.4756, 2194.6436 10776.328 706.30505, 2237.002 10768.474 842.0306, 2357.6921 10756.806 817.2304, 2544.5374 10737.439 755.85645, 2788.3765 10713.068 677.2948, 3042.6558 10688.013 603.41547, 3234.6838 10669.155 537.39264, 3474.816 10645.116 478.37238, 3727.3787 10620.0625 424.8872, 3966.6567 10596.707 377.18167, 4161.981 10576.075 339.47028, 4300.2744 10561.108 317.91287, 4421.8037 10546.794 329.40298, 4518.162 10535.293 393.4867, 4586.206 10525.618 470.6215, 4630.975 10519.452 537.07874, 4660.241 10515.481 595.75854, 4629.892 10522.569 657.0466, 4577.6475 10532.335 634.19696, 4548.7783 10536.546 595.56213, 4521.5635 10537.435 393.71683</trace>
</ink>
</file>

<file path=ppt/ink/ink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3294.2097 12356.567 874.14984, 3258.4402 12384.875 866.06946, 3209.9207 12437.561 853.1623, 3161.503 12490.232 839.9826, 3098.743 12557.881 815.72284, 3047.6614 12612.84 791.1521, 2961.9128 12704.097 749.4566, 2851.7354 12817.985 698.7078, 2725.7178 12943.637 637.9349, 2606.9143 13060.093 583.4098, 2518.032 13146.769 537.7481, 2414.584 13243.088 498.80374, 2307.267 13340.085 477.20377, 2206.4338 13431.353 471.02335, 2121.337 13508.013 504.83206, 2060.352 13562.867 540.20483, 2001.3356 13615.018 582.79376, 1952.827 13659.081 631.0188, 1915.7068 13693.362 680.4269, 1880.6057 13726.664 725.733, 1823.9137 13781.554 803.24426, 1777.549 13818.765 860.1797, 1743.8429 13829.905 869.31396, 1704.4171 13838.579 684.0971</trace>
</ink>
</file>

<file path=ppt/ink/ink7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1874.1847 8809.256 874.14984, 1913.9596 8857.89 864.4345, 1939.1975 8903.259 860.3041, 1960.5038 8948.37 854.9936, 1971.6964 8977.034 852.23096, 1987.4675 9023.994 849.15643, 1995.466 9073.848 850.0225, 1998.67 9106.411 854.1686, 1988.9303 9134.818 861.4183, 1950.2935 9166.437 869.1857, 1923.0002 9171.44 868.6521, 1865.0385 9174.249 866.28455, 1835.5771 9174.563 865.3765, 1803.7201 9172.256 864.7208, 1768.9133 9164.041 864.54456, 1741.0667 9156.124 864.6579, 1712.5579 9145.002 865.0686, 1670.7098 9124.512 866.78217, 1632.6595 9089.612 869.9726, 1624.5968 9057.336 869.5791, 1625.3286 9025.169 868.2583, 1630.8292 8996.254 866.3607, 1639.7646 8966.88 864.768, 1652.8423 8940.005 864.3983, 1688.5035 8898.892 865.32684, 1729.285 8878.226 867.3759, 1761.817 8872.596 760.0382, 1794.3491 8866.967 8.673407</trace>
</ink>
</file>

<file path=ppt/ink/ink7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587.67267 8284.471 874.14984, 544.4728 8316.349 869.43024, 502.13037 8382.775 866.8118, 489.8799 8409.548 865.5338, 478.0725 8438.555 863.68665, 459.3673 8487.904 860.13446, 450.40903 8520.189 858.2343, 442.2399 8555.303 856.2545, 435.07312 8589.602 855.16583, 424.48828 8644.535 853.5731, 420.9394 8678.1045 853.112, 418.69595 8716.263 852.8997, 417.28983 8754.389 853.1569, 416.38712 8782.153 853.35455, 415.86365 8818.865 853.39734, 415.55508 8861.39 853.04193, 417.73895 8907.695 851.897, 419.1842 8953.076 849.4805, 420.12952 8985.954 847.2814, 420.77567 9023.632 845.2781, 423.54834 9064.429 844.19604, 425.35056 9107.222 843.61993, 426.522 9148.428 844.664, 427.28345 9178.097 845.7666, 430.13107 9213.626 846.8155, 431.9821 9249.907 848.0059, 436.26764 9309.729 850.91235, 440.64453 9345.558 852.3966, 443.48956 9382.766 853.68835, 445.30713 9416.348 854.85114, 447.2564 9464.814 856.35187, 451.9303 9513.637 858.5611, 453.8844 9549.202 861.598, 458.50803 9583.22 864.4058, 462.36484 9613.253 866.685, 473.07407 9646.106 868.69806, 510.06442 9694.552 868.4801, 562.3116 9725.167 866.68976, 593.28986 9737.704 865.65955, 619.9539 9749.088 863.2318, 648.73016 9765.04 679.3107</trace>
</ink>
</file>

<file path=ppt/ink/ink7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1827.7644 8689.684 874.14984, 1874.386 8659.474 867.66174, 1930.0686 8642.453 864.47076, 1973.4541 8638.753 863.45276, 2039.0854 8643.967 862.16473, 2065.96 8650.726 861.52527, 2092.82 8662.195 860.7932, 2156.7454 8701.299 858.62225, 2203.8242 8751.925 856.9318, 2227.0886 8785.821 855.4031, 2264.0977 8846.705 849.951, 2284.1187 8888.502 845.6529, 2304.064 8934.427 840.8408, 2320.7832 8979.659 836.75977, 2332.4746 9012.4375 833.6864, 2344.6526 9052.471 830.9319, 2354.7944 9097.188 829.2338, 2361.2598 9144.917 827.9981, 2365.3591 9191.16 829.6304, 2368.0002 9224.6 831.57086, 2369.5903 9262.577 833.8975, 2368.1763 9301.151 837.24426, 2364.809 9340.108 840.798, 2358.7705 9376.638 844.41125, 2346.0098 9434.126 850.3637, 2333.7737 9465.846 852.6889, 2321.1147 9497.993 854.72986, 2305.8286 9528.109 855.78455, 2291.1873 9554.708 856.81256, 2257.4536 9608.395 859.9169, 2233.4355 9636.567 862.09674, 2182.8052 9673.622 865.9726, 2155.8477 9687.087 868.4817, 2124.8687 9698.733 683.44214</trace>
</ink>
</file>

<file path=ppt/ink/ink7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13239.494 3278.5315 874.14984, 13180.093 3360.0806 867.7681, 13127.906 3435.7263 864.2517, 13096.386 3485.7683 863.09503, 13072.466 3532.0762 862.30615, 13054.215 3576.5962 862.3499, 13036.672 3625.2493 862.9082, 13013.779 3710.0715 864.69324, 13010.379 3767.4136 865.03424, 13009.055 3816.6606 864.7481, 13008.631 3862.2727 864.4265, 13008.549 3908.3323 864.51416, 13011.529 3956.6921 865.93823, 13075.128 4020.7927 868.4792, 13153.73 4036.242 865.7964, 13201.06 4037.9602 864.48737, 13285.274 4024.7026 863.9599, 13339.413 4010.4158 863.9988, 13384.002 3993.1082 863.9867, 13472.755 3941.796 863.6899, 13552.836 3898.4875 865.792, 13618.662 3848.8564 872.0281, 13665.44 3819.8013 764.11456, 13712.221 3790.746 8.719931</trace>
</ink>
</file>

<file path=ppt/ink/ink7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13690.386 3179.3855 874.14984, 13657.826 3231.144 868.8505, 13611.471 3330.746 863.25494, 13571.351 3417.904 858.02844, 13531.982 3507.1936 851.3032, 13508.753 3560.814 847.39386, 13471.065 3653.5142 841.62573, 13450.653 3709.6577 840.94556, 13429.663 3769.408 841.8665, 13410.232 3822.729 843.4752, 13378.68 3906.898 847.3041, 13336.9 4020.2183 854.65765, 13318.31 4076.5571 859.2693, 13300.855 4126.3564 862.3946, 13268.008 4197.5884 868.3527, 13251.777 4271.8823 872.9667, 13234.441 4324.275 764.9371, 13217.103 4376.6675 8.729321</trace>
</ink>
</file>

<file path=ppt/ink/ink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2292.0273 12453.72 874.14984, 2326.0654 12453.718 871.1101, 2376.8262 12484.342 870.075, 2400.7205 12542.144 868.2457, 2404.2966 12583.132 867.0611, 2394.6519 12625.972 866.23035, 2352.6038 12682.472 865.10394, 2292.8008 12716.009 864.29626, 2249.908 12731.038 864.0753, 2213.0732 12739.716 863.8527, 2175.0005 12743.235 863.6257, 2134.4827 12734.133 863.4413, 2093.521 12712.574 863.2829, 2042.1909 12671.856 863.48755, 2019.1365 12639.231 863.8253, 2003.1332 12603.975 864.352, 1998.3414 12541.805 865.08594, 2010.1781 12496.792 864.49896, 2044.1732 12442.944 862.9403, 2085.724 12398.767 860.698, 2133.954 12360.02 857.63275, 2184.0562 12328.748 855.7433, 2224.0461 12307.901 855.4811, 2268.9402 12297.699 856.9542, 2301.5095 12297.876 860.1678, 2334.4543 12307.832 862.85846, 2372.0637 12329.385 857.7342, 2405.0908 12352.178 570.99567</trace>
</ink>
</file>

<file path=ppt/ink/ink8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11138.997 3300.5637 874.14984, 11138.996 3377.6804 868.1344, 11138.997 3471.085 864.3099, 11138.997 3532.8784 862.8132, 11138.997 3584.1362 860.7396, 11138.997 3630.626 856.4214, 11138.997 3679.7612 845.0302, 11138.997 3756.17 788.5563, 11136.821 3805.9517 646.43414, 11130.297 3854.9565 321.31436</trace>
</ink>
</file>

<file path=ppt/ink/ink8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9115.481 3311.5796 874.14984, 9115.481 3365.7036 870.3738, 9115.481 3421.68 867.91864, 9115.481 3471.7334 865.55585, 9115.481 3532.7834 863.3054, 9115.481 3587.9165 861.7008, 9115.481 3652.133 861.20557, 9115.481 3704.032 862.26154, 9115.481 3795.0405 867.00146, 9115.481 3840.146 869.1899, 9114.03 3892.248 868.7807, 9106.775 3946.7512 683.6774</trace>
</ink>
</file>

<file path=ppt/ink/ink8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7245.929 3179.3855 874.14984, 7245.929 3234.34 868.5341, 7234.3364 3316.5164 863.7766, 7227.4985 3364.4585 859.71454, 7218.8286 3452.463 850.9869, 7216.61 3505.09 846.83984, 7214.2295 3601.8765 841.1926, 7213.619 3664.6836 835.5674, 7213.263 3724.8494 828.1223, 7213.0444 3778.2937 818.7373, 7212.937 3858.8303 783.81335, 7212.937 3947.8804 675.1163, 7212.937 3998.1484 567.3009, 7210.253 4044.881 376.62057</trace>
</ink>
</file>

<file path=ppt/ink/ink84.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14311.995 9413.457 874.14984, 14331.093 9447.531 867.69147, 14371.665 9493.449 864.11523, 14402.782 9529.5205 861.55237, 14444.902 9569.559 860.0068, 14484.887 9611.184 859.32666, 14519.865 9648.533 857.60754, 14544.419 9682.457 674.21674</trace>
</ink>
</file>

<file path=ppt/ink/ink8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14212.846 9881.67 874.14984, 14253.83 9868.986 867.15454, 14282.375 9861.153 864.72986, 14311.383 9856.52 863.95447, 14342.111 9857.027 863.54047, 14385.38 9890.315 865.7263, 14387.148 9949.052 865.32684, 14378.031 9992.573 863.59436, 14365.79 10035.732 861.9849, 14355.137 10070.287 862.2384, 14350.337 10101.977 863.2404, 14347.611 10157.8545 866.0844, 14347.404 10207.599 867.78613, 14347.404 10262.832 868.86676, 14347.404 10313.975 871.6681, 14397.364 10321.439 870.746, 14446.654 10318.99 868.0663, 14503.209 10314.413 861.0994, 14538.175 10316.011 754.5384, 14573.139 10317.609 8.610601</trace>
</ink>
</file>

<file path=ppt/ink/ink8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14758.161 9448.928 874.14984, 14789.535 9448.928 869.8251, 14821.704 9448.928 868.3978, 14873.098 9448.928 865.7741, 14903.829 9455.123 865.1079, 14959.731 9485.619 864.3347, 14993.4 9526.662 864.9909, 15003.32 9563.1875 865.88104, 15003.157 9598.592 865.83234, 14998.299 9627.181 865.48114, 14981.235 9668.204 864.5056, 14962.992 9701.855 863.4405, 14938.193 9735.244 862.482, 14881.763 9792.72 861.7231, 14851.077 9815.884 862.0826, 14804.971 9854.434 864.03815, 14768.03 9886.419 868.82996, 14800.652 9902.768 869.67944, 14838.403 9902.952 866.99866, 14913.974 9910.483 861.60266, 14944.513 9912.881 859.7076, 14999.424 9917.97 856.16254, 15030.321 9920.266 852.2618, 15078.158 9924.234 838.8476, 15111.44 9931.664 735.0402, 15144.722 9939.094 8.388102</trace>
</ink>
</file>

<file path=ppt/ink/ink8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14821.9 9810.729 874.14984, 14794.107 9861.69 868.12244, 14763.628 9915.54 864.62604, 14746.742 9956.316 862.7607, 14730.198 10004.841 861.403, 14718.735 10043.473 861.0045, 14708.24 10086.159 861.259, 14703.953 10120.37 862.54565, 14702.271 10155.376 863.9448, 14707.879 10191.2 865.11444, 14740.647 10253.672 865.7789, 14789.229 10298.562 863.48254, 14835.644 10326.111 861.5902, 14895.921 10352.063 860.15607, 14935.846 10359.68 860.4061, 14965.046 10362.675 862.3007, 15014.538 10364.071 867.69434, 15062.273 10342.283 871.4918, 15079.978 10310.935 870.07983, 15101.002 10261.978 867.16406, 15119.346 10215.096 863.52704, 15136.119 10184.21 756.6656, 15152.894 10153.324 8.634931</trace>
</ink>
</file>

<file path=ppt/ink/ink8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15770.892 9406.362 874.14984, 15780.226 9438.396 869.09717, 15807.533 9492.307 866.26904, 15825.73 9525.572 865.14514, 15848.792 9569.528 861.20355, 15860.734 9602.49 754.62964, 15872.678 9635.452 8.611699</trace>
</ink>
</file>

<file path=ppt/ink/ink8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15416.79 9597.904 874.14984, 15406.003 9628.782 868.53235, 15401.959 9663.087 865.2786, 15395.645 9702.613 862.6679, 15393.097 9733.419 861.2653, 15391.34 9766.528 858.1239, 15390.23 9795.767 853.1657, 15389.067 9840.822 838.5781, 15388.514 9906.392 794.9206, 15388.462 9935.718 730.35016, 15387.765 9964.285 648.11694, 15383.583 9995.706 428.46002</trace>
</ink>
</file>

<file path=ppt/ink/ink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2639.5583 13805.742 874.14984, 2699.4397 13796.805 868.6406, 2727.6465 13845.623 866.28625, 2733.9854 13880.609 864.624, 2738.0957 13918.335 861.94934, 2739.4521 13984.449 855.4861, 2735.7598 14025.381 851.91797, 2730.4539 14063.435 849.4568, 2706.0837 14137.061 851.0491, 2654.1384 14181.319 860.7677, 2601.3506 14165.638 865.2445, 2558.14 14118.27 863.9589, 2536.0696 14072.079 862.4731, 2526.539 14037.392 861.47644, 2520.3733 13999.84 860.286, 2516.8105 13934.114 857.5472, 2519.2073 13897.695 855.55334, 2526.0366 13837.309 852.9662, 2540.7598 13762.91 853.7587, 2546.793 13723.893 856.5128, 2549.9019 13690.833 864.24115, 2558.9036 13651.699 757.29126, 2567.9053 13612.565 8.642065</trace>
</ink>
</file>

<file path=ppt/ink/ink90.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15409.707 9775.259 874.14984, 15438.276 9760.462 867.6925, 15474.547 9752.597 862.9043, 15504.874 9745.4 856.61017, 15541.675 9738.895 850.30035, 15570.23 9734.178 845.32263, 15614.548 9728.421 837.1006, 15666.65 9720.819 828.20764, 15707.271 9714.772 820.1595, 15766.353 9708.316 810.67944, 15834.754 9701.645 801.8382, 15909.21 9694.818 792.188, 15977.218 9690.39 787.25085, 16026.619 9687.577 784.9906, 16081.107 9685.777 784.7266, 16129.912 9684.613 789.8903, 16165.43 9683.892 796.7855, 16200.764 9683.474 805.7293, 16233.689 9683.219 814.9127, 16294.045 9688.251 844.9108, 16323.134 9721.958 868.9624, 16323.289 9750.88 869.6827, 16323.289 9779.687 869.25024, 16321.33 9830.834 867.108, 16318.314 9875.56 864.07074, 16315.616 9906.403 862.1331, 16309.242 9959.7 858.589, 16301.596 9995.887 855.09357, 16290.767 10048.9 843.6857, 16279.706 10081.417 739.2796, 16268.6455 10113.934 8.436517</trace>
</ink>
</file>

<file path=ppt/ink/ink91.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15565.512 9895.858 874.14984, 15595.922 9895.858 868.5451, 15628.402 9895.858 864.6539, 15657.549 9895.858 861.03766, 15715.401 9895.858 851.76794, 15755.19 9895.858 848.51306, 15796.842 9895.858 845.00183, 15835.426 9895.858 843.3465, 15863.934 9895.858 843.00244, 15892.412 9895.858 843.4781, 15942.674 9902.528 847.0972, 15975.772 9910.74 853.99023, 15992.575 9955.714 868.69434, 15947.996 9995.565 868.50775, 15928.035 10033.727 868.43787, 15914.879 10071.993 866.40063, 15902.379 10130.0 863.336, 15898.226 10165.869 861.35785, 15895.55 10202.669 858.824, 15892.73 10263.931 854.4348, 15892.056 10296.855 852.9701, 15891.471 10350.476 851.7207, 15891.338 10381.656 851.98816, 15891.286 10414.303 852.6878, 15891.286 10445.029 853.7914, 15891.286 10492.279 856.41864, 15891.286 10529.669 859.4839, 15891.286 10566.202 862.2646, 15885.225 10598.21 864.8887, 15864.03 10646.545 868.0395, 15809.654 10683.648 866.9894, 15773.834 10692.265 865.1608, 15714.799 10693.261 862.17505, 15682.222 10690.497 860.52875, 15629.124 10681.371 857.7757, 15598.071 10671.981 856.7423, 15565.459 10660.812 855.9867, 15536.645 10649.658 855.8059, 15494.579 10630.724 856.17554, 15461.261 10611.979 857.7752, 15414.277 10565.467 863.21246, 15414.146 10527.137 865.8059, 15455.687 10483.713 864.1381, 15521.313 10441.785 855.80347, 15585.267 10416.121 844.6856, 15664.555 10391.955 828.93164, 15744.416 10372.754 800.20746, 15808.204 10358.8 773.0608, 15889.835 10347.316 743.2655, 15980.513 10339.952 715.34155, 16071.947 10335.302 657.64105, 16154.2 10332.407 594.6413, 16214.723 10330.568 526.8391, 16278.784 10329.541 456.67072, 16340.051 10331.525 385.48065, 16394.441 10335.434 315.1331, 16437.062 10339.938 250.9945, 16467.01 10343.486 192.81752, 16515.186 10354.018 97.34004, 16547.023 10362.625 10.23</trace>
</ink>
</file>

<file path=ppt/ink/ink92.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14092.452 10222.188 874.14984, 14060.648 10218.321 869.9806, 14017.479 10186.375 866.7187, 13976.193 10147.156 863.86066, 13916.497 10090.695 859.0859, 13884.003 10059.935 855.27014, 13825.517 10005.771 846.72925, 13786.124 9970.929 841.26917, 13740.445 9930.682 835.2097, 13695.656 9891.297 829.4826, 13661.779 9861.54 824.36005, 13619.794 9824.715 818.84296, 13572.571 9780.813 813.38336, 13524.493 9734.829 808.83514, 13480.086 9691.759 807.3091, 13446.992 9659.529 806.71454, 13413.155 9623.684 807.77954, 13383.928 9591.23 811.2203, 13341.439 9541.602 821.89124, 13308.297 9497.045 835.8672, 13289.769 9468.274 850.04974, 13252.36 9455.014 870.6954, 13235.796 9488.799 868.1653, 13215.092 9531.575 865.00653, 13196.797 9568.694 862.09155, 13172.548 9610.864 860.18256, 13155.368 9644.71 860.2438, 13141.175 9673.25 861.615, 13111.337 9714.367 868.619, 13078.162 9755.918 869.68024, 13049.055 9786.829 683.70776</trace>
</ink>
</file>

<file path=ppt/ink/ink93.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13249.692 9463.116 874.14984, 13281.595 9455.597 867.0319, 13329.2295 9445.385 863.397, 13379.3955 9439.107 860.59686, 13413.397 9437.558 857.97955, 13482.389 9435.706 849.04785, 13531.462 9435.266 843.39795, 13586.033 9437.477 837.45166, 13636.142 9440.825 827.3057, 13673.809 9443.694 813.7137, 13713.224 9448.1 792.14856, 13753.86 9453.492 762.7943, 13792.6 9462.029 726.11145, 13825.065 9471.327 682.63965, 13871.233 9485.9375 576.5319, 13901.162 9496.056 384.93784</trace>
</ink>
</file>

<file path=ppt/ink/ink95.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13269.069 1144.023 874.14984, 13269.067 1186.0521 867.9166, 13269.067 1226.6188 864.12213, 13269.069 1299.4603 857.51575, 13269.067 1376.2491 848.54626, 13265.992 1427.4069 839.62573, 13260.916 1482.1492 829.1633, 13255.326 1533.8213 815.4536, 13250.907 1572.7257 794.39124, 13244.957 1616.3468 765.5024, 13238.013 1660.06 729.10187, 13230.423 1700.511 685.90173, 13222.413 1735.7942 636.3465, 13213.479 1785.3148 513.70654, 13202.877 1823.0396 342.16476</trace>
</ink>
</file>

<file path=ppt/ink/ink96.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12618.676 1404.6255 874.14984, 12670.424 1404.6255 865.91394, 12760.666 1395.4185 855.33044, 12800.447 1390.186 851.66174, 12871.26 1380.1879 843.7943, 12908.914 1376.4136 843.1166, 12987.531 1371.3293 848.60516, 13026.091 1370.0562 859.14325, 13068.64 1374.3156 752.8243, 13111.189 1378.5747 8.591089</trace>
</ink>
</file>

<file path=ppt/ink/ink97.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12401.877 1830.2765 874.14984, 12446.74 1798.7722 865.33624, 12530.527 1746.0696 855.5382, 12568.888 1725.7656 850.46106, 12640.673 1690.7534 840.17413, 12681.427 1673.4442 830.1028, 12751.413 1649.2458 799.31647, 12790.073 1639.6866 772.4426, 12857.49 1628.3682 696.62115, 12910.945 1623.9799 595.2051, 12948.209 1621.7944 359.75107, 12983.796 1625.801 3.5974052</trace>
</ink>
</file>

<file path=ppt/ink/ink98.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14101.573 961.601 874.14984, 14049.266 1018.47406 870.23895, 14016.632 1081.3195 867.547, 13974.698 1154.8502 863.0745, 13954.744 1191.7472 861.18115, 13935.65 1227.9996 859.4403, 13902.952 1285.8102 851.3807, 13878.325 1325.9983 837.9803, 13848.362 1366.6573 416.5236</trace>
</ink>
</file>

<file path=ppt/ink/ink99.xml><?xml version="1.0" encoding="utf-8"?>
<ink xmlns="http://www.w3.org/2003/InkML">
  <definitions>
    <brush xml:id="br1">
      <brushProperty name="height" value="0.01984375" units="cm"/>
      <brushProperty name="width" value="0.01984375" units="cm"/>
      <brushProperty name="tip" value="ellipse"/>
      <brushProperty name="color" value="#ff0000"/>
      <brushProperty name="fitToCurve" value="1"/>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13659.306 709.6852 874.14984, 13627.872 774.29816 866.9052, 13617.738 816.29535 865.07227, 13600.634 920.75494 859.8889, 13593.561 976.194 854.1278, 13585.92 1039.9034 847.4565, 13578.684 1104.13 840.79614, 13573.224 1153.7355 834.92834, 13566.63 1216.6727 828.6725, 13559.277 1288.3595 822.5366, 13554.54 1365.5254 817.4796, 13551.49 1436.5236 814.629, 13549.5205 1489.2783 812.87225, 13548.282 1547.8918 811.8946, 13550.593 1607.19 814.23956, 13555.215 1660.77 818.92053, 13562.945 1704.6968 825.5505, 13579.853 1765.2795 838.0887, 13629.8545 1825.1022 849.05853, 13668.601 1848.2908 852.1713, 13744.571 1878.2184 854.5091, 13798.294 1886.6743 851.88116, 13857.785 1888.8816 847.2636, 13913.0625 1885.4181 841.8354, 13953.837 1881.7351 832.33167, 13998.716 1869.9716 820.80676, 14041.81 1855.104 801.4517, 14106.887 1822.9484 740.00134, 14160.189 1782.7687 650.36206, 14196.977 1751.4534 512.33716, 14232.405 1722.4803 253.65031</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379" name=""/>
        <p:cNvGrpSpPr/>
        <p:nvPr/>
      </p:nvGrpSpPr>
      <p:grpSpPr>
        <a:xfrm>
          <a:off x="0" y="0"/>
          <a:ext cx="0" cy="0"/>
          <a:chOff x="0" y="0"/>
          <a:chExt cx="0" cy="0"/>
        </a:xfrm>
      </p:grpSpPr>
      <p:sp>
        <p:nvSpPr>
          <p:cNvPr id="1049791" name="页眉占位符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altLang="en-US" lang="zh-CN"/>
          </a:p>
        </p:txBody>
      </p:sp>
      <p:sp>
        <p:nvSpPr>
          <p:cNvPr id="1049792" name="日期占位符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A3D22B2A-5BCD-47B2-BDB2-F2FB7767B683}" type="datetimeFigureOut">
              <a:rPr altLang="en-US" lang="zh-CN" smtClean="0"/>
            </a:fld>
            <a:endParaRPr altLang="en-US" lang="zh-CN"/>
          </a:p>
        </p:txBody>
      </p:sp>
      <p:sp>
        <p:nvSpPr>
          <p:cNvPr id="1049793" name="幻灯片图像占位符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altLang="en-US" lang="zh-CN"/>
          </a:p>
        </p:txBody>
      </p:sp>
      <p:sp>
        <p:nvSpPr>
          <p:cNvPr id="1049794" name="备注占位符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795" name="页脚占位符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altLang="en-US" lang="zh-CN"/>
          </a:p>
        </p:txBody>
      </p:sp>
      <p:sp>
        <p:nvSpPr>
          <p:cNvPr id="1049796" name="灯片编号占位符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5C5B74F7-01D5-4E5E-9682-A9999D3983B8}"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1" name="Rectangle 7"/>
          <p:cNvSpPr>
            <a:spLocks noGrp="1" noChangeArrowheads="1"/>
          </p:cNvSpPr>
          <p:nvPr>
            <p:ph type="sldNum" sz="quarter" idx="5"/>
          </p:nvPr>
        </p:nvSpPr>
        <p:spPr bwMode="auto">
          <a:ln>
            <a:miter lim="800000"/>
            <a:headEnd/>
            <a:tailEnd/>
          </a:ln>
        </p:spPr>
        <p:txBody>
          <a:bodyPr anchorCtr="0" compatLnSpc="1" numCol="1" wrap="square">
            <a:prstTxWarp prst="textNoShape"/>
          </a:bodyPr>
          <a:p>
            <a:pPr fontAlgn="base">
              <a:spcBef>
                <a:spcPct val="0"/>
              </a:spcBef>
              <a:spcAft>
                <a:spcPct val="0"/>
              </a:spcAft>
            </a:pPr>
            <a:fld id="{844B26EF-B2BA-4165-A608-B12B46543068}" type="slidenum">
              <a:rPr altLang="zh-CN" lang="en-US" smtClean="0"/>
              <a:pPr fontAlgn="base">
                <a:spcBef>
                  <a:spcPct val="0"/>
                </a:spcBef>
                <a:spcAft>
                  <a:spcPct val="0"/>
                </a:spcAft>
              </a:pPr>
            </a:fld>
            <a:endParaRPr altLang="zh-CN" lang="en-US" smtClean="0"/>
          </a:p>
        </p:txBody>
      </p:sp>
      <p:sp>
        <p:nvSpPr>
          <p:cNvPr id="1048602" name="Rectangle 2"/>
          <p:cNvSpPr>
            <a:spLocks noChangeAspect="1" noRot="1" noGrp="1" noChangeArrowheads="1" noTextEdit="1"/>
          </p:cNvSpPr>
          <p:nvPr>
            <p:ph type="sldImg"/>
          </p:nvPr>
        </p:nvSpPr>
        <p:spPr bwMode="auto">
          <a:noFill/>
          <a:ln>
            <a:solidFill>
              <a:srgbClr val="000000"/>
            </a:solidFill>
            <a:miter lim="800000"/>
            <a:headEnd/>
            <a:tailEnd/>
          </a:ln>
        </p:spPr>
      </p:sp>
      <p:sp>
        <p:nvSpPr>
          <p:cNvPr id="1048603" name="Rectangle 3"/>
          <p:cNvSpPr>
            <a:spLocks noGrp="1" noChangeArrowheads="1"/>
          </p:cNvSpPr>
          <p:nvPr>
            <p:ph type="body" idx="1"/>
          </p:nvPr>
        </p:nvSpPr>
        <p:spPr bwMode="auto">
          <a:xfrm>
            <a:off x="914400" y="4343400"/>
            <a:ext cx="5029200" cy="4114800"/>
          </a:xfrm>
          <a:noFill/>
        </p:spPr>
        <p:txBody>
          <a:bodyPr anchor="t" anchorCtr="0" compatLnSpc="1" numCol="1" wrap="square">
            <a:prstTxWarp prst="textNoShape"/>
          </a:bodyPr>
          <a:p>
            <a:pPr eaLnBrk="1" hangingPunct="1">
              <a:spcBef>
                <a:spcPct val="0"/>
              </a:spcBef>
            </a:pPr>
            <a:endParaRPr altLang="zh-CN" 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9124" name="幻灯片图像占位符 1"/>
          <p:cNvSpPr>
            <a:spLocks noChangeAspect="1" noRot="1" noGrp="1" noTextEdit="1"/>
          </p:cNvSpPr>
          <p:nvPr>
            <p:ph type="sldImg"/>
          </p:nvPr>
        </p:nvSpPr>
        <p:spPr bwMode="auto">
          <a:noFill/>
          <a:ln>
            <a:solidFill>
              <a:srgbClr val="000000"/>
            </a:solidFill>
            <a:miter lim="800000"/>
            <a:headEnd/>
            <a:tailEnd/>
          </a:ln>
        </p:spPr>
      </p:sp>
      <p:sp>
        <p:nvSpPr>
          <p:cNvPr id="1049125" name="备注占位符 2"/>
          <p:cNvSpPr>
            <a:spLocks noGrp="1"/>
          </p:cNvSpPr>
          <p:nvPr>
            <p:ph type="body" idx="1"/>
          </p:nvPr>
        </p:nvSpPr>
        <p:spPr bwMode="auto">
          <a:noFill/>
        </p:spPr>
        <p:txBody>
          <a:bodyPr anchor="t" anchorCtr="0" compatLnSpc="1" numCol="1" wrap="square">
            <a:prstTxWarp prst="textNoShape"/>
          </a:bodyPr>
          <a:p>
            <a:pPr eaLnBrk="1" hangingPunct="1">
              <a:spcBef>
                <a:spcPct val="0"/>
              </a:spcBef>
            </a:pPr>
            <a:endParaRPr altLang="en-US" lang="zh-CN" smtClean="0"/>
          </a:p>
        </p:txBody>
      </p:sp>
      <p:sp>
        <p:nvSpPr>
          <p:cNvPr id="1049126" name="灯片编号占位符 3"/>
          <p:cNvSpPr>
            <a:spLocks noGrp="1"/>
          </p:cNvSpPr>
          <p:nvPr>
            <p:ph type="sldNum" sz="quarter" idx="5"/>
          </p:nvPr>
        </p:nvSpPr>
        <p:spPr bwMode="auto">
          <a:noFill/>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r" defTabSz="914400" eaLnBrk="1" fontAlgn="base" hangingPunct="1" indent="0" latinLnBrk="0" lvl="0" marL="0" marR="0" rtl="0">
              <a:lnSpc>
                <a:spcPct val="100000"/>
              </a:lnSpc>
              <a:spcBef>
                <a:spcPct val="0"/>
              </a:spcBef>
              <a:spcAft>
                <a:spcPct val="0"/>
              </a:spcAft>
              <a:buClrTx/>
              <a:buSzTx/>
              <a:buFontTx/>
              <a:buNone/>
            </a:pPr>
            <a:fld id="{A4722116-8D36-4D85-BF0D-AC110538AA51}" type="slidenum">
              <a:rPr altLang="en-US" baseline="0" b="0" cap="none" sz="1200" i="0" kern="1200" kumimoji="0" lang="zh-CN"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rPr>
              <a:pPr algn="r" defTabSz="914400" eaLnBrk="1" fontAlgn="base" hangingPunct="1" indent="0" latinLnBrk="0" lvl="0" marL="0" marR="0" rtl="0">
                <a:lnSpc>
                  <a:spcPct val="100000"/>
                </a:lnSpc>
                <a:spcBef>
                  <a:spcPct val="0"/>
                </a:spcBef>
                <a:spcAft>
                  <a:spcPct val="0"/>
                </a:spcAft>
                <a:buClrTx/>
                <a:buSzTx/>
                <a:buFontTx/>
                <a:buNone/>
              </a:pPr>
            </a:fld>
            <a:endParaRPr altLang="zh-CN" baseline="0" b="0" cap="none" sz="1200" i="0" kern="1200" kumimoji="0" lang="en-US"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269" name=""/>
        <p:cNvGrpSpPr/>
        <p:nvPr/>
      </p:nvGrpSpPr>
      <p:grpSpPr>
        <a:xfrm>
          <a:off x="0" y="0"/>
          <a:ext cx="0" cy="0"/>
          <a:chOff x="0" y="0"/>
          <a:chExt cx="0" cy="0"/>
        </a:xfrm>
      </p:grpSpPr>
      <p:sp>
        <p:nvSpPr>
          <p:cNvPr id="1049129" name="Rectangle 7"/>
          <p:cNvSpPr>
            <a:spLocks noGrp="1" noChangeArrowheads="1"/>
          </p:cNvSpPr>
          <p:nvPr>
            <p:ph type="sldNum" sz="quarter" idx="5"/>
          </p:nvPr>
        </p:nvSpPr>
        <p:spPr/>
        <p:txBody>
          <a:bodyPr/>
          <a:p>
            <a:fld id="{C78427DC-A06D-4105-9C61-518FB4A29139}" type="slidenum">
              <a:rPr altLang="zh-CN" lang="en-US"/>
            </a:fld>
            <a:endParaRPr altLang="zh-CN" lang="en-US"/>
          </a:p>
        </p:txBody>
      </p:sp>
      <p:sp>
        <p:nvSpPr>
          <p:cNvPr id="1049130" name="幻灯片图像占位符 1"/>
          <p:cNvSpPr>
            <a:spLocks noChangeAspect="1" noRot="1" noGrp="1" noTextEdit="1"/>
          </p:cNvSpPr>
          <p:nvPr>
            <p:ph type="sldImg"/>
          </p:nvPr>
        </p:nvSpPr>
        <p:spPr bwMode="auto">
          <a:noFill/>
          <a:ln>
            <a:solidFill>
              <a:srgbClr val="000000"/>
            </a:solidFill>
            <a:miter lim="800000"/>
            <a:headEnd/>
            <a:tailEnd/>
          </a:ln>
        </p:spPr>
      </p:sp>
      <p:sp>
        <p:nvSpPr>
          <p:cNvPr id="1049131" name="备注占位符 2"/>
          <p:cNvSpPr>
            <a:spLocks noGrp="1"/>
          </p:cNvSpPr>
          <p:nvPr>
            <p:ph type="body" idx="1"/>
          </p:nvPr>
        </p:nvSpPr>
        <p:spPr bwMode="auto">
          <a:xfrm>
            <a:off x="914400" y="4343400"/>
            <a:ext cx="5029200" cy="4114800"/>
          </a:xfrm>
          <a:noFill/>
        </p:spPr>
        <p:txBody>
          <a:bodyPr anchor="t" anchorCtr="0" compatLnSpc="1" numCol="1" wrap="square">
            <a:prstTxWarp prst="textNoShape"/>
          </a:bodyPr>
          <a:p>
            <a:endParaRPr altLang="zh-CN" lang="zh-CN" smtClean="0"/>
          </a:p>
        </p:txBody>
      </p:sp>
      <p:sp>
        <p:nvSpPr>
          <p:cNvPr id="1049132" name="灯片编号占位符 3"/>
          <p:cNvSpPr txBox="1">
            <a:spLocks noGrp="1"/>
          </p:cNvSpPr>
          <p:nvPr/>
        </p:nvSpPr>
        <p:spPr bwMode="auto">
          <a:xfrm>
            <a:off x="3886200" y="8686800"/>
            <a:ext cx="2971800" cy="457200"/>
          </a:xfrm>
          <a:prstGeom prst="rect"/>
          <a:noFill/>
          <a:ln w="9525">
            <a:noFill/>
            <a:miter lim="800000"/>
            <a:headEnd/>
            <a:tailEnd/>
          </a:ln>
        </p:spPr>
        <p:txBody>
          <a:bodyPr anchor="b"/>
          <a:p>
            <a:pPr algn="r"/>
            <a:fld id="{CCF39029-0409-461E-81F6-1A4C5FE9104A}" type="slidenum">
              <a:rPr altLang="zh-CN" sz="1200" kumimoji="1" lang="en-US">
                <a:latin typeface="Times New Roman" pitchFamily="18" charset="0"/>
              </a:rPr>
              <a:pPr algn="r"/>
            </a:fld>
            <a:endParaRPr altLang="zh-CN" sz="1200" kumimoji="1" 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9194" name="幻灯片图像占位符 1"/>
          <p:cNvSpPr>
            <a:spLocks noChangeAspect="1" noRot="1" noGrp="1" noTextEdit="1"/>
          </p:cNvSpPr>
          <p:nvPr>
            <p:ph type="sldImg"/>
          </p:nvPr>
        </p:nvSpPr>
        <p:spPr bwMode="auto">
          <a:noFill/>
          <a:ln>
            <a:solidFill>
              <a:srgbClr val="000000"/>
            </a:solidFill>
            <a:miter lim="800000"/>
            <a:headEnd/>
            <a:tailEnd/>
          </a:ln>
        </p:spPr>
      </p:sp>
      <p:sp>
        <p:nvSpPr>
          <p:cNvPr id="1049195" name="备注占位符 2"/>
          <p:cNvSpPr>
            <a:spLocks noGrp="1"/>
          </p:cNvSpPr>
          <p:nvPr>
            <p:ph type="body" idx="1"/>
          </p:nvPr>
        </p:nvSpPr>
        <p:spPr bwMode="auto">
          <a:noFill/>
        </p:spPr>
        <p:txBody>
          <a:bodyPr anchor="t" anchorCtr="0" compatLnSpc="1" numCol="1" wrap="square">
            <a:prstTxWarp prst="textNoShape"/>
          </a:bodyPr>
          <a:p>
            <a:pPr eaLnBrk="1" hangingPunct="1">
              <a:spcBef>
                <a:spcPct val="0"/>
              </a:spcBef>
            </a:pPr>
            <a:endParaRPr altLang="en-US" lang="zh-CN" smtClean="0"/>
          </a:p>
        </p:txBody>
      </p:sp>
      <p:sp>
        <p:nvSpPr>
          <p:cNvPr id="1049196" name="灯片编号占位符 3"/>
          <p:cNvSpPr>
            <a:spLocks noGrp="1"/>
          </p:cNvSpPr>
          <p:nvPr>
            <p:ph type="sldNum" sz="quarter" idx="5"/>
          </p:nvPr>
        </p:nvSpPr>
        <p:spPr bwMode="auto">
          <a:noFill/>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r" defTabSz="914400" eaLnBrk="1" fontAlgn="base" hangingPunct="1" indent="0" latinLnBrk="0" lvl="0" marL="0" marR="0" rtl="0">
              <a:lnSpc>
                <a:spcPct val="100000"/>
              </a:lnSpc>
              <a:spcBef>
                <a:spcPct val="0"/>
              </a:spcBef>
              <a:spcAft>
                <a:spcPct val="0"/>
              </a:spcAft>
              <a:buClrTx/>
              <a:buSzTx/>
              <a:buFontTx/>
              <a:buNone/>
            </a:pPr>
            <a:fld id="{BCAAB97F-6036-4FEC-ADDF-D026CD61786B}" type="slidenum">
              <a:rPr altLang="en-US" baseline="0" b="0" cap="none" sz="1200" i="0" kern="1200" kumimoji="0" lang="zh-CN"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rPr>
              <a:pPr algn="r" defTabSz="914400" eaLnBrk="1" fontAlgn="base" hangingPunct="1" indent="0" latinLnBrk="0" lvl="0" marL="0" marR="0" rtl="0">
                <a:lnSpc>
                  <a:spcPct val="100000"/>
                </a:lnSpc>
                <a:spcBef>
                  <a:spcPct val="0"/>
                </a:spcBef>
                <a:spcAft>
                  <a:spcPct val="0"/>
                </a:spcAft>
                <a:buClrTx/>
                <a:buSzTx/>
                <a:buFontTx/>
                <a:buNone/>
              </a:pPr>
            </a:fld>
            <a:endParaRPr altLang="zh-CN" baseline="0" b="0" cap="none" sz="1200" i="0" kern="1200" kumimoji="0" lang="en-US"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9199" name="Rectangle 7"/>
          <p:cNvSpPr>
            <a:spLocks noGrp="1" noChangeArrowheads="1"/>
          </p:cNvSpPr>
          <p:nvPr>
            <p:ph type="sldNum" sz="quarter" idx="5"/>
          </p:nvPr>
        </p:nvSpPr>
        <p:spPr/>
        <p:txBody>
          <a:bodyPr/>
          <a:p>
            <a:fld id="{6DCF3423-C7F8-45AE-842D-A2671DF3786D}" type="slidenum">
              <a:rPr altLang="zh-CN" lang="en-US"/>
            </a:fld>
            <a:endParaRPr altLang="zh-CN" lang="en-US"/>
          </a:p>
        </p:txBody>
      </p:sp>
      <p:sp>
        <p:nvSpPr>
          <p:cNvPr id="1049200" name="幻灯片图像占位符 1"/>
          <p:cNvSpPr>
            <a:spLocks noChangeAspect="1" noRot="1" noGrp="1" noTextEdit="1"/>
          </p:cNvSpPr>
          <p:nvPr>
            <p:ph type="sldImg"/>
          </p:nvPr>
        </p:nvSpPr>
        <p:spPr bwMode="auto">
          <a:noFill/>
          <a:ln>
            <a:solidFill>
              <a:srgbClr val="000000"/>
            </a:solidFill>
            <a:miter lim="800000"/>
            <a:headEnd/>
            <a:tailEnd/>
          </a:ln>
        </p:spPr>
      </p:sp>
      <p:sp>
        <p:nvSpPr>
          <p:cNvPr id="1049201" name="备注占位符 2"/>
          <p:cNvSpPr>
            <a:spLocks noGrp="1"/>
          </p:cNvSpPr>
          <p:nvPr>
            <p:ph type="body" idx="1"/>
          </p:nvPr>
        </p:nvSpPr>
        <p:spPr bwMode="auto">
          <a:xfrm>
            <a:off x="914400" y="4343400"/>
            <a:ext cx="5029200" cy="4114800"/>
          </a:xfrm>
          <a:noFill/>
        </p:spPr>
        <p:txBody>
          <a:bodyPr anchor="t" anchorCtr="0" compatLnSpc="1" numCol="1" wrap="square">
            <a:prstTxWarp prst="textNoShape"/>
          </a:bodyPr>
          <a:p>
            <a:endParaRPr altLang="zh-CN" lang="zh-CN" smtClean="0"/>
          </a:p>
        </p:txBody>
      </p:sp>
      <p:sp>
        <p:nvSpPr>
          <p:cNvPr id="1049202" name="灯片编号占位符 3"/>
          <p:cNvSpPr txBox="1">
            <a:spLocks noGrp="1"/>
          </p:cNvSpPr>
          <p:nvPr/>
        </p:nvSpPr>
        <p:spPr bwMode="auto">
          <a:xfrm>
            <a:off x="3886200" y="8686800"/>
            <a:ext cx="2971800" cy="457200"/>
          </a:xfrm>
          <a:prstGeom prst="rect"/>
          <a:noFill/>
          <a:ln w="9525">
            <a:noFill/>
            <a:miter lim="800000"/>
            <a:headEnd/>
            <a:tailEnd/>
          </a:ln>
        </p:spPr>
        <p:txBody>
          <a:bodyPr anchor="b"/>
          <a:p>
            <a:pPr algn="r"/>
            <a:fld id="{30C78652-3F68-44EE-90D6-3CB89F251E28}" type="slidenum">
              <a:rPr altLang="zh-CN" sz="1200" kumimoji="1" lang="en-US">
                <a:latin typeface="Times New Roman" pitchFamily="18" charset="0"/>
              </a:rPr>
              <a:pPr algn="r"/>
            </a:fld>
            <a:endParaRPr altLang="zh-CN" sz="1200" kumimoji="1" 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sp>
        <p:nvSpPr>
          <p:cNvPr id="1049278" name="幻灯片图像占位符 1"/>
          <p:cNvSpPr>
            <a:spLocks noChangeAspect="1" noRot="1" noGrp="1" noTextEdit="1"/>
          </p:cNvSpPr>
          <p:nvPr>
            <p:ph type="sldImg"/>
          </p:nvPr>
        </p:nvSpPr>
        <p:spPr bwMode="auto">
          <a:noFill/>
          <a:ln>
            <a:solidFill>
              <a:srgbClr val="000000"/>
            </a:solidFill>
            <a:miter lim="800000"/>
            <a:headEnd/>
            <a:tailEnd/>
          </a:ln>
        </p:spPr>
      </p:sp>
      <p:sp>
        <p:nvSpPr>
          <p:cNvPr id="1049279" name="备注占位符 2"/>
          <p:cNvSpPr>
            <a:spLocks noGrp="1"/>
          </p:cNvSpPr>
          <p:nvPr>
            <p:ph type="body" idx="1"/>
          </p:nvPr>
        </p:nvSpPr>
        <p:spPr bwMode="auto">
          <a:noFill/>
        </p:spPr>
        <p:txBody>
          <a:bodyPr anchor="t" anchorCtr="0" compatLnSpc="1" numCol="1" wrap="square">
            <a:prstTxWarp prst="textNoShape"/>
          </a:bodyPr>
          <a:p>
            <a:pPr eaLnBrk="1" hangingPunct="1">
              <a:spcBef>
                <a:spcPct val="0"/>
              </a:spcBef>
            </a:pPr>
            <a:endParaRPr altLang="en-US" lang="zh-CN" smtClean="0"/>
          </a:p>
        </p:txBody>
      </p:sp>
      <p:sp>
        <p:nvSpPr>
          <p:cNvPr id="1049280" name="灯片编号占位符 3"/>
          <p:cNvSpPr>
            <a:spLocks noGrp="1"/>
          </p:cNvSpPr>
          <p:nvPr>
            <p:ph type="sldNum" sz="quarter" idx="5"/>
          </p:nvPr>
        </p:nvSpPr>
        <p:spPr bwMode="auto">
          <a:noFill/>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r" defTabSz="914400" eaLnBrk="1" fontAlgn="base" hangingPunct="1" indent="0" latinLnBrk="0" lvl="0" marL="0" marR="0" rtl="0">
              <a:lnSpc>
                <a:spcPct val="100000"/>
              </a:lnSpc>
              <a:spcBef>
                <a:spcPct val="0"/>
              </a:spcBef>
              <a:spcAft>
                <a:spcPct val="0"/>
              </a:spcAft>
              <a:buClrTx/>
              <a:buSzTx/>
              <a:buFontTx/>
              <a:buNone/>
            </a:pPr>
            <a:fld id="{87D8342E-EEDD-4F16-AECD-0BA90D3F805B}" type="slidenum">
              <a:rPr altLang="en-US" baseline="0" b="0" cap="none" sz="1200" i="0" kern="1200" kumimoji="0" lang="zh-CN"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rPr>
              <a:pPr algn="r" defTabSz="914400" eaLnBrk="1" fontAlgn="base" hangingPunct="1" indent="0" latinLnBrk="0" lvl="0" marL="0" marR="0" rtl="0">
                <a:lnSpc>
                  <a:spcPct val="100000"/>
                </a:lnSpc>
                <a:spcBef>
                  <a:spcPct val="0"/>
                </a:spcBef>
                <a:spcAft>
                  <a:spcPct val="0"/>
                </a:spcAft>
                <a:buClrTx/>
                <a:buSzTx/>
                <a:buFontTx/>
                <a:buNone/>
              </a:pPr>
            </a:fld>
            <a:endParaRPr altLang="zh-CN" baseline="0" b="0" cap="none" sz="1200" i="0" kern="1200" kumimoji="0" lang="en-US"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9332" name="幻灯片图像占位符 1"/>
          <p:cNvSpPr>
            <a:spLocks noChangeAspect="1" noRot="1" noGrp="1" noTextEdit="1"/>
          </p:cNvSpPr>
          <p:nvPr>
            <p:ph type="sldImg"/>
          </p:nvPr>
        </p:nvSpPr>
        <p:spPr bwMode="auto">
          <a:noFill/>
          <a:ln>
            <a:solidFill>
              <a:srgbClr val="000000"/>
            </a:solidFill>
            <a:miter lim="800000"/>
            <a:headEnd/>
            <a:tailEnd/>
          </a:ln>
        </p:spPr>
      </p:sp>
      <p:sp>
        <p:nvSpPr>
          <p:cNvPr id="1049333" name="备注占位符 2"/>
          <p:cNvSpPr>
            <a:spLocks noGrp="1"/>
          </p:cNvSpPr>
          <p:nvPr>
            <p:ph type="body" idx="1"/>
          </p:nvPr>
        </p:nvSpPr>
        <p:spPr bwMode="auto">
          <a:noFill/>
        </p:spPr>
        <p:txBody>
          <a:bodyPr anchor="t" anchorCtr="0" compatLnSpc="1" numCol="1" wrap="square">
            <a:prstTxWarp prst="textNoShape"/>
          </a:bodyPr>
          <a:p>
            <a:pPr eaLnBrk="1" hangingPunct="1">
              <a:spcBef>
                <a:spcPct val="0"/>
              </a:spcBef>
            </a:pPr>
            <a:endParaRPr altLang="en-US" lang="zh-CN" smtClean="0"/>
          </a:p>
        </p:txBody>
      </p:sp>
      <p:sp>
        <p:nvSpPr>
          <p:cNvPr id="1049334" name="灯片编号占位符 3"/>
          <p:cNvSpPr>
            <a:spLocks noGrp="1"/>
          </p:cNvSpPr>
          <p:nvPr>
            <p:ph type="sldNum" sz="quarter" idx="5"/>
          </p:nvPr>
        </p:nvSpPr>
        <p:spPr bwMode="auto">
          <a:noFill/>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r" defTabSz="914400" eaLnBrk="1" fontAlgn="base" hangingPunct="1" indent="0" latinLnBrk="0" lvl="0" marL="0" marR="0" rtl="0">
              <a:lnSpc>
                <a:spcPct val="100000"/>
              </a:lnSpc>
              <a:spcBef>
                <a:spcPct val="0"/>
              </a:spcBef>
              <a:spcAft>
                <a:spcPct val="0"/>
              </a:spcAft>
              <a:buClrTx/>
              <a:buSzTx/>
              <a:buFontTx/>
              <a:buNone/>
            </a:pPr>
            <a:fld id="{51E28A81-D5FD-4762-AD53-D5EB9441DF6A}" type="slidenum">
              <a:rPr altLang="en-US" baseline="0" b="0" cap="none" sz="1200" i="0" kern="1200" kumimoji="0" lang="zh-CN"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rPr>
              <a:pPr algn="r" defTabSz="914400" eaLnBrk="1" fontAlgn="base" hangingPunct="1" indent="0" latinLnBrk="0" lvl="0" marL="0" marR="0" rtl="0">
                <a:lnSpc>
                  <a:spcPct val="100000"/>
                </a:lnSpc>
                <a:spcBef>
                  <a:spcPct val="0"/>
                </a:spcBef>
                <a:spcAft>
                  <a:spcPct val="0"/>
                </a:spcAft>
                <a:buClrTx/>
                <a:buSzTx/>
                <a:buFontTx/>
                <a:buNone/>
              </a:pPr>
            </a:fld>
            <a:endParaRPr altLang="zh-CN" baseline="0" b="0" cap="none" sz="1200" i="0" kern="1200" kumimoji="0" lang="en-US"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9380" name="幻灯片图像占位符 1"/>
          <p:cNvSpPr>
            <a:spLocks noChangeAspect="1" noRot="1" noGrp="1" noTextEdit="1"/>
          </p:cNvSpPr>
          <p:nvPr>
            <p:ph type="sldImg"/>
          </p:nvPr>
        </p:nvSpPr>
        <p:spPr bwMode="auto">
          <a:noFill/>
          <a:ln>
            <a:solidFill>
              <a:srgbClr val="000000"/>
            </a:solidFill>
            <a:miter lim="800000"/>
            <a:headEnd/>
            <a:tailEnd/>
          </a:ln>
        </p:spPr>
      </p:sp>
      <p:sp>
        <p:nvSpPr>
          <p:cNvPr id="1049381" name="备注占位符 2"/>
          <p:cNvSpPr>
            <a:spLocks noGrp="1"/>
          </p:cNvSpPr>
          <p:nvPr>
            <p:ph type="body" idx="1"/>
          </p:nvPr>
        </p:nvSpPr>
        <p:spPr bwMode="auto">
          <a:noFill/>
        </p:spPr>
        <p:txBody>
          <a:bodyPr anchor="t" anchorCtr="0" compatLnSpc="1" numCol="1" wrap="square">
            <a:prstTxWarp prst="textNoShape"/>
          </a:bodyPr>
          <a:p>
            <a:pPr eaLnBrk="1" hangingPunct="1">
              <a:spcBef>
                <a:spcPct val="0"/>
              </a:spcBef>
            </a:pPr>
            <a:endParaRPr altLang="en-US" lang="zh-CN" smtClean="0"/>
          </a:p>
        </p:txBody>
      </p:sp>
      <p:sp>
        <p:nvSpPr>
          <p:cNvPr id="1049382" name="灯片编号占位符 3"/>
          <p:cNvSpPr>
            <a:spLocks noGrp="1"/>
          </p:cNvSpPr>
          <p:nvPr>
            <p:ph type="sldNum" sz="quarter" idx="5"/>
          </p:nvPr>
        </p:nvSpPr>
        <p:spPr bwMode="auto">
          <a:noFill/>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r" defTabSz="914400" eaLnBrk="1" fontAlgn="base" hangingPunct="1" indent="0" latinLnBrk="0" lvl="0" marL="0" marR="0" rtl="0">
              <a:lnSpc>
                <a:spcPct val="100000"/>
              </a:lnSpc>
              <a:spcBef>
                <a:spcPct val="0"/>
              </a:spcBef>
              <a:spcAft>
                <a:spcPct val="0"/>
              </a:spcAft>
              <a:buClrTx/>
              <a:buSzTx/>
              <a:buFontTx/>
              <a:buNone/>
            </a:pPr>
            <a:fld id="{B4B9E2C4-DCBF-4806-9550-6AD29BCC9AD0}" type="slidenum">
              <a:rPr altLang="en-US" baseline="0" b="0" cap="none" sz="1200" i="0" kern="1200" kumimoji="0" lang="zh-CN"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rPr>
              <a:pPr algn="r" defTabSz="914400" eaLnBrk="1" fontAlgn="base" hangingPunct="1" indent="0" latinLnBrk="0" lvl="0" marL="0" marR="0" rtl="0">
                <a:lnSpc>
                  <a:spcPct val="100000"/>
                </a:lnSpc>
                <a:spcBef>
                  <a:spcPct val="0"/>
                </a:spcBef>
                <a:spcAft>
                  <a:spcPct val="0"/>
                </a:spcAft>
                <a:buClrTx/>
                <a:buSzTx/>
                <a:buFontTx/>
                <a:buNone/>
              </a:pPr>
            </a:fld>
            <a:endParaRPr altLang="zh-CN" baseline="0" b="0" cap="none" sz="1200" i="0" kern="1200" kumimoji="0" lang="en-US"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9384" name="幻灯片图像占位符 1"/>
          <p:cNvSpPr>
            <a:spLocks noChangeAspect="1" noRot="1" noGrp="1" noTextEdit="1"/>
          </p:cNvSpPr>
          <p:nvPr>
            <p:ph type="sldImg"/>
          </p:nvPr>
        </p:nvSpPr>
        <p:spPr bwMode="auto">
          <a:noFill/>
          <a:ln>
            <a:solidFill>
              <a:srgbClr val="000000"/>
            </a:solidFill>
            <a:miter lim="800000"/>
            <a:headEnd/>
            <a:tailEnd/>
          </a:ln>
        </p:spPr>
      </p:sp>
      <p:sp>
        <p:nvSpPr>
          <p:cNvPr id="1049385" name="备注占位符 2"/>
          <p:cNvSpPr>
            <a:spLocks noGrp="1"/>
          </p:cNvSpPr>
          <p:nvPr>
            <p:ph type="body" idx="1"/>
          </p:nvPr>
        </p:nvSpPr>
        <p:spPr bwMode="auto">
          <a:noFill/>
        </p:spPr>
        <p:txBody>
          <a:bodyPr anchor="t" anchorCtr="0" compatLnSpc="1" numCol="1" wrap="square">
            <a:prstTxWarp prst="textNoShape"/>
          </a:bodyPr>
          <a:p>
            <a:pPr eaLnBrk="1" hangingPunct="1">
              <a:spcBef>
                <a:spcPct val="0"/>
              </a:spcBef>
            </a:pPr>
            <a:endParaRPr altLang="en-US" lang="zh-CN" smtClean="0"/>
          </a:p>
        </p:txBody>
      </p:sp>
      <p:sp>
        <p:nvSpPr>
          <p:cNvPr id="1049386" name="灯片编号占位符 3"/>
          <p:cNvSpPr>
            <a:spLocks noGrp="1"/>
          </p:cNvSpPr>
          <p:nvPr>
            <p:ph type="sldNum" sz="quarter" idx="5"/>
          </p:nvPr>
        </p:nvSpPr>
        <p:spPr bwMode="auto">
          <a:noFill/>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r" defTabSz="914400" eaLnBrk="1" fontAlgn="base" hangingPunct="1" indent="0" latinLnBrk="0" lvl="0" marL="0" marR="0" rtl="0">
              <a:lnSpc>
                <a:spcPct val="100000"/>
              </a:lnSpc>
              <a:spcBef>
                <a:spcPct val="0"/>
              </a:spcBef>
              <a:spcAft>
                <a:spcPct val="0"/>
              </a:spcAft>
              <a:buClrTx/>
              <a:buSzTx/>
              <a:buFontTx/>
              <a:buNone/>
            </a:pPr>
            <a:fld id="{ECFDA076-E6C5-40F6-B9AA-338721613E7F}" type="slidenum">
              <a:rPr altLang="en-US" baseline="0" b="0" cap="none" sz="1200" i="0" kern="1200" kumimoji="0" lang="zh-CN"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rPr>
              <a:pPr algn="r" defTabSz="914400" eaLnBrk="1" fontAlgn="base" hangingPunct="1" indent="0" latinLnBrk="0" lvl="0" marL="0" marR="0" rtl="0">
                <a:lnSpc>
                  <a:spcPct val="100000"/>
                </a:lnSpc>
                <a:spcBef>
                  <a:spcPct val="0"/>
                </a:spcBef>
                <a:spcAft>
                  <a:spcPct val="0"/>
                </a:spcAft>
                <a:buClrTx/>
                <a:buSzTx/>
                <a:buFontTx/>
                <a:buNone/>
              </a:pPr>
            </a:fld>
            <a:endParaRPr altLang="zh-CN" baseline="0" b="0" cap="none" sz="1200" i="0" kern="1200" kumimoji="0" lang="en-US"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301" name=""/>
        <p:cNvGrpSpPr/>
        <p:nvPr/>
      </p:nvGrpSpPr>
      <p:grpSpPr>
        <a:xfrm>
          <a:off x="0" y="0"/>
          <a:ext cx="0" cy="0"/>
          <a:chOff x="0" y="0"/>
          <a:chExt cx="0" cy="0"/>
        </a:xfrm>
      </p:grpSpPr>
      <p:sp>
        <p:nvSpPr>
          <p:cNvPr id="1049389" name="Rectangle 7"/>
          <p:cNvSpPr>
            <a:spLocks noGrp="1" noChangeArrowheads="1"/>
          </p:cNvSpPr>
          <p:nvPr>
            <p:ph type="sldNum" sz="quarter" idx="5"/>
          </p:nvPr>
        </p:nvSpPr>
        <p:spPr/>
        <p:txBody>
          <a:bodyPr/>
          <a:p>
            <a:fld id="{16E111F9-240F-4592-B514-FB41DD4C70DE}" type="slidenum">
              <a:rPr altLang="zh-CN" lang="en-US"/>
            </a:fld>
            <a:endParaRPr altLang="zh-CN" lang="en-US"/>
          </a:p>
        </p:txBody>
      </p:sp>
      <p:sp>
        <p:nvSpPr>
          <p:cNvPr id="1049390" name="幻灯片图像占位符 1"/>
          <p:cNvSpPr>
            <a:spLocks noChangeAspect="1" noRot="1" noGrp="1" noTextEdit="1"/>
          </p:cNvSpPr>
          <p:nvPr>
            <p:ph type="sldImg"/>
          </p:nvPr>
        </p:nvSpPr>
        <p:spPr bwMode="auto">
          <a:noFill/>
          <a:ln>
            <a:solidFill>
              <a:srgbClr val="000000"/>
            </a:solidFill>
            <a:miter lim="800000"/>
            <a:headEnd/>
            <a:tailEnd/>
          </a:ln>
        </p:spPr>
      </p:sp>
      <p:sp>
        <p:nvSpPr>
          <p:cNvPr id="1049391" name="备注占位符 2"/>
          <p:cNvSpPr>
            <a:spLocks noGrp="1"/>
          </p:cNvSpPr>
          <p:nvPr>
            <p:ph type="body" idx="1"/>
          </p:nvPr>
        </p:nvSpPr>
        <p:spPr bwMode="auto">
          <a:xfrm>
            <a:off x="914400" y="4343400"/>
            <a:ext cx="5029200" cy="4114800"/>
          </a:xfrm>
          <a:noFill/>
        </p:spPr>
        <p:txBody>
          <a:bodyPr anchor="t" anchorCtr="0" compatLnSpc="1" numCol="1" wrap="square">
            <a:prstTxWarp prst="textNoShape"/>
          </a:bodyPr>
          <a:p>
            <a:endParaRPr altLang="zh-CN" lang="zh-CN" smtClean="0"/>
          </a:p>
        </p:txBody>
      </p:sp>
      <p:sp>
        <p:nvSpPr>
          <p:cNvPr id="1049392" name="灯片编号占位符 3"/>
          <p:cNvSpPr txBox="1">
            <a:spLocks noGrp="1"/>
          </p:cNvSpPr>
          <p:nvPr/>
        </p:nvSpPr>
        <p:spPr bwMode="auto">
          <a:xfrm>
            <a:off x="3886200" y="8686800"/>
            <a:ext cx="2971800" cy="457200"/>
          </a:xfrm>
          <a:prstGeom prst="rect"/>
          <a:noFill/>
          <a:ln w="9525">
            <a:noFill/>
            <a:miter lim="800000"/>
            <a:headEnd/>
            <a:tailEnd/>
          </a:ln>
        </p:spPr>
        <p:txBody>
          <a:bodyPr anchor="b"/>
          <a:p>
            <a:pPr algn="r"/>
            <a:fld id="{D9B46EE5-46B1-46C1-B0D5-07DB26F6CCFD}" type="slidenum">
              <a:rPr altLang="zh-CN" sz="1200" kumimoji="1" lang="en-US">
                <a:latin typeface="Times New Roman" pitchFamily="18" charset="0"/>
              </a:rPr>
              <a:pPr algn="r"/>
            </a:fld>
            <a:endParaRPr altLang="zh-CN" sz="1200" kumimoji="1" 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9395" name="Rectangle 7"/>
          <p:cNvSpPr>
            <a:spLocks noGrp="1" noChangeArrowheads="1"/>
          </p:cNvSpPr>
          <p:nvPr>
            <p:ph type="sldNum" sz="quarter" idx="5"/>
          </p:nvPr>
        </p:nvSpPr>
        <p:spPr/>
        <p:txBody>
          <a:bodyPr/>
          <a:p>
            <a:fld id="{DE4CA6E0-2DBA-465E-A379-8EB2D2B1FB64}" type="slidenum">
              <a:rPr altLang="zh-CN" lang="en-US"/>
            </a:fld>
            <a:endParaRPr altLang="zh-CN" lang="en-US"/>
          </a:p>
        </p:txBody>
      </p:sp>
      <p:sp>
        <p:nvSpPr>
          <p:cNvPr id="1049396" name="幻灯片图像占位符 1"/>
          <p:cNvSpPr>
            <a:spLocks noChangeAspect="1" noRot="1" noGrp="1" noTextEdit="1"/>
          </p:cNvSpPr>
          <p:nvPr>
            <p:ph type="sldImg"/>
          </p:nvPr>
        </p:nvSpPr>
        <p:spPr bwMode="auto">
          <a:noFill/>
          <a:ln>
            <a:solidFill>
              <a:srgbClr val="000000"/>
            </a:solidFill>
            <a:miter lim="800000"/>
            <a:headEnd/>
            <a:tailEnd/>
          </a:ln>
        </p:spPr>
      </p:sp>
      <p:sp>
        <p:nvSpPr>
          <p:cNvPr id="1049397" name="备注占位符 2"/>
          <p:cNvSpPr>
            <a:spLocks noGrp="1"/>
          </p:cNvSpPr>
          <p:nvPr>
            <p:ph type="body" idx="1"/>
          </p:nvPr>
        </p:nvSpPr>
        <p:spPr bwMode="auto">
          <a:xfrm>
            <a:off x="914400" y="4343400"/>
            <a:ext cx="5029200" cy="4114800"/>
          </a:xfrm>
          <a:noFill/>
        </p:spPr>
        <p:txBody>
          <a:bodyPr anchor="t" anchorCtr="0" compatLnSpc="1" numCol="1" wrap="square">
            <a:prstTxWarp prst="textNoShape"/>
          </a:bodyPr>
          <a:p>
            <a:endParaRPr altLang="zh-CN" lang="zh-CN" smtClean="0"/>
          </a:p>
        </p:txBody>
      </p:sp>
      <p:sp>
        <p:nvSpPr>
          <p:cNvPr id="1049398" name="灯片编号占位符 3"/>
          <p:cNvSpPr txBox="1">
            <a:spLocks noGrp="1"/>
          </p:cNvSpPr>
          <p:nvPr/>
        </p:nvSpPr>
        <p:spPr bwMode="auto">
          <a:xfrm>
            <a:off x="3886200" y="8686800"/>
            <a:ext cx="2971800" cy="457200"/>
          </a:xfrm>
          <a:prstGeom prst="rect"/>
          <a:noFill/>
          <a:ln w="9525">
            <a:noFill/>
            <a:miter lim="800000"/>
            <a:headEnd/>
            <a:tailEnd/>
          </a:ln>
        </p:spPr>
        <p:txBody>
          <a:bodyPr anchor="b"/>
          <a:p>
            <a:pPr algn="r"/>
            <a:fld id="{41357800-6633-47B1-A403-DAB617BFBA95}" type="slidenum">
              <a:rPr altLang="zh-CN" sz="1200" kumimoji="1" lang="en-US">
                <a:latin typeface="Times New Roman" pitchFamily="18" charset="0"/>
              </a:rPr>
              <a:pPr algn="r"/>
            </a:fld>
            <a:endParaRPr altLang="zh-CN" sz="1200" kumimoji="1"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23" name="幻灯片图像占位符 1"/>
          <p:cNvSpPr>
            <a:spLocks noChangeAspect="1" noRot="1" noGrp="1" noTextEdit="1"/>
          </p:cNvSpPr>
          <p:nvPr>
            <p:ph type="sldImg"/>
          </p:nvPr>
        </p:nvSpPr>
        <p:spPr/>
      </p:sp>
      <p:sp>
        <p:nvSpPr>
          <p:cNvPr id="1048624" name="备注占位符 2"/>
          <p:cNvSpPr>
            <a:spLocks noGrp="1"/>
          </p:cNvSpPr>
          <p:nvPr>
            <p:ph type="body" idx="1"/>
          </p:nvPr>
        </p:nvSpPr>
        <p:spPr>
          <a:noFill/>
        </p:spPr>
        <p:txBody>
          <a:bodyPr/>
          <a:p>
            <a:pPr eaLnBrk="1" hangingPunct="1"/>
            <a:endParaRPr altLang="en-US" lang="zh-CN" smtClean="0"/>
          </a:p>
        </p:txBody>
      </p:sp>
      <p:sp>
        <p:nvSpPr>
          <p:cNvPr id="1048625" name="灯片编号占位符 3"/>
          <p:cNvSpPr>
            <a:spLocks noGrp="1"/>
          </p:cNvSpPr>
          <p:nvPr>
            <p:ph type="sldNum" sz="quarter" idx="5"/>
          </p:nvPr>
        </p:nvSpPr>
        <p:spPr>
          <a:noFill/>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C1FAD423-754C-47A0-BE62-7907E852A00B}" type="slidenum">
              <a:rPr altLang="en-US" sz="1200" lang="zh-CN"/>
            </a:fld>
            <a:endParaRPr altLang="zh-CN" sz="1200"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9401" name="幻灯片图像占位符 1"/>
          <p:cNvSpPr>
            <a:spLocks noChangeAspect="1" noRot="1" noGrp="1" noTextEdit="1"/>
          </p:cNvSpPr>
          <p:nvPr>
            <p:ph type="sldImg"/>
          </p:nvPr>
        </p:nvSpPr>
        <p:spPr bwMode="auto">
          <a:noFill/>
          <a:ln>
            <a:solidFill>
              <a:srgbClr val="000000"/>
            </a:solidFill>
            <a:miter lim="800000"/>
            <a:headEnd/>
            <a:tailEnd/>
          </a:ln>
        </p:spPr>
      </p:sp>
      <p:sp>
        <p:nvSpPr>
          <p:cNvPr id="1049402" name="备注占位符 2"/>
          <p:cNvSpPr>
            <a:spLocks noGrp="1"/>
          </p:cNvSpPr>
          <p:nvPr>
            <p:ph type="body" idx="1"/>
          </p:nvPr>
        </p:nvSpPr>
        <p:spPr bwMode="auto">
          <a:noFill/>
        </p:spPr>
        <p:txBody>
          <a:bodyPr anchor="t" anchorCtr="0" compatLnSpc="1" numCol="1" wrap="square">
            <a:prstTxWarp prst="textNoShape"/>
          </a:bodyPr>
          <a:p>
            <a:pPr eaLnBrk="1" hangingPunct="1">
              <a:spcBef>
                <a:spcPct val="0"/>
              </a:spcBef>
            </a:pPr>
            <a:endParaRPr altLang="en-US" lang="zh-CN" smtClean="0"/>
          </a:p>
        </p:txBody>
      </p:sp>
      <p:sp>
        <p:nvSpPr>
          <p:cNvPr id="1049403" name="灯片编号占位符 3"/>
          <p:cNvSpPr>
            <a:spLocks noGrp="1"/>
          </p:cNvSpPr>
          <p:nvPr>
            <p:ph type="sldNum" sz="quarter" idx="5"/>
          </p:nvPr>
        </p:nvSpPr>
        <p:spPr bwMode="auto">
          <a:noFill/>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r" defTabSz="914400" eaLnBrk="1" fontAlgn="base" hangingPunct="1" indent="0" latinLnBrk="0" lvl="0" marL="0" marR="0" rtl="0">
              <a:lnSpc>
                <a:spcPct val="100000"/>
              </a:lnSpc>
              <a:spcBef>
                <a:spcPct val="0"/>
              </a:spcBef>
              <a:spcAft>
                <a:spcPct val="0"/>
              </a:spcAft>
              <a:buClrTx/>
              <a:buSzTx/>
              <a:buFontTx/>
              <a:buNone/>
            </a:pPr>
            <a:fld id="{94F0EB01-9518-4F0B-84B0-C85C49DBDCD3}" type="slidenum">
              <a:rPr altLang="en-US" baseline="0" b="0" cap="none" sz="1200" i="0" kern="1200" kumimoji="0" lang="zh-CN"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rPr>
              <a:pPr algn="r" defTabSz="914400" eaLnBrk="1" fontAlgn="base" hangingPunct="1" indent="0" latinLnBrk="0" lvl="0" marL="0" marR="0" rtl="0">
                <a:lnSpc>
                  <a:spcPct val="100000"/>
                </a:lnSpc>
                <a:spcBef>
                  <a:spcPct val="0"/>
                </a:spcBef>
                <a:spcAft>
                  <a:spcPct val="0"/>
                </a:spcAft>
                <a:buClrTx/>
                <a:buSzTx/>
                <a:buFontTx/>
                <a:buNone/>
              </a:pPr>
            </a:fld>
            <a:endParaRPr altLang="zh-CN" baseline="0" b="0" cap="none" sz="1200" i="0" kern="1200" kumimoji="0" lang="en-US"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9406" name="Rectangle 7"/>
          <p:cNvSpPr>
            <a:spLocks noGrp="1" noChangeArrowheads="1"/>
          </p:cNvSpPr>
          <p:nvPr>
            <p:ph type="sldNum" sz="quarter" idx="5"/>
          </p:nvPr>
        </p:nvSpPr>
        <p:spPr/>
        <p:txBody>
          <a:bodyPr/>
          <a:p>
            <a:fld id="{19ECD580-BF7C-4901-B70E-0AAB673F18C7}" type="slidenum">
              <a:rPr altLang="zh-CN" lang="en-US"/>
            </a:fld>
            <a:endParaRPr altLang="zh-CN" lang="en-US"/>
          </a:p>
        </p:txBody>
      </p:sp>
      <p:sp>
        <p:nvSpPr>
          <p:cNvPr id="1049407" name="幻灯片图像占位符 1"/>
          <p:cNvSpPr>
            <a:spLocks noChangeAspect="1" noRot="1" noGrp="1" noTextEdit="1"/>
          </p:cNvSpPr>
          <p:nvPr>
            <p:ph type="sldImg"/>
          </p:nvPr>
        </p:nvSpPr>
        <p:spPr bwMode="auto">
          <a:noFill/>
          <a:ln>
            <a:solidFill>
              <a:srgbClr val="000000"/>
            </a:solidFill>
            <a:miter lim="800000"/>
            <a:headEnd/>
            <a:tailEnd/>
          </a:ln>
        </p:spPr>
      </p:sp>
      <p:sp>
        <p:nvSpPr>
          <p:cNvPr id="1049408" name="备注占位符 2"/>
          <p:cNvSpPr>
            <a:spLocks noGrp="1"/>
          </p:cNvSpPr>
          <p:nvPr>
            <p:ph type="body" idx="1"/>
          </p:nvPr>
        </p:nvSpPr>
        <p:spPr bwMode="auto">
          <a:xfrm>
            <a:off x="914400" y="4343400"/>
            <a:ext cx="5029200" cy="4114800"/>
          </a:xfrm>
          <a:noFill/>
        </p:spPr>
        <p:txBody>
          <a:bodyPr anchor="t" anchorCtr="0" compatLnSpc="1" numCol="1" wrap="square">
            <a:prstTxWarp prst="textNoShape"/>
          </a:bodyPr>
          <a:p>
            <a:endParaRPr altLang="zh-CN" lang="zh-CN" smtClean="0"/>
          </a:p>
        </p:txBody>
      </p:sp>
      <p:sp>
        <p:nvSpPr>
          <p:cNvPr id="1049409" name="灯片编号占位符 3"/>
          <p:cNvSpPr txBox="1">
            <a:spLocks noGrp="1"/>
          </p:cNvSpPr>
          <p:nvPr/>
        </p:nvSpPr>
        <p:spPr bwMode="auto">
          <a:xfrm>
            <a:off x="3886200" y="8686800"/>
            <a:ext cx="2971800" cy="457200"/>
          </a:xfrm>
          <a:prstGeom prst="rect"/>
          <a:noFill/>
          <a:ln w="9525">
            <a:noFill/>
            <a:miter lim="800000"/>
            <a:headEnd/>
            <a:tailEnd/>
          </a:ln>
        </p:spPr>
        <p:txBody>
          <a:bodyPr anchor="b"/>
          <a:p>
            <a:pPr algn="r"/>
            <a:fld id="{6495BDE5-7797-4787-8ABF-028B79E60810}" type="slidenum">
              <a:rPr altLang="zh-CN" sz="1200" kumimoji="1" lang="en-US">
                <a:latin typeface="Times New Roman" pitchFamily="18" charset="0"/>
              </a:rPr>
              <a:pPr algn="r"/>
            </a:fld>
            <a:endParaRPr altLang="zh-CN" sz="1200" kumimoji="1" lang="en-US">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954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A5D163-0550-4990-B7DD-723A00E4EFDD}" type="slidenum">
              <a:rPr altLang="zh-CN" lang="en-US"/>
              <a:pPr eaLnBrk="1" hangingPunct="1"/>
            </a:fld>
            <a:endParaRPr altLang="zh-CN" lang="en-US"/>
          </a:p>
        </p:txBody>
      </p:sp>
      <p:sp>
        <p:nvSpPr>
          <p:cNvPr id="1049543" name="幻灯片图像占位符 1"/>
          <p:cNvSpPr>
            <a:spLocks noChangeAspect="1" noRot="1" noGrp="1" noTextEdit="1"/>
          </p:cNvSpPr>
          <p:nvPr>
            <p:ph type="sldImg"/>
          </p:nvPr>
        </p:nvSpPr>
        <p:spPr/>
      </p:sp>
      <p:sp>
        <p:nvSpPr>
          <p:cNvPr id="1049544" name="备注占位符 2"/>
          <p:cNvSpPr>
            <a:spLocks noGrp="1"/>
          </p:cNvSpPr>
          <p:nvPr>
            <p:ph type="body" idx="1"/>
          </p:nvPr>
        </p:nvSpPr>
        <p:spPr>
          <a:xfrm>
            <a:off x="914400" y="4343400"/>
            <a:ext cx="5029200" cy="4114800"/>
          </a:xfrm>
          <a:noFill/>
        </p:spPr>
        <p:txBody>
          <a:bodyPr/>
          <a:p>
            <a:pPr eaLnBrk="1" hangingPunct="1"/>
            <a:endParaRPr altLang="zh-CN" lang="zh-CN" smtClean="0">
              <a:latin typeface="Arial" panose="020B0604020202020204" pitchFamily="34" charset="0"/>
            </a:endParaRPr>
          </a:p>
        </p:txBody>
      </p:sp>
      <p:sp>
        <p:nvSpPr>
          <p:cNvPr id="1049545" name="灯片编号占位符 3"/>
          <p:cNvSpPr txBox="1">
            <a:spLocks noGrp="1"/>
          </p:cNvSpPr>
          <p:nvPr/>
        </p:nvSpPr>
        <p:spPr bwMode="auto">
          <a:xfrm>
            <a:off x="3886200" y="8686800"/>
            <a:ext cx="2971800" cy="457200"/>
          </a:xfrm>
          <a:prstGeom prst="rect"/>
          <a:noFill/>
          <a:ln>
            <a:noFill/>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FDB97278-E3AD-462F-B9FD-2B3381FFCF00}" type="slidenum">
              <a:rPr altLang="zh-CN" sz="1200" kumimoji="1" lang="en-US">
                <a:latin typeface="Times New Roman" panose="02020603050405020304" pitchFamily="18" charset="0"/>
              </a:rPr>
              <a:pPr algn="r" eaLnBrk="1" hangingPunct="1"/>
            </a:fld>
            <a:endParaRPr altLang="zh-CN" sz="1200" kumimoji="1" 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43" name="幻灯片图像占位符 1"/>
          <p:cNvSpPr>
            <a:spLocks noChangeAspect="1" noRot="1" noGrp="1" noTextEdit="1"/>
          </p:cNvSpPr>
          <p:nvPr>
            <p:ph type="sldImg"/>
          </p:nvPr>
        </p:nvSpPr>
        <p:spPr/>
      </p:sp>
      <p:sp>
        <p:nvSpPr>
          <p:cNvPr id="1048644" name="备注占位符 2"/>
          <p:cNvSpPr>
            <a:spLocks noGrp="1"/>
          </p:cNvSpPr>
          <p:nvPr>
            <p:ph type="body" idx="1"/>
          </p:nvPr>
        </p:nvSpPr>
        <p:spPr>
          <a:noFill/>
        </p:spPr>
        <p:txBody>
          <a:bodyPr/>
          <a:p>
            <a:pPr eaLnBrk="1" hangingPunct="1"/>
            <a:endParaRPr altLang="en-US" lang="zh-CN" smtClean="0"/>
          </a:p>
        </p:txBody>
      </p:sp>
      <p:sp>
        <p:nvSpPr>
          <p:cNvPr id="1048645" name="灯片编号占位符 3"/>
          <p:cNvSpPr>
            <a:spLocks noGrp="1"/>
          </p:cNvSpPr>
          <p:nvPr>
            <p:ph type="sldNum" sz="quarter" idx="5"/>
          </p:nvPr>
        </p:nvSpPr>
        <p:spPr>
          <a:noFill/>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E1545402-BB8E-470C-93D2-D89E3EC249B5}" type="slidenum">
              <a:rPr altLang="en-US" sz="1200" lang="zh-CN"/>
            </a:fld>
            <a:endParaRPr altLang="zh-CN" sz="1200"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49" name="Rectangle 7"/>
          <p:cNvSpPr>
            <a:spLocks noGrp="1" noChangeArrowheads="1"/>
          </p:cNvSpPr>
          <p:nvPr>
            <p:ph type="sldNum" sz="quarter" idx="5"/>
          </p:nvPr>
        </p:nvSpPr>
        <p:spPr/>
        <p:txBody>
          <a:bodyPr/>
          <a:p>
            <a:fld id="{D4C4E49B-1015-47E4-B93B-3BA78FF0CF6B}" type="slidenum">
              <a:rPr altLang="zh-CN" lang="en-US" smtClean="0"/>
            </a:fld>
            <a:endParaRPr altLang="zh-CN" lang="en-US" smtClean="0"/>
          </a:p>
        </p:txBody>
      </p:sp>
      <p:sp>
        <p:nvSpPr>
          <p:cNvPr id="1048650" name="幻灯片图像占位符 1"/>
          <p:cNvSpPr>
            <a:spLocks noChangeAspect="1" noRot="1" noGrp="1" noTextEdit="1"/>
          </p:cNvSpPr>
          <p:nvPr>
            <p:ph type="sldImg"/>
          </p:nvPr>
        </p:nvSpPr>
        <p:spPr bwMode="auto">
          <a:noFill/>
          <a:ln>
            <a:solidFill>
              <a:srgbClr val="000000"/>
            </a:solidFill>
            <a:miter lim="800000"/>
            <a:headEnd/>
            <a:tailEnd/>
          </a:ln>
        </p:spPr>
      </p:sp>
      <p:sp>
        <p:nvSpPr>
          <p:cNvPr id="1048651" name="备注占位符 2"/>
          <p:cNvSpPr>
            <a:spLocks noGrp="1"/>
          </p:cNvSpPr>
          <p:nvPr>
            <p:ph type="body" idx="1"/>
          </p:nvPr>
        </p:nvSpPr>
        <p:spPr bwMode="auto">
          <a:xfrm>
            <a:off x="914400" y="4343400"/>
            <a:ext cx="5029200" cy="4114800"/>
          </a:xfrm>
          <a:noFill/>
        </p:spPr>
        <p:txBody>
          <a:bodyPr anchor="t" anchorCtr="0" compatLnSpc="1" numCol="1" wrap="square">
            <a:prstTxWarp prst="textNoShape"/>
          </a:bodyPr>
          <a:p>
            <a:pPr eaLnBrk="1" hangingPunct="1"/>
            <a:endParaRPr altLang="zh-CN" lang="zh-CN" smtClean="0"/>
          </a:p>
        </p:txBody>
      </p:sp>
      <p:sp>
        <p:nvSpPr>
          <p:cNvPr id="1048652" name="灯片编号占位符 3"/>
          <p:cNvSpPr txBox="1">
            <a:spLocks noGrp="1"/>
          </p:cNvSpPr>
          <p:nvPr/>
        </p:nvSpPr>
        <p:spPr bwMode="auto">
          <a:xfrm>
            <a:off x="3886200" y="8686800"/>
            <a:ext cx="2971800" cy="457200"/>
          </a:xfrm>
          <a:prstGeom prst="rect"/>
          <a:noFill/>
          <a:ln w="9525">
            <a:noFill/>
            <a:miter lim="800000"/>
            <a:headEnd/>
            <a:tailEnd/>
          </a:ln>
        </p:spPr>
        <p:txBody>
          <a:bodyPr anchor="b"/>
          <a:p>
            <a:pPr algn="r"/>
            <a:fld id="{7DC519B3-C44B-43F5-8BF3-68082B5FEF4B}" type="slidenum">
              <a:rPr altLang="zh-CN" sz="1200" kumimoji="1" lang="en-US">
                <a:latin typeface="Times New Roman" pitchFamily="18" charset="0"/>
              </a:rPr>
              <a:pPr algn="r"/>
            </a:fld>
            <a:endParaRPr altLang="zh-CN" sz="1200" kumimoji="1" 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919" name="幻灯片图像占位符 1"/>
          <p:cNvSpPr>
            <a:spLocks noChangeAspect="1" noRot="1" noGrp="1" noTextEdit="1"/>
          </p:cNvSpPr>
          <p:nvPr>
            <p:ph type="sldImg"/>
          </p:nvPr>
        </p:nvSpPr>
        <p:spPr/>
      </p:sp>
      <p:sp>
        <p:nvSpPr>
          <p:cNvPr id="1048920" name="备注占位符 2"/>
          <p:cNvSpPr>
            <a:spLocks noGrp="1"/>
          </p:cNvSpPr>
          <p:nvPr>
            <p:ph type="body" idx="1"/>
          </p:nvPr>
        </p:nvSpPr>
        <p:spPr>
          <a:noFill/>
        </p:spPr>
        <p:txBody>
          <a:bodyPr/>
          <a:p>
            <a:pPr eaLnBrk="1" hangingPunct="1"/>
            <a:endParaRPr altLang="en-US" lang="zh-CN" smtClean="0"/>
          </a:p>
        </p:txBody>
      </p:sp>
      <p:sp>
        <p:nvSpPr>
          <p:cNvPr id="1048921" name="灯片编号占位符 3"/>
          <p:cNvSpPr>
            <a:spLocks noGrp="1"/>
          </p:cNvSpPr>
          <p:nvPr>
            <p:ph type="sldNum" sz="quarter" idx="5"/>
          </p:nvPr>
        </p:nvSpPr>
        <p:spPr>
          <a:noFill/>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defTabSz="914400" eaLnBrk="1" fontAlgn="base" hangingPunct="1" indent="0" latinLnBrk="0" lvl="0" marL="0" marR="0" rtl="0">
              <a:lnSpc>
                <a:spcPct val="100000"/>
              </a:lnSpc>
              <a:spcBef>
                <a:spcPct val="0"/>
              </a:spcBef>
              <a:spcAft>
                <a:spcPct val="0"/>
              </a:spcAft>
              <a:buClrTx/>
              <a:buSzTx/>
              <a:buFontTx/>
              <a:buNone/>
            </a:pPr>
            <a:fld id="{221D2995-B210-49D8-8C56-BED78D007D09}" type="slidenum">
              <a:rPr altLang="en-US" baseline="0" b="0" cap="none" sz="1200" i="0" kern="1200" kumimoji="1" lang="zh-CN" noProof="0" normalizeH="0" spc="0" strike="noStrike" u="none">
                <a:ln>
                  <a:noFill/>
                </a:ln>
                <a:solidFill>
                  <a:srgbClr val="000000"/>
                </a:solidFill>
                <a:effectLst/>
                <a:uLnTx/>
                <a:uFillTx/>
                <a:latin typeface="Times New Roman" panose="02020603050405020304" pitchFamily="18" charset="0"/>
                <a:ea typeface="宋体" panose="02010600030101010101" pitchFamily="2" charset="-122"/>
                <a:cs typeface="+mn-cs"/>
              </a:rPr>
              <a:pPr algn="r" defTabSz="914400" eaLnBrk="1" fontAlgn="base" hangingPunct="1" indent="0" latinLnBrk="0" lvl="0" marL="0" marR="0" rtl="0">
                <a:lnSpc>
                  <a:spcPct val="100000"/>
                </a:lnSpc>
                <a:spcBef>
                  <a:spcPct val="0"/>
                </a:spcBef>
                <a:spcAft>
                  <a:spcPct val="0"/>
                </a:spcAft>
                <a:buClrTx/>
                <a:buSzTx/>
                <a:buFontTx/>
                <a:buNone/>
              </a:pPr>
            </a:fld>
            <a:endParaRPr altLang="zh-CN" baseline="0" b="0" cap="none" sz="1200" i="0" kern="1200" kumimoji="1" lang="en-US" noProof="0" normalizeH="0" spc="0" strike="noStrike" u="none">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997" name="幻灯片图像占位符 1"/>
          <p:cNvSpPr>
            <a:spLocks noChangeAspect="1" noRot="1" noGrp="1" noTextEdit="1"/>
          </p:cNvSpPr>
          <p:nvPr>
            <p:ph type="sldImg"/>
          </p:nvPr>
        </p:nvSpPr>
        <p:spPr/>
      </p:sp>
      <p:sp>
        <p:nvSpPr>
          <p:cNvPr id="1048998" name="备注占位符 2"/>
          <p:cNvSpPr>
            <a:spLocks noGrp="1"/>
          </p:cNvSpPr>
          <p:nvPr>
            <p:ph type="body" idx="1"/>
          </p:nvPr>
        </p:nvSpPr>
        <p:spPr>
          <a:noFill/>
        </p:spPr>
        <p:txBody>
          <a:bodyPr/>
          <a:p>
            <a:pPr eaLnBrk="1" hangingPunct="1"/>
            <a:endParaRPr altLang="en-US" lang="zh-CN" smtClean="0"/>
          </a:p>
        </p:txBody>
      </p:sp>
      <p:sp>
        <p:nvSpPr>
          <p:cNvPr id="1048999" name="灯片编号占位符 3"/>
          <p:cNvSpPr>
            <a:spLocks noGrp="1"/>
          </p:cNvSpPr>
          <p:nvPr>
            <p:ph type="sldNum" sz="quarter" idx="5"/>
          </p:nvPr>
        </p:nvSpPr>
        <p:spPr>
          <a:noFill/>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defTabSz="914400" eaLnBrk="1" fontAlgn="base" hangingPunct="1" indent="0" latinLnBrk="0" lvl="0" marL="0" marR="0" rtl="0">
              <a:lnSpc>
                <a:spcPct val="100000"/>
              </a:lnSpc>
              <a:spcBef>
                <a:spcPct val="0"/>
              </a:spcBef>
              <a:spcAft>
                <a:spcPct val="0"/>
              </a:spcAft>
              <a:buClrTx/>
              <a:buSzTx/>
              <a:buFontTx/>
              <a:buNone/>
            </a:pPr>
            <a:fld id="{AA2640C0-275A-4769-B0EB-B4AE41C4DA1B}" type="slidenum">
              <a:rPr altLang="en-US" baseline="0" b="0" cap="none" sz="1200" i="0" kern="1200" kumimoji="1" lang="zh-CN" noProof="0" normalizeH="0" spc="0" strike="noStrike" u="none">
                <a:ln>
                  <a:noFill/>
                </a:ln>
                <a:solidFill>
                  <a:srgbClr val="000000"/>
                </a:solidFill>
                <a:effectLst/>
                <a:uLnTx/>
                <a:uFillTx/>
                <a:latin typeface="Times New Roman" panose="02020603050405020304" pitchFamily="18" charset="0"/>
                <a:ea typeface="宋体" panose="02010600030101010101" pitchFamily="2" charset="-122"/>
                <a:cs typeface="+mn-cs"/>
              </a:rPr>
              <a:pPr algn="r" defTabSz="914400" eaLnBrk="1" fontAlgn="base" hangingPunct="1" indent="0" latinLnBrk="0" lvl="0" marL="0" marR="0" rtl="0">
                <a:lnSpc>
                  <a:spcPct val="100000"/>
                </a:lnSpc>
                <a:spcBef>
                  <a:spcPct val="0"/>
                </a:spcBef>
                <a:spcAft>
                  <a:spcPct val="0"/>
                </a:spcAft>
                <a:buClrTx/>
                <a:buSzTx/>
                <a:buFontTx/>
                <a:buNone/>
              </a:pPr>
            </a:fld>
            <a:endParaRPr altLang="zh-CN" baseline="0" b="0" cap="none" sz="1200" i="0" kern="1200" kumimoji="1" lang="en-US" noProof="0" normalizeH="0" spc="0" strike="noStrike" u="none">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9019" name="幻灯片图像占位符 1"/>
          <p:cNvSpPr>
            <a:spLocks noChangeAspect="1" noRot="1" noGrp="1" noTextEdit="1"/>
          </p:cNvSpPr>
          <p:nvPr>
            <p:ph type="sldImg"/>
          </p:nvPr>
        </p:nvSpPr>
        <p:spPr/>
      </p:sp>
      <p:sp>
        <p:nvSpPr>
          <p:cNvPr id="1049020" name="备注占位符 2"/>
          <p:cNvSpPr>
            <a:spLocks noGrp="1"/>
          </p:cNvSpPr>
          <p:nvPr>
            <p:ph type="body" idx="1"/>
          </p:nvPr>
        </p:nvSpPr>
        <p:spPr>
          <a:noFill/>
        </p:spPr>
        <p:txBody>
          <a:bodyPr/>
          <a:p>
            <a:pPr eaLnBrk="1" hangingPunct="1"/>
            <a:endParaRPr altLang="en-US" lang="zh-CN" smtClean="0"/>
          </a:p>
        </p:txBody>
      </p:sp>
      <p:sp>
        <p:nvSpPr>
          <p:cNvPr id="1049021" name="灯片编号占位符 3"/>
          <p:cNvSpPr>
            <a:spLocks noGrp="1"/>
          </p:cNvSpPr>
          <p:nvPr>
            <p:ph type="sldNum" sz="quarter" idx="5"/>
          </p:nvPr>
        </p:nvSpPr>
        <p:spPr>
          <a:noFill/>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D83CE62C-BC3F-4E98-8AFC-9BAB8650EB21}" type="slidenum">
              <a:rPr altLang="en-US" sz="1200" lang="zh-CN"/>
            </a:fld>
            <a:endParaRPr altLang="zh-CN" sz="1200"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9057"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fontAlgn="base" hangingPunct="1" indent="0" latinLnBrk="0" lvl="0" marL="0" marR="0" rtl="0">
              <a:lnSpc>
                <a:spcPct val="100000"/>
              </a:lnSpc>
              <a:spcBef>
                <a:spcPct val="0"/>
              </a:spcBef>
              <a:spcAft>
                <a:spcPct val="0"/>
              </a:spcAft>
              <a:buClrTx/>
              <a:buSzTx/>
              <a:buFontTx/>
              <a:buNone/>
            </a:pPr>
            <a:fld id="{84429C31-60E0-43DC-BDEC-3E6A310FC967}" type="slidenum">
              <a:rPr altLang="zh-CN" baseline="0" b="0" cap="none" sz="1200" i="0" kern="1200" kumimoji="0" lang="en-US" noProof="0" normalizeH="0" spc="0" strike="noStrike" u="none" smtClean="0">
                <a:ln>
                  <a:noFill/>
                </a:ln>
                <a:solidFill>
                  <a:srgbClr val="000000"/>
                </a:solidFill>
                <a:effectLst/>
                <a:uLnTx/>
                <a:uFillTx/>
                <a:latin typeface="Arial" panose="020B0604020202020204" pitchFamily="34" charset="0"/>
                <a:ea typeface="宋体" panose="02010600030101010101" pitchFamily="2" charset="-122"/>
                <a:cs typeface="+mn-cs"/>
              </a:rPr>
              <a:pPr algn="r" defTabSz="914400" eaLnBrk="1" fontAlgn="base" hangingPunct="1" indent="0" latinLnBrk="0" lvl="0" marL="0" marR="0" rtl="0">
                <a:lnSpc>
                  <a:spcPct val="100000"/>
                </a:lnSpc>
                <a:spcBef>
                  <a:spcPct val="0"/>
                </a:spcBef>
                <a:spcAft>
                  <a:spcPct val="0"/>
                </a:spcAft>
                <a:buClrTx/>
                <a:buSzTx/>
                <a:buFontTx/>
                <a:buNone/>
              </a:pPr>
            </a:fld>
            <a:endParaRPr altLang="zh-CN" baseline="0" b="0" cap="none" sz="1200" i="0" kern="1200" kumimoji="0" lang="en-US" noProof="0" normalizeH="0" spc="0" strike="noStrike" u="none"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49058" name="Rectangle 7"/>
          <p:cNvSpPr txBox="1">
            <a:spLocks noGrp="1" noChangeArrowheads="1"/>
          </p:cNvSpPr>
          <p:nvPr/>
        </p:nvSpPr>
        <p:spPr bwMode="auto">
          <a:xfrm>
            <a:off x="3886200" y="8686800"/>
            <a:ext cx="2971800" cy="457200"/>
          </a:xfrm>
          <a:prstGeom prst="rect"/>
          <a:noFill/>
          <a:ln>
            <a:noFill/>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400" eaLnBrk="1" fontAlgn="base" hangingPunct="1" indent="0" latinLnBrk="0" lvl="0" marL="0" marR="0" rtl="0">
              <a:lnSpc>
                <a:spcPct val="100000"/>
              </a:lnSpc>
              <a:spcBef>
                <a:spcPct val="0"/>
              </a:spcBef>
              <a:spcAft>
                <a:spcPct val="0"/>
              </a:spcAft>
              <a:buClrTx/>
              <a:buSzTx/>
              <a:buFontTx/>
              <a:buNone/>
            </a:pPr>
            <a:fld id="{B6560F0A-24C8-4EA6-9E5E-E5977C0EE212}" type="slidenum">
              <a:rPr altLang="zh-CN" baseline="0" b="0" cap="none" sz="1200" i="0" kern="120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cs typeface="+mn-cs"/>
              </a:rPr>
              <a:pPr algn="r" defTabSz="914400" eaLnBrk="1" fontAlgn="base" hangingPunct="1" indent="0" latinLnBrk="0" lvl="0" marL="0" marR="0" rtl="0">
                <a:lnSpc>
                  <a:spcPct val="100000"/>
                </a:lnSpc>
                <a:spcBef>
                  <a:spcPct val="0"/>
                </a:spcBef>
                <a:spcAft>
                  <a:spcPct val="0"/>
                </a:spcAft>
                <a:buClrTx/>
                <a:buSzTx/>
                <a:buFontTx/>
                <a:buNone/>
              </a:pPr>
            </a:fld>
            <a:endParaRPr altLang="zh-CN" baseline="0" b="0" cap="none" sz="1200" i="0" kern="1200" kumimoji="1" lang="en-US" noProof="0" normalizeH="0" spc="0" strike="noStrike" u="none"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9059" name="Rectangle 2"/>
          <p:cNvSpPr>
            <a:spLocks noChangeAspect="1" noRot="1" noGrp="1" noChangeArrowheads="1" noTextEdit="1"/>
          </p:cNvSpPr>
          <p:nvPr>
            <p:ph type="sldImg"/>
          </p:nvPr>
        </p:nvSpPr>
        <p:spPr/>
      </p:sp>
      <p:sp>
        <p:nvSpPr>
          <p:cNvPr id="1049060" name="Rectangle 3"/>
          <p:cNvSpPr>
            <a:spLocks noGrp="1" noChangeArrowheads="1"/>
          </p:cNvSpPr>
          <p:nvPr>
            <p:ph type="body" idx="1"/>
          </p:nvPr>
        </p:nvSpPr>
        <p:spPr>
          <a:xfrm>
            <a:off x="914400" y="4343400"/>
            <a:ext cx="5029200" cy="4114800"/>
          </a:xfrm>
          <a:noFill/>
        </p:spPr>
        <p:txBody>
          <a:bodyPr/>
          <a:p>
            <a:pPr eaLnBrk="1" hangingPunct="1"/>
            <a:endParaRPr altLang="zh-CN" lang="zh-CN"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9112" name="幻灯片图像占位符 1"/>
          <p:cNvSpPr>
            <a:spLocks noChangeAspect="1" noRot="1" noGrp="1" noTextEdit="1"/>
          </p:cNvSpPr>
          <p:nvPr>
            <p:ph type="sldImg"/>
          </p:nvPr>
        </p:nvSpPr>
        <p:spPr bwMode="auto">
          <a:noFill/>
          <a:ln>
            <a:solidFill>
              <a:srgbClr val="000000"/>
            </a:solidFill>
            <a:miter lim="800000"/>
            <a:headEnd/>
            <a:tailEnd/>
          </a:ln>
        </p:spPr>
      </p:sp>
      <p:sp>
        <p:nvSpPr>
          <p:cNvPr id="1049113" name="备注占位符 2"/>
          <p:cNvSpPr>
            <a:spLocks noGrp="1"/>
          </p:cNvSpPr>
          <p:nvPr>
            <p:ph type="body" idx="1"/>
          </p:nvPr>
        </p:nvSpPr>
        <p:spPr bwMode="auto">
          <a:noFill/>
        </p:spPr>
        <p:txBody>
          <a:bodyPr anchor="t" anchorCtr="0" compatLnSpc="1" numCol="1" wrap="square">
            <a:prstTxWarp prst="textNoShape"/>
          </a:bodyPr>
          <a:p>
            <a:pPr eaLnBrk="1" hangingPunct="1">
              <a:spcBef>
                <a:spcPct val="0"/>
              </a:spcBef>
            </a:pPr>
            <a:endParaRPr altLang="en-US" lang="zh-CN" smtClean="0"/>
          </a:p>
        </p:txBody>
      </p:sp>
      <p:sp>
        <p:nvSpPr>
          <p:cNvPr id="1049114" name="灯片编号占位符 3"/>
          <p:cNvSpPr>
            <a:spLocks noGrp="1"/>
          </p:cNvSpPr>
          <p:nvPr>
            <p:ph type="sldNum" sz="quarter" idx="5"/>
          </p:nvPr>
        </p:nvSpPr>
        <p:spPr bwMode="auto">
          <a:noFill/>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r" defTabSz="914400" eaLnBrk="1" fontAlgn="base" hangingPunct="1" indent="0" latinLnBrk="0" lvl="0" marL="0" marR="0" rtl="0">
              <a:lnSpc>
                <a:spcPct val="100000"/>
              </a:lnSpc>
              <a:spcBef>
                <a:spcPct val="0"/>
              </a:spcBef>
              <a:spcAft>
                <a:spcPct val="0"/>
              </a:spcAft>
              <a:buClrTx/>
              <a:buSzTx/>
              <a:buFontTx/>
              <a:buNone/>
            </a:pPr>
            <a:fld id="{9BB74C29-BC24-40FA-ABCF-C0E6427DB919}" type="slidenum">
              <a:rPr altLang="en-US" baseline="0" b="0" cap="none" sz="1200" i="0" kern="1200" kumimoji="0" lang="zh-CN"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rPr>
              <a:pPr algn="r" defTabSz="914400" eaLnBrk="1" fontAlgn="base" hangingPunct="1" indent="0" latinLnBrk="0" lvl="0" marL="0" marR="0" rtl="0">
                <a:lnSpc>
                  <a:spcPct val="100000"/>
                </a:lnSpc>
                <a:spcBef>
                  <a:spcPct val="0"/>
                </a:spcBef>
                <a:spcAft>
                  <a:spcPct val="0"/>
                </a:spcAft>
                <a:buClrTx/>
                <a:buSzTx/>
                <a:buFontTx/>
                <a:buNone/>
              </a:pPr>
            </a:fld>
            <a:endParaRPr altLang="zh-CN" baseline="0" b="0" cap="none" sz="1200" i="0" kern="1200" kumimoji="0" lang="en-US" noProof="0" normalizeH="0" spc="0" strike="noStrike" u="none" smtClean="0">
              <a:ln>
                <a:noFill/>
              </a:ln>
              <a:solidFill>
                <a:prstClr val="black"/>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24" name=""/>
        <p:cNvGrpSpPr/>
        <p:nvPr/>
      </p:nvGrpSpPr>
      <p:grpSpPr>
        <a:xfrm>
          <a:off x="0" y="0"/>
          <a:ext cx="0" cy="0"/>
          <a:chOff x="0" y="0"/>
          <a:chExt cx="0" cy="0"/>
        </a:xfrm>
      </p:grpSpPr>
      <p:sp>
        <p:nvSpPr>
          <p:cNvPr id="1049576" name="标题 1"/>
          <p:cNvSpPr>
            <a:spLocks noGrp="1"/>
          </p:cNvSpPr>
          <p:nvPr>
            <p:ph type="ctrTitle"/>
          </p:nvPr>
        </p:nvSpPr>
        <p:spPr>
          <a:xfrm>
            <a:off x="685800" y="2130425"/>
            <a:ext cx="7772400" cy="1470025"/>
          </a:xfrm>
        </p:spPr>
        <p:txBody>
          <a:bodyPr/>
          <a:p>
            <a:r>
              <a:rPr altLang="en-US" lang="zh-CN" smtClean="0"/>
              <a:t>单击此处编辑母版标题样式</a:t>
            </a:r>
            <a:endParaRPr altLang="en-US" lang="zh-CN"/>
          </a:p>
        </p:txBody>
      </p:sp>
      <p:sp>
        <p:nvSpPr>
          <p:cNvPr id="1049577" name="副标题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altLang="en-US" lang="zh-CN" smtClean="0"/>
              <a:t>单击此处编辑母版副标题样式</a:t>
            </a:r>
            <a:endParaRPr altLang="en-US" lang="zh-CN"/>
          </a:p>
        </p:txBody>
      </p:sp>
      <p:sp>
        <p:nvSpPr>
          <p:cNvPr id="1049578" name="日期占位符 3"/>
          <p:cNvSpPr>
            <a:spLocks noGrp="1"/>
          </p:cNvSpPr>
          <p:nvPr>
            <p:ph type="dt" sz="half" idx="10"/>
          </p:nvPr>
        </p:nvSpPr>
        <p:spPr/>
        <p:txBody>
          <a:bodyPr/>
          <a:p>
            <a:fld id="{3118D0C6-B99D-4445-91E5-84F0FADCD531}" type="datetimeFigureOut">
              <a:rPr altLang="en-US" lang="zh-CN" smtClean="0"/>
            </a:fld>
            <a:endParaRPr altLang="en-US" lang="zh-CN"/>
          </a:p>
        </p:txBody>
      </p:sp>
      <p:sp>
        <p:nvSpPr>
          <p:cNvPr id="1049579" name="页脚占位符 4"/>
          <p:cNvSpPr>
            <a:spLocks noGrp="1"/>
          </p:cNvSpPr>
          <p:nvPr>
            <p:ph type="ftr" sz="quarter" idx="11"/>
          </p:nvPr>
        </p:nvSpPr>
        <p:spPr/>
        <p:txBody>
          <a:bodyPr/>
          <a:p>
            <a:endParaRPr altLang="en-US" lang="zh-CN"/>
          </a:p>
        </p:txBody>
      </p:sp>
      <p:sp>
        <p:nvSpPr>
          <p:cNvPr id="1049580" name="灯片编号占位符 5"/>
          <p:cNvSpPr>
            <a:spLocks noGrp="1"/>
          </p:cNvSpPr>
          <p:nvPr>
            <p:ph type="sldNum" sz="quarter" idx="12"/>
          </p:nvPr>
        </p:nvSpPr>
        <p:spPr/>
        <p:txBody>
          <a:bodyPr/>
          <a:p>
            <a:fld id="{4D0D367B-05BB-4D2D-90F5-A03A57CCEA7F}"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27" name=""/>
        <p:cNvGrpSpPr/>
        <p:nvPr/>
      </p:nvGrpSpPr>
      <p:grpSpPr>
        <a:xfrm>
          <a:off x="0" y="0"/>
          <a:ext cx="0" cy="0"/>
          <a:chOff x="0" y="0"/>
          <a:chExt cx="0" cy="0"/>
        </a:xfrm>
      </p:grpSpPr>
      <p:sp>
        <p:nvSpPr>
          <p:cNvPr id="1049592" name="标题 1"/>
          <p:cNvSpPr>
            <a:spLocks noGrp="1"/>
          </p:cNvSpPr>
          <p:nvPr>
            <p:ph type="title"/>
          </p:nvPr>
        </p:nvSpPr>
        <p:spPr/>
        <p:txBody>
          <a:bodyPr/>
          <a:p>
            <a:r>
              <a:rPr altLang="en-US" lang="zh-CN" smtClean="0"/>
              <a:t>单击此处编辑母版标题样式</a:t>
            </a:r>
            <a:endParaRPr altLang="en-US" lang="zh-CN"/>
          </a:p>
        </p:txBody>
      </p:sp>
      <p:sp>
        <p:nvSpPr>
          <p:cNvPr id="1049593"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94" name="日期占位符 3"/>
          <p:cNvSpPr>
            <a:spLocks noGrp="1"/>
          </p:cNvSpPr>
          <p:nvPr>
            <p:ph type="dt" sz="half" idx="10"/>
          </p:nvPr>
        </p:nvSpPr>
        <p:spPr/>
        <p:txBody>
          <a:bodyPr/>
          <a:p>
            <a:fld id="{3118D0C6-B99D-4445-91E5-84F0FADCD531}" type="datetimeFigureOut">
              <a:rPr altLang="en-US" lang="zh-CN" smtClean="0"/>
            </a:fld>
            <a:endParaRPr altLang="en-US" lang="zh-CN"/>
          </a:p>
        </p:txBody>
      </p:sp>
      <p:sp>
        <p:nvSpPr>
          <p:cNvPr id="1049595" name="页脚占位符 4"/>
          <p:cNvSpPr>
            <a:spLocks noGrp="1"/>
          </p:cNvSpPr>
          <p:nvPr>
            <p:ph type="ftr" sz="quarter" idx="11"/>
          </p:nvPr>
        </p:nvSpPr>
        <p:spPr/>
        <p:txBody>
          <a:bodyPr/>
          <a:p>
            <a:endParaRPr altLang="en-US" lang="zh-CN"/>
          </a:p>
        </p:txBody>
      </p:sp>
      <p:sp>
        <p:nvSpPr>
          <p:cNvPr id="1049596" name="灯片编号占位符 5"/>
          <p:cNvSpPr>
            <a:spLocks noGrp="1"/>
          </p:cNvSpPr>
          <p:nvPr>
            <p:ph type="sldNum" sz="quarter" idx="12"/>
          </p:nvPr>
        </p:nvSpPr>
        <p:spPr/>
        <p:txBody>
          <a:bodyPr/>
          <a:p>
            <a:fld id="{4D0D367B-05BB-4D2D-90F5-A03A57CCEA7F}"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23" name=""/>
        <p:cNvGrpSpPr/>
        <p:nvPr/>
      </p:nvGrpSpPr>
      <p:grpSpPr>
        <a:xfrm>
          <a:off x="0" y="0"/>
          <a:ext cx="0" cy="0"/>
          <a:chOff x="0" y="0"/>
          <a:chExt cx="0" cy="0"/>
        </a:xfrm>
      </p:grpSpPr>
      <p:sp>
        <p:nvSpPr>
          <p:cNvPr id="1049571" name="竖排标题 1"/>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9572" name="竖排文字占位符 2"/>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73" name="日期占位符 3"/>
          <p:cNvSpPr>
            <a:spLocks noGrp="1"/>
          </p:cNvSpPr>
          <p:nvPr>
            <p:ph type="dt" sz="half" idx="10"/>
          </p:nvPr>
        </p:nvSpPr>
        <p:spPr/>
        <p:txBody>
          <a:bodyPr/>
          <a:p>
            <a:fld id="{3118D0C6-B99D-4445-91E5-84F0FADCD531}" type="datetimeFigureOut">
              <a:rPr altLang="en-US" lang="zh-CN" smtClean="0"/>
            </a:fld>
            <a:endParaRPr altLang="en-US" lang="zh-CN"/>
          </a:p>
        </p:txBody>
      </p:sp>
      <p:sp>
        <p:nvSpPr>
          <p:cNvPr id="1049574" name="页脚占位符 4"/>
          <p:cNvSpPr>
            <a:spLocks noGrp="1"/>
          </p:cNvSpPr>
          <p:nvPr>
            <p:ph type="ftr" sz="quarter" idx="11"/>
          </p:nvPr>
        </p:nvSpPr>
        <p:spPr/>
        <p:txBody>
          <a:bodyPr/>
          <a:p>
            <a:endParaRPr altLang="en-US" lang="zh-CN"/>
          </a:p>
        </p:txBody>
      </p:sp>
      <p:sp>
        <p:nvSpPr>
          <p:cNvPr id="1049575" name="灯片编号占位符 5"/>
          <p:cNvSpPr>
            <a:spLocks noGrp="1"/>
          </p:cNvSpPr>
          <p:nvPr>
            <p:ph type="sldNum" sz="quarter" idx="12"/>
          </p:nvPr>
        </p:nvSpPr>
        <p:spPr/>
        <p:txBody>
          <a:bodyPr/>
          <a:p>
            <a:fld id="{4D0D367B-05BB-4D2D-90F5-A03A57CCEA7F}"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43" name=""/>
        <p:cNvGrpSpPr/>
        <p:nvPr/>
      </p:nvGrpSpPr>
      <p:grpSpPr>
        <a:xfrm>
          <a:off x="0" y="0"/>
          <a:ext cx="0" cy="0"/>
          <a:chOff x="0" y="0"/>
          <a:chExt cx="0" cy="0"/>
        </a:xfrm>
      </p:grpSpPr>
      <p:sp>
        <p:nvSpPr>
          <p:cNvPr id="1049652" name="标题 1"/>
          <p:cNvSpPr>
            <a:spLocks noGrp="1"/>
          </p:cNvSpPr>
          <p:nvPr>
            <p:ph type="ctrTitle"/>
          </p:nvPr>
        </p:nvSpPr>
        <p:spPr>
          <a:xfrm>
            <a:off x="685800" y="2130425"/>
            <a:ext cx="7772400" cy="1470025"/>
          </a:xfrm>
        </p:spPr>
        <p:txBody>
          <a:bodyPr/>
          <a:p>
            <a:r>
              <a:rPr altLang="en-US" lang="zh-CN" smtClean="0"/>
              <a:t>单击此处编辑母版标题样式</a:t>
            </a:r>
            <a:endParaRPr altLang="en-US" lang="zh-CN"/>
          </a:p>
        </p:txBody>
      </p:sp>
      <p:sp>
        <p:nvSpPr>
          <p:cNvPr id="1049653" name="副标题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altLang="en-US" lang="zh-CN" smtClean="0"/>
              <a:t>单击此处编辑母版副标题样式</a:t>
            </a:r>
            <a:endParaRPr altLang="en-US" lang="zh-CN"/>
          </a:p>
        </p:txBody>
      </p:sp>
      <p:sp>
        <p:nvSpPr>
          <p:cNvPr id="1049654" name="日期占位符 3"/>
          <p:cNvSpPr>
            <a:spLocks noGrp="1"/>
          </p:cNvSpPr>
          <p:nvPr>
            <p:ph type="dt" sz="half" idx="10"/>
          </p:nvPr>
        </p:nvSpPr>
        <p:spPr/>
        <p:txBody>
          <a:bodyPr/>
          <a:p>
            <a:endParaRPr altLang="zh-CN" lang="en-US"/>
          </a:p>
        </p:txBody>
      </p:sp>
      <p:sp>
        <p:nvSpPr>
          <p:cNvPr id="1049655" name="页脚占位符 4"/>
          <p:cNvSpPr>
            <a:spLocks noGrp="1"/>
          </p:cNvSpPr>
          <p:nvPr>
            <p:ph type="ftr" sz="quarter" idx="11"/>
          </p:nvPr>
        </p:nvSpPr>
        <p:spPr/>
        <p:txBody>
          <a:bodyPr/>
          <a:p>
            <a:endParaRPr altLang="zh-CN" lang="en-US"/>
          </a:p>
        </p:txBody>
      </p:sp>
      <p:sp>
        <p:nvSpPr>
          <p:cNvPr id="1049656" name="灯片编号占位符 5"/>
          <p:cNvSpPr>
            <a:spLocks noGrp="1"/>
          </p:cNvSpPr>
          <p:nvPr>
            <p:ph type="sldNum" sz="quarter" idx="12"/>
          </p:nvPr>
        </p:nvSpPr>
        <p:spPr/>
        <p:txBody>
          <a:bodyPr/>
          <a:p>
            <a:fld id="{57BB59A0-302C-40B4-A47C-873A53AE4B91}" type="slidenum">
              <a:rPr altLang="en-US" lang="zh-CN"/>
            </a:fld>
            <a:endParaRPr altLang="zh-CN"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346" name=""/>
        <p:cNvGrpSpPr/>
        <p:nvPr/>
      </p:nvGrpSpPr>
      <p:grpSpPr>
        <a:xfrm>
          <a:off x="0" y="0"/>
          <a:ext cx="0" cy="0"/>
          <a:chOff x="0" y="0"/>
          <a:chExt cx="0" cy="0"/>
        </a:xfrm>
      </p:grpSpPr>
      <p:sp>
        <p:nvSpPr>
          <p:cNvPr id="1049668" name="标题 1"/>
          <p:cNvSpPr>
            <a:spLocks noGrp="1"/>
          </p:cNvSpPr>
          <p:nvPr>
            <p:ph type="title"/>
          </p:nvPr>
        </p:nvSpPr>
        <p:spPr/>
        <p:txBody>
          <a:bodyPr/>
          <a:p>
            <a:r>
              <a:rPr altLang="en-US" lang="zh-CN" smtClean="0"/>
              <a:t>单击此处编辑母版标题样式</a:t>
            </a:r>
            <a:endParaRPr altLang="en-US" lang="zh-CN"/>
          </a:p>
        </p:txBody>
      </p:sp>
      <p:sp>
        <p:nvSpPr>
          <p:cNvPr id="1049669"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670" name="日期占位符 3"/>
          <p:cNvSpPr>
            <a:spLocks noGrp="1"/>
          </p:cNvSpPr>
          <p:nvPr>
            <p:ph type="dt" sz="half" idx="10"/>
          </p:nvPr>
        </p:nvSpPr>
        <p:spPr/>
        <p:txBody>
          <a:bodyPr/>
          <a:p>
            <a:endParaRPr altLang="zh-CN" lang="en-US"/>
          </a:p>
        </p:txBody>
      </p:sp>
      <p:sp>
        <p:nvSpPr>
          <p:cNvPr id="1049671" name="页脚占位符 4"/>
          <p:cNvSpPr>
            <a:spLocks noGrp="1"/>
          </p:cNvSpPr>
          <p:nvPr>
            <p:ph type="ftr" sz="quarter" idx="11"/>
          </p:nvPr>
        </p:nvSpPr>
        <p:spPr/>
        <p:txBody>
          <a:bodyPr/>
          <a:p>
            <a:endParaRPr altLang="zh-CN" lang="en-US"/>
          </a:p>
        </p:txBody>
      </p:sp>
      <p:sp>
        <p:nvSpPr>
          <p:cNvPr id="1049672" name="灯片编号占位符 5"/>
          <p:cNvSpPr>
            <a:spLocks noGrp="1"/>
          </p:cNvSpPr>
          <p:nvPr>
            <p:ph type="sldNum" sz="quarter" idx="12"/>
          </p:nvPr>
        </p:nvSpPr>
        <p:spPr/>
        <p:txBody>
          <a:bodyPr/>
          <a:p>
            <a:fld id="{F5AD05B4-97D1-41C7-BF45-AFE171939F60}" type="slidenum">
              <a:rPr altLang="en-US" lang="zh-CN"/>
            </a:fld>
            <a:endParaRPr altLang="zh-CN"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47" name=""/>
        <p:cNvGrpSpPr/>
        <p:nvPr/>
      </p:nvGrpSpPr>
      <p:grpSpPr>
        <a:xfrm>
          <a:off x="0" y="0"/>
          <a:ext cx="0" cy="0"/>
          <a:chOff x="0" y="0"/>
          <a:chExt cx="0" cy="0"/>
        </a:xfrm>
      </p:grpSpPr>
      <p:sp>
        <p:nvSpPr>
          <p:cNvPr id="1049673" name="标题 1"/>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9674" name="文本占位符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en-US" lang="zh-CN" smtClean="0"/>
              <a:t>单击此处编辑母版文本样式</a:t>
            </a:r>
          </a:p>
        </p:txBody>
      </p:sp>
      <p:sp>
        <p:nvSpPr>
          <p:cNvPr id="1049675" name="日期占位符 3"/>
          <p:cNvSpPr>
            <a:spLocks noGrp="1"/>
          </p:cNvSpPr>
          <p:nvPr>
            <p:ph type="dt" sz="half" idx="10"/>
          </p:nvPr>
        </p:nvSpPr>
        <p:spPr/>
        <p:txBody>
          <a:bodyPr/>
          <a:p>
            <a:endParaRPr altLang="zh-CN" lang="en-US"/>
          </a:p>
        </p:txBody>
      </p:sp>
      <p:sp>
        <p:nvSpPr>
          <p:cNvPr id="1049676" name="页脚占位符 4"/>
          <p:cNvSpPr>
            <a:spLocks noGrp="1"/>
          </p:cNvSpPr>
          <p:nvPr>
            <p:ph type="ftr" sz="quarter" idx="11"/>
          </p:nvPr>
        </p:nvSpPr>
        <p:spPr/>
        <p:txBody>
          <a:bodyPr/>
          <a:p>
            <a:endParaRPr altLang="zh-CN" lang="en-US"/>
          </a:p>
        </p:txBody>
      </p:sp>
      <p:sp>
        <p:nvSpPr>
          <p:cNvPr id="1049677" name="灯片编号占位符 5"/>
          <p:cNvSpPr>
            <a:spLocks noGrp="1"/>
          </p:cNvSpPr>
          <p:nvPr>
            <p:ph type="sldNum" sz="quarter" idx="12"/>
          </p:nvPr>
        </p:nvSpPr>
        <p:spPr/>
        <p:txBody>
          <a:bodyPr/>
          <a:p>
            <a:fld id="{53DFBCD5-62FD-46B6-AACE-9037A3F95D83}" type="slidenum">
              <a:rPr altLang="en-US" lang="zh-CN"/>
            </a:fld>
            <a:endParaRPr altLang="zh-CN"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339" name=""/>
        <p:cNvGrpSpPr/>
        <p:nvPr/>
      </p:nvGrpSpPr>
      <p:grpSpPr>
        <a:xfrm>
          <a:off x="0" y="0"/>
          <a:ext cx="0" cy="0"/>
          <a:chOff x="0" y="0"/>
          <a:chExt cx="0" cy="0"/>
        </a:xfrm>
      </p:grpSpPr>
      <p:sp>
        <p:nvSpPr>
          <p:cNvPr id="1049628" name="标题 1"/>
          <p:cNvSpPr>
            <a:spLocks noGrp="1"/>
          </p:cNvSpPr>
          <p:nvPr>
            <p:ph type="title"/>
          </p:nvPr>
        </p:nvSpPr>
        <p:spPr/>
        <p:txBody>
          <a:bodyPr/>
          <a:p>
            <a:r>
              <a:rPr altLang="en-US" lang="zh-CN" smtClean="0"/>
              <a:t>单击此处编辑母版标题样式</a:t>
            </a:r>
            <a:endParaRPr altLang="en-US" lang="zh-CN"/>
          </a:p>
        </p:txBody>
      </p:sp>
      <p:sp>
        <p:nvSpPr>
          <p:cNvPr id="1049629"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630"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631" name="日期占位符 3"/>
          <p:cNvSpPr>
            <a:spLocks noGrp="1"/>
          </p:cNvSpPr>
          <p:nvPr>
            <p:ph type="dt" sz="half" idx="10"/>
          </p:nvPr>
        </p:nvSpPr>
        <p:spPr/>
        <p:txBody>
          <a:bodyPr/>
          <a:p>
            <a:endParaRPr altLang="zh-CN" lang="en-US"/>
          </a:p>
        </p:txBody>
      </p:sp>
      <p:sp>
        <p:nvSpPr>
          <p:cNvPr id="1049632" name="页脚占位符 4"/>
          <p:cNvSpPr>
            <a:spLocks noGrp="1"/>
          </p:cNvSpPr>
          <p:nvPr>
            <p:ph type="ftr" sz="quarter" idx="11"/>
          </p:nvPr>
        </p:nvSpPr>
        <p:spPr/>
        <p:txBody>
          <a:bodyPr/>
          <a:p>
            <a:endParaRPr altLang="zh-CN" lang="en-US"/>
          </a:p>
        </p:txBody>
      </p:sp>
      <p:sp>
        <p:nvSpPr>
          <p:cNvPr id="1049633" name="灯片编号占位符 5"/>
          <p:cNvSpPr>
            <a:spLocks noGrp="1"/>
          </p:cNvSpPr>
          <p:nvPr>
            <p:ph type="sldNum" sz="quarter" idx="12"/>
          </p:nvPr>
        </p:nvSpPr>
        <p:spPr/>
        <p:txBody>
          <a:bodyPr/>
          <a:p>
            <a:fld id="{1CF1DE59-F8D4-4477-A090-D1B41AB18B64}" type="slidenum">
              <a:rPr altLang="en-US" lang="zh-CN"/>
            </a:fld>
            <a:endParaRPr altLang="zh-CN"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342" name=""/>
        <p:cNvGrpSpPr/>
        <p:nvPr/>
      </p:nvGrpSpPr>
      <p:grpSpPr>
        <a:xfrm>
          <a:off x="0" y="0"/>
          <a:ext cx="0" cy="0"/>
          <a:chOff x="0" y="0"/>
          <a:chExt cx="0" cy="0"/>
        </a:xfrm>
      </p:grpSpPr>
      <p:sp>
        <p:nvSpPr>
          <p:cNvPr id="1049644" name="标题 1"/>
          <p:cNvSpPr>
            <a:spLocks noGrp="1"/>
          </p:cNvSpPr>
          <p:nvPr>
            <p:ph type="title"/>
          </p:nvPr>
        </p:nvSpPr>
        <p:spPr/>
        <p:txBody>
          <a:bodyPr/>
          <a:p>
            <a:r>
              <a:rPr altLang="en-US" lang="zh-CN" smtClean="0"/>
              <a:t>单击此处编辑母版标题样式</a:t>
            </a:r>
            <a:endParaRPr altLang="en-US" lang="zh-CN"/>
          </a:p>
        </p:txBody>
      </p:sp>
      <p:sp>
        <p:nvSpPr>
          <p:cNvPr id="1049645"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646"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647"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648"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649" name="日期占位符 3"/>
          <p:cNvSpPr>
            <a:spLocks noGrp="1"/>
          </p:cNvSpPr>
          <p:nvPr>
            <p:ph type="dt" sz="half" idx="10"/>
          </p:nvPr>
        </p:nvSpPr>
        <p:spPr/>
        <p:txBody>
          <a:bodyPr/>
          <a:p>
            <a:endParaRPr altLang="zh-CN" lang="en-US"/>
          </a:p>
        </p:txBody>
      </p:sp>
      <p:sp>
        <p:nvSpPr>
          <p:cNvPr id="1049650" name="页脚占位符 4"/>
          <p:cNvSpPr>
            <a:spLocks noGrp="1"/>
          </p:cNvSpPr>
          <p:nvPr>
            <p:ph type="ftr" sz="quarter" idx="11"/>
          </p:nvPr>
        </p:nvSpPr>
        <p:spPr/>
        <p:txBody>
          <a:bodyPr/>
          <a:p>
            <a:endParaRPr altLang="zh-CN" lang="en-US"/>
          </a:p>
        </p:txBody>
      </p:sp>
      <p:sp>
        <p:nvSpPr>
          <p:cNvPr id="1049651" name="灯片编号占位符 5"/>
          <p:cNvSpPr>
            <a:spLocks noGrp="1"/>
          </p:cNvSpPr>
          <p:nvPr>
            <p:ph type="sldNum" sz="quarter" idx="12"/>
          </p:nvPr>
        </p:nvSpPr>
        <p:spPr/>
        <p:txBody>
          <a:bodyPr/>
          <a:p>
            <a:fld id="{18101E6A-FF4F-4FFC-AC1B-4B3720401D0A}" type="slidenum">
              <a:rPr altLang="en-US" lang="zh-CN"/>
            </a:fld>
            <a:endParaRPr altLang="zh-CN"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41" name=""/>
        <p:cNvGrpSpPr/>
        <p:nvPr/>
      </p:nvGrpSpPr>
      <p:grpSpPr>
        <a:xfrm>
          <a:off x="0" y="0"/>
          <a:ext cx="0" cy="0"/>
          <a:chOff x="0" y="0"/>
          <a:chExt cx="0" cy="0"/>
        </a:xfrm>
      </p:grpSpPr>
      <p:sp>
        <p:nvSpPr>
          <p:cNvPr id="1049640" name="标题 1"/>
          <p:cNvSpPr>
            <a:spLocks noGrp="1"/>
          </p:cNvSpPr>
          <p:nvPr>
            <p:ph type="title"/>
          </p:nvPr>
        </p:nvSpPr>
        <p:spPr/>
        <p:txBody>
          <a:bodyPr/>
          <a:p>
            <a:r>
              <a:rPr altLang="en-US" lang="zh-CN" smtClean="0"/>
              <a:t>单击此处编辑母版标题样式</a:t>
            </a:r>
            <a:endParaRPr altLang="en-US" lang="zh-CN"/>
          </a:p>
        </p:txBody>
      </p:sp>
      <p:sp>
        <p:nvSpPr>
          <p:cNvPr id="1049641" name="日期占位符 3"/>
          <p:cNvSpPr>
            <a:spLocks noGrp="1"/>
          </p:cNvSpPr>
          <p:nvPr>
            <p:ph type="dt" sz="half" idx="10"/>
          </p:nvPr>
        </p:nvSpPr>
        <p:spPr/>
        <p:txBody>
          <a:bodyPr/>
          <a:p>
            <a:endParaRPr altLang="zh-CN" lang="en-US"/>
          </a:p>
        </p:txBody>
      </p:sp>
      <p:sp>
        <p:nvSpPr>
          <p:cNvPr id="1049642" name="页脚占位符 4"/>
          <p:cNvSpPr>
            <a:spLocks noGrp="1"/>
          </p:cNvSpPr>
          <p:nvPr>
            <p:ph type="ftr" sz="quarter" idx="11"/>
          </p:nvPr>
        </p:nvSpPr>
        <p:spPr/>
        <p:txBody>
          <a:bodyPr/>
          <a:p>
            <a:endParaRPr altLang="zh-CN" lang="en-US"/>
          </a:p>
        </p:txBody>
      </p:sp>
      <p:sp>
        <p:nvSpPr>
          <p:cNvPr id="1049643" name="灯片编号占位符 5"/>
          <p:cNvSpPr>
            <a:spLocks noGrp="1"/>
          </p:cNvSpPr>
          <p:nvPr>
            <p:ph type="sldNum" sz="quarter" idx="12"/>
          </p:nvPr>
        </p:nvSpPr>
        <p:spPr/>
        <p:txBody>
          <a:bodyPr/>
          <a:p>
            <a:fld id="{0B24E297-D31E-4243-95A4-1A2C9492A61E}" type="slidenum">
              <a:rPr altLang="en-US" lang="zh-CN"/>
            </a:fld>
            <a:endParaRPr altLang="zh-CN"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91" name=""/>
        <p:cNvGrpSpPr/>
        <p:nvPr/>
      </p:nvGrpSpPr>
      <p:grpSpPr>
        <a:xfrm>
          <a:off x="0" y="0"/>
          <a:ext cx="0" cy="0"/>
          <a:chOff x="0" y="0"/>
          <a:chExt cx="0" cy="0"/>
        </a:xfrm>
      </p:grpSpPr>
      <p:sp>
        <p:nvSpPr>
          <p:cNvPr id="1048815" name="日期占位符 3"/>
          <p:cNvSpPr>
            <a:spLocks noGrp="1"/>
          </p:cNvSpPr>
          <p:nvPr>
            <p:ph type="dt" sz="half" idx="10"/>
          </p:nvPr>
        </p:nvSpPr>
        <p:spPr/>
        <p:txBody>
          <a:bodyPr/>
          <a:p>
            <a:endParaRPr altLang="zh-CN" lang="en-US"/>
          </a:p>
        </p:txBody>
      </p:sp>
      <p:sp>
        <p:nvSpPr>
          <p:cNvPr id="1048816" name="页脚占位符 4"/>
          <p:cNvSpPr>
            <a:spLocks noGrp="1"/>
          </p:cNvSpPr>
          <p:nvPr>
            <p:ph type="ftr" sz="quarter" idx="11"/>
          </p:nvPr>
        </p:nvSpPr>
        <p:spPr/>
        <p:txBody>
          <a:bodyPr/>
          <a:p>
            <a:endParaRPr altLang="zh-CN" lang="en-US"/>
          </a:p>
        </p:txBody>
      </p:sp>
      <p:sp>
        <p:nvSpPr>
          <p:cNvPr id="1048817" name="灯片编号占位符 5"/>
          <p:cNvSpPr>
            <a:spLocks noGrp="1"/>
          </p:cNvSpPr>
          <p:nvPr>
            <p:ph type="sldNum" sz="quarter" idx="12"/>
          </p:nvPr>
        </p:nvSpPr>
        <p:spPr/>
        <p:txBody>
          <a:bodyPr/>
          <a:p>
            <a:fld id="{17441242-D7AD-40FE-9253-746029832951}" type="slidenum">
              <a:rPr altLang="en-US" lang="zh-CN"/>
            </a:fld>
            <a:endParaRPr altLang="zh-CN"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340" name=""/>
        <p:cNvGrpSpPr/>
        <p:nvPr/>
      </p:nvGrpSpPr>
      <p:grpSpPr>
        <a:xfrm>
          <a:off x="0" y="0"/>
          <a:ext cx="0" cy="0"/>
          <a:chOff x="0" y="0"/>
          <a:chExt cx="0" cy="0"/>
        </a:xfrm>
      </p:grpSpPr>
      <p:sp>
        <p:nvSpPr>
          <p:cNvPr id="1049634" name="标题 1"/>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9635"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636"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9637" name="日期占位符 3"/>
          <p:cNvSpPr>
            <a:spLocks noGrp="1"/>
          </p:cNvSpPr>
          <p:nvPr>
            <p:ph type="dt" sz="half" idx="10"/>
          </p:nvPr>
        </p:nvSpPr>
        <p:spPr/>
        <p:txBody>
          <a:bodyPr/>
          <a:p>
            <a:endParaRPr altLang="zh-CN" lang="en-US"/>
          </a:p>
        </p:txBody>
      </p:sp>
      <p:sp>
        <p:nvSpPr>
          <p:cNvPr id="1049638" name="页脚占位符 4"/>
          <p:cNvSpPr>
            <a:spLocks noGrp="1"/>
          </p:cNvSpPr>
          <p:nvPr>
            <p:ph type="ftr" sz="quarter" idx="11"/>
          </p:nvPr>
        </p:nvSpPr>
        <p:spPr/>
        <p:txBody>
          <a:bodyPr/>
          <a:p>
            <a:endParaRPr altLang="zh-CN" lang="en-US"/>
          </a:p>
        </p:txBody>
      </p:sp>
      <p:sp>
        <p:nvSpPr>
          <p:cNvPr id="1049639" name="灯片编号占位符 5"/>
          <p:cNvSpPr>
            <a:spLocks noGrp="1"/>
          </p:cNvSpPr>
          <p:nvPr>
            <p:ph type="sldNum" sz="quarter" idx="12"/>
          </p:nvPr>
        </p:nvSpPr>
        <p:spPr/>
        <p:txBody>
          <a:bodyPr/>
          <a:p>
            <a:fld id="{3230D3EC-AD0F-4E39-8771-09F003EE85ED}" type="slidenum">
              <a:rPr altLang="en-US" lang="zh-CN"/>
            </a:fld>
            <a:endParaRPr altLang="zh-CN"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320" name=""/>
        <p:cNvGrpSpPr/>
        <p:nvPr/>
      </p:nvGrpSpPr>
      <p:grpSpPr>
        <a:xfrm>
          <a:off x="0" y="0"/>
          <a:ext cx="0" cy="0"/>
          <a:chOff x="0" y="0"/>
          <a:chExt cx="0" cy="0"/>
        </a:xfrm>
      </p:grpSpPr>
      <p:sp>
        <p:nvSpPr>
          <p:cNvPr id="1049554" name="标题 1"/>
          <p:cNvSpPr>
            <a:spLocks noGrp="1"/>
          </p:cNvSpPr>
          <p:nvPr>
            <p:ph type="title"/>
          </p:nvPr>
        </p:nvSpPr>
        <p:spPr/>
        <p:txBody>
          <a:bodyPr/>
          <a:p>
            <a:r>
              <a:rPr altLang="en-US" lang="zh-CN" smtClean="0"/>
              <a:t>单击此处编辑母版标题样式</a:t>
            </a:r>
            <a:endParaRPr altLang="en-US" lang="zh-CN"/>
          </a:p>
        </p:txBody>
      </p:sp>
      <p:sp>
        <p:nvSpPr>
          <p:cNvPr id="1049555"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56" name="日期占位符 3"/>
          <p:cNvSpPr>
            <a:spLocks noGrp="1"/>
          </p:cNvSpPr>
          <p:nvPr>
            <p:ph type="dt" sz="half" idx="10"/>
          </p:nvPr>
        </p:nvSpPr>
        <p:spPr/>
        <p:txBody>
          <a:bodyPr/>
          <a:p>
            <a:fld id="{3118D0C6-B99D-4445-91E5-84F0FADCD531}" type="datetimeFigureOut">
              <a:rPr altLang="en-US" lang="zh-CN" smtClean="0"/>
            </a:fld>
            <a:endParaRPr altLang="en-US" lang="zh-CN"/>
          </a:p>
        </p:txBody>
      </p:sp>
      <p:sp>
        <p:nvSpPr>
          <p:cNvPr id="1049557" name="页脚占位符 4"/>
          <p:cNvSpPr>
            <a:spLocks noGrp="1"/>
          </p:cNvSpPr>
          <p:nvPr>
            <p:ph type="ftr" sz="quarter" idx="11"/>
          </p:nvPr>
        </p:nvSpPr>
        <p:spPr/>
        <p:txBody>
          <a:bodyPr/>
          <a:p>
            <a:endParaRPr altLang="en-US" lang="zh-CN"/>
          </a:p>
        </p:txBody>
      </p:sp>
      <p:sp>
        <p:nvSpPr>
          <p:cNvPr id="1049558" name="灯片编号占位符 5"/>
          <p:cNvSpPr>
            <a:spLocks noGrp="1"/>
          </p:cNvSpPr>
          <p:nvPr>
            <p:ph type="sldNum" sz="quarter" idx="12"/>
          </p:nvPr>
        </p:nvSpPr>
        <p:spPr/>
        <p:txBody>
          <a:bodyPr/>
          <a:p>
            <a:fld id="{4D0D367B-05BB-4D2D-90F5-A03A57CCEA7F}" type="slidenum">
              <a:rPr altLang="en-US" lang="zh-CN" smtClean="0"/>
            </a:fld>
            <a:endParaRPr altLang="en-US"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45" name=""/>
        <p:cNvGrpSpPr/>
        <p:nvPr/>
      </p:nvGrpSpPr>
      <p:grpSpPr>
        <a:xfrm>
          <a:off x="0" y="0"/>
          <a:ext cx="0" cy="0"/>
          <a:chOff x="0" y="0"/>
          <a:chExt cx="0" cy="0"/>
        </a:xfrm>
      </p:grpSpPr>
      <p:sp>
        <p:nvSpPr>
          <p:cNvPr id="1049662"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9663" name="图片占位符 2"/>
          <p:cNvSpPr>
            <a:spLocks noGrp="1"/>
          </p:cNvSpPr>
          <p:nvPr>
            <p:ph type="pic" idx="1"/>
          </p:nvPr>
        </p:nvSpPr>
        <p:spPr>
          <a:xfrm>
            <a:off x="1792288" y="612775"/>
            <a:ext cx="5486400" cy="4114800"/>
          </a:xfrm>
        </p:spPr>
        <p:txBody>
          <a:bodyPr rtlCol="0">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altLang="en-US" lang="zh-CN" noProof="0" smtClean="0"/>
          </a:p>
        </p:txBody>
      </p:sp>
      <p:sp>
        <p:nvSpPr>
          <p:cNvPr id="1049664"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9665" name="日期占位符 3"/>
          <p:cNvSpPr>
            <a:spLocks noGrp="1"/>
          </p:cNvSpPr>
          <p:nvPr>
            <p:ph type="dt" sz="half" idx="10"/>
          </p:nvPr>
        </p:nvSpPr>
        <p:spPr/>
        <p:txBody>
          <a:bodyPr/>
          <a:p>
            <a:endParaRPr altLang="zh-CN" lang="en-US"/>
          </a:p>
        </p:txBody>
      </p:sp>
      <p:sp>
        <p:nvSpPr>
          <p:cNvPr id="1049666" name="页脚占位符 4"/>
          <p:cNvSpPr>
            <a:spLocks noGrp="1"/>
          </p:cNvSpPr>
          <p:nvPr>
            <p:ph type="ftr" sz="quarter" idx="11"/>
          </p:nvPr>
        </p:nvSpPr>
        <p:spPr/>
        <p:txBody>
          <a:bodyPr/>
          <a:p>
            <a:endParaRPr altLang="zh-CN" lang="en-US"/>
          </a:p>
        </p:txBody>
      </p:sp>
      <p:sp>
        <p:nvSpPr>
          <p:cNvPr id="1049667" name="灯片编号占位符 5"/>
          <p:cNvSpPr>
            <a:spLocks noGrp="1"/>
          </p:cNvSpPr>
          <p:nvPr>
            <p:ph type="sldNum" sz="quarter" idx="12"/>
          </p:nvPr>
        </p:nvSpPr>
        <p:spPr/>
        <p:txBody>
          <a:bodyPr/>
          <a:p>
            <a:fld id="{4C5272FE-5D72-4205-B98A-9C2530E4B919}" type="slidenum">
              <a:rPr altLang="en-US" lang="zh-CN"/>
            </a:fld>
            <a:endParaRPr altLang="zh-CN"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44" name=""/>
        <p:cNvGrpSpPr/>
        <p:nvPr/>
      </p:nvGrpSpPr>
      <p:grpSpPr>
        <a:xfrm>
          <a:off x="0" y="0"/>
          <a:ext cx="0" cy="0"/>
          <a:chOff x="0" y="0"/>
          <a:chExt cx="0" cy="0"/>
        </a:xfrm>
      </p:grpSpPr>
      <p:sp>
        <p:nvSpPr>
          <p:cNvPr id="1049657" name="标题 1"/>
          <p:cNvSpPr>
            <a:spLocks noGrp="1"/>
          </p:cNvSpPr>
          <p:nvPr>
            <p:ph type="title"/>
          </p:nvPr>
        </p:nvSpPr>
        <p:spPr/>
        <p:txBody>
          <a:bodyPr/>
          <a:p>
            <a:r>
              <a:rPr altLang="en-US" lang="zh-CN" smtClean="0"/>
              <a:t>单击此处编辑母版标题样式</a:t>
            </a:r>
            <a:endParaRPr altLang="en-US" lang="zh-CN"/>
          </a:p>
        </p:txBody>
      </p:sp>
      <p:sp>
        <p:nvSpPr>
          <p:cNvPr id="1049658"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659" name="日期占位符 3"/>
          <p:cNvSpPr>
            <a:spLocks noGrp="1"/>
          </p:cNvSpPr>
          <p:nvPr>
            <p:ph type="dt" sz="half" idx="10"/>
          </p:nvPr>
        </p:nvSpPr>
        <p:spPr/>
        <p:txBody>
          <a:bodyPr/>
          <a:p>
            <a:endParaRPr altLang="zh-CN" lang="en-US"/>
          </a:p>
        </p:txBody>
      </p:sp>
      <p:sp>
        <p:nvSpPr>
          <p:cNvPr id="1049660" name="页脚占位符 4"/>
          <p:cNvSpPr>
            <a:spLocks noGrp="1"/>
          </p:cNvSpPr>
          <p:nvPr>
            <p:ph type="ftr" sz="quarter" idx="11"/>
          </p:nvPr>
        </p:nvSpPr>
        <p:spPr/>
        <p:txBody>
          <a:bodyPr/>
          <a:p>
            <a:endParaRPr altLang="zh-CN" lang="en-US"/>
          </a:p>
        </p:txBody>
      </p:sp>
      <p:sp>
        <p:nvSpPr>
          <p:cNvPr id="1049661" name="灯片编号占位符 5"/>
          <p:cNvSpPr>
            <a:spLocks noGrp="1"/>
          </p:cNvSpPr>
          <p:nvPr>
            <p:ph type="sldNum" sz="quarter" idx="12"/>
          </p:nvPr>
        </p:nvSpPr>
        <p:spPr/>
        <p:txBody>
          <a:bodyPr/>
          <a:p>
            <a:fld id="{012F7E3B-E9B4-4AF0-8741-912AA216C49E}" type="slidenum">
              <a:rPr altLang="en-US" lang="zh-CN"/>
            </a:fld>
            <a:endParaRPr altLang="zh-CN"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48" name=""/>
        <p:cNvGrpSpPr/>
        <p:nvPr/>
      </p:nvGrpSpPr>
      <p:grpSpPr>
        <a:xfrm>
          <a:off x="0" y="0"/>
          <a:ext cx="0" cy="0"/>
          <a:chOff x="0" y="0"/>
          <a:chExt cx="0" cy="0"/>
        </a:xfrm>
      </p:grpSpPr>
      <p:sp>
        <p:nvSpPr>
          <p:cNvPr id="1049678" name="竖排标题 1"/>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9679" name="竖排文字占位符 2"/>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680" name="日期占位符 3"/>
          <p:cNvSpPr>
            <a:spLocks noGrp="1"/>
          </p:cNvSpPr>
          <p:nvPr>
            <p:ph type="dt" sz="half" idx="10"/>
          </p:nvPr>
        </p:nvSpPr>
        <p:spPr/>
        <p:txBody>
          <a:bodyPr/>
          <a:p>
            <a:endParaRPr altLang="zh-CN" lang="en-US"/>
          </a:p>
        </p:txBody>
      </p:sp>
      <p:sp>
        <p:nvSpPr>
          <p:cNvPr id="1049681" name="页脚占位符 4"/>
          <p:cNvSpPr>
            <a:spLocks noGrp="1"/>
          </p:cNvSpPr>
          <p:nvPr>
            <p:ph type="ftr" sz="quarter" idx="11"/>
          </p:nvPr>
        </p:nvSpPr>
        <p:spPr/>
        <p:txBody>
          <a:bodyPr/>
          <a:p>
            <a:endParaRPr altLang="zh-CN" lang="en-US"/>
          </a:p>
        </p:txBody>
      </p:sp>
      <p:sp>
        <p:nvSpPr>
          <p:cNvPr id="1049682" name="灯片编号占位符 5"/>
          <p:cNvSpPr>
            <a:spLocks noGrp="1"/>
          </p:cNvSpPr>
          <p:nvPr>
            <p:ph type="sldNum" sz="quarter" idx="12"/>
          </p:nvPr>
        </p:nvSpPr>
        <p:spPr/>
        <p:txBody>
          <a:bodyPr/>
          <a:p>
            <a:fld id="{D38D6639-0C62-4AA2-B7E5-12D8201767D5}" type="slidenum">
              <a:rPr altLang="en-US" lang="zh-CN"/>
            </a:fld>
            <a:endParaRPr altLang="zh-CN"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bwMode="ltGray">
      <p:bgPr>
        <a:blipFill rotWithShape="0" dpi="0">
          <a:blip xmlns:r="http://schemas.openxmlformats.org/officeDocument/2006/relationships" r:embed="rId1"/>
          <a:srcRect/>
          <a:stretch>
            <a:fillRect/>
          </a:stretch>
        </a:blipFill>
      </p:bgPr>
    </p:bg>
    <p:spTree>
      <p:nvGrpSpPr>
        <p:cNvPr id="357" name=""/>
        <p:cNvGrpSpPr/>
        <p:nvPr/>
      </p:nvGrpSpPr>
      <p:grpSpPr>
        <a:xfrm>
          <a:off x="0" y="0"/>
          <a:ext cx="0" cy="0"/>
          <a:chOff x="0" y="0"/>
          <a:chExt cx="0" cy="0"/>
        </a:xfrm>
      </p:grpSpPr>
      <p:sp>
        <p:nvSpPr>
          <p:cNvPr id="1049704" name="Rectangle 2"/>
          <p:cNvSpPr>
            <a:spLocks noChangeArrowheads="1"/>
          </p:cNvSpPr>
          <p:nvPr/>
        </p:nvSpPr>
        <p:spPr bwMode="black">
          <a:xfrm>
            <a:off x="0" y="2660650"/>
            <a:ext cx="9144000" cy="120650"/>
          </a:xfrm>
          <a:prstGeom prst="rect"/>
          <a:solidFill>
            <a:schemeClr val="accent2"/>
          </a:solidFill>
          <a:ln w="9525">
            <a:noFill/>
            <a:miter lim="800000"/>
            <a:headEnd/>
            <a:tailEnd/>
          </a:ln>
          <a:effectLst/>
        </p:spPr>
        <p:txBody>
          <a:bodyPr anchor="ctr" wrap="none"/>
          <a:p>
            <a:endParaRPr altLang="en-US" lang="zh-CN">
              <a:latin typeface="Arial" charset="0"/>
            </a:endParaRPr>
          </a:p>
        </p:txBody>
      </p:sp>
      <p:sp>
        <p:nvSpPr>
          <p:cNvPr id="1049705" name="Rectangle 3"/>
          <p:cNvSpPr>
            <a:spLocks noChangeArrowheads="1"/>
          </p:cNvSpPr>
          <p:nvPr/>
        </p:nvSpPr>
        <p:spPr bwMode="black">
          <a:xfrm>
            <a:off x="1835150" y="2741613"/>
            <a:ext cx="7308850" cy="657225"/>
          </a:xfrm>
          <a:prstGeom prst="rect"/>
          <a:solidFill>
            <a:schemeClr val="accent2"/>
          </a:solidFill>
          <a:ln w="9525">
            <a:noFill/>
            <a:miter lim="800000"/>
            <a:headEnd/>
            <a:tailEnd/>
          </a:ln>
          <a:effectLst/>
        </p:spPr>
        <p:txBody>
          <a:bodyPr anchor="ctr" wrap="none"/>
          <a:p>
            <a:endParaRPr altLang="en-US" lang="zh-CN">
              <a:latin typeface="Arial" charset="0"/>
            </a:endParaRPr>
          </a:p>
        </p:txBody>
      </p:sp>
      <p:sp>
        <p:nvSpPr>
          <p:cNvPr id="1049706" name="Text Box 6"/>
          <p:cNvSpPr txBox="1">
            <a:spLocks noChangeArrowheads="1"/>
          </p:cNvSpPr>
          <p:nvPr/>
        </p:nvSpPr>
        <p:spPr bwMode="white">
          <a:xfrm>
            <a:off x="304800" y="304800"/>
            <a:ext cx="1303338" cy="793750"/>
          </a:xfrm>
          <a:prstGeom prst="rect"/>
          <a:noFill/>
          <a:ln w="9525">
            <a:noFill/>
            <a:miter lim="800000"/>
            <a:headEnd/>
            <a:tailEnd/>
          </a:ln>
          <a:effectLst/>
        </p:spPr>
        <p:txBody>
          <a:bodyPr wrap="none">
            <a:spAutoFit/>
          </a:bodyPr>
          <a:p>
            <a:r>
              <a:rPr altLang="zh-CN" b="0" lang="en-US">
                <a:solidFill>
                  <a:schemeClr val="bg1"/>
                </a:solidFill>
                <a:latin typeface="Verdana" pitchFamily="34" charset="0"/>
              </a:rPr>
              <a:t>Company</a:t>
            </a:r>
          </a:p>
          <a:p>
            <a:r>
              <a:rPr altLang="zh-CN" sz="2800" lang="en-US">
                <a:solidFill>
                  <a:schemeClr val="bg1"/>
                </a:solidFill>
                <a:latin typeface="Verdana" pitchFamily="34" charset="0"/>
              </a:rPr>
              <a:t>LOGO</a:t>
            </a:r>
          </a:p>
        </p:txBody>
      </p:sp>
      <p:sp>
        <p:nvSpPr>
          <p:cNvPr id="1049707" name="Rectangle 4"/>
          <p:cNvSpPr>
            <a:spLocks noGrp="1" noChangeArrowheads="1"/>
          </p:cNvSpPr>
          <p:nvPr>
            <p:ph type="ctrTitle"/>
          </p:nvPr>
        </p:nvSpPr>
        <p:spPr>
          <a:xfrm>
            <a:off x="1828800" y="2667000"/>
            <a:ext cx="7315200" cy="685800"/>
          </a:xfrm>
        </p:spPr>
        <p:txBody>
          <a:bodyPr/>
          <a:lstStyle>
            <a:lvl1pPr algn="l">
              <a:defRPr b="1" sz="3600"/>
            </a:lvl1pPr>
          </a:lstStyle>
          <a:p>
            <a:r>
              <a:rPr altLang="zh-CN" lang="en-US"/>
              <a:t>Click to edit Master title </a:t>
            </a:r>
            <a:br>
              <a:rPr altLang="zh-CN" lang="en-US"/>
            </a:br>
            <a:r>
              <a:rPr altLang="zh-CN" lang="en-US"/>
              <a:t>style</a:t>
            </a:r>
          </a:p>
        </p:txBody>
      </p:sp>
      <p:sp>
        <p:nvSpPr>
          <p:cNvPr id="1049708" name="Rectangle 5"/>
          <p:cNvSpPr>
            <a:spLocks noGrp="1" noChangeArrowheads="1"/>
          </p:cNvSpPr>
          <p:nvPr>
            <p:ph type="subTitle" idx="1"/>
          </p:nvPr>
        </p:nvSpPr>
        <p:spPr bwMode="white">
          <a:xfrm>
            <a:off x="1828800" y="1981200"/>
            <a:ext cx="6400800" cy="533400"/>
          </a:xfrm>
        </p:spPr>
        <p:txBody>
          <a:bodyPr/>
          <a:lstStyle>
            <a:lvl1pPr indent="0" marL="0">
              <a:buFont typeface="Wingdings" pitchFamily="2" charset="2"/>
              <a:buNone/>
              <a:defRPr sz="2400">
                <a:solidFill>
                  <a:schemeClr val="bg2"/>
                </a:solidFill>
              </a:defRPr>
            </a:lvl1pPr>
          </a:lstStyle>
          <a:p>
            <a:r>
              <a:rPr altLang="zh-CN" lang="en-US"/>
              <a:t>Click to edit Master subtitle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77" name=""/>
        <p:cNvGrpSpPr/>
        <p:nvPr/>
      </p:nvGrpSpPr>
      <p:grpSpPr>
        <a:xfrm>
          <a:off x="0" y="0"/>
          <a:ext cx="0" cy="0"/>
          <a:chOff x="0" y="0"/>
          <a:chExt cx="0" cy="0"/>
        </a:xfrm>
      </p:grpSpPr>
      <p:sp>
        <p:nvSpPr>
          <p:cNvPr id="1048805" name="标题 1"/>
          <p:cNvSpPr>
            <a:spLocks noGrp="1"/>
          </p:cNvSpPr>
          <p:nvPr>
            <p:ph type="title"/>
          </p:nvPr>
        </p:nvSpPr>
        <p:spPr/>
        <p:txBody>
          <a:bodyPr/>
          <a:p>
            <a:r>
              <a:rPr altLang="en-US" lang="zh-CN" smtClean="0"/>
              <a:t>单击此处编辑母版标题样式</a:t>
            </a:r>
            <a:endParaRPr altLang="en-US" lang="zh-CN"/>
          </a:p>
        </p:txBody>
      </p:sp>
      <p:sp>
        <p:nvSpPr>
          <p:cNvPr id="1048806"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53" name=""/>
        <p:cNvGrpSpPr/>
        <p:nvPr/>
      </p:nvGrpSpPr>
      <p:grpSpPr>
        <a:xfrm>
          <a:off x="0" y="0"/>
          <a:ext cx="0" cy="0"/>
          <a:chOff x="0" y="0"/>
          <a:chExt cx="0" cy="0"/>
        </a:xfrm>
      </p:grpSpPr>
      <p:sp>
        <p:nvSpPr>
          <p:cNvPr id="1049693" name="标题 1"/>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9694"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354" name=""/>
        <p:cNvGrpSpPr/>
        <p:nvPr/>
      </p:nvGrpSpPr>
      <p:grpSpPr>
        <a:xfrm>
          <a:off x="0" y="0"/>
          <a:ext cx="0" cy="0"/>
          <a:chOff x="0" y="0"/>
          <a:chExt cx="0" cy="0"/>
        </a:xfrm>
      </p:grpSpPr>
      <p:sp>
        <p:nvSpPr>
          <p:cNvPr id="1049695" name="标题 1"/>
          <p:cNvSpPr>
            <a:spLocks noGrp="1"/>
          </p:cNvSpPr>
          <p:nvPr>
            <p:ph type="title"/>
          </p:nvPr>
        </p:nvSpPr>
        <p:spPr/>
        <p:txBody>
          <a:bodyPr/>
          <a:p>
            <a:r>
              <a:rPr altLang="en-US" lang="zh-CN" smtClean="0"/>
              <a:t>单击此处编辑母版标题样式</a:t>
            </a:r>
            <a:endParaRPr altLang="en-US" lang="zh-CN"/>
          </a:p>
        </p:txBody>
      </p:sp>
      <p:sp>
        <p:nvSpPr>
          <p:cNvPr id="1049696" name="内容占位符 2"/>
          <p:cNvSpPr>
            <a:spLocks noGrp="1"/>
          </p:cNvSpPr>
          <p:nvPr>
            <p:ph sz="half" idx="1"/>
          </p:nvPr>
        </p:nvSpPr>
        <p:spPr>
          <a:xfrm>
            <a:off x="457200" y="1524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697" name="内容占位符 3"/>
          <p:cNvSpPr>
            <a:spLocks noGrp="1"/>
          </p:cNvSpPr>
          <p:nvPr>
            <p:ph sz="half" idx="2"/>
          </p:nvPr>
        </p:nvSpPr>
        <p:spPr>
          <a:xfrm>
            <a:off x="4724400" y="1524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356" name=""/>
        <p:cNvGrpSpPr/>
        <p:nvPr/>
      </p:nvGrpSpPr>
      <p:grpSpPr>
        <a:xfrm>
          <a:off x="0" y="0"/>
          <a:ext cx="0" cy="0"/>
          <a:chOff x="0" y="0"/>
          <a:chExt cx="0" cy="0"/>
        </a:xfrm>
      </p:grpSpPr>
      <p:sp>
        <p:nvSpPr>
          <p:cNvPr id="1049699"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
        <p:nvSpPr>
          <p:cNvPr id="1049700"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701"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702"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703"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55" name=""/>
        <p:cNvGrpSpPr/>
        <p:nvPr/>
      </p:nvGrpSpPr>
      <p:grpSpPr>
        <a:xfrm>
          <a:off x="0" y="0"/>
          <a:ext cx="0" cy="0"/>
          <a:chOff x="0" y="0"/>
          <a:chExt cx="0" cy="0"/>
        </a:xfrm>
      </p:grpSpPr>
      <p:sp>
        <p:nvSpPr>
          <p:cNvPr id="1049698" name="标题 1"/>
          <p:cNvSpPr>
            <a:spLocks noGrp="1"/>
          </p:cNvSpPr>
          <p:nvPr>
            <p:ph type="title"/>
          </p:nvPr>
        </p:nvSpPr>
        <p:spPr/>
        <p:txBody>
          <a:bodyPr/>
          <a:p>
            <a:r>
              <a:rPr altLang="en-US" lang="zh-CN" smtClean="0"/>
              <a:t>单击此处编辑母版标题样式</a:t>
            </a:r>
            <a:endParaRPr altLang="en-US" 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68"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26" name=""/>
        <p:cNvGrpSpPr/>
        <p:nvPr/>
      </p:nvGrpSpPr>
      <p:grpSpPr>
        <a:xfrm>
          <a:off x="0" y="0"/>
          <a:ext cx="0" cy="0"/>
          <a:chOff x="0" y="0"/>
          <a:chExt cx="0" cy="0"/>
        </a:xfrm>
      </p:grpSpPr>
      <p:sp>
        <p:nvSpPr>
          <p:cNvPr id="1049587" name="标题 1"/>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9588" name="文本占位符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altLang="en-US" lang="zh-CN" smtClean="0"/>
              <a:t>单击此处编辑母版文本样式</a:t>
            </a:r>
          </a:p>
        </p:txBody>
      </p:sp>
      <p:sp>
        <p:nvSpPr>
          <p:cNvPr id="1049589" name="日期占位符 3"/>
          <p:cNvSpPr>
            <a:spLocks noGrp="1"/>
          </p:cNvSpPr>
          <p:nvPr>
            <p:ph type="dt" sz="half" idx="10"/>
          </p:nvPr>
        </p:nvSpPr>
        <p:spPr/>
        <p:txBody>
          <a:bodyPr/>
          <a:p>
            <a:fld id="{3118D0C6-B99D-4445-91E5-84F0FADCD531}" type="datetimeFigureOut">
              <a:rPr altLang="en-US" lang="zh-CN" smtClean="0"/>
            </a:fld>
            <a:endParaRPr altLang="en-US" lang="zh-CN"/>
          </a:p>
        </p:txBody>
      </p:sp>
      <p:sp>
        <p:nvSpPr>
          <p:cNvPr id="1049590" name="页脚占位符 4"/>
          <p:cNvSpPr>
            <a:spLocks noGrp="1"/>
          </p:cNvSpPr>
          <p:nvPr>
            <p:ph type="ftr" sz="quarter" idx="11"/>
          </p:nvPr>
        </p:nvSpPr>
        <p:spPr/>
        <p:txBody>
          <a:bodyPr/>
          <a:p>
            <a:endParaRPr altLang="en-US" lang="zh-CN"/>
          </a:p>
        </p:txBody>
      </p:sp>
      <p:sp>
        <p:nvSpPr>
          <p:cNvPr id="1049591" name="灯片编号占位符 5"/>
          <p:cNvSpPr>
            <a:spLocks noGrp="1"/>
          </p:cNvSpPr>
          <p:nvPr>
            <p:ph type="sldNum" sz="quarter" idx="12"/>
          </p:nvPr>
        </p:nvSpPr>
        <p:spPr/>
        <p:txBody>
          <a:bodyPr/>
          <a:p>
            <a:fld id="{4D0D367B-05BB-4D2D-90F5-A03A57CCEA7F}" type="slidenum">
              <a:rPr altLang="en-US" lang="zh-CN" smtClean="0"/>
            </a:fld>
            <a:endParaRPr altLang="en-US" 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351" name=""/>
        <p:cNvGrpSpPr/>
        <p:nvPr/>
      </p:nvGrpSpPr>
      <p:grpSpPr>
        <a:xfrm>
          <a:off x="0" y="0"/>
          <a:ext cx="0" cy="0"/>
          <a:chOff x="0" y="0"/>
          <a:chExt cx="0" cy="0"/>
        </a:xfrm>
      </p:grpSpPr>
      <p:sp>
        <p:nvSpPr>
          <p:cNvPr id="1049688" name="标题 1"/>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9689"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690"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49" name=""/>
        <p:cNvGrpSpPr/>
        <p:nvPr/>
      </p:nvGrpSpPr>
      <p:grpSpPr>
        <a:xfrm>
          <a:off x="0" y="0"/>
          <a:ext cx="0" cy="0"/>
          <a:chOff x="0" y="0"/>
          <a:chExt cx="0" cy="0"/>
        </a:xfrm>
      </p:grpSpPr>
      <p:sp>
        <p:nvSpPr>
          <p:cNvPr id="1049683"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9684" name="图片占位符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altLang="en-US" lang="zh-CN" noProof="0" smtClean="0"/>
          </a:p>
        </p:txBody>
      </p:sp>
      <p:sp>
        <p:nvSpPr>
          <p:cNvPr id="1049685"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52" name=""/>
        <p:cNvGrpSpPr/>
        <p:nvPr/>
      </p:nvGrpSpPr>
      <p:grpSpPr>
        <a:xfrm>
          <a:off x="0" y="0"/>
          <a:ext cx="0" cy="0"/>
          <a:chOff x="0" y="0"/>
          <a:chExt cx="0" cy="0"/>
        </a:xfrm>
      </p:grpSpPr>
      <p:sp>
        <p:nvSpPr>
          <p:cNvPr id="1049691" name="标题 1"/>
          <p:cNvSpPr>
            <a:spLocks noGrp="1"/>
          </p:cNvSpPr>
          <p:nvPr>
            <p:ph type="title"/>
          </p:nvPr>
        </p:nvSpPr>
        <p:spPr/>
        <p:txBody>
          <a:bodyPr/>
          <a:p>
            <a:r>
              <a:rPr altLang="en-US" lang="zh-CN" smtClean="0"/>
              <a:t>单击此处编辑母版标题样式</a:t>
            </a:r>
            <a:endParaRPr altLang="en-US" lang="zh-CN"/>
          </a:p>
        </p:txBody>
      </p:sp>
      <p:sp>
        <p:nvSpPr>
          <p:cNvPr id="1049692"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50" name=""/>
        <p:cNvGrpSpPr/>
        <p:nvPr/>
      </p:nvGrpSpPr>
      <p:grpSpPr>
        <a:xfrm>
          <a:off x="0" y="0"/>
          <a:ext cx="0" cy="0"/>
          <a:chOff x="0" y="0"/>
          <a:chExt cx="0" cy="0"/>
        </a:xfrm>
      </p:grpSpPr>
      <p:sp>
        <p:nvSpPr>
          <p:cNvPr id="1049686" name="竖排标题 1"/>
          <p:cNvSpPr>
            <a:spLocks noGrp="1"/>
          </p:cNvSpPr>
          <p:nvPr>
            <p:ph type="title" orient="vert"/>
          </p:nvPr>
        </p:nvSpPr>
        <p:spPr>
          <a:xfrm>
            <a:off x="6743700" y="152400"/>
            <a:ext cx="2095500" cy="6172200"/>
          </a:xfrm>
        </p:spPr>
        <p:txBody>
          <a:bodyPr vert="eaVert"/>
          <a:p>
            <a:r>
              <a:rPr altLang="en-US" lang="zh-CN" smtClean="0"/>
              <a:t>单击此处编辑母版标题样式</a:t>
            </a:r>
            <a:endParaRPr altLang="en-US" lang="zh-CN"/>
          </a:p>
        </p:txBody>
      </p:sp>
      <p:sp>
        <p:nvSpPr>
          <p:cNvPr id="1049687" name="竖排文字占位符 2"/>
          <p:cNvSpPr>
            <a:spLocks noGrp="1"/>
          </p:cNvSpPr>
          <p:nvPr>
            <p:ph type="body" orient="vert" idx="1"/>
          </p:nvPr>
        </p:nvSpPr>
        <p:spPr>
          <a:xfrm>
            <a:off x="457200" y="152400"/>
            <a:ext cx="6134100" cy="6172200"/>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bwMode="ltGray">
      <p:bgPr>
        <a:blipFill rotWithShape="0" dpi="0">
          <a:blip xmlns:r="http://schemas.openxmlformats.org/officeDocument/2006/relationships" r:embed="rId1"/>
          <a:srcRect/>
          <a:stretch>
            <a:fillRect/>
          </a:stretch>
        </a:blipFill>
      </p:bgPr>
    </p:bg>
    <p:spTree>
      <p:nvGrpSpPr>
        <p:cNvPr id="373" name=""/>
        <p:cNvGrpSpPr/>
        <p:nvPr/>
      </p:nvGrpSpPr>
      <p:grpSpPr>
        <a:xfrm>
          <a:off x="0" y="0"/>
          <a:ext cx="0" cy="0"/>
          <a:chOff x="0" y="0"/>
          <a:chExt cx="0" cy="0"/>
        </a:xfrm>
      </p:grpSpPr>
      <p:sp>
        <p:nvSpPr>
          <p:cNvPr id="1049775" name="Rectangle 2"/>
          <p:cNvSpPr>
            <a:spLocks noChangeArrowheads="1"/>
          </p:cNvSpPr>
          <p:nvPr/>
        </p:nvSpPr>
        <p:spPr bwMode="black">
          <a:xfrm>
            <a:off x="0" y="2660650"/>
            <a:ext cx="9144000" cy="120650"/>
          </a:xfrm>
          <a:prstGeom prst="rect"/>
          <a:solidFill>
            <a:schemeClr val="accent2"/>
          </a:solidFill>
          <a:ln w="9525">
            <a:noFill/>
            <a:miter lim="800000"/>
            <a:headEnd/>
            <a:tailEnd/>
          </a:ln>
          <a:effectLst/>
        </p:spPr>
        <p:txBody>
          <a:bodyPr anchor="ctr" wrap="none"/>
          <a:p>
            <a:endParaRPr altLang="en-US" lang="zh-CN">
              <a:latin typeface="Arial" charset="0"/>
            </a:endParaRPr>
          </a:p>
        </p:txBody>
      </p:sp>
      <p:sp>
        <p:nvSpPr>
          <p:cNvPr id="1049776" name="Rectangle 3"/>
          <p:cNvSpPr>
            <a:spLocks noChangeArrowheads="1"/>
          </p:cNvSpPr>
          <p:nvPr/>
        </p:nvSpPr>
        <p:spPr bwMode="black">
          <a:xfrm>
            <a:off x="1835150" y="2741613"/>
            <a:ext cx="7308850" cy="657225"/>
          </a:xfrm>
          <a:prstGeom prst="rect"/>
          <a:solidFill>
            <a:schemeClr val="accent2"/>
          </a:solidFill>
          <a:ln w="9525">
            <a:noFill/>
            <a:miter lim="800000"/>
            <a:headEnd/>
            <a:tailEnd/>
          </a:ln>
          <a:effectLst/>
        </p:spPr>
        <p:txBody>
          <a:bodyPr anchor="ctr" wrap="none"/>
          <a:p>
            <a:endParaRPr altLang="en-US" lang="zh-CN">
              <a:latin typeface="Arial" charset="0"/>
            </a:endParaRPr>
          </a:p>
        </p:txBody>
      </p:sp>
      <p:sp>
        <p:nvSpPr>
          <p:cNvPr id="1049777" name="Text Box 6"/>
          <p:cNvSpPr txBox="1">
            <a:spLocks noChangeArrowheads="1"/>
          </p:cNvSpPr>
          <p:nvPr/>
        </p:nvSpPr>
        <p:spPr bwMode="white">
          <a:xfrm>
            <a:off x="304800" y="304800"/>
            <a:ext cx="1303338" cy="793750"/>
          </a:xfrm>
          <a:prstGeom prst="rect"/>
          <a:noFill/>
          <a:ln w="9525">
            <a:noFill/>
            <a:miter lim="800000"/>
            <a:headEnd/>
            <a:tailEnd/>
          </a:ln>
          <a:effectLst/>
        </p:spPr>
        <p:txBody>
          <a:bodyPr wrap="none">
            <a:spAutoFit/>
          </a:bodyPr>
          <a:p>
            <a:r>
              <a:rPr altLang="zh-CN" b="0" lang="en-US">
                <a:solidFill>
                  <a:schemeClr val="bg1"/>
                </a:solidFill>
                <a:latin typeface="Verdana" pitchFamily="34" charset="0"/>
              </a:rPr>
              <a:t>Company</a:t>
            </a:r>
          </a:p>
          <a:p>
            <a:r>
              <a:rPr altLang="zh-CN" sz="2800" lang="en-US">
                <a:solidFill>
                  <a:schemeClr val="bg1"/>
                </a:solidFill>
                <a:latin typeface="Verdana" pitchFamily="34" charset="0"/>
              </a:rPr>
              <a:t>LOGO</a:t>
            </a:r>
          </a:p>
        </p:txBody>
      </p:sp>
      <p:sp>
        <p:nvSpPr>
          <p:cNvPr id="1049778" name="Rectangle 4"/>
          <p:cNvSpPr>
            <a:spLocks noGrp="1" noChangeArrowheads="1"/>
          </p:cNvSpPr>
          <p:nvPr>
            <p:ph type="ctrTitle"/>
          </p:nvPr>
        </p:nvSpPr>
        <p:spPr>
          <a:xfrm>
            <a:off x="1828800" y="2667000"/>
            <a:ext cx="7315200" cy="685800"/>
          </a:xfrm>
        </p:spPr>
        <p:txBody>
          <a:bodyPr/>
          <a:lstStyle>
            <a:lvl1pPr algn="l">
              <a:defRPr b="1" sz="3600"/>
            </a:lvl1pPr>
          </a:lstStyle>
          <a:p>
            <a:r>
              <a:rPr altLang="zh-CN" lang="en-US"/>
              <a:t>Click to edit Master title </a:t>
            </a:r>
            <a:br>
              <a:rPr altLang="zh-CN" lang="en-US"/>
            </a:br>
            <a:r>
              <a:rPr altLang="zh-CN" lang="en-US"/>
              <a:t>style</a:t>
            </a:r>
          </a:p>
        </p:txBody>
      </p:sp>
      <p:sp>
        <p:nvSpPr>
          <p:cNvPr id="1049779" name="Rectangle 5"/>
          <p:cNvSpPr>
            <a:spLocks noGrp="1" noChangeArrowheads="1"/>
          </p:cNvSpPr>
          <p:nvPr>
            <p:ph type="subTitle" idx="1"/>
          </p:nvPr>
        </p:nvSpPr>
        <p:spPr bwMode="white">
          <a:xfrm>
            <a:off x="1828800" y="1981200"/>
            <a:ext cx="6400800" cy="533400"/>
          </a:xfrm>
        </p:spPr>
        <p:txBody>
          <a:bodyPr/>
          <a:lstStyle>
            <a:lvl1pPr indent="0" marL="0">
              <a:buFont typeface="Wingdings" pitchFamily="2" charset="2"/>
              <a:buNone/>
              <a:defRPr sz="2400">
                <a:solidFill>
                  <a:schemeClr val="bg2"/>
                </a:solidFill>
              </a:defRPr>
            </a:lvl1pPr>
          </a:lstStyle>
          <a:p>
            <a:r>
              <a:rPr altLang="zh-CN" lang="en-US"/>
              <a:t>Click to edit Master subtitle style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369" name=""/>
        <p:cNvGrpSpPr/>
        <p:nvPr/>
      </p:nvGrpSpPr>
      <p:grpSpPr>
        <a:xfrm>
          <a:off x="0" y="0"/>
          <a:ext cx="0" cy="0"/>
          <a:chOff x="0" y="0"/>
          <a:chExt cx="0" cy="0"/>
        </a:xfrm>
      </p:grpSpPr>
      <p:sp>
        <p:nvSpPr>
          <p:cNvPr id="1049763" name="标题 1"/>
          <p:cNvSpPr>
            <a:spLocks noGrp="1"/>
          </p:cNvSpPr>
          <p:nvPr>
            <p:ph type="title"/>
          </p:nvPr>
        </p:nvSpPr>
        <p:spPr/>
        <p:txBody>
          <a:bodyPr/>
          <a:p>
            <a:r>
              <a:rPr altLang="en-US" lang="zh-CN" smtClean="0"/>
              <a:t>单击此处编辑母版标题样式</a:t>
            </a:r>
            <a:endParaRPr altLang="en-US" lang="zh-CN"/>
          </a:p>
        </p:txBody>
      </p:sp>
      <p:sp>
        <p:nvSpPr>
          <p:cNvPr id="1049764"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75" name=""/>
        <p:cNvGrpSpPr/>
        <p:nvPr/>
      </p:nvGrpSpPr>
      <p:grpSpPr>
        <a:xfrm>
          <a:off x="0" y="0"/>
          <a:ext cx="0" cy="0"/>
          <a:chOff x="0" y="0"/>
          <a:chExt cx="0" cy="0"/>
        </a:xfrm>
      </p:grpSpPr>
      <p:sp>
        <p:nvSpPr>
          <p:cNvPr id="1049783" name="标题 1"/>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9784"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377" name=""/>
        <p:cNvGrpSpPr/>
        <p:nvPr/>
      </p:nvGrpSpPr>
      <p:grpSpPr>
        <a:xfrm>
          <a:off x="0" y="0"/>
          <a:ext cx="0" cy="0"/>
          <a:chOff x="0" y="0"/>
          <a:chExt cx="0" cy="0"/>
        </a:xfrm>
      </p:grpSpPr>
      <p:sp>
        <p:nvSpPr>
          <p:cNvPr id="1049786" name="标题 1"/>
          <p:cNvSpPr>
            <a:spLocks noGrp="1"/>
          </p:cNvSpPr>
          <p:nvPr>
            <p:ph type="title"/>
          </p:nvPr>
        </p:nvSpPr>
        <p:spPr/>
        <p:txBody>
          <a:bodyPr/>
          <a:p>
            <a:r>
              <a:rPr altLang="en-US" lang="zh-CN" smtClean="0"/>
              <a:t>单击此处编辑母版标题样式</a:t>
            </a:r>
            <a:endParaRPr altLang="en-US" lang="zh-CN"/>
          </a:p>
        </p:txBody>
      </p:sp>
      <p:sp>
        <p:nvSpPr>
          <p:cNvPr id="1049787" name="内容占位符 2"/>
          <p:cNvSpPr>
            <a:spLocks noGrp="1"/>
          </p:cNvSpPr>
          <p:nvPr>
            <p:ph sz="half" idx="1"/>
          </p:nvPr>
        </p:nvSpPr>
        <p:spPr>
          <a:xfrm>
            <a:off x="457200" y="1524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788" name="内容占位符 3"/>
          <p:cNvSpPr>
            <a:spLocks noGrp="1"/>
          </p:cNvSpPr>
          <p:nvPr>
            <p:ph sz="half" idx="2"/>
          </p:nvPr>
        </p:nvSpPr>
        <p:spPr>
          <a:xfrm>
            <a:off x="4724400" y="1524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372" name=""/>
        <p:cNvGrpSpPr/>
        <p:nvPr/>
      </p:nvGrpSpPr>
      <p:grpSpPr>
        <a:xfrm>
          <a:off x="0" y="0"/>
          <a:ext cx="0" cy="0"/>
          <a:chOff x="0" y="0"/>
          <a:chExt cx="0" cy="0"/>
        </a:xfrm>
      </p:grpSpPr>
      <p:sp>
        <p:nvSpPr>
          <p:cNvPr id="1049770"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
        <p:nvSpPr>
          <p:cNvPr id="1049771"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772"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773"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774"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76" name=""/>
        <p:cNvGrpSpPr/>
        <p:nvPr/>
      </p:nvGrpSpPr>
      <p:grpSpPr>
        <a:xfrm>
          <a:off x="0" y="0"/>
          <a:ext cx="0" cy="0"/>
          <a:chOff x="0" y="0"/>
          <a:chExt cx="0" cy="0"/>
        </a:xfrm>
      </p:grpSpPr>
      <p:sp>
        <p:nvSpPr>
          <p:cNvPr id="1049785" name="标题 1"/>
          <p:cNvSpPr>
            <a:spLocks noGrp="1"/>
          </p:cNvSpPr>
          <p:nvPr>
            <p:ph type="title"/>
          </p:nvPr>
        </p:nvSpPr>
        <p:spPr/>
        <p:txBody>
          <a:bodyPr/>
          <a:p>
            <a:r>
              <a:rPr altLang="en-US" lang="zh-CN" smtClean="0"/>
              <a:t>单击此处编辑母版标题样式</a:t>
            </a:r>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319" name=""/>
        <p:cNvGrpSpPr/>
        <p:nvPr/>
      </p:nvGrpSpPr>
      <p:grpSpPr>
        <a:xfrm>
          <a:off x="0" y="0"/>
          <a:ext cx="0" cy="0"/>
          <a:chOff x="0" y="0"/>
          <a:chExt cx="0" cy="0"/>
        </a:xfrm>
      </p:grpSpPr>
      <p:sp>
        <p:nvSpPr>
          <p:cNvPr id="1049548" name="标题 1"/>
          <p:cNvSpPr>
            <a:spLocks noGrp="1"/>
          </p:cNvSpPr>
          <p:nvPr>
            <p:ph type="title"/>
          </p:nvPr>
        </p:nvSpPr>
        <p:spPr/>
        <p:txBody>
          <a:bodyPr/>
          <a:p>
            <a:r>
              <a:rPr altLang="en-US" lang="zh-CN" smtClean="0"/>
              <a:t>单击此处编辑母版标题样式</a:t>
            </a:r>
            <a:endParaRPr altLang="en-US" lang="zh-CN"/>
          </a:p>
        </p:txBody>
      </p:sp>
      <p:sp>
        <p:nvSpPr>
          <p:cNvPr id="1049549"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50"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51" name="日期占位符 4"/>
          <p:cNvSpPr>
            <a:spLocks noGrp="1"/>
          </p:cNvSpPr>
          <p:nvPr>
            <p:ph type="dt" sz="half" idx="10"/>
          </p:nvPr>
        </p:nvSpPr>
        <p:spPr/>
        <p:txBody>
          <a:bodyPr/>
          <a:p>
            <a:fld id="{3118D0C6-B99D-4445-91E5-84F0FADCD531}" type="datetimeFigureOut">
              <a:rPr altLang="en-US" lang="zh-CN" smtClean="0"/>
            </a:fld>
            <a:endParaRPr altLang="en-US" lang="zh-CN"/>
          </a:p>
        </p:txBody>
      </p:sp>
      <p:sp>
        <p:nvSpPr>
          <p:cNvPr id="1049552" name="页脚占位符 5"/>
          <p:cNvSpPr>
            <a:spLocks noGrp="1"/>
          </p:cNvSpPr>
          <p:nvPr>
            <p:ph type="ftr" sz="quarter" idx="11"/>
          </p:nvPr>
        </p:nvSpPr>
        <p:spPr/>
        <p:txBody>
          <a:bodyPr/>
          <a:p>
            <a:endParaRPr altLang="en-US" lang="zh-CN"/>
          </a:p>
        </p:txBody>
      </p:sp>
      <p:sp>
        <p:nvSpPr>
          <p:cNvPr id="1049553" name="灯片编号占位符 6"/>
          <p:cNvSpPr>
            <a:spLocks noGrp="1"/>
          </p:cNvSpPr>
          <p:nvPr>
            <p:ph type="sldNum" sz="quarter" idx="12"/>
          </p:nvPr>
        </p:nvSpPr>
        <p:spPr/>
        <p:txBody>
          <a:bodyPr/>
          <a:p>
            <a:fld id="{4D0D367B-05BB-4D2D-90F5-A03A57CCEA7F}" type="slidenum">
              <a:rPr altLang="en-US" lang="zh-CN" smtClean="0"/>
            </a:fld>
            <a:endParaRPr altLang="en-US" 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17"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374" name=""/>
        <p:cNvGrpSpPr/>
        <p:nvPr/>
      </p:nvGrpSpPr>
      <p:grpSpPr>
        <a:xfrm>
          <a:off x="0" y="0"/>
          <a:ext cx="0" cy="0"/>
          <a:chOff x="0" y="0"/>
          <a:chExt cx="0" cy="0"/>
        </a:xfrm>
      </p:grpSpPr>
      <p:sp>
        <p:nvSpPr>
          <p:cNvPr id="1049780" name="标题 1"/>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9781"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782"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70" name=""/>
        <p:cNvGrpSpPr/>
        <p:nvPr/>
      </p:nvGrpSpPr>
      <p:grpSpPr>
        <a:xfrm>
          <a:off x="0" y="0"/>
          <a:ext cx="0" cy="0"/>
          <a:chOff x="0" y="0"/>
          <a:chExt cx="0" cy="0"/>
        </a:xfrm>
      </p:grpSpPr>
      <p:sp>
        <p:nvSpPr>
          <p:cNvPr id="1049765"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9766" name="图片占位符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altLang="en-US" lang="zh-CN" noProof="0" smtClean="0"/>
          </a:p>
        </p:txBody>
      </p:sp>
      <p:sp>
        <p:nvSpPr>
          <p:cNvPr id="1049767"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78" name=""/>
        <p:cNvGrpSpPr/>
        <p:nvPr/>
      </p:nvGrpSpPr>
      <p:grpSpPr>
        <a:xfrm>
          <a:off x="0" y="0"/>
          <a:ext cx="0" cy="0"/>
          <a:chOff x="0" y="0"/>
          <a:chExt cx="0" cy="0"/>
        </a:xfrm>
      </p:grpSpPr>
      <p:sp>
        <p:nvSpPr>
          <p:cNvPr id="1049789" name="标题 1"/>
          <p:cNvSpPr>
            <a:spLocks noGrp="1"/>
          </p:cNvSpPr>
          <p:nvPr>
            <p:ph type="title"/>
          </p:nvPr>
        </p:nvSpPr>
        <p:spPr/>
        <p:txBody>
          <a:bodyPr/>
          <a:p>
            <a:r>
              <a:rPr altLang="en-US" lang="zh-CN" smtClean="0"/>
              <a:t>单击此处编辑母版标题样式</a:t>
            </a:r>
            <a:endParaRPr altLang="en-US" lang="zh-CN"/>
          </a:p>
        </p:txBody>
      </p:sp>
      <p:sp>
        <p:nvSpPr>
          <p:cNvPr id="1049790"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71" name=""/>
        <p:cNvGrpSpPr/>
        <p:nvPr/>
      </p:nvGrpSpPr>
      <p:grpSpPr>
        <a:xfrm>
          <a:off x="0" y="0"/>
          <a:ext cx="0" cy="0"/>
          <a:chOff x="0" y="0"/>
          <a:chExt cx="0" cy="0"/>
        </a:xfrm>
      </p:grpSpPr>
      <p:sp>
        <p:nvSpPr>
          <p:cNvPr id="1049768" name="竖排标题 1"/>
          <p:cNvSpPr>
            <a:spLocks noGrp="1"/>
          </p:cNvSpPr>
          <p:nvPr>
            <p:ph type="title" orient="vert"/>
          </p:nvPr>
        </p:nvSpPr>
        <p:spPr>
          <a:xfrm>
            <a:off x="6743700" y="152400"/>
            <a:ext cx="2095500" cy="6172200"/>
          </a:xfrm>
        </p:spPr>
        <p:txBody>
          <a:bodyPr vert="eaVert"/>
          <a:p>
            <a:r>
              <a:rPr altLang="en-US" lang="zh-CN" smtClean="0"/>
              <a:t>单击此处编辑母版标题样式</a:t>
            </a:r>
            <a:endParaRPr altLang="en-US" lang="zh-CN"/>
          </a:p>
        </p:txBody>
      </p:sp>
      <p:sp>
        <p:nvSpPr>
          <p:cNvPr id="1049769" name="竖排文字占位符 2"/>
          <p:cNvSpPr>
            <a:spLocks noGrp="1"/>
          </p:cNvSpPr>
          <p:nvPr>
            <p:ph type="body" orient="vert" idx="1"/>
          </p:nvPr>
        </p:nvSpPr>
        <p:spPr>
          <a:xfrm>
            <a:off x="457200" y="152400"/>
            <a:ext cx="6134100" cy="6172200"/>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type="title">
  <p:cSld name="标题幻灯片">
    <p:spTree>
      <p:nvGrpSpPr>
        <p:cNvPr id="366" name=""/>
        <p:cNvGrpSpPr/>
        <p:nvPr/>
      </p:nvGrpSpPr>
      <p:grpSpPr>
        <a:xfrm>
          <a:off x="0" y="0"/>
          <a:ext cx="0" cy="0"/>
          <a:chOff x="0" y="0"/>
          <a:chExt cx="0" cy="0"/>
        </a:xfrm>
      </p:grpSpPr>
      <p:grpSp>
        <p:nvGrpSpPr>
          <p:cNvPr id="367" name="Group 2"/>
          <p:cNvGrpSpPr/>
          <p:nvPr/>
        </p:nvGrpSpPr>
        <p:grpSpPr bwMode="auto">
          <a:xfrm>
            <a:off x="0" y="0"/>
            <a:ext cx="9140825" cy="6850063"/>
            <a:chOff x="0" y="0"/>
            <a:chExt cx="5758" cy="4315"/>
          </a:xfrm>
        </p:grpSpPr>
        <p:grpSp>
          <p:nvGrpSpPr>
            <p:cNvPr id="368" name="Group 3"/>
            <p:cNvGrpSpPr/>
            <p:nvPr userDrawn="1"/>
          </p:nvGrpSpPr>
          <p:grpSpPr bwMode="auto">
            <a:xfrm>
              <a:off x="1728" y="2230"/>
              <a:ext cx="4027" cy="2085"/>
              <a:chOff x="1728" y="2230"/>
              <a:chExt cx="4027" cy="2085"/>
            </a:xfrm>
          </p:grpSpPr>
          <p:sp>
            <p:nvSpPr>
              <p:cNvPr id="1049751" name="Freeform 4"/>
              <p:cNvSpPr/>
              <p:nvPr/>
            </p:nvSpPr>
            <p:spPr bwMode="hidden">
              <a:xfrm>
                <a:off x="1728" y="2644"/>
                <a:ext cx="2882" cy="1671"/>
              </a:xfrm>
              <a:custGeom>
                <a:av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p>
                <a:endParaRPr altLang="en-US" lang="zh-CN"/>
              </a:p>
            </p:txBody>
          </p:sp>
          <p:sp>
            <p:nvSpPr>
              <p:cNvPr id="1049752" name="Freeform 5"/>
              <p:cNvSpPr/>
              <p:nvPr/>
            </p:nvSpPr>
            <p:spPr bwMode="hidden">
              <a:xfrm>
                <a:off x="4170" y="2671"/>
                <a:ext cx="1259" cy="811"/>
              </a:xfrm>
              <a:custGeom>
                <a:av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p>
                <a:endParaRPr altLang="en-US" lang="zh-CN"/>
              </a:p>
            </p:txBody>
          </p:sp>
          <p:sp>
            <p:nvSpPr>
              <p:cNvPr id="1049753" name="Freeform 6"/>
              <p:cNvSpPr/>
              <p:nvPr/>
            </p:nvSpPr>
            <p:spPr bwMode="hidden">
              <a:xfrm>
                <a:off x="2900" y="3346"/>
                <a:ext cx="2849" cy="969"/>
              </a:xfrm>
              <a:custGeom>
                <a:av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p>
                <a:endParaRPr altLang="en-US" lang="zh-CN"/>
              </a:p>
            </p:txBody>
          </p:sp>
          <p:sp>
            <p:nvSpPr>
              <p:cNvPr id="1049754" name="Freeform 7"/>
              <p:cNvSpPr/>
              <p:nvPr/>
            </p:nvSpPr>
            <p:spPr bwMode="hidden">
              <a:xfrm>
                <a:off x="2748" y="2230"/>
                <a:ext cx="3007" cy="2085"/>
              </a:xfrm>
              <a:custGeom>
                <a:av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p>
                <a:endParaRPr altLang="en-US" lang="zh-CN"/>
              </a:p>
            </p:txBody>
          </p:sp>
          <p:sp>
            <p:nvSpPr>
              <p:cNvPr id="1049755" name="Freeform 8"/>
              <p:cNvSpPr/>
              <p:nvPr/>
            </p:nvSpPr>
            <p:spPr bwMode="hidden">
              <a:xfrm>
                <a:off x="4501" y="2317"/>
                <a:ext cx="1248" cy="539"/>
              </a:xfrm>
              <a:custGeom>
                <a:av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p>
                <a:endParaRPr altLang="en-US" lang="zh-CN"/>
              </a:p>
            </p:txBody>
          </p:sp>
        </p:grpSp>
        <p:sp>
          <p:nvSpPr>
            <p:cNvPr id="1049756" name="Freeform 9"/>
            <p:cNvSpPr/>
            <p:nvPr/>
          </p:nvSpPr>
          <p:spPr bwMode="hidden">
            <a:xfrm>
              <a:off x="3322" y="1341"/>
              <a:ext cx="1825" cy="1537"/>
            </a:xfrm>
            <a:custGeom>
              <a:av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p>
              <a:endParaRPr altLang="en-US" lang="zh-CN"/>
            </a:p>
          </p:txBody>
        </p:sp>
        <p:sp>
          <p:nvSpPr>
            <p:cNvPr id="1049757" name="Freeform 10"/>
            <p:cNvSpPr/>
            <p:nvPr/>
          </p:nvSpPr>
          <p:spPr bwMode="hidden">
            <a:xfrm>
              <a:off x="0" y="0"/>
              <a:ext cx="5758" cy="1776"/>
            </a:xfrm>
            <a:custGeom>
              <a:av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p>
              <a:endParaRPr altLang="en-US" lang="zh-CN"/>
            </a:p>
          </p:txBody>
        </p:sp>
      </p:grpSp>
      <p:sp>
        <p:nvSpPr>
          <p:cNvPr id="1049758" name="Rectangle 11"/>
          <p:cNvSpPr>
            <a:spLocks noGrp="1" noChangeArrowheads="1"/>
          </p:cNvSpPr>
          <p:nvPr>
            <p:ph type="ctrTitle" sz="quarter"/>
          </p:nvPr>
        </p:nvSpPr>
        <p:spPr>
          <a:xfrm>
            <a:off x="685800" y="1736725"/>
            <a:ext cx="7772400" cy="1920875"/>
          </a:xfrm>
        </p:spPr>
        <p:txBody>
          <a:bodyPr/>
          <a:lstStyle>
            <a:lvl1pPr>
              <a:defRPr sz="6000"/>
            </a:lvl1pPr>
          </a:lstStyle>
          <a:p>
            <a:r>
              <a:rPr altLang="en-US" lang="zh-CN"/>
              <a:t>单击此处编辑母版标题样式</a:t>
            </a:r>
          </a:p>
        </p:txBody>
      </p:sp>
      <p:sp>
        <p:nvSpPr>
          <p:cNvPr id="1049759" name="Rectangle 12"/>
          <p:cNvSpPr>
            <a:spLocks noGrp="1" noChangeArrowheads="1"/>
          </p:cNvSpPr>
          <p:nvPr>
            <p:ph type="subTitle" sz="quarter" idx="1"/>
          </p:nvPr>
        </p:nvSpPr>
        <p:spPr>
          <a:xfrm>
            <a:off x="1371600" y="3886200"/>
            <a:ext cx="6400800" cy="1752600"/>
          </a:xfrm>
        </p:spPr>
        <p:txBody>
          <a:bodyPr/>
          <a:lstStyle>
            <a:lvl1pPr algn="ctr" indent="0" marL="0">
              <a:buFont typeface="Wingdings" pitchFamily="2" charset="2"/>
              <a:buNone/>
            </a:lvl1pPr>
          </a:lstStyle>
          <a:p>
            <a:r>
              <a:rPr altLang="en-US" lang="zh-CN"/>
              <a:t>单击此处编辑母版副标题样式</a:t>
            </a:r>
          </a:p>
        </p:txBody>
      </p:sp>
      <p:sp>
        <p:nvSpPr>
          <p:cNvPr id="1049760" name="Rectangle 13"/>
          <p:cNvSpPr>
            <a:spLocks noGrp="1" noChangeArrowheads="1"/>
          </p:cNvSpPr>
          <p:nvPr>
            <p:ph type="dt" sz="quarter" idx="10"/>
          </p:nvPr>
        </p:nvSpPr>
        <p:spPr>
          <a:xfrm>
            <a:off x="457200" y="6248400"/>
            <a:ext cx="2133600" cy="476250"/>
          </a:xfrm>
        </p:spPr>
        <p:txBody>
          <a:bodyPr/>
          <a:p>
            <a:endParaRPr altLang="zh-CN" lang="en-US"/>
          </a:p>
        </p:txBody>
      </p:sp>
      <p:sp>
        <p:nvSpPr>
          <p:cNvPr id="1049761" name="Rectangle 14"/>
          <p:cNvSpPr>
            <a:spLocks noGrp="1" noChangeArrowheads="1"/>
          </p:cNvSpPr>
          <p:nvPr>
            <p:ph type="ftr" sz="quarter" idx="11"/>
          </p:nvPr>
        </p:nvSpPr>
        <p:spPr>
          <a:xfrm>
            <a:off x="3124200" y="6251575"/>
            <a:ext cx="2895600" cy="476250"/>
          </a:xfrm>
        </p:spPr>
        <p:txBody>
          <a:bodyPr/>
          <a:p>
            <a:endParaRPr altLang="zh-CN" lang="en-US"/>
          </a:p>
        </p:txBody>
      </p:sp>
      <p:sp>
        <p:nvSpPr>
          <p:cNvPr id="1049762" name="Rectangle 15"/>
          <p:cNvSpPr>
            <a:spLocks noGrp="1" noChangeArrowheads="1"/>
          </p:cNvSpPr>
          <p:nvPr>
            <p:ph type="sldNum" sz="quarter" idx="12"/>
          </p:nvPr>
        </p:nvSpPr>
        <p:spPr>
          <a:xfrm>
            <a:off x="6553200" y="6254750"/>
            <a:ext cx="2133600" cy="476250"/>
          </a:xfrm>
        </p:spPr>
        <p:txBody>
          <a:bodyPr/>
          <a:p>
            <a:fld id="{B8EECC07-BB3F-4AD4-B33D-A8AB6B2138FF}" type="slidenum">
              <a:rPr altLang="zh-CN" lang="en-US"/>
            </a:fld>
            <a:endParaRPr altLang="zh-CN"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59" name=""/>
        <p:cNvGrpSpPr/>
        <p:nvPr/>
      </p:nvGrpSpPr>
      <p:grpSpPr>
        <a:xfrm>
          <a:off x="0" y="0"/>
          <a:ext cx="0" cy="0"/>
          <a:chOff x="0" y="0"/>
          <a:chExt cx="0" cy="0"/>
        </a:xfrm>
      </p:grpSpPr>
      <p:sp>
        <p:nvSpPr>
          <p:cNvPr id="1049073" name="标题 1"/>
          <p:cNvSpPr>
            <a:spLocks noGrp="1"/>
          </p:cNvSpPr>
          <p:nvPr>
            <p:ph type="title"/>
          </p:nvPr>
        </p:nvSpPr>
        <p:spPr/>
        <p:txBody>
          <a:bodyPr/>
          <a:p>
            <a:r>
              <a:rPr altLang="en-US" lang="zh-CN" smtClean="0"/>
              <a:t>单击此处编辑母版标题样式</a:t>
            </a:r>
            <a:endParaRPr altLang="en-US" lang="zh-CN"/>
          </a:p>
        </p:txBody>
      </p:sp>
      <p:sp>
        <p:nvSpPr>
          <p:cNvPr id="1049074"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075" name="Rectangle 2"/>
          <p:cNvSpPr>
            <a:spLocks noGrp="1" noChangeArrowheads="1"/>
          </p:cNvSpPr>
          <p:nvPr>
            <p:ph type="dt" sz="half" idx="10"/>
          </p:nvPr>
        </p:nvSpPr>
        <p:spPr/>
        <p:txBody>
          <a:bodyPr/>
          <a:p>
            <a:endParaRPr altLang="zh-CN" lang="en-US"/>
          </a:p>
        </p:txBody>
      </p:sp>
      <p:sp>
        <p:nvSpPr>
          <p:cNvPr id="1049076" name="Rectangle 3"/>
          <p:cNvSpPr>
            <a:spLocks noGrp="1" noChangeArrowheads="1"/>
          </p:cNvSpPr>
          <p:nvPr>
            <p:ph type="sldNum" sz="quarter" idx="11"/>
          </p:nvPr>
        </p:nvSpPr>
        <p:spPr/>
        <p:txBody>
          <a:bodyPr/>
          <a:p>
            <a:fld id="{D509F514-4E4B-4EC2-8BFF-68B850B0A08B}" type="slidenum">
              <a:rPr altLang="zh-CN" lang="en-US"/>
            </a:fld>
            <a:endParaRPr altLang="zh-CN" lang="en-US"/>
          </a:p>
        </p:txBody>
      </p:sp>
      <p:sp>
        <p:nvSpPr>
          <p:cNvPr id="1049077" name="Rectangle 14"/>
          <p:cNvSpPr>
            <a:spLocks noGrp="1" noChangeArrowheads="1"/>
          </p:cNvSpPr>
          <p:nvPr>
            <p:ph type="ftr" sz="quarter" idx="12"/>
          </p:nvPr>
        </p:nvSpPr>
        <p:spPr/>
        <p:txBody>
          <a:bodyPr/>
          <a:p>
            <a:endParaRPr altLang="zh-CN"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64" name=""/>
        <p:cNvGrpSpPr/>
        <p:nvPr/>
      </p:nvGrpSpPr>
      <p:grpSpPr>
        <a:xfrm>
          <a:off x="0" y="0"/>
          <a:ext cx="0" cy="0"/>
          <a:chOff x="0" y="0"/>
          <a:chExt cx="0" cy="0"/>
        </a:xfrm>
      </p:grpSpPr>
      <p:sp>
        <p:nvSpPr>
          <p:cNvPr id="1049740" name="标题 1"/>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9741"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9742" name="Rectangle 2"/>
          <p:cNvSpPr>
            <a:spLocks noGrp="1" noChangeArrowheads="1"/>
          </p:cNvSpPr>
          <p:nvPr>
            <p:ph type="dt" sz="half" idx="10"/>
          </p:nvPr>
        </p:nvSpPr>
        <p:spPr/>
        <p:txBody>
          <a:bodyPr/>
          <a:p>
            <a:endParaRPr altLang="zh-CN" lang="en-US"/>
          </a:p>
        </p:txBody>
      </p:sp>
      <p:sp>
        <p:nvSpPr>
          <p:cNvPr id="1049743" name="Rectangle 3"/>
          <p:cNvSpPr>
            <a:spLocks noGrp="1" noChangeArrowheads="1"/>
          </p:cNvSpPr>
          <p:nvPr>
            <p:ph type="sldNum" sz="quarter" idx="11"/>
          </p:nvPr>
        </p:nvSpPr>
        <p:spPr/>
        <p:txBody>
          <a:bodyPr/>
          <a:p>
            <a:fld id="{3C14602A-E9FD-43F0-8156-186126BD4436}" type="slidenum">
              <a:rPr altLang="zh-CN" lang="en-US"/>
            </a:fld>
            <a:endParaRPr altLang="zh-CN" lang="en-US"/>
          </a:p>
        </p:txBody>
      </p:sp>
      <p:sp>
        <p:nvSpPr>
          <p:cNvPr id="1049744" name="Rectangle 14"/>
          <p:cNvSpPr>
            <a:spLocks noGrp="1" noChangeArrowheads="1"/>
          </p:cNvSpPr>
          <p:nvPr>
            <p:ph type="ftr" sz="quarter" idx="12"/>
          </p:nvPr>
        </p:nvSpPr>
        <p:spPr/>
        <p:txBody>
          <a:bodyPr/>
          <a:p>
            <a:endParaRPr altLang="zh-CN"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289" name=""/>
        <p:cNvGrpSpPr/>
        <p:nvPr/>
      </p:nvGrpSpPr>
      <p:grpSpPr>
        <a:xfrm>
          <a:off x="0" y="0"/>
          <a:ext cx="0" cy="0"/>
          <a:chOff x="0" y="0"/>
          <a:chExt cx="0" cy="0"/>
        </a:xfrm>
      </p:grpSpPr>
      <p:sp>
        <p:nvSpPr>
          <p:cNvPr id="1049281" name="标题 1"/>
          <p:cNvSpPr>
            <a:spLocks noGrp="1"/>
          </p:cNvSpPr>
          <p:nvPr>
            <p:ph type="title"/>
          </p:nvPr>
        </p:nvSpPr>
        <p:spPr/>
        <p:txBody>
          <a:bodyPr/>
          <a:p>
            <a:r>
              <a:rPr altLang="en-US" lang="zh-CN" smtClean="0"/>
              <a:t>单击此处编辑母版标题样式</a:t>
            </a:r>
            <a:endParaRPr altLang="en-US" lang="zh-CN"/>
          </a:p>
        </p:txBody>
      </p:sp>
      <p:sp>
        <p:nvSpPr>
          <p:cNvPr id="1049282"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283"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284" name="Rectangle 2"/>
          <p:cNvSpPr>
            <a:spLocks noGrp="1" noChangeArrowheads="1"/>
          </p:cNvSpPr>
          <p:nvPr>
            <p:ph type="dt" sz="half" idx="10"/>
          </p:nvPr>
        </p:nvSpPr>
        <p:spPr/>
        <p:txBody>
          <a:bodyPr/>
          <a:p>
            <a:endParaRPr altLang="zh-CN" lang="en-US"/>
          </a:p>
        </p:txBody>
      </p:sp>
      <p:sp>
        <p:nvSpPr>
          <p:cNvPr id="1049285" name="Rectangle 3"/>
          <p:cNvSpPr>
            <a:spLocks noGrp="1" noChangeArrowheads="1"/>
          </p:cNvSpPr>
          <p:nvPr>
            <p:ph type="sldNum" sz="quarter" idx="11"/>
          </p:nvPr>
        </p:nvSpPr>
        <p:spPr/>
        <p:txBody>
          <a:bodyPr/>
          <a:p>
            <a:fld id="{72F0DD79-0ED3-488F-B7C5-0681D2DCAA94}" type="slidenum">
              <a:rPr altLang="zh-CN" lang="en-US"/>
            </a:fld>
            <a:endParaRPr altLang="zh-CN" lang="en-US"/>
          </a:p>
        </p:txBody>
      </p:sp>
      <p:sp>
        <p:nvSpPr>
          <p:cNvPr id="1049286" name="Rectangle 14"/>
          <p:cNvSpPr>
            <a:spLocks noGrp="1" noChangeArrowheads="1"/>
          </p:cNvSpPr>
          <p:nvPr>
            <p:ph type="ftr" sz="quarter" idx="12"/>
          </p:nvPr>
        </p:nvSpPr>
        <p:spPr/>
        <p:txBody>
          <a:bodyPr/>
          <a:p>
            <a:endParaRPr altLang="zh-CN"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360" name=""/>
        <p:cNvGrpSpPr/>
        <p:nvPr/>
      </p:nvGrpSpPr>
      <p:grpSpPr>
        <a:xfrm>
          <a:off x="0" y="0"/>
          <a:ext cx="0" cy="0"/>
          <a:chOff x="0" y="0"/>
          <a:chExt cx="0" cy="0"/>
        </a:xfrm>
      </p:grpSpPr>
      <p:sp>
        <p:nvSpPr>
          <p:cNvPr id="1049718" name="标题 1"/>
          <p:cNvSpPr>
            <a:spLocks noGrp="1"/>
          </p:cNvSpPr>
          <p:nvPr>
            <p:ph type="title"/>
          </p:nvPr>
        </p:nvSpPr>
        <p:spPr/>
        <p:txBody>
          <a:bodyPr/>
          <a:p>
            <a:r>
              <a:rPr altLang="en-US" lang="zh-CN" smtClean="0"/>
              <a:t>单击此处编辑母版标题样式</a:t>
            </a:r>
            <a:endParaRPr altLang="en-US" lang="zh-CN"/>
          </a:p>
        </p:txBody>
      </p:sp>
      <p:sp>
        <p:nvSpPr>
          <p:cNvPr id="1049719"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720"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721"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722"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723" name="Rectangle 2"/>
          <p:cNvSpPr>
            <a:spLocks noGrp="1" noChangeArrowheads="1"/>
          </p:cNvSpPr>
          <p:nvPr>
            <p:ph type="dt" sz="half" idx="10"/>
          </p:nvPr>
        </p:nvSpPr>
        <p:spPr/>
        <p:txBody>
          <a:bodyPr/>
          <a:p>
            <a:endParaRPr altLang="zh-CN" lang="en-US"/>
          </a:p>
        </p:txBody>
      </p:sp>
      <p:sp>
        <p:nvSpPr>
          <p:cNvPr id="1049724" name="Rectangle 3"/>
          <p:cNvSpPr>
            <a:spLocks noGrp="1" noChangeArrowheads="1"/>
          </p:cNvSpPr>
          <p:nvPr>
            <p:ph type="sldNum" sz="quarter" idx="11"/>
          </p:nvPr>
        </p:nvSpPr>
        <p:spPr/>
        <p:txBody>
          <a:bodyPr/>
          <a:p>
            <a:fld id="{95E6AC65-AA60-4424-9735-C274C7D730D6}" type="slidenum">
              <a:rPr altLang="zh-CN" lang="en-US"/>
            </a:fld>
            <a:endParaRPr altLang="zh-CN" lang="en-US"/>
          </a:p>
        </p:txBody>
      </p:sp>
      <p:sp>
        <p:nvSpPr>
          <p:cNvPr id="1049725" name="Rectangle 14"/>
          <p:cNvSpPr>
            <a:spLocks noGrp="1" noChangeArrowheads="1"/>
          </p:cNvSpPr>
          <p:nvPr>
            <p:ph type="ftr" sz="quarter" idx="12"/>
          </p:nvPr>
        </p:nvSpPr>
        <p:spPr/>
        <p:txBody>
          <a:bodyPr/>
          <a:p>
            <a:endParaRPr altLang="zh-CN"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321" name=""/>
        <p:cNvGrpSpPr/>
        <p:nvPr/>
      </p:nvGrpSpPr>
      <p:grpSpPr>
        <a:xfrm>
          <a:off x="0" y="0"/>
          <a:ext cx="0" cy="0"/>
          <a:chOff x="0" y="0"/>
          <a:chExt cx="0" cy="0"/>
        </a:xfrm>
      </p:grpSpPr>
      <p:sp>
        <p:nvSpPr>
          <p:cNvPr id="1049559" name="标题 1"/>
          <p:cNvSpPr>
            <a:spLocks noGrp="1"/>
          </p:cNvSpPr>
          <p:nvPr>
            <p:ph type="title"/>
          </p:nvPr>
        </p:nvSpPr>
        <p:spPr/>
        <p:txBody>
          <a:bodyPr/>
          <a:p>
            <a:r>
              <a:rPr altLang="en-US" lang="zh-CN" smtClean="0"/>
              <a:t>单击此处编辑母版标题样式</a:t>
            </a:r>
            <a:endParaRPr altLang="en-US" lang="zh-CN"/>
          </a:p>
        </p:txBody>
      </p:sp>
      <p:sp>
        <p:nvSpPr>
          <p:cNvPr id="1049560"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561"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62"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563"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64" name="日期占位符 6"/>
          <p:cNvSpPr>
            <a:spLocks noGrp="1"/>
          </p:cNvSpPr>
          <p:nvPr>
            <p:ph type="dt" sz="half" idx="10"/>
          </p:nvPr>
        </p:nvSpPr>
        <p:spPr/>
        <p:txBody>
          <a:bodyPr/>
          <a:p>
            <a:fld id="{3118D0C6-B99D-4445-91E5-84F0FADCD531}" type="datetimeFigureOut">
              <a:rPr altLang="en-US" lang="zh-CN" smtClean="0"/>
            </a:fld>
            <a:endParaRPr altLang="en-US" lang="zh-CN"/>
          </a:p>
        </p:txBody>
      </p:sp>
      <p:sp>
        <p:nvSpPr>
          <p:cNvPr id="1049565" name="页脚占位符 7"/>
          <p:cNvSpPr>
            <a:spLocks noGrp="1"/>
          </p:cNvSpPr>
          <p:nvPr>
            <p:ph type="ftr" sz="quarter" idx="11"/>
          </p:nvPr>
        </p:nvSpPr>
        <p:spPr/>
        <p:txBody>
          <a:bodyPr/>
          <a:p>
            <a:endParaRPr altLang="en-US" lang="zh-CN"/>
          </a:p>
        </p:txBody>
      </p:sp>
      <p:sp>
        <p:nvSpPr>
          <p:cNvPr id="1049566" name="灯片编号占位符 8"/>
          <p:cNvSpPr>
            <a:spLocks noGrp="1"/>
          </p:cNvSpPr>
          <p:nvPr>
            <p:ph type="sldNum" sz="quarter" idx="12"/>
          </p:nvPr>
        </p:nvSpPr>
        <p:spPr/>
        <p:txBody>
          <a:bodyPr/>
          <a:p>
            <a:fld id="{4D0D367B-05BB-4D2D-90F5-A03A57CCEA7F}" type="slidenum">
              <a:rPr altLang="en-US" lang="zh-CN" smtClean="0"/>
            </a:fld>
            <a:endParaRPr altLang="en-US" 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62" name=""/>
        <p:cNvGrpSpPr/>
        <p:nvPr/>
      </p:nvGrpSpPr>
      <p:grpSpPr>
        <a:xfrm>
          <a:off x="0" y="0"/>
          <a:ext cx="0" cy="0"/>
          <a:chOff x="0" y="0"/>
          <a:chExt cx="0" cy="0"/>
        </a:xfrm>
      </p:grpSpPr>
      <p:sp>
        <p:nvSpPr>
          <p:cNvPr id="1049731" name="标题 1"/>
          <p:cNvSpPr>
            <a:spLocks noGrp="1"/>
          </p:cNvSpPr>
          <p:nvPr>
            <p:ph type="title"/>
          </p:nvPr>
        </p:nvSpPr>
        <p:spPr/>
        <p:txBody>
          <a:bodyPr/>
          <a:p>
            <a:r>
              <a:rPr altLang="en-US" lang="zh-CN" smtClean="0"/>
              <a:t>单击此处编辑母版标题样式</a:t>
            </a:r>
            <a:endParaRPr altLang="en-US" lang="zh-CN"/>
          </a:p>
        </p:txBody>
      </p:sp>
      <p:sp>
        <p:nvSpPr>
          <p:cNvPr id="1049732" name="Rectangle 2"/>
          <p:cNvSpPr>
            <a:spLocks noGrp="1" noChangeArrowheads="1"/>
          </p:cNvSpPr>
          <p:nvPr>
            <p:ph type="dt" sz="half" idx="10"/>
          </p:nvPr>
        </p:nvSpPr>
        <p:spPr/>
        <p:txBody>
          <a:bodyPr/>
          <a:p>
            <a:endParaRPr altLang="zh-CN" lang="en-US"/>
          </a:p>
        </p:txBody>
      </p:sp>
      <p:sp>
        <p:nvSpPr>
          <p:cNvPr id="1049733" name="Rectangle 3"/>
          <p:cNvSpPr>
            <a:spLocks noGrp="1" noChangeArrowheads="1"/>
          </p:cNvSpPr>
          <p:nvPr>
            <p:ph type="sldNum" sz="quarter" idx="11"/>
          </p:nvPr>
        </p:nvSpPr>
        <p:spPr/>
        <p:txBody>
          <a:bodyPr/>
          <a:p>
            <a:fld id="{093FC4CD-69E0-4604-B7A7-882B5D97793E}" type="slidenum">
              <a:rPr altLang="zh-CN" lang="en-US"/>
            </a:fld>
            <a:endParaRPr altLang="zh-CN" lang="en-US"/>
          </a:p>
        </p:txBody>
      </p:sp>
      <p:sp>
        <p:nvSpPr>
          <p:cNvPr id="1049734" name="Rectangle 14"/>
          <p:cNvSpPr>
            <a:spLocks noGrp="1" noChangeArrowheads="1"/>
          </p:cNvSpPr>
          <p:nvPr>
            <p:ph type="ftr" sz="quarter" idx="12"/>
          </p:nvPr>
        </p:nvSpPr>
        <p:spPr/>
        <p:txBody>
          <a:bodyPr/>
          <a:p>
            <a:endParaRPr altLang="zh-CN"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59" name=""/>
        <p:cNvGrpSpPr/>
        <p:nvPr/>
      </p:nvGrpSpPr>
      <p:grpSpPr>
        <a:xfrm>
          <a:off x="0" y="0"/>
          <a:ext cx="0" cy="0"/>
          <a:chOff x="0" y="0"/>
          <a:chExt cx="0" cy="0"/>
        </a:xfrm>
      </p:grpSpPr>
      <p:sp>
        <p:nvSpPr>
          <p:cNvPr id="1049715" name="Rectangle 2"/>
          <p:cNvSpPr>
            <a:spLocks noGrp="1" noChangeArrowheads="1"/>
          </p:cNvSpPr>
          <p:nvPr>
            <p:ph type="dt" sz="half" idx="10"/>
          </p:nvPr>
        </p:nvSpPr>
        <p:spPr/>
        <p:txBody>
          <a:bodyPr/>
          <a:p>
            <a:endParaRPr altLang="zh-CN" lang="en-US"/>
          </a:p>
        </p:txBody>
      </p:sp>
      <p:sp>
        <p:nvSpPr>
          <p:cNvPr id="1049716" name="Rectangle 3"/>
          <p:cNvSpPr>
            <a:spLocks noGrp="1" noChangeArrowheads="1"/>
          </p:cNvSpPr>
          <p:nvPr>
            <p:ph type="sldNum" sz="quarter" idx="11"/>
          </p:nvPr>
        </p:nvSpPr>
        <p:spPr/>
        <p:txBody>
          <a:bodyPr/>
          <a:p>
            <a:fld id="{87D3A7A7-F04F-4AEF-A94B-C7B714243A8F}" type="slidenum">
              <a:rPr altLang="zh-CN" lang="en-US"/>
            </a:fld>
            <a:endParaRPr altLang="zh-CN" lang="en-US"/>
          </a:p>
        </p:txBody>
      </p:sp>
      <p:sp>
        <p:nvSpPr>
          <p:cNvPr id="1049717" name="Rectangle 14"/>
          <p:cNvSpPr>
            <a:spLocks noGrp="1" noChangeArrowheads="1"/>
          </p:cNvSpPr>
          <p:nvPr>
            <p:ph type="ftr" sz="quarter" idx="12"/>
          </p:nvPr>
        </p:nvSpPr>
        <p:spPr/>
        <p:txBody>
          <a:bodyPr/>
          <a:p>
            <a:endParaRPr altLang="zh-CN"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365" name=""/>
        <p:cNvGrpSpPr/>
        <p:nvPr/>
      </p:nvGrpSpPr>
      <p:grpSpPr>
        <a:xfrm>
          <a:off x="0" y="0"/>
          <a:ext cx="0" cy="0"/>
          <a:chOff x="0" y="0"/>
          <a:chExt cx="0" cy="0"/>
        </a:xfrm>
      </p:grpSpPr>
      <p:sp>
        <p:nvSpPr>
          <p:cNvPr id="1049745" name="标题 1"/>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9746"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747"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9748" name="Rectangle 2"/>
          <p:cNvSpPr>
            <a:spLocks noGrp="1" noChangeArrowheads="1"/>
          </p:cNvSpPr>
          <p:nvPr>
            <p:ph type="dt" sz="half" idx="10"/>
          </p:nvPr>
        </p:nvSpPr>
        <p:spPr/>
        <p:txBody>
          <a:bodyPr/>
          <a:p>
            <a:endParaRPr altLang="zh-CN" lang="en-US"/>
          </a:p>
        </p:txBody>
      </p:sp>
      <p:sp>
        <p:nvSpPr>
          <p:cNvPr id="1049749" name="Rectangle 3"/>
          <p:cNvSpPr>
            <a:spLocks noGrp="1" noChangeArrowheads="1"/>
          </p:cNvSpPr>
          <p:nvPr>
            <p:ph type="sldNum" sz="quarter" idx="11"/>
          </p:nvPr>
        </p:nvSpPr>
        <p:spPr/>
        <p:txBody>
          <a:bodyPr/>
          <a:p>
            <a:fld id="{41EBD6C0-9AF7-443F-9B97-542F61E0585B}" type="slidenum">
              <a:rPr altLang="zh-CN" lang="en-US"/>
            </a:fld>
            <a:endParaRPr altLang="zh-CN" lang="en-US"/>
          </a:p>
        </p:txBody>
      </p:sp>
      <p:sp>
        <p:nvSpPr>
          <p:cNvPr id="1049750" name="Rectangle 14"/>
          <p:cNvSpPr>
            <a:spLocks noGrp="1" noChangeArrowheads="1"/>
          </p:cNvSpPr>
          <p:nvPr>
            <p:ph type="ftr" sz="quarter" idx="12"/>
          </p:nvPr>
        </p:nvSpPr>
        <p:spPr/>
        <p:txBody>
          <a:bodyPr/>
          <a:p>
            <a:endParaRPr altLang="zh-CN"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58" name=""/>
        <p:cNvGrpSpPr/>
        <p:nvPr/>
      </p:nvGrpSpPr>
      <p:grpSpPr>
        <a:xfrm>
          <a:off x="0" y="0"/>
          <a:ext cx="0" cy="0"/>
          <a:chOff x="0" y="0"/>
          <a:chExt cx="0" cy="0"/>
        </a:xfrm>
      </p:grpSpPr>
      <p:sp>
        <p:nvSpPr>
          <p:cNvPr id="1049709"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9710" name="图片占位符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altLang="en-US" lang="zh-CN" noProof="0" smtClean="0"/>
          </a:p>
        </p:txBody>
      </p:sp>
      <p:sp>
        <p:nvSpPr>
          <p:cNvPr id="1049711"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9712" name="Rectangle 2"/>
          <p:cNvSpPr>
            <a:spLocks noGrp="1" noChangeArrowheads="1"/>
          </p:cNvSpPr>
          <p:nvPr>
            <p:ph type="dt" sz="half" idx="10"/>
          </p:nvPr>
        </p:nvSpPr>
        <p:spPr/>
        <p:txBody>
          <a:bodyPr/>
          <a:p>
            <a:endParaRPr altLang="zh-CN" lang="en-US"/>
          </a:p>
        </p:txBody>
      </p:sp>
      <p:sp>
        <p:nvSpPr>
          <p:cNvPr id="1049713" name="Rectangle 3"/>
          <p:cNvSpPr>
            <a:spLocks noGrp="1" noChangeArrowheads="1"/>
          </p:cNvSpPr>
          <p:nvPr>
            <p:ph type="sldNum" sz="quarter" idx="11"/>
          </p:nvPr>
        </p:nvSpPr>
        <p:spPr/>
        <p:txBody>
          <a:bodyPr/>
          <a:p>
            <a:fld id="{577F900B-BA25-47D7-9F27-8EC3395E34CD}" type="slidenum">
              <a:rPr altLang="zh-CN" lang="en-US"/>
            </a:fld>
            <a:endParaRPr altLang="zh-CN" lang="en-US"/>
          </a:p>
        </p:txBody>
      </p:sp>
      <p:sp>
        <p:nvSpPr>
          <p:cNvPr id="1049714" name="Rectangle 14"/>
          <p:cNvSpPr>
            <a:spLocks noGrp="1" noChangeArrowheads="1"/>
          </p:cNvSpPr>
          <p:nvPr>
            <p:ph type="ftr" sz="quarter" idx="12"/>
          </p:nvPr>
        </p:nvSpPr>
        <p:spPr/>
        <p:txBody>
          <a:bodyPr/>
          <a:p>
            <a:endParaRPr altLang="zh-CN"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61" name=""/>
        <p:cNvGrpSpPr/>
        <p:nvPr/>
      </p:nvGrpSpPr>
      <p:grpSpPr>
        <a:xfrm>
          <a:off x="0" y="0"/>
          <a:ext cx="0" cy="0"/>
          <a:chOff x="0" y="0"/>
          <a:chExt cx="0" cy="0"/>
        </a:xfrm>
      </p:grpSpPr>
      <p:sp>
        <p:nvSpPr>
          <p:cNvPr id="1049726" name="标题 1"/>
          <p:cNvSpPr>
            <a:spLocks noGrp="1"/>
          </p:cNvSpPr>
          <p:nvPr>
            <p:ph type="title"/>
          </p:nvPr>
        </p:nvSpPr>
        <p:spPr/>
        <p:txBody>
          <a:bodyPr/>
          <a:p>
            <a:r>
              <a:rPr altLang="en-US" lang="zh-CN" smtClean="0"/>
              <a:t>单击此处编辑母版标题样式</a:t>
            </a:r>
            <a:endParaRPr altLang="en-US" lang="zh-CN"/>
          </a:p>
        </p:txBody>
      </p:sp>
      <p:sp>
        <p:nvSpPr>
          <p:cNvPr id="1049727"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728" name="Rectangle 2"/>
          <p:cNvSpPr>
            <a:spLocks noGrp="1" noChangeArrowheads="1"/>
          </p:cNvSpPr>
          <p:nvPr>
            <p:ph type="dt" sz="half" idx="10"/>
          </p:nvPr>
        </p:nvSpPr>
        <p:spPr/>
        <p:txBody>
          <a:bodyPr/>
          <a:p>
            <a:endParaRPr altLang="zh-CN" lang="en-US"/>
          </a:p>
        </p:txBody>
      </p:sp>
      <p:sp>
        <p:nvSpPr>
          <p:cNvPr id="1049729" name="Rectangle 3"/>
          <p:cNvSpPr>
            <a:spLocks noGrp="1" noChangeArrowheads="1"/>
          </p:cNvSpPr>
          <p:nvPr>
            <p:ph type="sldNum" sz="quarter" idx="11"/>
          </p:nvPr>
        </p:nvSpPr>
        <p:spPr/>
        <p:txBody>
          <a:bodyPr/>
          <a:p>
            <a:fld id="{30BDB08F-F949-4391-96B8-0A4162C6A993}" type="slidenum">
              <a:rPr altLang="zh-CN" lang="en-US"/>
            </a:fld>
            <a:endParaRPr altLang="zh-CN" lang="en-US"/>
          </a:p>
        </p:txBody>
      </p:sp>
      <p:sp>
        <p:nvSpPr>
          <p:cNvPr id="1049730" name="Rectangle 14"/>
          <p:cNvSpPr>
            <a:spLocks noGrp="1" noChangeArrowheads="1"/>
          </p:cNvSpPr>
          <p:nvPr>
            <p:ph type="ftr" sz="quarter" idx="12"/>
          </p:nvPr>
        </p:nvSpPr>
        <p:spPr/>
        <p:txBody>
          <a:bodyPr/>
          <a:p>
            <a:endParaRPr altLang="zh-CN"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63" name=""/>
        <p:cNvGrpSpPr/>
        <p:nvPr/>
      </p:nvGrpSpPr>
      <p:grpSpPr>
        <a:xfrm>
          <a:off x="0" y="0"/>
          <a:ext cx="0" cy="0"/>
          <a:chOff x="0" y="0"/>
          <a:chExt cx="0" cy="0"/>
        </a:xfrm>
      </p:grpSpPr>
      <p:sp>
        <p:nvSpPr>
          <p:cNvPr id="1049735" name="竖排标题 1"/>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9736" name="竖排文字占位符 2"/>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737" name="Rectangle 2"/>
          <p:cNvSpPr>
            <a:spLocks noGrp="1" noChangeArrowheads="1"/>
          </p:cNvSpPr>
          <p:nvPr>
            <p:ph type="dt" sz="half" idx="10"/>
          </p:nvPr>
        </p:nvSpPr>
        <p:spPr/>
        <p:txBody>
          <a:bodyPr/>
          <a:p>
            <a:endParaRPr altLang="zh-CN" lang="en-US"/>
          </a:p>
        </p:txBody>
      </p:sp>
      <p:sp>
        <p:nvSpPr>
          <p:cNvPr id="1049738" name="Rectangle 3"/>
          <p:cNvSpPr>
            <a:spLocks noGrp="1" noChangeArrowheads="1"/>
          </p:cNvSpPr>
          <p:nvPr>
            <p:ph type="sldNum" sz="quarter" idx="11"/>
          </p:nvPr>
        </p:nvSpPr>
        <p:spPr/>
        <p:txBody>
          <a:bodyPr/>
          <a:p>
            <a:fld id="{66B0BC29-9C1E-42B9-90FE-59299942DBA6}" type="slidenum">
              <a:rPr altLang="zh-CN" lang="en-US"/>
            </a:fld>
            <a:endParaRPr altLang="zh-CN" lang="en-US"/>
          </a:p>
        </p:txBody>
      </p:sp>
      <p:sp>
        <p:nvSpPr>
          <p:cNvPr id="1049739" name="Rectangle 14"/>
          <p:cNvSpPr>
            <a:spLocks noGrp="1" noChangeArrowheads="1"/>
          </p:cNvSpPr>
          <p:nvPr>
            <p:ph type="ftr" sz="quarter" idx="12"/>
          </p:nvPr>
        </p:nvSpPr>
        <p:spPr/>
        <p:txBody>
          <a:bodyPr/>
          <a:p>
            <a:endParaRPr altLang="zh-CN"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type="objOnly">
  <p:cSld name="内容">
    <p:spTree>
      <p:nvGrpSpPr>
        <p:cNvPr id="263" name=""/>
        <p:cNvGrpSpPr/>
        <p:nvPr/>
      </p:nvGrpSpPr>
      <p:grpSpPr>
        <a:xfrm>
          <a:off x="0" y="0"/>
          <a:ext cx="0" cy="0"/>
          <a:chOff x="0" y="0"/>
          <a:chExt cx="0" cy="0"/>
        </a:xfrm>
      </p:grpSpPr>
      <p:sp>
        <p:nvSpPr>
          <p:cNvPr id="1049115" name="内容占位符 1"/>
          <p:cNvSpPr>
            <a:spLocks noGrp="1"/>
          </p:cNvSpPr>
          <p:nvPr>
            <p:ph/>
          </p:nvPr>
        </p:nvSpPr>
        <p:spPr>
          <a:xfrm>
            <a:off x="457200" y="274638"/>
            <a:ext cx="8229600" cy="5851525"/>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116" name="Rectangle 2"/>
          <p:cNvSpPr>
            <a:spLocks noGrp="1" noChangeArrowheads="1"/>
          </p:cNvSpPr>
          <p:nvPr>
            <p:ph type="dt" sz="half" idx="10"/>
          </p:nvPr>
        </p:nvSpPr>
        <p:spPr/>
        <p:txBody>
          <a:bodyPr/>
          <a:p>
            <a:endParaRPr altLang="zh-CN" lang="en-US"/>
          </a:p>
        </p:txBody>
      </p:sp>
      <p:sp>
        <p:nvSpPr>
          <p:cNvPr id="1049117" name="Rectangle 3"/>
          <p:cNvSpPr>
            <a:spLocks noGrp="1" noChangeArrowheads="1"/>
          </p:cNvSpPr>
          <p:nvPr>
            <p:ph type="sldNum" sz="quarter" idx="11"/>
          </p:nvPr>
        </p:nvSpPr>
        <p:spPr/>
        <p:txBody>
          <a:bodyPr/>
          <a:p>
            <a:fld id="{598140E8-D982-434A-A2A2-517DA149B19A}" type="slidenum">
              <a:rPr altLang="zh-CN" lang="en-US"/>
            </a:fld>
            <a:endParaRPr altLang="zh-CN" lang="en-US"/>
          </a:p>
        </p:txBody>
      </p:sp>
      <p:sp>
        <p:nvSpPr>
          <p:cNvPr id="1049118" name="Rectangle 14"/>
          <p:cNvSpPr>
            <a:spLocks noGrp="1" noChangeArrowheads="1"/>
          </p:cNvSpPr>
          <p:nvPr>
            <p:ph type="ftr" sz="quarter" idx="12"/>
          </p:nvPr>
        </p:nvSpPr>
        <p:spPr/>
        <p:txBody>
          <a:bodyPr/>
          <a:p>
            <a:endParaRPr altLang="zh-CN"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30" name=""/>
        <p:cNvGrpSpPr/>
        <p:nvPr/>
      </p:nvGrpSpPr>
      <p:grpSpPr>
        <a:xfrm>
          <a:off x="0" y="0"/>
          <a:ext cx="0" cy="0"/>
          <a:chOff x="0" y="0"/>
          <a:chExt cx="0" cy="0"/>
        </a:xfrm>
      </p:grpSpPr>
      <p:sp>
        <p:nvSpPr>
          <p:cNvPr id="1049605" name="标题 1"/>
          <p:cNvSpPr>
            <a:spLocks noGrp="1"/>
          </p:cNvSpPr>
          <p:nvPr>
            <p:ph type="ctrTitle"/>
          </p:nvPr>
        </p:nvSpPr>
        <p:spPr>
          <a:xfrm>
            <a:off x="685800" y="2130425"/>
            <a:ext cx="7772400" cy="1470025"/>
          </a:xfrm>
        </p:spPr>
        <p:txBody>
          <a:bodyPr/>
          <a:p>
            <a:r>
              <a:rPr altLang="en-US" lang="zh-CN" smtClean="0"/>
              <a:t>单击此处编辑母版标题样式</a:t>
            </a:r>
            <a:endParaRPr altLang="en-US" lang="zh-CN"/>
          </a:p>
        </p:txBody>
      </p:sp>
      <p:sp>
        <p:nvSpPr>
          <p:cNvPr id="1049606" name="副标题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337" name=""/>
        <p:cNvGrpSpPr/>
        <p:nvPr/>
      </p:nvGrpSpPr>
      <p:grpSpPr>
        <a:xfrm>
          <a:off x="0" y="0"/>
          <a:ext cx="0" cy="0"/>
          <a:chOff x="0" y="0"/>
          <a:chExt cx="0" cy="0"/>
        </a:xfrm>
      </p:grpSpPr>
      <p:sp>
        <p:nvSpPr>
          <p:cNvPr id="1049623" name="标题 1"/>
          <p:cNvSpPr>
            <a:spLocks noGrp="1"/>
          </p:cNvSpPr>
          <p:nvPr>
            <p:ph type="title"/>
          </p:nvPr>
        </p:nvSpPr>
        <p:spPr/>
        <p:txBody>
          <a:bodyPr/>
          <a:p>
            <a:r>
              <a:rPr altLang="en-US" lang="zh-CN" smtClean="0"/>
              <a:t>单击此处编辑母版标题样式</a:t>
            </a:r>
            <a:endParaRPr altLang="en-US" lang="zh-CN"/>
          </a:p>
        </p:txBody>
      </p:sp>
      <p:sp>
        <p:nvSpPr>
          <p:cNvPr id="1049624"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29" name=""/>
        <p:cNvGrpSpPr/>
        <p:nvPr/>
      </p:nvGrpSpPr>
      <p:grpSpPr>
        <a:xfrm>
          <a:off x="0" y="0"/>
          <a:ext cx="0" cy="0"/>
          <a:chOff x="0" y="0"/>
          <a:chExt cx="0" cy="0"/>
        </a:xfrm>
      </p:grpSpPr>
      <p:sp>
        <p:nvSpPr>
          <p:cNvPr id="1049603" name="标题 1"/>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9604"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22" name=""/>
        <p:cNvGrpSpPr/>
        <p:nvPr/>
      </p:nvGrpSpPr>
      <p:grpSpPr>
        <a:xfrm>
          <a:off x="0" y="0"/>
          <a:ext cx="0" cy="0"/>
          <a:chOff x="0" y="0"/>
          <a:chExt cx="0" cy="0"/>
        </a:xfrm>
      </p:grpSpPr>
      <p:sp>
        <p:nvSpPr>
          <p:cNvPr id="1049567" name="标题 1"/>
          <p:cNvSpPr>
            <a:spLocks noGrp="1"/>
          </p:cNvSpPr>
          <p:nvPr>
            <p:ph type="title"/>
          </p:nvPr>
        </p:nvSpPr>
        <p:spPr/>
        <p:txBody>
          <a:bodyPr/>
          <a:p>
            <a:r>
              <a:rPr altLang="en-US" lang="zh-CN" smtClean="0"/>
              <a:t>单击此处编辑母版标题样式</a:t>
            </a:r>
            <a:endParaRPr altLang="en-US" lang="zh-CN"/>
          </a:p>
        </p:txBody>
      </p:sp>
      <p:sp>
        <p:nvSpPr>
          <p:cNvPr id="1049568" name="日期占位符 2"/>
          <p:cNvSpPr>
            <a:spLocks noGrp="1"/>
          </p:cNvSpPr>
          <p:nvPr>
            <p:ph type="dt" sz="half" idx="10"/>
          </p:nvPr>
        </p:nvSpPr>
        <p:spPr/>
        <p:txBody>
          <a:bodyPr/>
          <a:p>
            <a:fld id="{3118D0C6-B99D-4445-91E5-84F0FADCD531}" type="datetimeFigureOut">
              <a:rPr altLang="en-US" lang="zh-CN" smtClean="0"/>
            </a:fld>
            <a:endParaRPr altLang="en-US" lang="zh-CN"/>
          </a:p>
        </p:txBody>
      </p:sp>
      <p:sp>
        <p:nvSpPr>
          <p:cNvPr id="1049569" name="页脚占位符 3"/>
          <p:cNvSpPr>
            <a:spLocks noGrp="1"/>
          </p:cNvSpPr>
          <p:nvPr>
            <p:ph type="ftr" sz="quarter" idx="11"/>
          </p:nvPr>
        </p:nvSpPr>
        <p:spPr/>
        <p:txBody>
          <a:bodyPr/>
          <a:p>
            <a:endParaRPr altLang="en-US" lang="zh-CN"/>
          </a:p>
        </p:txBody>
      </p:sp>
      <p:sp>
        <p:nvSpPr>
          <p:cNvPr id="1049570" name="灯片编号占位符 4"/>
          <p:cNvSpPr>
            <a:spLocks noGrp="1"/>
          </p:cNvSpPr>
          <p:nvPr>
            <p:ph type="sldNum" sz="quarter" idx="12"/>
          </p:nvPr>
        </p:nvSpPr>
        <p:spPr/>
        <p:txBody>
          <a:bodyPr/>
          <a:p>
            <a:fld id="{4D0D367B-05BB-4D2D-90F5-A03A57CCEA7F}" type="slidenum">
              <a:rPr altLang="en-US" lang="zh-CN" smtClean="0"/>
            </a:fld>
            <a:endParaRPr altLang="en-US" 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338" name=""/>
        <p:cNvGrpSpPr/>
        <p:nvPr/>
      </p:nvGrpSpPr>
      <p:grpSpPr>
        <a:xfrm>
          <a:off x="0" y="0"/>
          <a:ext cx="0" cy="0"/>
          <a:chOff x="0" y="0"/>
          <a:chExt cx="0" cy="0"/>
        </a:xfrm>
      </p:grpSpPr>
      <p:sp>
        <p:nvSpPr>
          <p:cNvPr id="1049625" name="标题 1"/>
          <p:cNvSpPr>
            <a:spLocks noGrp="1"/>
          </p:cNvSpPr>
          <p:nvPr>
            <p:ph type="title"/>
          </p:nvPr>
        </p:nvSpPr>
        <p:spPr/>
        <p:txBody>
          <a:bodyPr/>
          <a:p>
            <a:r>
              <a:rPr altLang="en-US" lang="zh-CN" smtClean="0"/>
              <a:t>单击此处编辑母版标题样式</a:t>
            </a:r>
            <a:endParaRPr altLang="en-US" lang="zh-CN"/>
          </a:p>
        </p:txBody>
      </p:sp>
      <p:sp>
        <p:nvSpPr>
          <p:cNvPr id="1049626" name="内容占位符 2"/>
          <p:cNvSpPr>
            <a:spLocks noGrp="1"/>
          </p:cNvSpPr>
          <p:nvPr>
            <p:ph sz="half" idx="1"/>
          </p:nvPr>
        </p:nvSpPr>
        <p:spPr>
          <a:xfrm>
            <a:off x="457200" y="1524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627" name="内容占位符 3"/>
          <p:cNvSpPr>
            <a:spLocks noGrp="1"/>
          </p:cNvSpPr>
          <p:nvPr>
            <p:ph sz="half" idx="2"/>
          </p:nvPr>
        </p:nvSpPr>
        <p:spPr>
          <a:xfrm>
            <a:off x="4724400" y="1524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336" name=""/>
        <p:cNvGrpSpPr/>
        <p:nvPr/>
      </p:nvGrpSpPr>
      <p:grpSpPr>
        <a:xfrm>
          <a:off x="0" y="0"/>
          <a:ext cx="0" cy="0"/>
          <a:chOff x="0" y="0"/>
          <a:chExt cx="0" cy="0"/>
        </a:xfrm>
      </p:grpSpPr>
      <p:sp>
        <p:nvSpPr>
          <p:cNvPr id="1049618"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
        <p:nvSpPr>
          <p:cNvPr id="1049619"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620"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621"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622"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34" name=""/>
        <p:cNvGrpSpPr/>
        <p:nvPr/>
      </p:nvGrpSpPr>
      <p:grpSpPr>
        <a:xfrm>
          <a:off x="0" y="0"/>
          <a:ext cx="0" cy="0"/>
          <a:chOff x="0" y="0"/>
          <a:chExt cx="0" cy="0"/>
        </a:xfrm>
      </p:grpSpPr>
      <p:sp>
        <p:nvSpPr>
          <p:cNvPr id="1049615" name="标题 1"/>
          <p:cNvSpPr>
            <a:spLocks noGrp="1"/>
          </p:cNvSpPr>
          <p:nvPr>
            <p:ph type="title"/>
          </p:nvPr>
        </p:nvSpPr>
        <p:spPr/>
        <p:txBody>
          <a:bodyPr/>
          <a:p>
            <a:r>
              <a:rPr altLang="en-US" lang="zh-CN" smtClean="0"/>
              <a:t>单击此处编辑母版标题样式</a:t>
            </a:r>
            <a:endParaRPr altLang="en-US" 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39"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333" name=""/>
        <p:cNvGrpSpPr/>
        <p:nvPr/>
      </p:nvGrpSpPr>
      <p:grpSpPr>
        <a:xfrm>
          <a:off x="0" y="0"/>
          <a:ext cx="0" cy="0"/>
          <a:chOff x="0" y="0"/>
          <a:chExt cx="0" cy="0"/>
        </a:xfrm>
      </p:grpSpPr>
      <p:sp>
        <p:nvSpPr>
          <p:cNvPr id="1049612" name="标题 1"/>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961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614"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32" name=""/>
        <p:cNvGrpSpPr/>
        <p:nvPr/>
      </p:nvGrpSpPr>
      <p:grpSpPr>
        <a:xfrm>
          <a:off x="0" y="0"/>
          <a:ext cx="0" cy="0"/>
          <a:chOff x="0" y="0"/>
          <a:chExt cx="0" cy="0"/>
        </a:xfrm>
      </p:grpSpPr>
      <p:sp>
        <p:nvSpPr>
          <p:cNvPr id="1049609"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9610" name="图片占位符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altLang="en-US" lang="zh-CN" noProof="0" smtClean="0"/>
          </a:p>
        </p:txBody>
      </p:sp>
      <p:sp>
        <p:nvSpPr>
          <p:cNvPr id="1049611"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35" name=""/>
        <p:cNvGrpSpPr/>
        <p:nvPr/>
      </p:nvGrpSpPr>
      <p:grpSpPr>
        <a:xfrm>
          <a:off x="0" y="0"/>
          <a:ext cx="0" cy="0"/>
          <a:chOff x="0" y="0"/>
          <a:chExt cx="0" cy="0"/>
        </a:xfrm>
      </p:grpSpPr>
      <p:sp>
        <p:nvSpPr>
          <p:cNvPr id="1049616" name="标题 1"/>
          <p:cNvSpPr>
            <a:spLocks noGrp="1"/>
          </p:cNvSpPr>
          <p:nvPr>
            <p:ph type="title"/>
          </p:nvPr>
        </p:nvSpPr>
        <p:spPr/>
        <p:txBody>
          <a:bodyPr/>
          <a:p>
            <a:r>
              <a:rPr altLang="en-US" lang="zh-CN" smtClean="0"/>
              <a:t>单击此处编辑母版标题样式</a:t>
            </a:r>
            <a:endParaRPr altLang="en-US" lang="zh-CN"/>
          </a:p>
        </p:txBody>
      </p:sp>
      <p:sp>
        <p:nvSpPr>
          <p:cNvPr id="1049617"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31" name=""/>
        <p:cNvGrpSpPr/>
        <p:nvPr/>
      </p:nvGrpSpPr>
      <p:grpSpPr>
        <a:xfrm>
          <a:off x="0" y="0"/>
          <a:ext cx="0" cy="0"/>
          <a:chOff x="0" y="0"/>
          <a:chExt cx="0" cy="0"/>
        </a:xfrm>
      </p:grpSpPr>
      <p:sp>
        <p:nvSpPr>
          <p:cNvPr id="1049607" name="竖排标题 1"/>
          <p:cNvSpPr>
            <a:spLocks noGrp="1"/>
          </p:cNvSpPr>
          <p:nvPr>
            <p:ph type="title" orient="vert"/>
          </p:nvPr>
        </p:nvSpPr>
        <p:spPr>
          <a:xfrm>
            <a:off x="6743700" y="152400"/>
            <a:ext cx="2095500" cy="6172200"/>
          </a:xfrm>
        </p:spPr>
        <p:txBody>
          <a:bodyPr vert="eaVert"/>
          <a:p>
            <a:r>
              <a:rPr altLang="en-US" lang="zh-CN" smtClean="0"/>
              <a:t>单击此处编辑母版标题样式</a:t>
            </a:r>
            <a:endParaRPr altLang="en-US" lang="zh-CN"/>
          </a:p>
        </p:txBody>
      </p:sp>
      <p:sp>
        <p:nvSpPr>
          <p:cNvPr id="1049608" name="竖排文字占位符 2"/>
          <p:cNvSpPr>
            <a:spLocks noGrp="1"/>
          </p:cNvSpPr>
          <p:nvPr>
            <p:ph type="body" orient="vert" idx="1"/>
          </p:nvPr>
        </p:nvSpPr>
        <p:spPr>
          <a:xfrm>
            <a:off x="457200" y="152400"/>
            <a:ext cx="6134100" cy="6172200"/>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9" name=""/>
        <p:cNvGrpSpPr/>
        <p:nvPr/>
      </p:nvGrpSpPr>
      <p:grpSpPr>
        <a:xfrm>
          <a:off x="0" y="0"/>
          <a:ext cx="0" cy="0"/>
          <a:chOff x="0" y="0"/>
          <a:chExt cx="0" cy="0"/>
        </a:xfrm>
      </p:grpSpPr>
      <p:sp>
        <p:nvSpPr>
          <p:cNvPr id="1048581" name="日期占位符 1"/>
          <p:cNvSpPr>
            <a:spLocks noGrp="1"/>
          </p:cNvSpPr>
          <p:nvPr>
            <p:ph type="dt" sz="half" idx="10"/>
          </p:nvPr>
        </p:nvSpPr>
        <p:spPr/>
        <p:txBody>
          <a:bodyPr/>
          <a:p>
            <a:fld id="{3118D0C6-B99D-4445-91E5-84F0FADCD531}" type="datetimeFigureOut">
              <a:rPr altLang="en-US" lang="zh-CN" smtClean="0"/>
            </a:fld>
            <a:endParaRPr altLang="en-US" lang="zh-CN"/>
          </a:p>
        </p:txBody>
      </p:sp>
      <p:sp>
        <p:nvSpPr>
          <p:cNvPr id="1048582" name="页脚占位符 2"/>
          <p:cNvSpPr>
            <a:spLocks noGrp="1"/>
          </p:cNvSpPr>
          <p:nvPr>
            <p:ph type="ftr" sz="quarter" idx="11"/>
          </p:nvPr>
        </p:nvSpPr>
        <p:spPr/>
        <p:txBody>
          <a:bodyPr/>
          <a:p>
            <a:endParaRPr altLang="en-US" lang="zh-CN"/>
          </a:p>
        </p:txBody>
      </p:sp>
      <p:sp>
        <p:nvSpPr>
          <p:cNvPr id="1048583" name="灯片编号占位符 3"/>
          <p:cNvSpPr>
            <a:spLocks noGrp="1"/>
          </p:cNvSpPr>
          <p:nvPr>
            <p:ph type="sldNum" sz="quarter" idx="12"/>
          </p:nvPr>
        </p:nvSpPr>
        <p:spPr/>
        <p:txBody>
          <a:bodyPr/>
          <a:p>
            <a:fld id="{4D0D367B-05BB-4D2D-90F5-A03A57CCEA7F}"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328" name=""/>
        <p:cNvGrpSpPr/>
        <p:nvPr/>
      </p:nvGrpSpPr>
      <p:grpSpPr>
        <a:xfrm>
          <a:off x="0" y="0"/>
          <a:ext cx="0" cy="0"/>
          <a:chOff x="0" y="0"/>
          <a:chExt cx="0" cy="0"/>
        </a:xfrm>
      </p:grpSpPr>
      <p:sp>
        <p:nvSpPr>
          <p:cNvPr id="1049597" name="标题 1"/>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9598"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599"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9600" name="日期占位符 4"/>
          <p:cNvSpPr>
            <a:spLocks noGrp="1"/>
          </p:cNvSpPr>
          <p:nvPr>
            <p:ph type="dt" sz="half" idx="10"/>
          </p:nvPr>
        </p:nvSpPr>
        <p:spPr/>
        <p:txBody>
          <a:bodyPr/>
          <a:p>
            <a:fld id="{3118D0C6-B99D-4445-91E5-84F0FADCD531}" type="datetimeFigureOut">
              <a:rPr altLang="en-US" lang="zh-CN" smtClean="0"/>
            </a:fld>
            <a:endParaRPr altLang="en-US" lang="zh-CN"/>
          </a:p>
        </p:txBody>
      </p:sp>
      <p:sp>
        <p:nvSpPr>
          <p:cNvPr id="1049601" name="页脚占位符 5"/>
          <p:cNvSpPr>
            <a:spLocks noGrp="1"/>
          </p:cNvSpPr>
          <p:nvPr>
            <p:ph type="ftr" sz="quarter" idx="11"/>
          </p:nvPr>
        </p:nvSpPr>
        <p:spPr/>
        <p:txBody>
          <a:bodyPr/>
          <a:p>
            <a:endParaRPr altLang="en-US" lang="zh-CN"/>
          </a:p>
        </p:txBody>
      </p:sp>
      <p:sp>
        <p:nvSpPr>
          <p:cNvPr id="1049602" name="灯片编号占位符 6"/>
          <p:cNvSpPr>
            <a:spLocks noGrp="1"/>
          </p:cNvSpPr>
          <p:nvPr>
            <p:ph type="sldNum" sz="quarter" idx="12"/>
          </p:nvPr>
        </p:nvSpPr>
        <p:spPr/>
        <p:txBody>
          <a:bodyPr/>
          <a:p>
            <a:fld id="{4D0D367B-05BB-4D2D-90F5-A03A57CCEA7F}"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25" name=""/>
        <p:cNvGrpSpPr/>
        <p:nvPr/>
      </p:nvGrpSpPr>
      <p:grpSpPr>
        <a:xfrm>
          <a:off x="0" y="0"/>
          <a:ext cx="0" cy="0"/>
          <a:chOff x="0" y="0"/>
          <a:chExt cx="0" cy="0"/>
        </a:xfrm>
      </p:grpSpPr>
      <p:sp>
        <p:nvSpPr>
          <p:cNvPr id="1049581"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9582" name="图片占位符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583"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9584" name="日期占位符 4"/>
          <p:cNvSpPr>
            <a:spLocks noGrp="1"/>
          </p:cNvSpPr>
          <p:nvPr>
            <p:ph type="dt" sz="half" idx="10"/>
          </p:nvPr>
        </p:nvSpPr>
        <p:spPr/>
        <p:txBody>
          <a:bodyPr/>
          <a:p>
            <a:fld id="{3118D0C6-B99D-4445-91E5-84F0FADCD531}" type="datetimeFigureOut">
              <a:rPr altLang="en-US" lang="zh-CN" smtClean="0"/>
            </a:fld>
            <a:endParaRPr altLang="en-US" lang="zh-CN"/>
          </a:p>
        </p:txBody>
      </p:sp>
      <p:sp>
        <p:nvSpPr>
          <p:cNvPr id="1049585" name="页脚占位符 5"/>
          <p:cNvSpPr>
            <a:spLocks noGrp="1"/>
          </p:cNvSpPr>
          <p:nvPr>
            <p:ph type="ftr" sz="quarter" idx="11"/>
          </p:nvPr>
        </p:nvSpPr>
        <p:spPr/>
        <p:txBody>
          <a:bodyPr/>
          <a:p>
            <a:endParaRPr altLang="en-US" lang="zh-CN"/>
          </a:p>
        </p:txBody>
      </p:sp>
      <p:sp>
        <p:nvSpPr>
          <p:cNvPr id="1049586" name="灯片编号占位符 6"/>
          <p:cNvSpPr>
            <a:spLocks noGrp="1"/>
          </p:cNvSpPr>
          <p:nvPr>
            <p:ph type="sldNum" sz="quarter" idx="12"/>
          </p:nvPr>
        </p:nvSpPr>
        <p:spPr/>
        <p:txBody>
          <a:bodyPr/>
          <a:p>
            <a:fld id="{4D0D367B-05BB-4D2D-90F5-A03A57CCEA7F}"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oleObject" Target="../embeddings/oleObject1.bin"/><Relationship Id="rId13" Type="http://schemas.openxmlformats.org/officeDocument/2006/relationships/image" Target="../media/image2.png"/><Relationship Id="rId14" Type="http://schemas.openxmlformats.org/officeDocument/2006/relationships/vmlDrawing" Target="../drawings/vmlDrawing145.vml"/><Relationship Id="rId1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oleObject" Target="../embeddings/oleObject2.bin"/><Relationship Id="rId13" Type="http://schemas.openxmlformats.org/officeDocument/2006/relationships/image" Target="../media/image2.png"/><Relationship Id="rId14" Type="http://schemas.openxmlformats.org/officeDocument/2006/relationships/vmlDrawing" Target="../drawings/vmlDrawing146.vml"/><Relationship Id="rId15"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 Id="rId11" Type="http://schemas.openxmlformats.org/officeDocument/2006/relationships/slideLayout" Target="../slideLayouts/slideLayout67.xml"/><Relationship Id="rId12" Type="http://schemas.openxmlformats.org/officeDocument/2006/relationships/oleObject" Target="../embeddings/oleObject3.bin"/><Relationship Id="rId13" Type="http://schemas.openxmlformats.org/officeDocument/2006/relationships/image" Target="../media/image2.png"/><Relationship Id="rId14" Type="http://schemas.openxmlformats.org/officeDocument/2006/relationships/vmlDrawing" Target="../drawings/vmlDrawing147.vml"/><Relationship Id="rId15"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7" name=""/>
        <p:cNvGrpSpPr/>
        <p:nvPr/>
      </p:nvGrpSpPr>
      <p:grpSpPr>
        <a:xfrm>
          <a:off x="0" y="0"/>
          <a:ext cx="0" cy="0"/>
          <a:chOff x="0" y="0"/>
          <a:chExt cx="0" cy="0"/>
        </a:xfrm>
      </p:grpSpPr>
      <p:sp>
        <p:nvSpPr>
          <p:cNvPr id="1048576" name="标题占位符 1"/>
          <p:cNvSpPr>
            <a:spLocks noGrp="1"/>
          </p:cNvSpPr>
          <p:nvPr>
            <p:ph type="title"/>
          </p:nvPr>
        </p:nvSpPr>
        <p:spPr>
          <a:xfrm>
            <a:off x="457200" y="274638"/>
            <a:ext cx="8229600" cy="1143000"/>
          </a:xfrm>
          <a:prstGeom prst="rect"/>
        </p:spPr>
        <p:txBody>
          <a:bodyPr anchor="ctr" bIns="45720" lIns="91440" rIns="91440" rtlCol="0" tIns="45720" vert="horz">
            <a:normAutofit/>
          </a:bodyPr>
          <a:p>
            <a:r>
              <a:rPr altLang="en-US" lang="zh-CN" smtClean="0"/>
              <a:t>单击此处编辑母版标题样式</a:t>
            </a:r>
            <a:endParaRPr altLang="en-US" lang="zh-CN"/>
          </a:p>
        </p:txBody>
      </p:sp>
      <p:sp>
        <p:nvSpPr>
          <p:cNvPr id="1048577" name="文本占位符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日期占位符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3118D0C6-B99D-4445-91E5-84F0FADCD531}" type="datetimeFigureOut">
              <a:rPr altLang="en-US" lang="zh-CN" smtClean="0"/>
            </a:fld>
            <a:endParaRPr altLang="en-US" lang="zh-CN"/>
          </a:p>
        </p:txBody>
      </p:sp>
      <p:sp>
        <p:nvSpPr>
          <p:cNvPr id="1048579" name="页脚占位符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4D0D367B-05BB-4D2D-90F5-A03A57CCEA7F}"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99"/>
        </a:solidFill>
      </p:bgPr>
    </p:bg>
    <p:spTree>
      <p:nvGrpSpPr>
        <p:cNvPr id="179" name=""/>
        <p:cNvGrpSpPr/>
        <p:nvPr/>
      </p:nvGrpSpPr>
      <p:grpSpPr>
        <a:xfrm>
          <a:off x="0" y="0"/>
          <a:ext cx="0" cy="0"/>
          <a:chOff x="0" y="0"/>
          <a:chExt cx="0" cy="0"/>
        </a:xfrm>
      </p:grpSpPr>
      <p:sp>
        <p:nvSpPr>
          <p:cNvPr id="1048810" name="标题占位符 1"/>
          <p:cNvSpPr>
            <a:spLocks noGrp="1"/>
          </p:cNvSpPr>
          <p:nvPr>
            <p:ph type="title"/>
          </p:nvPr>
        </p:nvSpPr>
        <p:spPr bwMode="auto">
          <a:xfrm>
            <a:off x="457200" y="274638"/>
            <a:ext cx="8229600" cy="1143000"/>
          </a:xfrm>
          <a:prstGeom prst="rect"/>
          <a:noFill/>
          <a:ln>
            <a:noFill/>
          </a:ln>
        </p:spPr>
        <p:txBody>
          <a:bodyPr anchor="ctr" anchorCtr="0" bIns="45720" compatLnSpc="1" lIns="91440" numCol="1" rIns="91440" tIns="45720" vert="horz" wrap="square">
            <a:prstTxWarp prst="textNoShape"/>
          </a:bodyPr>
          <a:p>
            <a:pPr lvl="0"/>
            <a:r>
              <a:rPr altLang="en-US" lang="zh-CN" smtClean="0"/>
              <a:t>单击此处编辑母版标题样式</a:t>
            </a:r>
          </a:p>
        </p:txBody>
      </p:sp>
      <p:sp>
        <p:nvSpPr>
          <p:cNvPr id="1048811" name="文本占位符 2"/>
          <p:cNvSpPr>
            <a:spLocks noGrp="1"/>
          </p:cNvSpPr>
          <p:nvPr>
            <p:ph type="body" idx="1"/>
          </p:nvPr>
        </p:nvSpPr>
        <p:spPr bwMode="auto">
          <a:xfrm>
            <a:off x="457200" y="1600200"/>
            <a:ext cx="8229600" cy="4525963"/>
          </a:xfrm>
          <a:prstGeom prst="rect"/>
          <a:noFill/>
          <a:ln>
            <a:noFill/>
          </a:ln>
        </p:spPr>
        <p:txBody>
          <a:bodyPr anchor="t" anchorCtr="0" bIns="45720" compatLnSpc="1" lIns="91440" numCol="1" rIns="91440" tIns="45720" vert="horz" wrap="square">
            <a:prstTxWarp prst="textNoShape"/>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p>
        </p:txBody>
      </p:sp>
      <p:sp>
        <p:nvSpPr>
          <p:cNvPr id="1048812" name="日期占位符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endParaRPr altLang="zh-CN" lang="en-US"/>
          </a:p>
        </p:txBody>
      </p:sp>
      <p:sp>
        <p:nvSpPr>
          <p:cNvPr id="1048813" name="页脚占位符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zh-CN" lang="en-US"/>
          </a:p>
        </p:txBody>
      </p:sp>
      <p:sp>
        <p:nvSpPr>
          <p:cNvPr id="1048814" name="灯片编号占位符 5"/>
          <p:cNvSpPr>
            <a:spLocks noGrp="1"/>
          </p:cNvSpPr>
          <p:nvPr>
            <p:ph type="sldNum" sz="quarter" idx="4"/>
          </p:nvPr>
        </p:nvSpPr>
        <p:spPr>
          <a:xfrm>
            <a:off x="6553200" y="6356350"/>
            <a:ext cx="2133600" cy="365125"/>
          </a:xfrm>
          <a:prstGeom prst="rect"/>
        </p:spPr>
        <p:txBody>
          <a:bodyPr anchor="ctr" anchorCtr="0" bIns="45720" compatLnSpc="1" lIns="91440" numCol="1" rIns="91440" tIns="45720" vert="horz" wrap="square">
            <a:prstTxWarp prst="textNoShape"/>
          </a:bodyPr>
          <a:lstStyle>
            <a:lvl1pPr algn="r">
              <a:defRPr sz="1200">
                <a:solidFill>
                  <a:srgbClr val="898989"/>
                </a:solidFill>
              </a:defRPr>
            </a:lvl1pPr>
          </a:lstStyle>
          <a:p>
            <a:fld id="{1EF8664D-A2F2-41CD-B5A7-1526CE1191BE}" type="slidenum">
              <a:rPr altLang="en-US" lang="zh-CN"/>
            </a:fld>
            <a:endParaRPr altLang="zh-CN" lang="en-US"/>
          </a:p>
        </p:txBody>
      </p:sp>
    </p:spTree>
  </p:cSld>
  <p:clrMap accent1="accent1" accent2="accent2" accent3="accent3" accent4="accent4" accent5="accent5" accent6="accent6" bg1="lt1" bg2="lt2" tx1="dk1" tx2="dk2"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eaLnBrk="0" fontAlgn="base" hangingPunct="0" rtl="0">
        <a:spcBef>
          <a:spcPct val="0"/>
        </a:spcBef>
        <a:spcAft>
          <a:spcPct val="0"/>
        </a:spcAft>
        <a:defRPr sz="4400" kern="1200">
          <a:solidFill>
            <a:schemeClr val="tx1"/>
          </a:solidFill>
          <a:latin typeface="+mj-lt"/>
          <a:ea typeface="+mj-ea"/>
          <a:cs typeface="+mj-cs"/>
        </a:defRPr>
      </a:lvl1pPr>
      <a:lvl2pPr algn="ctr" eaLnBrk="0" fontAlgn="base" hangingPunct="0" rtl="0">
        <a:spcBef>
          <a:spcPct val="0"/>
        </a:spcBef>
        <a:spcAft>
          <a:spcPct val="0"/>
        </a:spcAft>
        <a:defRPr sz="4400">
          <a:solidFill>
            <a:schemeClr val="tx1"/>
          </a:solidFill>
          <a:latin typeface="Calibri" pitchFamily="34" charset="0"/>
        </a:defRPr>
      </a:lvl2pPr>
      <a:lvl3pPr algn="ctr" eaLnBrk="0" fontAlgn="base" hangingPunct="0" rtl="0">
        <a:spcBef>
          <a:spcPct val="0"/>
        </a:spcBef>
        <a:spcAft>
          <a:spcPct val="0"/>
        </a:spcAft>
        <a:defRPr sz="4400">
          <a:solidFill>
            <a:schemeClr val="tx1"/>
          </a:solidFill>
          <a:latin typeface="Calibri" pitchFamily="34" charset="0"/>
        </a:defRPr>
      </a:lvl3pPr>
      <a:lvl4pPr algn="ctr" eaLnBrk="0" fontAlgn="base" hangingPunct="0" rtl="0">
        <a:spcBef>
          <a:spcPct val="0"/>
        </a:spcBef>
        <a:spcAft>
          <a:spcPct val="0"/>
        </a:spcAft>
        <a:defRPr sz="4400">
          <a:solidFill>
            <a:schemeClr val="tx1"/>
          </a:solidFill>
          <a:latin typeface="Calibri" pitchFamily="34" charset="0"/>
        </a:defRPr>
      </a:lvl4pPr>
      <a:lvl5pPr algn="ctr" eaLnBrk="0" fontAlgn="base" hangingPunct="0" rtl="0">
        <a:spcBef>
          <a:spcPct val="0"/>
        </a:spcBef>
        <a:spcAft>
          <a:spcPct val="0"/>
        </a:spcAft>
        <a:defRPr sz="4400">
          <a:solidFill>
            <a:schemeClr val="tx1"/>
          </a:solidFill>
          <a:latin typeface="Calibri" pitchFamily="34" charset="0"/>
        </a:defRPr>
      </a:lvl5pPr>
      <a:lvl6pPr algn="ctr" fontAlgn="base" marL="457200" rtl="0">
        <a:spcBef>
          <a:spcPct val="0"/>
        </a:spcBef>
        <a:spcAft>
          <a:spcPct val="0"/>
        </a:spcAft>
        <a:defRPr sz="4400">
          <a:solidFill>
            <a:schemeClr val="tx1"/>
          </a:solidFill>
          <a:latin typeface="Calibri" pitchFamily="34" charset="0"/>
        </a:defRPr>
      </a:lvl6pPr>
      <a:lvl7pPr algn="ctr" fontAlgn="base" marL="914400" rtl="0">
        <a:spcBef>
          <a:spcPct val="0"/>
        </a:spcBef>
        <a:spcAft>
          <a:spcPct val="0"/>
        </a:spcAft>
        <a:defRPr sz="4400">
          <a:solidFill>
            <a:schemeClr val="tx1"/>
          </a:solidFill>
          <a:latin typeface="Calibri" pitchFamily="34" charset="0"/>
        </a:defRPr>
      </a:lvl7pPr>
      <a:lvl8pPr algn="ctr" fontAlgn="base" marL="1371600" rtl="0">
        <a:spcBef>
          <a:spcPct val="0"/>
        </a:spcBef>
        <a:spcAft>
          <a:spcPct val="0"/>
        </a:spcAft>
        <a:defRPr sz="4400">
          <a:solidFill>
            <a:schemeClr val="tx1"/>
          </a:solidFill>
          <a:latin typeface="Calibri" pitchFamily="34" charset="0"/>
        </a:defRPr>
      </a:lvl8pPr>
      <a:lvl9pPr algn="ctr" fontAlgn="base" marL="1828800" rtl="0">
        <a:spcBef>
          <a:spcPct val="0"/>
        </a:spcBef>
        <a:spcAft>
          <a:spcPct val="0"/>
        </a:spcAft>
        <a:defRPr sz="4400">
          <a:solidFill>
            <a:schemeClr val="tx1"/>
          </a:solidFill>
          <a:latin typeface="Calibri" pitchFamily="34" charset="0"/>
        </a:defRPr>
      </a:lvl9pPr>
    </p:titleStyle>
    <p:bodyStyle>
      <a:lvl1pPr algn="l" eaLnBrk="0" fontAlgn="base" hangingPunct="0" indent="-342900" marL="342900" rtl="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54" name=""/>
        <p:cNvGrpSpPr/>
        <p:nvPr/>
      </p:nvGrpSpPr>
      <p:grpSpPr>
        <a:xfrm>
          <a:off x="0" y="0"/>
          <a:ext cx="0" cy="0"/>
          <a:chOff x="0" y="0"/>
          <a:chExt cx="0" cy="0"/>
        </a:xfrm>
      </p:grpSpPr>
      <p:graphicFrame>
        <p:nvGraphicFramePr>
          <p:cNvPr id="4194304" name="Object 2"/>
          <p:cNvGraphicFramePr>
            <a:graphicFrameLocks noChangeAspect="1"/>
          </p:cNvGraphicFramePr>
          <p:nvPr/>
        </p:nvGraphicFramePr>
        <p:xfrm>
          <a:off x="3708400" y="3024188"/>
          <a:ext cx="5435600" cy="3833812"/>
        </p:xfrm>
        <a:graphic>
          <a:graphicData uri="http://schemas.openxmlformats.org/presentationml/2006/ole">
            <mc:AlternateContent xmlns:mc="http://schemas.openxmlformats.org/markup-compatibility/2006">
              <mc:Choice xmlns:v="urn:schemas-microsoft-com:vml" Requires="v">
                <p:oleObj name="Image" r:id="rId12" spid="_x0000_s1031" imgH="4990476" imgW="4838095" progId="">
                  <p:embed/>
                </p:oleObj>
              </mc:Choice>
              <mc:Fallback>
                <p:oleObj name="Image" r:id="rId12" imgH="4990476" imgW="4838095" progId="">
                  <p:embed/>
                  <p:pic>
                    <p:nvPicPr>
                      <p:cNvPr id="2097152" name="Object 2"/>
                      <p:cNvPicPr>
                        <a:picLocks noChangeAspect="1" noChangeArrowheads="1"/>
                      </p:cNvPicPr>
                      <p:nvPr/>
                    </p:nvPicPr>
                    <p:blipFill>
                      <a:blip xmlns:r="http://schemas.openxmlformats.org/officeDocument/2006/relationships" r:embed="rId13"/>
                      <a:srcRect/>
                      <a:stretch>
                        <a:fillRect/>
                      </a:stretch>
                    </p:blipFill>
                    <p:spPr bwMode="auto">
                      <a:xfrm>
                        <a:off x="3708400" y="3024188"/>
                        <a:ext cx="5435600" cy="3833812"/>
                      </a:xfrm>
                      <a:prstGeom prst="rect"/>
                      <a:noFill/>
                      <a:ln>
                        <a:noFill/>
                      </a:ln>
                      <a:effectLst/>
                    </p:spPr>
                  </p:pic>
                </p:oleObj>
              </mc:Fallback>
            </mc:AlternateContent>
          </a:graphicData>
        </a:graphic>
      </p:graphicFrame>
      <p:sp>
        <p:nvSpPr>
          <p:cNvPr id="1048766" name="Rectangle 5"/>
          <p:cNvSpPr>
            <a:spLocks noChangeArrowheads="1"/>
          </p:cNvSpPr>
          <p:nvPr/>
        </p:nvSpPr>
        <p:spPr bwMode="black">
          <a:xfrm>
            <a:off x="0" y="1095375"/>
            <a:ext cx="9144000" cy="73025"/>
          </a:xfrm>
          <a:prstGeom prst="rect"/>
          <a:solidFill>
            <a:schemeClr val="tx2"/>
          </a:solidFill>
          <a:ln w="9525">
            <a:noFill/>
            <a:miter lim="800000"/>
            <a:headEnd/>
            <a:tailEnd/>
          </a:ln>
          <a:effectLst/>
        </p:spPr>
        <p:txBody>
          <a:bodyPr anchor="ctr" wrap="none"/>
          <a:p>
            <a:endParaRPr altLang="en-US" lang="zh-CN">
              <a:latin typeface="Arial" charset="0"/>
            </a:endParaRPr>
          </a:p>
        </p:txBody>
      </p:sp>
      <p:grpSp>
        <p:nvGrpSpPr>
          <p:cNvPr id="155" name="Group 6"/>
          <p:cNvGrpSpPr/>
          <p:nvPr/>
        </p:nvGrpSpPr>
        <p:grpSpPr bwMode="auto">
          <a:xfrm>
            <a:off x="0" y="908050"/>
            <a:ext cx="9144000" cy="144463"/>
            <a:chOff x="1519" y="554"/>
            <a:chExt cx="4241" cy="91"/>
          </a:xfrm>
        </p:grpSpPr>
        <p:sp>
          <p:nvSpPr>
            <p:cNvPr id="1048767" name="Line 7"/>
            <p:cNvSpPr>
              <a:spLocks noChangeShapeType="1"/>
            </p:cNvSpPr>
            <p:nvPr userDrawn="1"/>
          </p:nvSpPr>
          <p:spPr bwMode="white">
            <a:xfrm>
              <a:off x="1519" y="554"/>
              <a:ext cx="4241" cy="0"/>
            </a:xfrm>
            <a:prstGeom prst="line"/>
            <a:noFill/>
            <a:ln w="12700" cap="rnd">
              <a:solidFill>
                <a:schemeClr val="bg1"/>
              </a:solidFill>
              <a:prstDash val="sysDot"/>
              <a:round/>
              <a:headEnd/>
              <a:tailEnd/>
            </a:ln>
            <a:effectLst/>
          </p:spPr>
          <p:txBody>
            <a:bodyPr/>
            <a:p>
              <a:endParaRPr altLang="en-US" lang="zh-CN">
                <a:latin typeface="Arial" charset="0"/>
              </a:endParaRPr>
            </a:p>
          </p:txBody>
        </p:sp>
        <p:sp>
          <p:nvSpPr>
            <p:cNvPr id="1048768" name="Line 8"/>
            <p:cNvSpPr>
              <a:spLocks noChangeShapeType="1"/>
            </p:cNvSpPr>
            <p:nvPr userDrawn="1"/>
          </p:nvSpPr>
          <p:spPr bwMode="white">
            <a:xfrm>
              <a:off x="1519" y="599"/>
              <a:ext cx="4241" cy="0"/>
            </a:xfrm>
            <a:prstGeom prst="line"/>
            <a:noFill/>
            <a:ln w="12700" cap="rnd">
              <a:solidFill>
                <a:schemeClr val="bg1"/>
              </a:solidFill>
              <a:prstDash val="sysDot"/>
              <a:round/>
              <a:headEnd/>
              <a:tailEnd/>
            </a:ln>
            <a:effectLst/>
          </p:spPr>
          <p:txBody>
            <a:bodyPr/>
            <a:p>
              <a:endParaRPr altLang="en-US" lang="zh-CN">
                <a:latin typeface="Arial" charset="0"/>
              </a:endParaRPr>
            </a:p>
          </p:txBody>
        </p:sp>
        <p:sp>
          <p:nvSpPr>
            <p:cNvPr id="1048769" name="Line 9"/>
            <p:cNvSpPr>
              <a:spLocks noChangeShapeType="1"/>
            </p:cNvSpPr>
            <p:nvPr userDrawn="1"/>
          </p:nvSpPr>
          <p:spPr bwMode="white">
            <a:xfrm>
              <a:off x="1519" y="645"/>
              <a:ext cx="4241" cy="0"/>
            </a:xfrm>
            <a:prstGeom prst="line"/>
            <a:noFill/>
            <a:ln w="12700" cap="rnd">
              <a:solidFill>
                <a:schemeClr val="bg1"/>
              </a:solidFill>
              <a:prstDash val="sysDot"/>
              <a:round/>
              <a:headEnd/>
              <a:tailEnd/>
            </a:ln>
            <a:effectLst/>
          </p:spPr>
          <p:txBody>
            <a:bodyPr/>
            <a:p>
              <a:endParaRPr altLang="en-US" lang="zh-CN">
                <a:latin typeface="Arial" charset="0"/>
              </a:endParaRPr>
            </a:p>
          </p:txBody>
        </p:sp>
      </p:grpSp>
      <p:sp>
        <p:nvSpPr>
          <p:cNvPr id="1048770" name="Rectangle 11"/>
          <p:cNvSpPr>
            <a:spLocks noGrp="1" noChangeArrowheads="1"/>
          </p:cNvSpPr>
          <p:nvPr>
            <p:ph type="body" idx="1"/>
          </p:nvPr>
        </p:nvSpPr>
        <p:spPr bwMode="auto">
          <a:xfrm>
            <a:off x="457200" y="1524000"/>
            <a:ext cx="8382000" cy="4800600"/>
          </a:xfrm>
          <a:prstGeom prst="rect"/>
          <a:noFill/>
          <a:ln>
            <a:noFill/>
          </a:ln>
        </p:spPr>
        <p:txBody>
          <a:bodyPr anchor="t" anchorCtr="0" bIns="45720" compatLnSpc="1" lIns="91440" numCol="1" rIns="91440" tIns="45720" vert="horz" wrap="square">
            <a:prstTxWarp prst="textNoShape"/>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71" name="Rectangle 3"/>
          <p:cNvSpPr>
            <a:spLocks noChangeArrowheads="1"/>
          </p:cNvSpPr>
          <p:nvPr/>
        </p:nvSpPr>
        <p:spPr bwMode="ltGray">
          <a:xfrm>
            <a:off x="0" y="0"/>
            <a:ext cx="9144000" cy="1125538"/>
          </a:xfrm>
          <a:prstGeom prst="rect"/>
          <a:solidFill>
            <a:schemeClr val="tx1"/>
          </a:solidFill>
          <a:ln w="9525">
            <a:noFill/>
            <a:miter lim="800000"/>
            <a:headEnd/>
            <a:tailEnd/>
          </a:ln>
          <a:effectLst/>
        </p:spPr>
        <p:txBody>
          <a:bodyPr anchor="ctr" wrap="none"/>
          <a:p>
            <a:r>
              <a:rPr altLang="en-US" b="0" lang="zh-CN">
                <a:solidFill>
                  <a:srgbClr val="FFFF00"/>
                </a:solidFill>
                <a:latin typeface="微软雅黑" pitchFamily="34" charset="-122"/>
                <a:ea typeface="微软雅黑" pitchFamily="34" charset="-122"/>
              </a:rPr>
              <a:t>计 算 机 系 统 结 构</a:t>
            </a:r>
          </a:p>
          <a:p>
            <a:r>
              <a:rPr altLang="zh-CN" b="0" sz="1600" lang="en-US">
                <a:solidFill>
                  <a:srgbClr val="FFFF00"/>
                </a:solidFill>
                <a:latin typeface="Arial" charset="0"/>
                <a:ea typeface="华文中宋" pitchFamily="2" charset="-122"/>
              </a:rPr>
              <a:t>Computer Architecture</a:t>
            </a:r>
          </a:p>
        </p:txBody>
      </p:sp>
      <p:sp>
        <p:nvSpPr>
          <p:cNvPr id="1048772" name="Rectangle 5"/>
          <p:cNvSpPr>
            <a:spLocks noChangeArrowheads="1"/>
          </p:cNvSpPr>
          <p:nvPr/>
        </p:nvSpPr>
        <p:spPr bwMode="black">
          <a:xfrm>
            <a:off x="0" y="1095375"/>
            <a:ext cx="9144000" cy="73025"/>
          </a:xfrm>
          <a:prstGeom prst="rect"/>
          <a:solidFill>
            <a:schemeClr val="tx2"/>
          </a:solidFill>
          <a:ln w="9525">
            <a:noFill/>
            <a:miter lim="800000"/>
            <a:headEnd/>
            <a:tailEnd/>
          </a:ln>
          <a:effectLst/>
        </p:spPr>
        <p:txBody>
          <a:bodyPr anchor="ctr" wrap="none"/>
          <a:p>
            <a:endParaRPr altLang="en-US" lang="zh-CN">
              <a:latin typeface="Arial" charset="0"/>
            </a:endParaRPr>
          </a:p>
        </p:txBody>
      </p:sp>
      <p:grpSp>
        <p:nvGrpSpPr>
          <p:cNvPr id="156" name="Group 6"/>
          <p:cNvGrpSpPr/>
          <p:nvPr/>
        </p:nvGrpSpPr>
        <p:grpSpPr bwMode="auto">
          <a:xfrm>
            <a:off x="0" y="908050"/>
            <a:ext cx="9144000" cy="144463"/>
            <a:chOff x="1519" y="554"/>
            <a:chExt cx="4241" cy="91"/>
          </a:xfrm>
        </p:grpSpPr>
        <p:sp>
          <p:nvSpPr>
            <p:cNvPr id="1048773" name="Line 7"/>
            <p:cNvSpPr>
              <a:spLocks noChangeShapeType="1"/>
            </p:cNvSpPr>
            <p:nvPr userDrawn="1"/>
          </p:nvSpPr>
          <p:spPr bwMode="white">
            <a:xfrm>
              <a:off x="1519" y="554"/>
              <a:ext cx="4241" cy="0"/>
            </a:xfrm>
            <a:prstGeom prst="line"/>
            <a:noFill/>
            <a:ln w="12700" cap="rnd">
              <a:solidFill>
                <a:schemeClr val="bg1"/>
              </a:solidFill>
              <a:prstDash val="sysDot"/>
              <a:round/>
              <a:headEnd/>
              <a:tailEnd/>
            </a:ln>
            <a:effectLst/>
          </p:spPr>
          <p:txBody>
            <a:bodyPr/>
            <a:p>
              <a:endParaRPr altLang="en-US" lang="zh-CN">
                <a:latin typeface="Arial" charset="0"/>
              </a:endParaRPr>
            </a:p>
          </p:txBody>
        </p:sp>
        <p:sp>
          <p:nvSpPr>
            <p:cNvPr id="1048774" name="Line 8"/>
            <p:cNvSpPr>
              <a:spLocks noChangeShapeType="1"/>
            </p:cNvSpPr>
            <p:nvPr userDrawn="1"/>
          </p:nvSpPr>
          <p:spPr bwMode="white">
            <a:xfrm>
              <a:off x="1519" y="599"/>
              <a:ext cx="4241" cy="0"/>
            </a:xfrm>
            <a:prstGeom prst="line"/>
            <a:noFill/>
            <a:ln w="12700" cap="rnd">
              <a:solidFill>
                <a:schemeClr val="bg1"/>
              </a:solidFill>
              <a:prstDash val="sysDot"/>
              <a:round/>
              <a:headEnd/>
              <a:tailEnd/>
            </a:ln>
            <a:effectLst/>
          </p:spPr>
          <p:txBody>
            <a:bodyPr/>
            <a:p>
              <a:endParaRPr altLang="en-US" lang="zh-CN">
                <a:latin typeface="Arial" charset="0"/>
              </a:endParaRPr>
            </a:p>
          </p:txBody>
        </p:sp>
        <p:sp>
          <p:nvSpPr>
            <p:cNvPr id="1048775" name="Line 9"/>
            <p:cNvSpPr>
              <a:spLocks noChangeShapeType="1"/>
            </p:cNvSpPr>
            <p:nvPr userDrawn="1"/>
          </p:nvSpPr>
          <p:spPr bwMode="white">
            <a:xfrm>
              <a:off x="1519" y="645"/>
              <a:ext cx="4241" cy="0"/>
            </a:xfrm>
            <a:prstGeom prst="line"/>
            <a:noFill/>
            <a:ln w="12700" cap="rnd">
              <a:solidFill>
                <a:schemeClr val="bg1"/>
              </a:solidFill>
              <a:prstDash val="sysDot"/>
              <a:round/>
              <a:headEnd/>
              <a:tailEnd/>
            </a:ln>
            <a:effectLst/>
          </p:spPr>
          <p:txBody>
            <a:bodyPr/>
            <a:p>
              <a:endParaRPr altLang="en-US" lang="zh-CN">
                <a:latin typeface="Arial" charset="0"/>
              </a:endParaRPr>
            </a:p>
          </p:txBody>
        </p:sp>
      </p:grpSp>
      <p:sp>
        <p:nvSpPr>
          <p:cNvPr id="1048776" name="Rectangle 15"/>
          <p:cNvSpPr>
            <a:spLocks noGrp="1" noChangeArrowheads="1"/>
          </p:cNvSpPr>
          <p:nvPr>
            <p:ph type="title"/>
          </p:nvPr>
        </p:nvSpPr>
        <p:spPr bwMode="white">
          <a:xfrm>
            <a:off x="3810000" y="152400"/>
            <a:ext cx="2362200" cy="685800"/>
          </a:xfrm>
          <a:prstGeom prst="rect"/>
          <a:noFill/>
          <a:ln>
            <a:noFill/>
          </a:ln>
        </p:spPr>
        <p:txBody>
          <a:bodyPr anchor="ctr" anchorCtr="0" bIns="45720" compatLnSpc="1" lIns="91440" numCol="1" rIns="91440" tIns="45720" vert="horz" wrap="square">
            <a:prstTxWarp prst="textNoShape"/>
          </a:bodyPr>
          <a:p>
            <a:pPr lvl="0"/>
            <a:endParaRPr altLang="zh-CN" lang="zh-CN" smtClean="0"/>
          </a:p>
        </p:txBody>
      </p:sp>
    </p:spTree>
  </p:cSld>
  <p:clrMap accent1="accent1" accent2="accent2" accent3="accent3" accent4="accent4" accent5="accent5" accent6="accent6" bg1="lt1" bg2="lt2" tx1="dk1" tx2="dk2"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iming/>
  <p:txStyles>
    <p:titleStyle>
      <a:lvl1pPr algn="r" eaLnBrk="0" fontAlgn="base" hangingPunct="0" rtl="0">
        <a:spcBef>
          <a:spcPct val="0"/>
        </a:spcBef>
        <a:spcAft>
          <a:spcPct val="0"/>
        </a:spcAft>
        <a:defRPr sz="3200">
          <a:solidFill>
            <a:schemeClr val="bg1"/>
          </a:solidFill>
          <a:latin typeface="+mj-lt"/>
          <a:ea typeface="+mj-ea"/>
          <a:cs typeface="+mj-cs"/>
        </a:defRPr>
      </a:lvl1pPr>
      <a:lvl2pPr algn="r" eaLnBrk="0" fontAlgn="base" hangingPunct="0" rtl="0">
        <a:spcBef>
          <a:spcPct val="0"/>
        </a:spcBef>
        <a:spcAft>
          <a:spcPct val="0"/>
        </a:spcAft>
        <a:defRPr sz="3200">
          <a:solidFill>
            <a:schemeClr val="bg1"/>
          </a:solidFill>
          <a:latin typeface="Verdana" pitchFamily="34" charset="0"/>
        </a:defRPr>
      </a:lvl2pPr>
      <a:lvl3pPr algn="r" eaLnBrk="0" fontAlgn="base" hangingPunct="0" rtl="0">
        <a:spcBef>
          <a:spcPct val="0"/>
        </a:spcBef>
        <a:spcAft>
          <a:spcPct val="0"/>
        </a:spcAft>
        <a:defRPr sz="3200">
          <a:solidFill>
            <a:schemeClr val="bg1"/>
          </a:solidFill>
          <a:latin typeface="Verdana" pitchFamily="34" charset="0"/>
        </a:defRPr>
      </a:lvl3pPr>
      <a:lvl4pPr algn="r" eaLnBrk="0" fontAlgn="base" hangingPunct="0" rtl="0">
        <a:spcBef>
          <a:spcPct val="0"/>
        </a:spcBef>
        <a:spcAft>
          <a:spcPct val="0"/>
        </a:spcAft>
        <a:defRPr sz="3200">
          <a:solidFill>
            <a:schemeClr val="bg1"/>
          </a:solidFill>
          <a:latin typeface="Verdana" pitchFamily="34" charset="0"/>
        </a:defRPr>
      </a:lvl4pPr>
      <a:lvl5pPr algn="r" eaLnBrk="0" fontAlgn="base" hangingPunct="0" rtl="0">
        <a:spcBef>
          <a:spcPct val="0"/>
        </a:spcBef>
        <a:spcAft>
          <a:spcPct val="0"/>
        </a:spcAft>
        <a:defRPr sz="3200">
          <a:solidFill>
            <a:schemeClr val="bg1"/>
          </a:solidFill>
          <a:latin typeface="Verdana" pitchFamily="34" charset="0"/>
        </a:defRPr>
      </a:lvl5pPr>
      <a:lvl6pPr algn="r" fontAlgn="base" marL="457200" rtl="0">
        <a:spcBef>
          <a:spcPct val="0"/>
        </a:spcBef>
        <a:spcAft>
          <a:spcPct val="0"/>
        </a:spcAft>
        <a:defRPr sz="3200">
          <a:solidFill>
            <a:schemeClr val="bg1"/>
          </a:solidFill>
          <a:latin typeface="Verdana" pitchFamily="34" charset="0"/>
        </a:defRPr>
      </a:lvl6pPr>
      <a:lvl7pPr algn="r" fontAlgn="base" marL="914400" rtl="0">
        <a:spcBef>
          <a:spcPct val="0"/>
        </a:spcBef>
        <a:spcAft>
          <a:spcPct val="0"/>
        </a:spcAft>
        <a:defRPr sz="3200">
          <a:solidFill>
            <a:schemeClr val="bg1"/>
          </a:solidFill>
          <a:latin typeface="Verdana" pitchFamily="34" charset="0"/>
        </a:defRPr>
      </a:lvl7pPr>
      <a:lvl8pPr algn="r" fontAlgn="base" marL="1371600" rtl="0">
        <a:spcBef>
          <a:spcPct val="0"/>
        </a:spcBef>
        <a:spcAft>
          <a:spcPct val="0"/>
        </a:spcAft>
        <a:defRPr sz="3200">
          <a:solidFill>
            <a:schemeClr val="bg1"/>
          </a:solidFill>
          <a:latin typeface="Verdana" pitchFamily="34" charset="0"/>
        </a:defRPr>
      </a:lvl8pPr>
      <a:lvl9pPr algn="r" fontAlgn="base" marL="1828800" rtl="0">
        <a:spcBef>
          <a:spcPct val="0"/>
        </a:spcBef>
        <a:spcAft>
          <a:spcPct val="0"/>
        </a:spcAft>
        <a:defRPr sz="3200">
          <a:solidFill>
            <a:schemeClr val="bg1"/>
          </a:solidFill>
          <a:latin typeface="Verdana" pitchFamily="34" charset="0"/>
        </a:defRPr>
      </a:lvl9pPr>
    </p:titleStyle>
    <p:bodyStyle>
      <a:lvl1pPr algn="l" eaLnBrk="0" fontAlgn="base" hangingPunct="0" indent="-342900" marL="342900" rtl="0">
        <a:spcBef>
          <a:spcPct val="20000"/>
        </a:spcBef>
        <a:spcAft>
          <a:spcPct val="0"/>
        </a:spcAft>
        <a:buClr>
          <a:schemeClr val="hlink"/>
        </a:buClr>
        <a:buFont typeface="Wingdings" panose="05000000000000000000" pitchFamily="2" charset="2"/>
        <a:buChar char="v"/>
        <a:defRPr sz="2800">
          <a:solidFill>
            <a:schemeClr val="accent2"/>
          </a:solidFill>
          <a:latin typeface="+mn-lt"/>
          <a:ea typeface="+mn-ea"/>
          <a:cs typeface="+mn-cs"/>
        </a:defRPr>
      </a:lvl1pPr>
      <a:lvl2pPr algn="l" eaLnBrk="0" fontAlgn="base" hangingPunct="0" indent="-285750" marL="742950" rtl="0">
        <a:spcBef>
          <a:spcPct val="20000"/>
        </a:spcBef>
        <a:spcAft>
          <a:spcPct val="0"/>
        </a:spcAft>
        <a:buClr>
          <a:schemeClr val="accent1"/>
        </a:buClr>
        <a:buFont typeface="Wingdings" panose="05000000000000000000" pitchFamily="2" charset="2"/>
        <a:buChar char="§"/>
        <a:defRPr sz="2400">
          <a:solidFill>
            <a:schemeClr val="tx1"/>
          </a:solidFill>
          <a:latin typeface="Arial" charset="0"/>
        </a:defRPr>
      </a:lvl2pPr>
      <a:lvl3pPr algn="l" eaLnBrk="0" fontAlgn="base" hangingPunct="0" indent="-228600" marL="1143000" rtl="0">
        <a:spcBef>
          <a:spcPct val="20000"/>
        </a:spcBef>
        <a:spcAft>
          <a:spcPct val="0"/>
        </a:spcAft>
        <a:buClr>
          <a:schemeClr val="tx1"/>
        </a:buClr>
        <a:buChar char="•"/>
        <a:defRPr sz="2200">
          <a:solidFill>
            <a:schemeClr val="tx1"/>
          </a:solidFill>
          <a:latin typeface="Arial" charset="0"/>
        </a:defRPr>
      </a:lvl3pPr>
      <a:lvl4pPr algn="l" eaLnBrk="0" fontAlgn="base" hangingPunct="0" indent="-228600" marL="1600200" rtl="0">
        <a:spcBef>
          <a:spcPct val="20000"/>
        </a:spcBef>
        <a:spcAft>
          <a:spcPct val="0"/>
        </a:spcAft>
        <a:buChar char="–"/>
        <a:defRPr sz="2000">
          <a:solidFill>
            <a:schemeClr val="tx1"/>
          </a:solidFill>
          <a:latin typeface="Arial" charset="0"/>
        </a:defRPr>
      </a:lvl4pPr>
      <a:lvl5pPr algn="l" eaLnBrk="0" fontAlgn="base" hangingPunct="0" indent="-228600" marL="2057400" rtl="0">
        <a:spcBef>
          <a:spcPct val="20000"/>
        </a:spcBef>
        <a:spcAft>
          <a:spcPct val="0"/>
        </a:spcAft>
        <a:buChar char="»"/>
        <a:defRPr sz="2000">
          <a:solidFill>
            <a:schemeClr val="tx1"/>
          </a:solidFill>
          <a:latin typeface="Arial" charset="0"/>
        </a:defRPr>
      </a:lvl5pPr>
      <a:lvl6pPr algn="l" fontAlgn="base" indent="-228600" marL="2514600" rtl="0">
        <a:spcBef>
          <a:spcPct val="20000"/>
        </a:spcBef>
        <a:spcAft>
          <a:spcPct val="0"/>
        </a:spcAft>
        <a:buChar char="»"/>
        <a:defRPr sz="2000">
          <a:solidFill>
            <a:schemeClr val="tx1"/>
          </a:solidFill>
          <a:latin typeface="Arial" charset="0"/>
        </a:defRPr>
      </a:lvl6pPr>
      <a:lvl7pPr algn="l" fontAlgn="base" indent="-228600" marL="2971800" rtl="0">
        <a:spcBef>
          <a:spcPct val="20000"/>
        </a:spcBef>
        <a:spcAft>
          <a:spcPct val="0"/>
        </a:spcAft>
        <a:buChar char="»"/>
        <a:defRPr sz="2000">
          <a:solidFill>
            <a:schemeClr val="tx1"/>
          </a:solidFill>
          <a:latin typeface="Arial" charset="0"/>
        </a:defRPr>
      </a:lvl7pPr>
      <a:lvl8pPr algn="l" fontAlgn="base" indent="-228600" marL="3429000" rtl="0">
        <a:spcBef>
          <a:spcPct val="20000"/>
        </a:spcBef>
        <a:spcAft>
          <a:spcPct val="0"/>
        </a:spcAft>
        <a:buChar char="»"/>
        <a:defRPr sz="2000">
          <a:solidFill>
            <a:schemeClr val="tx1"/>
          </a:solidFill>
          <a:latin typeface="Arial" charset="0"/>
        </a:defRPr>
      </a:lvl8pPr>
      <a:lvl9pPr algn="l" fontAlgn="base" indent="-228600" marL="3886200" rtl="0">
        <a:spcBef>
          <a:spcPct val="20000"/>
        </a:spcBef>
        <a:spcAft>
          <a:spcPct val="0"/>
        </a:spcAft>
        <a:buChar char="»"/>
        <a:defRPr sz="2000">
          <a:solidFill>
            <a:schemeClr val="tx1"/>
          </a:solidFill>
          <a:latin typeface="Arial" charset="0"/>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203" name=""/>
        <p:cNvGrpSpPr/>
        <p:nvPr/>
      </p:nvGrpSpPr>
      <p:grpSpPr>
        <a:xfrm>
          <a:off x="0" y="0"/>
          <a:ext cx="0" cy="0"/>
          <a:chOff x="0" y="0"/>
          <a:chExt cx="0" cy="0"/>
        </a:xfrm>
      </p:grpSpPr>
      <p:graphicFrame>
        <p:nvGraphicFramePr>
          <p:cNvPr id="4194305" name="Object 2"/>
          <p:cNvGraphicFramePr>
            <a:graphicFrameLocks noChangeAspect="1"/>
          </p:cNvGraphicFramePr>
          <p:nvPr/>
        </p:nvGraphicFramePr>
        <p:xfrm>
          <a:off x="3708400" y="3024188"/>
          <a:ext cx="5435600" cy="3833812"/>
        </p:xfrm>
        <a:graphic>
          <a:graphicData uri="http://schemas.openxmlformats.org/presentationml/2006/ole">
            <mc:AlternateContent xmlns:mc="http://schemas.openxmlformats.org/markup-compatibility/2006">
              <mc:Choice xmlns:v="urn:schemas-microsoft-com:vml" Requires="v">
                <p:oleObj name="Image" r:id="rId12" spid="_x0000_s2052" imgH="4990476" imgW="4838095" progId="">
                  <p:embed/>
                </p:oleObj>
              </mc:Choice>
              <mc:Fallback>
                <p:oleObj name="Image" r:id="rId12" imgH="4990476" imgW="4838095" progId="">
                  <p:embed/>
                  <p:pic>
                    <p:nvPicPr>
                      <p:cNvPr id="2097154" name="Object 2"/>
                      <p:cNvPicPr>
                        <a:picLocks noChangeAspect="1" noChangeArrowheads="1"/>
                      </p:cNvPicPr>
                      <p:nvPr/>
                    </p:nvPicPr>
                    <p:blipFill>
                      <a:blip xmlns:r="http://schemas.openxmlformats.org/officeDocument/2006/relationships" r:embed="rId13"/>
                      <a:srcRect/>
                      <a:stretch>
                        <a:fillRect/>
                      </a:stretch>
                    </p:blipFill>
                    <p:spPr bwMode="auto">
                      <a:xfrm>
                        <a:off x="3708400" y="3024188"/>
                        <a:ext cx="5435600" cy="3833812"/>
                      </a:xfrm>
                      <a:prstGeom prst="rect"/>
                      <a:noFill/>
                      <a:ln>
                        <a:noFill/>
                      </a:ln>
                      <a:effectLst/>
                    </p:spPr>
                  </p:pic>
                </p:oleObj>
              </mc:Fallback>
            </mc:AlternateContent>
          </a:graphicData>
        </a:graphic>
      </p:graphicFrame>
      <p:sp>
        <p:nvSpPr>
          <p:cNvPr id="1049002" name="Rectangle 5"/>
          <p:cNvSpPr>
            <a:spLocks noChangeArrowheads="1"/>
          </p:cNvSpPr>
          <p:nvPr/>
        </p:nvSpPr>
        <p:spPr bwMode="black">
          <a:xfrm>
            <a:off x="0" y="1095375"/>
            <a:ext cx="9144000" cy="73025"/>
          </a:xfrm>
          <a:prstGeom prst="rect"/>
          <a:solidFill>
            <a:schemeClr val="tx2"/>
          </a:solidFill>
          <a:ln w="9525">
            <a:noFill/>
            <a:miter lim="800000"/>
            <a:headEnd/>
            <a:tailEnd/>
          </a:ln>
          <a:effectLst/>
        </p:spPr>
        <p:txBody>
          <a:bodyPr anchor="ctr" wrap="none"/>
          <a:p>
            <a:endParaRPr altLang="en-US" lang="zh-CN">
              <a:latin typeface="Arial" charset="0"/>
            </a:endParaRPr>
          </a:p>
        </p:txBody>
      </p:sp>
      <p:grpSp>
        <p:nvGrpSpPr>
          <p:cNvPr id="204" name="Group 6"/>
          <p:cNvGrpSpPr/>
          <p:nvPr/>
        </p:nvGrpSpPr>
        <p:grpSpPr bwMode="auto">
          <a:xfrm>
            <a:off x="0" y="908050"/>
            <a:ext cx="9144000" cy="144463"/>
            <a:chOff x="1519" y="554"/>
            <a:chExt cx="4241" cy="91"/>
          </a:xfrm>
        </p:grpSpPr>
        <p:sp>
          <p:nvSpPr>
            <p:cNvPr id="1049003" name="Line 7"/>
            <p:cNvSpPr>
              <a:spLocks noChangeShapeType="1"/>
            </p:cNvSpPr>
            <p:nvPr userDrawn="1"/>
          </p:nvSpPr>
          <p:spPr bwMode="white">
            <a:xfrm>
              <a:off x="1519" y="554"/>
              <a:ext cx="4241" cy="0"/>
            </a:xfrm>
            <a:prstGeom prst="line"/>
            <a:noFill/>
            <a:ln w="12700" cap="rnd">
              <a:solidFill>
                <a:schemeClr val="bg1"/>
              </a:solidFill>
              <a:prstDash val="sysDot"/>
              <a:round/>
              <a:headEnd/>
              <a:tailEnd/>
            </a:ln>
            <a:effectLst/>
          </p:spPr>
          <p:txBody>
            <a:bodyPr/>
            <a:p>
              <a:endParaRPr altLang="en-US" lang="zh-CN">
                <a:latin typeface="Arial" charset="0"/>
              </a:endParaRPr>
            </a:p>
          </p:txBody>
        </p:sp>
        <p:sp>
          <p:nvSpPr>
            <p:cNvPr id="1049004" name="Line 8"/>
            <p:cNvSpPr>
              <a:spLocks noChangeShapeType="1"/>
            </p:cNvSpPr>
            <p:nvPr userDrawn="1"/>
          </p:nvSpPr>
          <p:spPr bwMode="white">
            <a:xfrm>
              <a:off x="1519" y="599"/>
              <a:ext cx="4241" cy="0"/>
            </a:xfrm>
            <a:prstGeom prst="line"/>
            <a:noFill/>
            <a:ln w="12700" cap="rnd">
              <a:solidFill>
                <a:schemeClr val="bg1"/>
              </a:solidFill>
              <a:prstDash val="sysDot"/>
              <a:round/>
              <a:headEnd/>
              <a:tailEnd/>
            </a:ln>
            <a:effectLst/>
          </p:spPr>
          <p:txBody>
            <a:bodyPr/>
            <a:p>
              <a:endParaRPr altLang="en-US" lang="zh-CN">
                <a:latin typeface="Arial" charset="0"/>
              </a:endParaRPr>
            </a:p>
          </p:txBody>
        </p:sp>
        <p:sp>
          <p:nvSpPr>
            <p:cNvPr id="1049005" name="Line 9"/>
            <p:cNvSpPr>
              <a:spLocks noChangeShapeType="1"/>
            </p:cNvSpPr>
            <p:nvPr userDrawn="1"/>
          </p:nvSpPr>
          <p:spPr bwMode="white">
            <a:xfrm>
              <a:off x="1519" y="645"/>
              <a:ext cx="4241" cy="0"/>
            </a:xfrm>
            <a:prstGeom prst="line"/>
            <a:noFill/>
            <a:ln w="12700" cap="rnd">
              <a:solidFill>
                <a:schemeClr val="bg1"/>
              </a:solidFill>
              <a:prstDash val="sysDot"/>
              <a:round/>
              <a:headEnd/>
              <a:tailEnd/>
            </a:ln>
            <a:effectLst/>
          </p:spPr>
          <p:txBody>
            <a:bodyPr/>
            <a:p>
              <a:endParaRPr altLang="en-US" lang="zh-CN">
                <a:latin typeface="Arial" charset="0"/>
              </a:endParaRPr>
            </a:p>
          </p:txBody>
        </p:sp>
      </p:grpSp>
      <p:sp>
        <p:nvSpPr>
          <p:cNvPr id="1049006" name="Rectangle 11"/>
          <p:cNvSpPr>
            <a:spLocks noGrp="1" noChangeArrowheads="1"/>
          </p:cNvSpPr>
          <p:nvPr>
            <p:ph type="body" idx="1"/>
          </p:nvPr>
        </p:nvSpPr>
        <p:spPr bwMode="auto">
          <a:xfrm>
            <a:off x="457200" y="1524000"/>
            <a:ext cx="8382000" cy="4800600"/>
          </a:xfrm>
          <a:prstGeom prst="rect"/>
          <a:noFill/>
          <a:ln>
            <a:noFill/>
          </a:ln>
        </p:spPr>
        <p:txBody>
          <a:bodyPr anchor="t" anchorCtr="0" bIns="45720" compatLnSpc="1" lIns="91440" numCol="1" rIns="91440" tIns="45720" vert="horz" wrap="square">
            <a:prstTxWarp prst="textNoShape"/>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07" name="Rectangle 3"/>
          <p:cNvSpPr>
            <a:spLocks noChangeArrowheads="1"/>
          </p:cNvSpPr>
          <p:nvPr/>
        </p:nvSpPr>
        <p:spPr bwMode="ltGray">
          <a:xfrm>
            <a:off x="0" y="0"/>
            <a:ext cx="9144000" cy="1125538"/>
          </a:xfrm>
          <a:prstGeom prst="rect"/>
          <a:solidFill>
            <a:schemeClr val="tx1"/>
          </a:solidFill>
          <a:ln w="9525">
            <a:noFill/>
            <a:miter lim="800000"/>
            <a:headEnd/>
            <a:tailEnd/>
          </a:ln>
          <a:effectLst/>
        </p:spPr>
        <p:txBody>
          <a:bodyPr anchor="ctr" wrap="none"/>
          <a:p>
            <a:r>
              <a:rPr altLang="en-US" b="0" lang="zh-CN">
                <a:solidFill>
                  <a:srgbClr val="FFFF00"/>
                </a:solidFill>
                <a:latin typeface="微软雅黑" pitchFamily="34" charset="-122"/>
                <a:ea typeface="微软雅黑" pitchFamily="34" charset="-122"/>
              </a:rPr>
              <a:t>计 算 机 系 统 结 构</a:t>
            </a:r>
          </a:p>
          <a:p>
            <a:r>
              <a:rPr altLang="zh-CN" b="0" sz="1600" lang="en-US">
                <a:solidFill>
                  <a:srgbClr val="FFFF00"/>
                </a:solidFill>
                <a:latin typeface="Arial" charset="0"/>
                <a:ea typeface="华文中宋" pitchFamily="2" charset="-122"/>
              </a:rPr>
              <a:t>Computer Architecture</a:t>
            </a:r>
          </a:p>
        </p:txBody>
      </p:sp>
      <p:sp>
        <p:nvSpPr>
          <p:cNvPr id="1049008" name="Rectangle 5"/>
          <p:cNvSpPr>
            <a:spLocks noChangeArrowheads="1"/>
          </p:cNvSpPr>
          <p:nvPr/>
        </p:nvSpPr>
        <p:spPr bwMode="black">
          <a:xfrm>
            <a:off x="0" y="1095375"/>
            <a:ext cx="9144000" cy="73025"/>
          </a:xfrm>
          <a:prstGeom prst="rect"/>
          <a:solidFill>
            <a:schemeClr val="tx2"/>
          </a:solidFill>
          <a:ln w="9525">
            <a:noFill/>
            <a:miter lim="800000"/>
            <a:headEnd/>
            <a:tailEnd/>
          </a:ln>
          <a:effectLst/>
        </p:spPr>
        <p:txBody>
          <a:bodyPr anchor="ctr" wrap="none"/>
          <a:p>
            <a:endParaRPr altLang="en-US" lang="zh-CN">
              <a:latin typeface="Arial" charset="0"/>
            </a:endParaRPr>
          </a:p>
        </p:txBody>
      </p:sp>
      <p:grpSp>
        <p:nvGrpSpPr>
          <p:cNvPr id="205" name="Group 6"/>
          <p:cNvGrpSpPr/>
          <p:nvPr/>
        </p:nvGrpSpPr>
        <p:grpSpPr bwMode="auto">
          <a:xfrm>
            <a:off x="0" y="908050"/>
            <a:ext cx="9144000" cy="144463"/>
            <a:chOff x="1519" y="554"/>
            <a:chExt cx="4241" cy="91"/>
          </a:xfrm>
        </p:grpSpPr>
        <p:sp>
          <p:nvSpPr>
            <p:cNvPr id="1049009" name="Line 7"/>
            <p:cNvSpPr>
              <a:spLocks noChangeShapeType="1"/>
            </p:cNvSpPr>
            <p:nvPr userDrawn="1"/>
          </p:nvSpPr>
          <p:spPr bwMode="white">
            <a:xfrm>
              <a:off x="1519" y="554"/>
              <a:ext cx="4241" cy="0"/>
            </a:xfrm>
            <a:prstGeom prst="line"/>
            <a:noFill/>
            <a:ln w="12700" cap="rnd">
              <a:solidFill>
                <a:schemeClr val="bg1"/>
              </a:solidFill>
              <a:prstDash val="sysDot"/>
              <a:round/>
              <a:headEnd/>
              <a:tailEnd/>
            </a:ln>
            <a:effectLst/>
          </p:spPr>
          <p:txBody>
            <a:bodyPr/>
            <a:p>
              <a:endParaRPr altLang="en-US" lang="zh-CN">
                <a:latin typeface="Arial" charset="0"/>
              </a:endParaRPr>
            </a:p>
          </p:txBody>
        </p:sp>
        <p:sp>
          <p:nvSpPr>
            <p:cNvPr id="1049010" name="Line 8"/>
            <p:cNvSpPr>
              <a:spLocks noChangeShapeType="1"/>
            </p:cNvSpPr>
            <p:nvPr userDrawn="1"/>
          </p:nvSpPr>
          <p:spPr bwMode="white">
            <a:xfrm>
              <a:off x="1519" y="599"/>
              <a:ext cx="4241" cy="0"/>
            </a:xfrm>
            <a:prstGeom prst="line"/>
            <a:noFill/>
            <a:ln w="12700" cap="rnd">
              <a:solidFill>
                <a:schemeClr val="bg1"/>
              </a:solidFill>
              <a:prstDash val="sysDot"/>
              <a:round/>
              <a:headEnd/>
              <a:tailEnd/>
            </a:ln>
            <a:effectLst/>
          </p:spPr>
          <p:txBody>
            <a:bodyPr/>
            <a:p>
              <a:endParaRPr altLang="en-US" lang="zh-CN">
                <a:latin typeface="Arial" charset="0"/>
              </a:endParaRPr>
            </a:p>
          </p:txBody>
        </p:sp>
        <p:sp>
          <p:nvSpPr>
            <p:cNvPr id="1049011" name="Line 9"/>
            <p:cNvSpPr>
              <a:spLocks noChangeShapeType="1"/>
            </p:cNvSpPr>
            <p:nvPr userDrawn="1"/>
          </p:nvSpPr>
          <p:spPr bwMode="white">
            <a:xfrm>
              <a:off x="1519" y="645"/>
              <a:ext cx="4241" cy="0"/>
            </a:xfrm>
            <a:prstGeom prst="line"/>
            <a:noFill/>
            <a:ln w="12700" cap="rnd">
              <a:solidFill>
                <a:schemeClr val="bg1"/>
              </a:solidFill>
              <a:prstDash val="sysDot"/>
              <a:round/>
              <a:headEnd/>
              <a:tailEnd/>
            </a:ln>
            <a:effectLst/>
          </p:spPr>
          <p:txBody>
            <a:bodyPr/>
            <a:p>
              <a:endParaRPr altLang="en-US" lang="zh-CN">
                <a:latin typeface="Arial" charset="0"/>
              </a:endParaRPr>
            </a:p>
          </p:txBody>
        </p:sp>
      </p:grpSp>
      <p:sp>
        <p:nvSpPr>
          <p:cNvPr id="1049012" name="Rectangle 15"/>
          <p:cNvSpPr>
            <a:spLocks noGrp="1" noChangeArrowheads="1"/>
          </p:cNvSpPr>
          <p:nvPr>
            <p:ph type="title"/>
          </p:nvPr>
        </p:nvSpPr>
        <p:spPr bwMode="white">
          <a:xfrm>
            <a:off x="3810000" y="152400"/>
            <a:ext cx="2362200" cy="685800"/>
          </a:xfrm>
          <a:prstGeom prst="rect"/>
          <a:noFill/>
          <a:ln>
            <a:noFill/>
          </a:ln>
        </p:spPr>
        <p:txBody>
          <a:bodyPr anchor="ctr" anchorCtr="0" bIns="45720" compatLnSpc="1" lIns="91440" numCol="1" rIns="91440" tIns="45720" vert="horz" wrap="square">
            <a:prstTxWarp prst="textNoShape"/>
          </a:bodyPr>
          <a:p>
            <a:pPr lvl="0"/>
            <a:endParaRPr altLang="zh-CN" lang="zh-CN" smtClean="0"/>
          </a:p>
        </p:txBody>
      </p:sp>
    </p:spTree>
  </p:cSld>
  <p:clrMap accent1="accent1" accent2="accent2" accent3="accent3" accent4="accent4" accent5="accent5" accent6="accent6" bg1="lt1" bg2="lt2" tx1="dk1" tx2="dk2"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xStyles>
    <p:titleStyle>
      <a:lvl1pPr algn="r" eaLnBrk="0" fontAlgn="base" hangingPunct="0" rtl="0">
        <a:spcBef>
          <a:spcPct val="0"/>
        </a:spcBef>
        <a:spcAft>
          <a:spcPct val="0"/>
        </a:spcAft>
        <a:defRPr sz="3200">
          <a:solidFill>
            <a:schemeClr val="bg1"/>
          </a:solidFill>
          <a:latin typeface="+mj-lt"/>
          <a:ea typeface="+mj-ea"/>
          <a:cs typeface="+mj-cs"/>
        </a:defRPr>
      </a:lvl1pPr>
      <a:lvl2pPr algn="r" eaLnBrk="0" fontAlgn="base" hangingPunct="0" rtl="0">
        <a:spcBef>
          <a:spcPct val="0"/>
        </a:spcBef>
        <a:spcAft>
          <a:spcPct val="0"/>
        </a:spcAft>
        <a:defRPr sz="3200">
          <a:solidFill>
            <a:schemeClr val="bg1"/>
          </a:solidFill>
          <a:latin typeface="Verdana" pitchFamily="34" charset="0"/>
        </a:defRPr>
      </a:lvl2pPr>
      <a:lvl3pPr algn="r" eaLnBrk="0" fontAlgn="base" hangingPunct="0" rtl="0">
        <a:spcBef>
          <a:spcPct val="0"/>
        </a:spcBef>
        <a:spcAft>
          <a:spcPct val="0"/>
        </a:spcAft>
        <a:defRPr sz="3200">
          <a:solidFill>
            <a:schemeClr val="bg1"/>
          </a:solidFill>
          <a:latin typeface="Verdana" pitchFamily="34" charset="0"/>
        </a:defRPr>
      </a:lvl3pPr>
      <a:lvl4pPr algn="r" eaLnBrk="0" fontAlgn="base" hangingPunct="0" rtl="0">
        <a:spcBef>
          <a:spcPct val="0"/>
        </a:spcBef>
        <a:spcAft>
          <a:spcPct val="0"/>
        </a:spcAft>
        <a:defRPr sz="3200">
          <a:solidFill>
            <a:schemeClr val="bg1"/>
          </a:solidFill>
          <a:latin typeface="Verdana" pitchFamily="34" charset="0"/>
        </a:defRPr>
      </a:lvl4pPr>
      <a:lvl5pPr algn="r" eaLnBrk="0" fontAlgn="base" hangingPunct="0" rtl="0">
        <a:spcBef>
          <a:spcPct val="0"/>
        </a:spcBef>
        <a:spcAft>
          <a:spcPct val="0"/>
        </a:spcAft>
        <a:defRPr sz="3200">
          <a:solidFill>
            <a:schemeClr val="bg1"/>
          </a:solidFill>
          <a:latin typeface="Verdana" pitchFamily="34" charset="0"/>
        </a:defRPr>
      </a:lvl5pPr>
      <a:lvl6pPr algn="r" fontAlgn="base" marL="457200" rtl="0">
        <a:spcBef>
          <a:spcPct val="0"/>
        </a:spcBef>
        <a:spcAft>
          <a:spcPct val="0"/>
        </a:spcAft>
        <a:defRPr sz="3200">
          <a:solidFill>
            <a:schemeClr val="bg1"/>
          </a:solidFill>
          <a:latin typeface="Verdana" pitchFamily="34" charset="0"/>
        </a:defRPr>
      </a:lvl6pPr>
      <a:lvl7pPr algn="r" fontAlgn="base" marL="914400" rtl="0">
        <a:spcBef>
          <a:spcPct val="0"/>
        </a:spcBef>
        <a:spcAft>
          <a:spcPct val="0"/>
        </a:spcAft>
        <a:defRPr sz="3200">
          <a:solidFill>
            <a:schemeClr val="bg1"/>
          </a:solidFill>
          <a:latin typeface="Verdana" pitchFamily="34" charset="0"/>
        </a:defRPr>
      </a:lvl7pPr>
      <a:lvl8pPr algn="r" fontAlgn="base" marL="1371600" rtl="0">
        <a:spcBef>
          <a:spcPct val="0"/>
        </a:spcBef>
        <a:spcAft>
          <a:spcPct val="0"/>
        </a:spcAft>
        <a:defRPr sz="3200">
          <a:solidFill>
            <a:schemeClr val="bg1"/>
          </a:solidFill>
          <a:latin typeface="Verdana" pitchFamily="34" charset="0"/>
        </a:defRPr>
      </a:lvl8pPr>
      <a:lvl9pPr algn="r" fontAlgn="base" marL="1828800" rtl="0">
        <a:spcBef>
          <a:spcPct val="0"/>
        </a:spcBef>
        <a:spcAft>
          <a:spcPct val="0"/>
        </a:spcAft>
        <a:defRPr sz="3200">
          <a:solidFill>
            <a:schemeClr val="bg1"/>
          </a:solidFill>
          <a:latin typeface="Verdana" pitchFamily="34" charset="0"/>
        </a:defRPr>
      </a:lvl9pPr>
    </p:titleStyle>
    <p:bodyStyle>
      <a:lvl1pPr algn="l" eaLnBrk="0" fontAlgn="base" hangingPunct="0" indent="-342900" marL="342900" rtl="0">
        <a:spcBef>
          <a:spcPct val="20000"/>
        </a:spcBef>
        <a:spcAft>
          <a:spcPct val="0"/>
        </a:spcAft>
        <a:buClr>
          <a:schemeClr val="hlink"/>
        </a:buClr>
        <a:buFont typeface="Wingdings" panose="05000000000000000000" pitchFamily="2" charset="2"/>
        <a:buChar char="v"/>
        <a:defRPr sz="2800">
          <a:solidFill>
            <a:schemeClr val="accent2"/>
          </a:solidFill>
          <a:latin typeface="+mn-lt"/>
          <a:ea typeface="+mn-ea"/>
          <a:cs typeface="+mn-cs"/>
        </a:defRPr>
      </a:lvl1pPr>
      <a:lvl2pPr algn="l" eaLnBrk="0" fontAlgn="base" hangingPunct="0" indent="-285750" marL="742950" rtl="0">
        <a:spcBef>
          <a:spcPct val="20000"/>
        </a:spcBef>
        <a:spcAft>
          <a:spcPct val="0"/>
        </a:spcAft>
        <a:buClr>
          <a:schemeClr val="accent1"/>
        </a:buClr>
        <a:buFont typeface="Wingdings" panose="05000000000000000000" pitchFamily="2" charset="2"/>
        <a:buChar char="§"/>
        <a:defRPr sz="2400">
          <a:solidFill>
            <a:schemeClr val="tx1"/>
          </a:solidFill>
          <a:latin typeface="Arial" charset="0"/>
        </a:defRPr>
      </a:lvl2pPr>
      <a:lvl3pPr algn="l" eaLnBrk="0" fontAlgn="base" hangingPunct="0" indent="-228600" marL="1143000" rtl="0">
        <a:spcBef>
          <a:spcPct val="20000"/>
        </a:spcBef>
        <a:spcAft>
          <a:spcPct val="0"/>
        </a:spcAft>
        <a:buClr>
          <a:schemeClr val="tx1"/>
        </a:buClr>
        <a:buChar char="•"/>
        <a:defRPr sz="2200">
          <a:solidFill>
            <a:schemeClr val="tx1"/>
          </a:solidFill>
          <a:latin typeface="Arial" charset="0"/>
        </a:defRPr>
      </a:lvl3pPr>
      <a:lvl4pPr algn="l" eaLnBrk="0" fontAlgn="base" hangingPunct="0" indent="-228600" marL="1600200" rtl="0">
        <a:spcBef>
          <a:spcPct val="20000"/>
        </a:spcBef>
        <a:spcAft>
          <a:spcPct val="0"/>
        </a:spcAft>
        <a:buChar char="–"/>
        <a:defRPr sz="2000">
          <a:solidFill>
            <a:schemeClr val="tx1"/>
          </a:solidFill>
          <a:latin typeface="Arial" charset="0"/>
        </a:defRPr>
      </a:lvl4pPr>
      <a:lvl5pPr algn="l" eaLnBrk="0" fontAlgn="base" hangingPunct="0" indent="-228600" marL="2057400" rtl="0">
        <a:spcBef>
          <a:spcPct val="20000"/>
        </a:spcBef>
        <a:spcAft>
          <a:spcPct val="0"/>
        </a:spcAft>
        <a:buChar char="»"/>
        <a:defRPr sz="2000">
          <a:solidFill>
            <a:schemeClr val="tx1"/>
          </a:solidFill>
          <a:latin typeface="Arial" charset="0"/>
        </a:defRPr>
      </a:lvl5pPr>
      <a:lvl6pPr algn="l" fontAlgn="base" indent="-228600" marL="2514600" rtl="0">
        <a:spcBef>
          <a:spcPct val="20000"/>
        </a:spcBef>
        <a:spcAft>
          <a:spcPct val="0"/>
        </a:spcAft>
        <a:buChar char="»"/>
        <a:defRPr sz="2000">
          <a:solidFill>
            <a:schemeClr val="tx1"/>
          </a:solidFill>
          <a:latin typeface="Arial" charset="0"/>
        </a:defRPr>
      </a:lvl6pPr>
      <a:lvl7pPr algn="l" fontAlgn="base" indent="-228600" marL="2971800" rtl="0">
        <a:spcBef>
          <a:spcPct val="20000"/>
        </a:spcBef>
        <a:spcAft>
          <a:spcPct val="0"/>
        </a:spcAft>
        <a:buChar char="»"/>
        <a:defRPr sz="2000">
          <a:solidFill>
            <a:schemeClr val="tx1"/>
          </a:solidFill>
          <a:latin typeface="Arial" charset="0"/>
        </a:defRPr>
      </a:lvl7pPr>
      <a:lvl8pPr algn="l" fontAlgn="base" indent="-228600" marL="3429000" rtl="0">
        <a:spcBef>
          <a:spcPct val="20000"/>
        </a:spcBef>
        <a:spcAft>
          <a:spcPct val="0"/>
        </a:spcAft>
        <a:buChar char="»"/>
        <a:defRPr sz="2000">
          <a:solidFill>
            <a:schemeClr val="tx1"/>
          </a:solidFill>
          <a:latin typeface="Arial" charset="0"/>
        </a:defRPr>
      </a:lvl8pPr>
      <a:lvl9pPr algn="l" fontAlgn="base" indent="-228600" marL="3886200" rtl="0">
        <a:spcBef>
          <a:spcPct val="20000"/>
        </a:spcBef>
        <a:spcAft>
          <a:spcPct val="0"/>
        </a:spcAft>
        <a:buChar char="»"/>
        <a:defRPr sz="2000">
          <a:solidFill>
            <a:schemeClr val="tx1"/>
          </a:solidFill>
          <a:latin typeface="Arial" charset="0"/>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244" name=""/>
        <p:cNvGrpSpPr/>
        <p:nvPr/>
      </p:nvGrpSpPr>
      <p:grpSpPr>
        <a:xfrm>
          <a:off x="0" y="0"/>
          <a:ext cx="0" cy="0"/>
          <a:chOff x="0" y="0"/>
          <a:chExt cx="0" cy="0"/>
        </a:xfrm>
      </p:grpSpPr>
      <p:sp>
        <p:nvSpPr>
          <p:cNvPr id="1049061" name="Rectangle 2"/>
          <p:cNvSpPr>
            <a:spLocks noGrp="1" noChangeArrowheads="1"/>
          </p:cNvSpPr>
          <p:nvPr>
            <p:ph type="dt" sz="half" idx="2"/>
          </p:nvPr>
        </p:nvSpPr>
        <p:spPr bwMode="auto">
          <a:xfrm>
            <a:off x="457200" y="6251575"/>
            <a:ext cx="2133600" cy="47625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defRPr sz="1200">
                <a:latin typeface="Arial" charset="0"/>
              </a:defRPr>
            </a:lvl1pPr>
          </a:lstStyle>
          <a:p>
            <a:endParaRPr altLang="zh-CN" lang="en-US"/>
          </a:p>
        </p:txBody>
      </p:sp>
      <p:sp>
        <p:nvSpPr>
          <p:cNvPr id="1049062" name="Rectangle 3"/>
          <p:cNvSpPr>
            <a:spLocks noGrp="1" noChangeArrowheads="1"/>
          </p:cNvSpPr>
          <p:nvPr>
            <p:ph type="sldNum" sz="quarter" idx="4"/>
          </p:nvPr>
        </p:nvSpPr>
        <p:spPr bwMode="auto">
          <a:xfrm>
            <a:off x="6553200" y="6248400"/>
            <a:ext cx="2133600" cy="47625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r">
              <a:defRPr sz="1200">
                <a:latin typeface="Arial" panose="020B0604020202020204" pitchFamily="34" charset="0"/>
              </a:defRPr>
            </a:lvl1pPr>
          </a:lstStyle>
          <a:p>
            <a:fld id="{3DD0AFC5-5360-40BA-8CAF-76F94D2306A6}" type="slidenum">
              <a:rPr altLang="zh-CN" lang="en-US"/>
            </a:fld>
            <a:endParaRPr altLang="zh-CN" lang="en-US"/>
          </a:p>
        </p:txBody>
      </p:sp>
      <p:grpSp>
        <p:nvGrpSpPr>
          <p:cNvPr id="245" name="Group 4"/>
          <p:cNvGrpSpPr/>
          <p:nvPr/>
        </p:nvGrpSpPr>
        <p:grpSpPr bwMode="auto">
          <a:xfrm>
            <a:off x="0" y="0"/>
            <a:ext cx="9140825" cy="6850063"/>
            <a:chOff x="0" y="0"/>
            <a:chExt cx="5758" cy="4315"/>
          </a:xfrm>
        </p:grpSpPr>
        <p:grpSp>
          <p:nvGrpSpPr>
            <p:cNvPr id="246" name="Group 5"/>
            <p:cNvGrpSpPr/>
            <p:nvPr userDrawn="1"/>
          </p:nvGrpSpPr>
          <p:grpSpPr bwMode="auto">
            <a:xfrm>
              <a:off x="1728" y="2230"/>
              <a:ext cx="4027" cy="2085"/>
              <a:chOff x="1728" y="2230"/>
              <a:chExt cx="4027" cy="2085"/>
            </a:xfrm>
          </p:grpSpPr>
          <p:sp>
            <p:nvSpPr>
              <p:cNvPr id="1049063" name="Freeform 6"/>
              <p:cNvSpPr/>
              <p:nvPr/>
            </p:nvSpPr>
            <p:spPr bwMode="hidden">
              <a:xfrm>
                <a:off x="1728" y="2644"/>
                <a:ext cx="2882" cy="1671"/>
              </a:xfrm>
              <a:custGeom>
                <a:av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p>
                <a:endParaRPr altLang="en-US" lang="zh-CN"/>
              </a:p>
            </p:txBody>
          </p:sp>
          <p:sp>
            <p:nvSpPr>
              <p:cNvPr id="1049064" name="Freeform 7"/>
              <p:cNvSpPr/>
              <p:nvPr/>
            </p:nvSpPr>
            <p:spPr bwMode="hidden">
              <a:xfrm>
                <a:off x="4170" y="2671"/>
                <a:ext cx="1259" cy="811"/>
              </a:xfrm>
              <a:custGeom>
                <a:av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p>
                <a:endParaRPr altLang="en-US" lang="zh-CN"/>
              </a:p>
            </p:txBody>
          </p:sp>
          <p:sp>
            <p:nvSpPr>
              <p:cNvPr id="1049065" name="Freeform 8"/>
              <p:cNvSpPr/>
              <p:nvPr/>
            </p:nvSpPr>
            <p:spPr bwMode="hidden">
              <a:xfrm>
                <a:off x="2900" y="3346"/>
                <a:ext cx="2849" cy="969"/>
              </a:xfrm>
              <a:custGeom>
                <a:av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p>
                <a:endParaRPr altLang="en-US" lang="zh-CN"/>
              </a:p>
            </p:txBody>
          </p:sp>
          <p:sp>
            <p:nvSpPr>
              <p:cNvPr id="1049066" name="Freeform 9"/>
              <p:cNvSpPr/>
              <p:nvPr/>
            </p:nvSpPr>
            <p:spPr bwMode="hidden">
              <a:xfrm>
                <a:off x="2748" y="2230"/>
                <a:ext cx="3007" cy="2085"/>
              </a:xfrm>
              <a:custGeom>
                <a:av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p>
                <a:endParaRPr altLang="en-US" lang="zh-CN"/>
              </a:p>
            </p:txBody>
          </p:sp>
          <p:sp>
            <p:nvSpPr>
              <p:cNvPr id="1049067" name="Freeform 10"/>
              <p:cNvSpPr/>
              <p:nvPr/>
            </p:nvSpPr>
            <p:spPr bwMode="hidden">
              <a:xfrm>
                <a:off x="4501" y="2317"/>
                <a:ext cx="1248" cy="539"/>
              </a:xfrm>
              <a:custGeom>
                <a:av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p>
                <a:endParaRPr altLang="en-US" lang="zh-CN"/>
              </a:p>
            </p:txBody>
          </p:sp>
        </p:grpSp>
        <p:sp>
          <p:nvSpPr>
            <p:cNvPr id="1049068" name="Freeform 11"/>
            <p:cNvSpPr/>
            <p:nvPr/>
          </p:nvSpPr>
          <p:spPr bwMode="hidden">
            <a:xfrm>
              <a:off x="3322" y="1341"/>
              <a:ext cx="1825" cy="1537"/>
            </a:xfrm>
            <a:custGeom>
              <a:av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p>
              <a:endParaRPr altLang="en-US" lang="zh-CN"/>
            </a:p>
          </p:txBody>
        </p:sp>
        <p:sp>
          <p:nvSpPr>
            <p:cNvPr id="1049069" name="Freeform 12"/>
            <p:cNvSpPr/>
            <p:nvPr/>
          </p:nvSpPr>
          <p:spPr bwMode="hidden">
            <a:xfrm>
              <a:off x="0" y="0"/>
              <a:ext cx="5758" cy="1776"/>
            </a:xfrm>
            <a:custGeom>
              <a:av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p>
              <a:endParaRPr altLang="en-US" lang="zh-CN"/>
            </a:p>
          </p:txBody>
        </p:sp>
      </p:grpSp>
      <p:sp>
        <p:nvSpPr>
          <p:cNvPr id="1049070" name="Rectangle 13"/>
          <p:cNvSpPr>
            <a:spLocks noRot="1" noGrp="1" noChangeArrowheads="1"/>
          </p:cNvSpPr>
          <p:nvPr>
            <p:ph type="title"/>
          </p:nvPr>
        </p:nvSpPr>
        <p:spPr bwMode="auto">
          <a:xfrm>
            <a:off x="457200" y="274638"/>
            <a:ext cx="8229600" cy="1143000"/>
          </a:xfrm>
          <a:prstGeom prst="rect"/>
          <a:noFill/>
          <a:ln w="9525">
            <a:noFill/>
            <a:miter lim="800000"/>
            <a:headEnd/>
            <a:tailEnd/>
          </a:ln>
          <a:effectLst/>
        </p:spPr>
        <p:txBody>
          <a:bodyPr anchor="ctr" anchorCtr="0" bIns="45720" compatLnSpc="1" lIns="91440" numCol="1" rIns="91440" tIns="45720" vert="horz" wrap="square">
            <a:prstTxWarp prst="textNoShape"/>
          </a:bodyPr>
          <a:p>
            <a:pPr lvl="0"/>
            <a:r>
              <a:rPr altLang="en-US" lang="zh-CN" smtClean="0"/>
              <a:t>单击此处编辑母版标题样式</a:t>
            </a:r>
          </a:p>
        </p:txBody>
      </p:sp>
      <p:sp>
        <p:nvSpPr>
          <p:cNvPr id="1049071" name="Rectangle 14"/>
          <p:cNvSpPr>
            <a:spLocks noGrp="1" noChangeArrowheads="1"/>
          </p:cNvSpPr>
          <p:nvPr>
            <p:ph type="ftr" sz="quarter" idx="3"/>
          </p:nvPr>
        </p:nvSpPr>
        <p:spPr bwMode="auto">
          <a:xfrm>
            <a:off x="3124200" y="6248400"/>
            <a:ext cx="2895600" cy="47625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ctr">
              <a:defRPr sz="1200">
                <a:latin typeface="Arial" charset="0"/>
              </a:defRPr>
            </a:lvl1pPr>
          </a:lstStyle>
          <a:p>
            <a:endParaRPr altLang="zh-CN" lang="en-US"/>
          </a:p>
        </p:txBody>
      </p:sp>
      <p:sp>
        <p:nvSpPr>
          <p:cNvPr id="1049072" name="Rectangle 15"/>
          <p:cNvSpPr>
            <a:spLocks noGrp="1" noChangeArrowheads="1"/>
          </p:cNvSpPr>
          <p:nvPr>
            <p:ph type="body" idx="1"/>
          </p:nvPr>
        </p:nvSpPr>
        <p:spPr bwMode="auto">
          <a:xfrm>
            <a:off x="457200" y="1600200"/>
            <a:ext cx="8229600" cy="4525963"/>
          </a:xfrm>
          <a:prstGeom prst="rect"/>
          <a:noFill/>
          <a:ln w="9525">
            <a:noFill/>
            <a:miter lim="800000"/>
            <a:headEnd/>
            <a:tailEnd/>
          </a:ln>
          <a:effectLst/>
        </p:spPr>
        <p:txBody>
          <a:bodyPr anchor="t" anchorCtr="0" bIns="45720" compatLnSpc="1" lIns="91440" numCol="1" rIns="91440" tIns="45720" vert="horz" wrap="square">
            <a:prstTxWarp prst="textNoShape"/>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p>
        </p:txBody>
      </p:sp>
    </p:spTree>
  </p:cSld>
  <p:clrMap accent1="accent1" accent2="accent2" accent3="accent3" accent4="accent4" accent5="accent5" accent6="accent6" bg1="dk2" bg2="dk1" tx1="lt1" tx2="lt2"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iming/>
  <p:txStyles>
    <p:titleStyle>
      <a:lvl1pPr algn="ctr" eaLnBrk="0" fontAlgn="base" hangingPunct="0" rtl="0">
        <a:spcBef>
          <a:spcPct val="0"/>
        </a:spcBef>
        <a:spcAft>
          <a:spcPct val="0"/>
        </a:spcAft>
        <a:defRPr b="1" sz="4400">
          <a:solidFill>
            <a:schemeClr val="tx2"/>
          </a:solidFill>
          <a:effectLst>
            <a:outerShdw algn="tl" blurRad="38100" dir="2700000" dist="38100">
              <a:srgbClr val="000000"/>
            </a:outerShdw>
          </a:effectLst>
          <a:latin typeface="+mj-lt"/>
          <a:ea typeface="+mj-ea"/>
          <a:cs typeface="+mj-cs"/>
        </a:defRPr>
      </a:lvl1pPr>
      <a:lvl2pPr algn="ctr" eaLnBrk="0" fontAlgn="base" hangingPunct="0" rtl="0">
        <a:spcBef>
          <a:spcPct val="0"/>
        </a:spcBef>
        <a:spcAft>
          <a:spcPct val="0"/>
        </a:spcAft>
        <a:defRPr b="1" sz="4400">
          <a:solidFill>
            <a:schemeClr val="tx2"/>
          </a:solidFill>
          <a:effectLst>
            <a:outerShdw algn="tl" blurRad="38100" dir="2700000" dist="38100">
              <a:srgbClr val="000000"/>
            </a:outerShdw>
          </a:effectLst>
          <a:latin typeface="Garamond" pitchFamily="18" charset="0"/>
          <a:ea typeface="宋体" pitchFamily="2" charset="-122"/>
        </a:defRPr>
      </a:lvl2pPr>
      <a:lvl3pPr algn="ctr" eaLnBrk="0" fontAlgn="base" hangingPunct="0" rtl="0">
        <a:spcBef>
          <a:spcPct val="0"/>
        </a:spcBef>
        <a:spcAft>
          <a:spcPct val="0"/>
        </a:spcAft>
        <a:defRPr b="1" sz="4400">
          <a:solidFill>
            <a:schemeClr val="tx2"/>
          </a:solidFill>
          <a:effectLst>
            <a:outerShdw algn="tl" blurRad="38100" dir="2700000" dist="38100">
              <a:srgbClr val="000000"/>
            </a:outerShdw>
          </a:effectLst>
          <a:latin typeface="Garamond" pitchFamily="18" charset="0"/>
          <a:ea typeface="宋体" pitchFamily="2" charset="-122"/>
        </a:defRPr>
      </a:lvl3pPr>
      <a:lvl4pPr algn="ctr" eaLnBrk="0" fontAlgn="base" hangingPunct="0" rtl="0">
        <a:spcBef>
          <a:spcPct val="0"/>
        </a:spcBef>
        <a:spcAft>
          <a:spcPct val="0"/>
        </a:spcAft>
        <a:defRPr b="1" sz="4400">
          <a:solidFill>
            <a:schemeClr val="tx2"/>
          </a:solidFill>
          <a:effectLst>
            <a:outerShdw algn="tl" blurRad="38100" dir="2700000" dist="38100">
              <a:srgbClr val="000000"/>
            </a:outerShdw>
          </a:effectLst>
          <a:latin typeface="Garamond" pitchFamily="18" charset="0"/>
          <a:ea typeface="宋体" pitchFamily="2" charset="-122"/>
        </a:defRPr>
      </a:lvl4pPr>
      <a:lvl5pPr algn="ctr" eaLnBrk="0" fontAlgn="base" hangingPunct="0" rtl="0">
        <a:spcBef>
          <a:spcPct val="0"/>
        </a:spcBef>
        <a:spcAft>
          <a:spcPct val="0"/>
        </a:spcAft>
        <a:defRPr b="1" sz="4400">
          <a:solidFill>
            <a:schemeClr val="tx2"/>
          </a:solidFill>
          <a:effectLst>
            <a:outerShdw algn="tl" blurRad="38100" dir="2700000" dist="38100">
              <a:srgbClr val="000000"/>
            </a:outerShdw>
          </a:effectLst>
          <a:latin typeface="Garamond" pitchFamily="18" charset="0"/>
          <a:ea typeface="宋体" pitchFamily="2" charset="-122"/>
        </a:defRPr>
      </a:lvl5pPr>
      <a:lvl6pPr algn="ctr" fontAlgn="base" marL="457200" rtl="0">
        <a:spcBef>
          <a:spcPct val="0"/>
        </a:spcBef>
        <a:spcAft>
          <a:spcPct val="0"/>
        </a:spcAft>
        <a:defRPr b="1" sz="4400">
          <a:solidFill>
            <a:schemeClr val="tx2"/>
          </a:solidFill>
          <a:effectLst>
            <a:outerShdw algn="tl" blurRad="38100" dir="2700000" dist="38100">
              <a:srgbClr val="000000"/>
            </a:outerShdw>
          </a:effectLst>
          <a:latin typeface="Garamond" pitchFamily="18" charset="0"/>
          <a:ea typeface="宋体" pitchFamily="2" charset="-122"/>
        </a:defRPr>
      </a:lvl6pPr>
      <a:lvl7pPr algn="ctr" fontAlgn="base" marL="914400" rtl="0">
        <a:spcBef>
          <a:spcPct val="0"/>
        </a:spcBef>
        <a:spcAft>
          <a:spcPct val="0"/>
        </a:spcAft>
        <a:defRPr b="1" sz="4400">
          <a:solidFill>
            <a:schemeClr val="tx2"/>
          </a:solidFill>
          <a:effectLst>
            <a:outerShdw algn="tl" blurRad="38100" dir="2700000" dist="38100">
              <a:srgbClr val="000000"/>
            </a:outerShdw>
          </a:effectLst>
          <a:latin typeface="Garamond" pitchFamily="18" charset="0"/>
          <a:ea typeface="宋体" pitchFamily="2" charset="-122"/>
        </a:defRPr>
      </a:lvl7pPr>
      <a:lvl8pPr algn="ctr" fontAlgn="base" marL="1371600" rtl="0">
        <a:spcBef>
          <a:spcPct val="0"/>
        </a:spcBef>
        <a:spcAft>
          <a:spcPct val="0"/>
        </a:spcAft>
        <a:defRPr b="1" sz="4400">
          <a:solidFill>
            <a:schemeClr val="tx2"/>
          </a:solidFill>
          <a:effectLst>
            <a:outerShdw algn="tl" blurRad="38100" dir="2700000" dist="38100">
              <a:srgbClr val="000000"/>
            </a:outerShdw>
          </a:effectLst>
          <a:latin typeface="Garamond" pitchFamily="18" charset="0"/>
          <a:ea typeface="宋体" pitchFamily="2" charset="-122"/>
        </a:defRPr>
      </a:lvl8pPr>
      <a:lvl9pPr algn="ctr" fontAlgn="base" marL="1828800" rtl="0">
        <a:spcBef>
          <a:spcPct val="0"/>
        </a:spcBef>
        <a:spcAft>
          <a:spcPct val="0"/>
        </a:spcAft>
        <a:defRPr b="1" sz="4400">
          <a:solidFill>
            <a:schemeClr val="tx2"/>
          </a:solidFill>
          <a:effectLst>
            <a:outerShdw algn="tl" blurRad="38100" dir="2700000" dist="38100">
              <a:srgbClr val="000000"/>
            </a:outerShdw>
          </a:effectLst>
          <a:latin typeface="Garamond" pitchFamily="18" charset="0"/>
          <a:ea typeface="宋体" pitchFamily="2" charset="-122"/>
        </a:defRPr>
      </a:lvl9pPr>
    </p:titleStyle>
    <p:bodyStyle>
      <a:lvl1pPr algn="l" eaLnBrk="0" fontAlgn="base" hangingPunct="0" indent="-342900" marL="342900" rtl="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algn="tl" blurRad="38100" dir="2700000" dist="38100">
              <a:srgbClr val="000000"/>
            </a:outerShdw>
          </a:effectLst>
          <a:latin typeface="+mn-lt"/>
          <a:ea typeface="+mn-ea"/>
          <a:cs typeface="+mn-cs"/>
        </a:defRPr>
      </a:lvl1pPr>
      <a:lvl2pPr algn="l" eaLnBrk="0" fontAlgn="base" hangingPunct="0" indent="-285750" marL="742950" rtl="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algn="tl" blurRad="38100" dir="2700000" dist="38100">
              <a:srgbClr val="000000"/>
            </a:outerShdw>
          </a:effectLst>
          <a:latin typeface="+mn-lt"/>
          <a:ea typeface="+mn-ea"/>
        </a:defRPr>
      </a:lvl2pPr>
      <a:lvl3pPr algn="l" eaLnBrk="0" fontAlgn="base" hangingPunct="0" indent="-228600" marL="1143000" rtl="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algn="tl" blurRad="38100" dir="2700000" dist="38100">
              <a:srgbClr val="000000"/>
            </a:outerShdw>
          </a:effectLst>
          <a:latin typeface="+mn-lt"/>
          <a:ea typeface="+mn-ea"/>
        </a:defRPr>
      </a:lvl3pPr>
      <a:lvl4pPr algn="l" eaLnBrk="0" fontAlgn="base" hangingPunct="0" indent="-228600" marL="1600200" rtl="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algn="tl" blurRad="38100" dir="2700000" dist="38100">
              <a:srgbClr val="000000"/>
            </a:outerShdw>
          </a:effectLst>
          <a:latin typeface="+mn-lt"/>
          <a:ea typeface="+mn-ea"/>
        </a:defRPr>
      </a:lvl4pPr>
      <a:lvl5pPr algn="l" eaLnBrk="0" fontAlgn="base" hangingPunct="0" indent="-228600" marL="2057400" rtl="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algn="tl" blurRad="38100" dir="2700000" dist="38100">
              <a:srgbClr val="000000"/>
            </a:outerShdw>
          </a:effectLst>
          <a:latin typeface="+mn-lt"/>
          <a:ea typeface="+mn-ea"/>
        </a:defRPr>
      </a:lvl5pPr>
      <a:lvl6pPr algn="l" fontAlgn="base" indent="-228600" marL="2514600" rtl="0">
        <a:spcBef>
          <a:spcPct val="20000"/>
        </a:spcBef>
        <a:spcAft>
          <a:spcPct val="0"/>
        </a:spcAft>
        <a:buClr>
          <a:schemeClr val="hlink"/>
        </a:buClr>
        <a:buSzPct val="70000"/>
        <a:buFont typeface="Wingdings" pitchFamily="2" charset="2"/>
        <a:buChar char="n"/>
        <a:defRPr sz="2000">
          <a:solidFill>
            <a:schemeClr val="tx1"/>
          </a:solidFill>
          <a:effectLst>
            <a:outerShdw algn="tl" blurRad="38100" dir="2700000" dist="38100">
              <a:srgbClr val="000000"/>
            </a:outerShdw>
          </a:effectLst>
          <a:latin typeface="+mn-lt"/>
          <a:ea typeface="+mn-ea"/>
        </a:defRPr>
      </a:lvl6pPr>
      <a:lvl7pPr algn="l" fontAlgn="base" indent="-228600" marL="2971800" rtl="0">
        <a:spcBef>
          <a:spcPct val="20000"/>
        </a:spcBef>
        <a:spcAft>
          <a:spcPct val="0"/>
        </a:spcAft>
        <a:buClr>
          <a:schemeClr val="hlink"/>
        </a:buClr>
        <a:buSzPct val="70000"/>
        <a:buFont typeface="Wingdings" pitchFamily="2" charset="2"/>
        <a:buChar char="n"/>
        <a:defRPr sz="2000">
          <a:solidFill>
            <a:schemeClr val="tx1"/>
          </a:solidFill>
          <a:effectLst>
            <a:outerShdw algn="tl" blurRad="38100" dir="2700000" dist="38100">
              <a:srgbClr val="000000"/>
            </a:outerShdw>
          </a:effectLst>
          <a:latin typeface="+mn-lt"/>
          <a:ea typeface="+mn-ea"/>
        </a:defRPr>
      </a:lvl7pPr>
      <a:lvl8pPr algn="l" fontAlgn="base" indent="-228600" marL="3429000" rtl="0">
        <a:spcBef>
          <a:spcPct val="20000"/>
        </a:spcBef>
        <a:spcAft>
          <a:spcPct val="0"/>
        </a:spcAft>
        <a:buClr>
          <a:schemeClr val="hlink"/>
        </a:buClr>
        <a:buSzPct val="70000"/>
        <a:buFont typeface="Wingdings" pitchFamily="2" charset="2"/>
        <a:buChar char="n"/>
        <a:defRPr sz="2000">
          <a:solidFill>
            <a:schemeClr val="tx1"/>
          </a:solidFill>
          <a:effectLst>
            <a:outerShdw algn="tl" blurRad="38100" dir="2700000" dist="38100">
              <a:srgbClr val="000000"/>
            </a:outerShdw>
          </a:effectLst>
          <a:latin typeface="+mn-lt"/>
          <a:ea typeface="+mn-ea"/>
        </a:defRPr>
      </a:lvl8pPr>
      <a:lvl9pPr algn="l" fontAlgn="base" indent="-228600" marL="3886200" rtl="0">
        <a:spcBef>
          <a:spcPct val="20000"/>
        </a:spcBef>
        <a:spcAft>
          <a:spcPct val="0"/>
        </a:spcAft>
        <a:buClr>
          <a:schemeClr val="hlink"/>
        </a:buClr>
        <a:buSzPct val="70000"/>
        <a:buFont typeface="Wingdings" pitchFamily="2" charset="2"/>
        <a:buChar char="n"/>
        <a:defRPr sz="2000">
          <a:solidFill>
            <a:schemeClr val="tx1"/>
          </a:solidFill>
          <a:effectLst>
            <a:outerShdw algn="tl" blurRad="38100" dir="2700000" dist="38100">
              <a:srgbClr val="000000"/>
            </a:outerShdw>
          </a:effectLst>
          <a:latin typeface="+mn-lt"/>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p:bgPr>
    </p:bg>
    <p:spTree>
      <p:nvGrpSpPr>
        <p:cNvPr id="226" name=""/>
        <p:cNvGrpSpPr/>
        <p:nvPr/>
      </p:nvGrpSpPr>
      <p:grpSpPr>
        <a:xfrm>
          <a:off x="0" y="0"/>
          <a:ext cx="0" cy="0"/>
          <a:chOff x="0" y="0"/>
          <a:chExt cx="0" cy="0"/>
        </a:xfrm>
      </p:grpSpPr>
      <p:graphicFrame>
        <p:nvGraphicFramePr>
          <p:cNvPr id="4194307" name="Object 2"/>
          <p:cNvGraphicFramePr>
            <a:graphicFrameLocks noChangeAspect="1"/>
          </p:cNvGraphicFramePr>
          <p:nvPr/>
        </p:nvGraphicFramePr>
        <p:xfrm>
          <a:off x="3708400" y="3024188"/>
          <a:ext cx="5435600" cy="3833812"/>
        </p:xfrm>
        <a:graphic>
          <a:graphicData uri="http://schemas.openxmlformats.org/presentationml/2006/ole">
            <mc:AlternateContent xmlns:mc="http://schemas.openxmlformats.org/markup-compatibility/2006">
              <mc:Choice xmlns:v="urn:schemas-microsoft-com:vml" Requires="v">
                <p:oleObj name="Image" r:id="rId12" spid="_x0000_s7172" imgH="4990476" imgW="4838095" progId="Photoshop.Image.7">
                  <p:embed/>
                </p:oleObj>
              </mc:Choice>
              <mc:Fallback>
                <p:oleObj name="Image" r:id="rId12" imgH="4990476" imgW="4838095" progId="Photoshop.Image.7">
                  <p:embed/>
                  <p:pic>
                    <p:nvPicPr>
                      <p:cNvPr id="2097158" name="Object 2"/>
                      <p:cNvPicPr>
                        <a:picLocks noChangeAspect="1" noChangeArrowheads="1"/>
                      </p:cNvPicPr>
                      <p:nvPr/>
                    </p:nvPicPr>
                    <p:blipFill>
                      <a:blip xmlns:r="http://schemas.openxmlformats.org/officeDocument/2006/relationships" r:embed="rId13"/>
                      <a:srcRect/>
                      <a:stretch>
                        <a:fillRect/>
                      </a:stretch>
                    </p:blipFill>
                    <p:spPr bwMode="auto">
                      <a:xfrm>
                        <a:off x="3708400" y="3024188"/>
                        <a:ext cx="5435600" cy="3833812"/>
                      </a:xfrm>
                      <a:prstGeom prst="rect"/>
                      <a:noFill/>
                      <a:ln>
                        <a:noFill/>
                      </a:ln>
                      <a:effectLst/>
                    </p:spPr>
                  </p:pic>
                </p:oleObj>
              </mc:Fallback>
            </mc:AlternateContent>
          </a:graphicData>
        </a:graphic>
      </p:graphicFrame>
      <p:sp>
        <p:nvSpPr>
          <p:cNvPr id="1049047" name="Rectangle 3"/>
          <p:cNvSpPr>
            <a:spLocks noChangeArrowheads="1"/>
          </p:cNvSpPr>
          <p:nvPr/>
        </p:nvSpPr>
        <p:spPr bwMode="ltGray">
          <a:xfrm>
            <a:off x="0" y="0"/>
            <a:ext cx="9144000" cy="1125538"/>
          </a:xfrm>
          <a:prstGeom prst="rect"/>
          <a:solidFill>
            <a:schemeClr val="tx1"/>
          </a:solidFill>
          <a:ln w="9525">
            <a:noFill/>
            <a:miter lim="800000"/>
            <a:headEnd/>
            <a:tailEnd/>
          </a:ln>
          <a:effectLst/>
        </p:spPr>
        <p:txBody>
          <a:bodyPr anchor="ctr" wrap="none"/>
          <a:p>
            <a:r>
              <a:rPr altLang="en-US" lang="zh-CN">
                <a:solidFill>
                  <a:srgbClr val="FFFF00"/>
                </a:solidFill>
                <a:latin typeface="微软雅黑" pitchFamily="34" charset="-122"/>
                <a:ea typeface="微软雅黑" pitchFamily="34" charset="-122"/>
              </a:rPr>
              <a:t>计 算 机 系 统 结 构</a:t>
            </a:r>
          </a:p>
          <a:p>
            <a:r>
              <a:rPr altLang="zh-CN" sz="1600" lang="en-US">
                <a:solidFill>
                  <a:srgbClr val="FFFF00"/>
                </a:solidFill>
                <a:latin typeface="Arial" charset="0"/>
                <a:ea typeface="华文中宋" pitchFamily="2" charset="-122"/>
              </a:rPr>
              <a:t>Computer Architecture</a:t>
            </a:r>
          </a:p>
        </p:txBody>
      </p:sp>
      <p:sp>
        <p:nvSpPr>
          <p:cNvPr id="1049048" name="Rectangle 5"/>
          <p:cNvSpPr>
            <a:spLocks noChangeArrowheads="1"/>
          </p:cNvSpPr>
          <p:nvPr/>
        </p:nvSpPr>
        <p:spPr bwMode="black">
          <a:xfrm>
            <a:off x="0" y="1095375"/>
            <a:ext cx="9144000" cy="73025"/>
          </a:xfrm>
          <a:prstGeom prst="rect"/>
          <a:solidFill>
            <a:schemeClr val="tx2"/>
          </a:solidFill>
          <a:ln w="9525">
            <a:noFill/>
            <a:miter lim="800000"/>
            <a:headEnd/>
            <a:tailEnd/>
          </a:ln>
          <a:effectLst/>
        </p:spPr>
        <p:txBody>
          <a:bodyPr anchor="ctr" wrap="none"/>
          <a:p>
            <a:endParaRPr altLang="en-US" b="1" lang="zh-CN">
              <a:latin typeface="Arial" charset="0"/>
            </a:endParaRPr>
          </a:p>
        </p:txBody>
      </p:sp>
      <p:grpSp>
        <p:nvGrpSpPr>
          <p:cNvPr id="227" name="Group 6"/>
          <p:cNvGrpSpPr/>
          <p:nvPr/>
        </p:nvGrpSpPr>
        <p:grpSpPr bwMode="auto">
          <a:xfrm>
            <a:off x="0" y="908050"/>
            <a:ext cx="9144000" cy="144463"/>
            <a:chOff x="1519" y="554"/>
            <a:chExt cx="4241" cy="91"/>
          </a:xfrm>
        </p:grpSpPr>
        <p:sp>
          <p:nvSpPr>
            <p:cNvPr id="1049049" name="Line 7"/>
            <p:cNvSpPr>
              <a:spLocks noChangeShapeType="1"/>
            </p:cNvSpPr>
            <p:nvPr userDrawn="1"/>
          </p:nvSpPr>
          <p:spPr bwMode="white">
            <a:xfrm>
              <a:off x="1519" y="554"/>
              <a:ext cx="4241" cy="0"/>
            </a:xfrm>
            <a:prstGeom prst="line"/>
            <a:noFill/>
            <a:ln w="12700" cap="rnd">
              <a:solidFill>
                <a:schemeClr val="bg1"/>
              </a:solidFill>
              <a:prstDash val="sysDot"/>
              <a:round/>
              <a:headEnd/>
              <a:tailEnd/>
            </a:ln>
            <a:effectLst/>
          </p:spPr>
          <p:txBody>
            <a:bodyPr/>
            <a:p>
              <a:endParaRPr altLang="en-US" b="1" lang="zh-CN">
                <a:latin typeface="Arial" charset="0"/>
              </a:endParaRPr>
            </a:p>
          </p:txBody>
        </p:sp>
        <p:sp>
          <p:nvSpPr>
            <p:cNvPr id="1049050" name="Line 8"/>
            <p:cNvSpPr>
              <a:spLocks noChangeShapeType="1"/>
            </p:cNvSpPr>
            <p:nvPr userDrawn="1"/>
          </p:nvSpPr>
          <p:spPr bwMode="white">
            <a:xfrm>
              <a:off x="1519" y="599"/>
              <a:ext cx="4241" cy="0"/>
            </a:xfrm>
            <a:prstGeom prst="line"/>
            <a:noFill/>
            <a:ln w="12700" cap="rnd">
              <a:solidFill>
                <a:schemeClr val="bg1"/>
              </a:solidFill>
              <a:prstDash val="sysDot"/>
              <a:round/>
              <a:headEnd/>
              <a:tailEnd/>
            </a:ln>
            <a:effectLst/>
          </p:spPr>
          <p:txBody>
            <a:bodyPr/>
            <a:p>
              <a:endParaRPr altLang="en-US" b="1" lang="zh-CN">
                <a:latin typeface="Arial" charset="0"/>
              </a:endParaRPr>
            </a:p>
          </p:txBody>
        </p:sp>
        <p:sp>
          <p:nvSpPr>
            <p:cNvPr id="1049051" name="Line 9"/>
            <p:cNvSpPr>
              <a:spLocks noChangeShapeType="1"/>
            </p:cNvSpPr>
            <p:nvPr userDrawn="1"/>
          </p:nvSpPr>
          <p:spPr bwMode="white">
            <a:xfrm>
              <a:off x="1519" y="645"/>
              <a:ext cx="4241" cy="0"/>
            </a:xfrm>
            <a:prstGeom prst="line"/>
            <a:noFill/>
            <a:ln w="12700" cap="rnd">
              <a:solidFill>
                <a:schemeClr val="bg1"/>
              </a:solidFill>
              <a:prstDash val="sysDot"/>
              <a:round/>
              <a:headEnd/>
              <a:tailEnd/>
            </a:ln>
            <a:effectLst/>
          </p:spPr>
          <p:txBody>
            <a:bodyPr/>
            <a:p>
              <a:endParaRPr altLang="en-US" b="1" lang="zh-CN">
                <a:latin typeface="Arial" charset="0"/>
              </a:endParaRPr>
            </a:p>
          </p:txBody>
        </p:sp>
      </p:grpSp>
      <p:sp>
        <p:nvSpPr>
          <p:cNvPr id="1049052" name="Rectangle 11"/>
          <p:cNvSpPr>
            <a:spLocks noGrp="1" noChangeArrowheads="1"/>
          </p:cNvSpPr>
          <p:nvPr>
            <p:ph type="body" idx="1"/>
          </p:nvPr>
        </p:nvSpPr>
        <p:spPr bwMode="auto">
          <a:xfrm>
            <a:off x="457200" y="1524000"/>
            <a:ext cx="8382000" cy="4800600"/>
          </a:xfrm>
          <a:prstGeom prst="rect"/>
          <a:noFill/>
          <a:ln>
            <a:noFill/>
          </a:ln>
        </p:spPr>
        <p:txBody>
          <a:bodyPr anchor="t" anchorCtr="0" bIns="45720" compatLnSpc="1" lIns="91440" numCol="1" rIns="91440" tIns="45720" vert="horz" wrap="square">
            <a:prstTxWarp prst="textNoShape"/>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053" name="Rectangle 15"/>
          <p:cNvSpPr>
            <a:spLocks noGrp="1" noChangeArrowheads="1"/>
          </p:cNvSpPr>
          <p:nvPr>
            <p:ph type="title"/>
          </p:nvPr>
        </p:nvSpPr>
        <p:spPr bwMode="white">
          <a:xfrm>
            <a:off x="3810000" y="152400"/>
            <a:ext cx="2362200" cy="685800"/>
          </a:xfrm>
          <a:prstGeom prst="rect"/>
          <a:noFill/>
          <a:ln>
            <a:noFill/>
          </a:ln>
        </p:spPr>
        <p:txBody>
          <a:bodyPr anchor="ctr" anchorCtr="0" bIns="45720" compatLnSpc="1" lIns="91440" numCol="1" rIns="91440" tIns="45720" vert="horz" wrap="square">
            <a:prstTxWarp prst="textNoShape"/>
          </a:bodyPr>
          <a:p>
            <a:pPr lvl="0"/>
            <a:endParaRPr altLang="zh-CN" lang="zh-CN" smtClean="0"/>
          </a:p>
        </p:txBody>
      </p:sp>
    </p:spTree>
  </p:cSld>
  <p:clrMap accent1="accent1" accent2="accent2" accent3="accent3" accent4="accent4" accent5="accent5" accent6="accent6" bg1="lt1" bg2="lt2" tx1="dk1" tx2="dk2"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eaLnBrk="0" fontAlgn="base" hangingPunct="0" rtl="0">
        <a:spcBef>
          <a:spcPct val="0"/>
        </a:spcBef>
        <a:spcAft>
          <a:spcPct val="0"/>
        </a:spcAft>
        <a:defRPr sz="2000">
          <a:solidFill>
            <a:schemeClr val="bg1"/>
          </a:solidFill>
          <a:latin typeface="+mj-lt"/>
          <a:ea typeface="+mj-ea"/>
          <a:cs typeface="+mj-cs"/>
        </a:defRPr>
      </a:lvl1pPr>
      <a:lvl2pPr algn="l" eaLnBrk="0" fontAlgn="base" hangingPunct="0" rtl="0">
        <a:spcBef>
          <a:spcPct val="0"/>
        </a:spcBef>
        <a:spcAft>
          <a:spcPct val="0"/>
        </a:spcAft>
        <a:defRPr sz="2000">
          <a:solidFill>
            <a:schemeClr val="bg1"/>
          </a:solidFill>
          <a:latin typeface="华文中宋" pitchFamily="2" charset="-122"/>
          <a:ea typeface="宋体" pitchFamily="2" charset="-122"/>
        </a:defRPr>
      </a:lvl2pPr>
      <a:lvl3pPr algn="l" eaLnBrk="0" fontAlgn="base" hangingPunct="0" rtl="0">
        <a:spcBef>
          <a:spcPct val="0"/>
        </a:spcBef>
        <a:spcAft>
          <a:spcPct val="0"/>
        </a:spcAft>
        <a:defRPr sz="2000">
          <a:solidFill>
            <a:schemeClr val="bg1"/>
          </a:solidFill>
          <a:latin typeface="华文中宋" pitchFamily="2" charset="-122"/>
          <a:ea typeface="宋体" pitchFamily="2" charset="-122"/>
        </a:defRPr>
      </a:lvl3pPr>
      <a:lvl4pPr algn="l" eaLnBrk="0" fontAlgn="base" hangingPunct="0" rtl="0">
        <a:spcBef>
          <a:spcPct val="0"/>
        </a:spcBef>
        <a:spcAft>
          <a:spcPct val="0"/>
        </a:spcAft>
        <a:defRPr sz="2000">
          <a:solidFill>
            <a:schemeClr val="bg1"/>
          </a:solidFill>
          <a:latin typeface="华文中宋" pitchFamily="2" charset="-122"/>
          <a:ea typeface="宋体" pitchFamily="2" charset="-122"/>
        </a:defRPr>
      </a:lvl4pPr>
      <a:lvl5pPr algn="l" eaLnBrk="0" fontAlgn="base" hangingPunct="0" rtl="0">
        <a:spcBef>
          <a:spcPct val="0"/>
        </a:spcBef>
        <a:spcAft>
          <a:spcPct val="0"/>
        </a:spcAft>
        <a:defRPr sz="2000">
          <a:solidFill>
            <a:schemeClr val="bg1"/>
          </a:solidFill>
          <a:latin typeface="华文中宋" pitchFamily="2" charset="-122"/>
          <a:ea typeface="宋体" pitchFamily="2" charset="-122"/>
        </a:defRPr>
      </a:lvl5pPr>
      <a:lvl6pPr algn="l" fontAlgn="base" marL="457200" rtl="0">
        <a:spcBef>
          <a:spcPct val="0"/>
        </a:spcBef>
        <a:spcAft>
          <a:spcPct val="0"/>
        </a:spcAft>
        <a:defRPr sz="2000">
          <a:solidFill>
            <a:schemeClr val="bg1"/>
          </a:solidFill>
          <a:latin typeface="华文中宋" pitchFamily="2" charset="-122"/>
          <a:ea typeface="宋体" pitchFamily="2" charset="-122"/>
        </a:defRPr>
      </a:lvl6pPr>
      <a:lvl7pPr algn="l" fontAlgn="base" marL="914400" rtl="0">
        <a:spcBef>
          <a:spcPct val="0"/>
        </a:spcBef>
        <a:spcAft>
          <a:spcPct val="0"/>
        </a:spcAft>
        <a:defRPr sz="2000">
          <a:solidFill>
            <a:schemeClr val="bg1"/>
          </a:solidFill>
          <a:latin typeface="华文中宋" pitchFamily="2" charset="-122"/>
          <a:ea typeface="宋体" pitchFamily="2" charset="-122"/>
        </a:defRPr>
      </a:lvl7pPr>
      <a:lvl8pPr algn="l" fontAlgn="base" marL="1371600" rtl="0">
        <a:spcBef>
          <a:spcPct val="0"/>
        </a:spcBef>
        <a:spcAft>
          <a:spcPct val="0"/>
        </a:spcAft>
        <a:defRPr sz="2000">
          <a:solidFill>
            <a:schemeClr val="bg1"/>
          </a:solidFill>
          <a:latin typeface="华文中宋" pitchFamily="2" charset="-122"/>
          <a:ea typeface="宋体" pitchFamily="2" charset="-122"/>
        </a:defRPr>
      </a:lvl8pPr>
      <a:lvl9pPr algn="l" fontAlgn="base" marL="1828800" rtl="0">
        <a:spcBef>
          <a:spcPct val="0"/>
        </a:spcBef>
        <a:spcAft>
          <a:spcPct val="0"/>
        </a:spcAft>
        <a:defRPr sz="2000">
          <a:solidFill>
            <a:schemeClr val="bg1"/>
          </a:solidFill>
          <a:latin typeface="华文中宋" pitchFamily="2" charset="-122"/>
          <a:ea typeface="宋体" pitchFamily="2" charset="-122"/>
        </a:defRPr>
      </a:lvl9pPr>
    </p:titleStyle>
    <p:bodyStyle>
      <a:lvl1pPr algn="l" eaLnBrk="0" fontAlgn="base" hangingPunct="0" indent="-342900" marL="342900" rtl="0">
        <a:spcBef>
          <a:spcPct val="20000"/>
        </a:spcBef>
        <a:spcAft>
          <a:spcPct val="0"/>
        </a:spcAft>
        <a:buClr>
          <a:schemeClr val="hlink"/>
        </a:buClr>
        <a:buFont typeface="Wingdings" panose="05000000000000000000" pitchFamily="2" charset="2"/>
        <a:buChar char="v"/>
        <a:defRPr sz="2800">
          <a:solidFill>
            <a:schemeClr val="accent2"/>
          </a:solidFill>
          <a:latin typeface="+mn-lt"/>
          <a:ea typeface="+mn-ea"/>
          <a:cs typeface="+mn-cs"/>
        </a:defRPr>
      </a:lvl1pPr>
      <a:lvl2pPr algn="l" eaLnBrk="0" fontAlgn="base" hangingPunct="0" indent="-285750" marL="742950" rtl="0">
        <a:spcBef>
          <a:spcPct val="20000"/>
        </a:spcBef>
        <a:spcAft>
          <a:spcPct val="0"/>
        </a:spcAft>
        <a:buClr>
          <a:schemeClr val="accent1"/>
        </a:buClr>
        <a:buFont typeface="Wingdings" panose="05000000000000000000" pitchFamily="2" charset="2"/>
        <a:buChar char="§"/>
        <a:defRPr sz="2400">
          <a:solidFill>
            <a:schemeClr val="tx1"/>
          </a:solidFill>
          <a:latin typeface="Arial" charset="0"/>
          <a:ea typeface="+mn-ea"/>
        </a:defRPr>
      </a:lvl2pPr>
      <a:lvl3pPr algn="l" eaLnBrk="0" fontAlgn="base" hangingPunct="0" indent="-228600" marL="1143000" rtl="0">
        <a:spcBef>
          <a:spcPct val="20000"/>
        </a:spcBef>
        <a:spcAft>
          <a:spcPct val="0"/>
        </a:spcAft>
        <a:buClr>
          <a:schemeClr val="tx1"/>
        </a:buClr>
        <a:buChar char="•"/>
        <a:defRPr sz="2200">
          <a:solidFill>
            <a:schemeClr val="tx1"/>
          </a:solidFill>
          <a:latin typeface="Arial" charset="0"/>
          <a:ea typeface="+mn-ea"/>
        </a:defRPr>
      </a:lvl3pPr>
      <a:lvl4pPr algn="l" eaLnBrk="0" fontAlgn="base" hangingPunct="0" indent="-228600" marL="1600200" rtl="0">
        <a:spcBef>
          <a:spcPct val="20000"/>
        </a:spcBef>
        <a:spcAft>
          <a:spcPct val="0"/>
        </a:spcAft>
        <a:buChar char="–"/>
        <a:defRPr sz="2000">
          <a:solidFill>
            <a:schemeClr val="tx1"/>
          </a:solidFill>
          <a:latin typeface="Arial" charset="0"/>
          <a:ea typeface="+mn-ea"/>
        </a:defRPr>
      </a:lvl4pPr>
      <a:lvl5pPr algn="l" eaLnBrk="0" fontAlgn="base" hangingPunct="0" indent="-228600" marL="2057400" rtl="0">
        <a:spcBef>
          <a:spcPct val="20000"/>
        </a:spcBef>
        <a:spcAft>
          <a:spcPct val="0"/>
        </a:spcAft>
        <a:buChar char="»"/>
        <a:defRPr sz="2000">
          <a:solidFill>
            <a:schemeClr val="tx1"/>
          </a:solidFill>
          <a:latin typeface="Arial" charset="0"/>
          <a:ea typeface="+mn-ea"/>
        </a:defRPr>
      </a:lvl5pPr>
      <a:lvl6pPr algn="l" fontAlgn="base" indent="-228600" marL="2514600" rtl="0">
        <a:spcBef>
          <a:spcPct val="20000"/>
        </a:spcBef>
        <a:spcAft>
          <a:spcPct val="0"/>
        </a:spcAft>
        <a:buChar char="»"/>
        <a:defRPr sz="2000">
          <a:solidFill>
            <a:schemeClr val="tx1"/>
          </a:solidFill>
          <a:latin typeface="Arial" charset="0"/>
          <a:ea typeface="+mn-ea"/>
        </a:defRPr>
      </a:lvl6pPr>
      <a:lvl7pPr algn="l" fontAlgn="base" indent="-228600" marL="2971800" rtl="0">
        <a:spcBef>
          <a:spcPct val="20000"/>
        </a:spcBef>
        <a:spcAft>
          <a:spcPct val="0"/>
        </a:spcAft>
        <a:buChar char="»"/>
        <a:defRPr sz="2000">
          <a:solidFill>
            <a:schemeClr val="tx1"/>
          </a:solidFill>
          <a:latin typeface="Arial" charset="0"/>
          <a:ea typeface="+mn-ea"/>
        </a:defRPr>
      </a:lvl7pPr>
      <a:lvl8pPr algn="l" fontAlgn="base" indent="-228600" marL="3429000" rtl="0">
        <a:spcBef>
          <a:spcPct val="20000"/>
        </a:spcBef>
        <a:spcAft>
          <a:spcPct val="0"/>
        </a:spcAft>
        <a:buChar char="»"/>
        <a:defRPr sz="2000">
          <a:solidFill>
            <a:schemeClr val="tx1"/>
          </a:solidFill>
          <a:latin typeface="Arial" charset="0"/>
          <a:ea typeface="+mn-ea"/>
        </a:defRPr>
      </a:lvl8pPr>
      <a:lvl9pPr algn="l" fontAlgn="base" indent="-228600" marL="3886200" rtl="0">
        <a:spcBef>
          <a:spcPct val="20000"/>
        </a:spcBef>
        <a:spcAft>
          <a:spcPct val="0"/>
        </a:spcAft>
        <a:buChar char="»"/>
        <a:defRPr sz="2000">
          <a:solidFill>
            <a:schemeClr val="tx1"/>
          </a:solidFill>
          <a:latin typeface="Arial" charset="0"/>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customXml" Target="../ink/ink3.xml"/><Relationship Id="rId2" Type="http://schemas.openxmlformats.org/officeDocument/2006/relationships/customXml" Target="../ink/ink4.xml"/><Relationship Id="rId3" Type="http://schemas.openxmlformats.org/officeDocument/2006/relationships/customXml" Target="../ink/ink5.xml"/><Relationship Id="rId4" Type="http://schemas.openxmlformats.org/officeDocument/2006/relationships/customXml" Target="../ink/ink6.xml"/><Relationship Id="rId5" Type="http://schemas.openxmlformats.org/officeDocument/2006/relationships/customXml" Target="../ink/ink7.xml"/><Relationship Id="rId6" Type="http://schemas.openxmlformats.org/officeDocument/2006/relationships/customXml" Target="../ink/ink8.xml"/><Relationship Id="rId7" Type="http://schemas.openxmlformats.org/officeDocument/2006/relationships/customXml" Target="../ink/ink9.xml"/><Relationship Id="rId8" Type="http://schemas.openxmlformats.org/officeDocument/2006/relationships/customXml" Target="../ink/ink10.xml"/><Relationship Id="rId9" Type="http://schemas.openxmlformats.org/officeDocument/2006/relationships/customXml" Target="../ink/ink11.xml"/><Relationship Id="rId10" Type="http://schemas.openxmlformats.org/officeDocument/2006/relationships/customXml" Target="../ink/ink12.xml"/><Relationship Id="rId11" Type="http://schemas.openxmlformats.org/officeDocument/2006/relationships/customXml" Target="../ink/ink13.xml"/><Relationship Id="rId12" Type="http://schemas.openxmlformats.org/officeDocument/2006/relationships/customXml" Target="../ink/ink14.xml"/><Relationship Id="rId13" Type="http://schemas.openxmlformats.org/officeDocument/2006/relationships/customXml" Target="../ink/ink15.xml"/><Relationship Id="rId14" Type="http://schemas.openxmlformats.org/officeDocument/2006/relationships/customXml" Target="../ink/ink16.xml"/><Relationship Id="rId15" Type="http://schemas.openxmlformats.org/officeDocument/2006/relationships/customXml" Target="../ink/ink17.xml"/><Relationship Id="rId16" Type="http://schemas.openxmlformats.org/officeDocument/2006/relationships/customXml" Target="../ink/ink18.xml"/><Relationship Id="rId17" Type="http://schemas.openxmlformats.org/officeDocument/2006/relationships/customXml" Target="../ink/ink19.xml"/><Relationship Id="rId18" Type="http://schemas.openxmlformats.org/officeDocument/2006/relationships/customXml" Target="../ink/ink20.xml"/><Relationship Id="rId19" Type="http://schemas.openxmlformats.org/officeDocument/2006/relationships/customXml" Target="../ink/ink21.xml"/><Relationship Id="rId20" Type="http://schemas.openxmlformats.org/officeDocument/2006/relationships/customXml" Target="../ink/ink22.xml"/><Relationship Id="rId21" Type="http://schemas.openxmlformats.org/officeDocument/2006/relationships/customXml" Target="../ink/ink23.xml"/><Relationship Id="rId22" Type="http://schemas.openxmlformats.org/officeDocument/2006/relationships/customXml" Target="../ink/ink24.xml"/><Relationship Id="rId23" Type="http://schemas.openxmlformats.org/officeDocument/2006/relationships/customXml" Target="../ink/ink25.xml"/><Relationship Id="rId24" Type="http://schemas.openxmlformats.org/officeDocument/2006/relationships/customXml" Target="../ink/ink26.xml"/><Relationship Id="rId25" Type="http://schemas.openxmlformats.org/officeDocument/2006/relationships/customXml" Target="../ink/ink27.xml"/><Relationship Id="rId26" Type="http://schemas.openxmlformats.org/officeDocument/2006/relationships/customXml" Target="../ink/ink28.xml"/><Relationship Id="rId27" Type="http://schemas.openxmlformats.org/officeDocument/2006/relationships/customXml" Target="../ink/ink29.xml"/><Relationship Id="rId28" Type="http://schemas.openxmlformats.org/officeDocument/2006/relationships/customXml" Target="../ink/ink30.xml"/><Relationship Id="rId29" Type="http://schemas.openxmlformats.org/officeDocument/2006/relationships/customXml" Target="../ink/ink31.xml"/><Relationship Id="rId30" Type="http://schemas.openxmlformats.org/officeDocument/2006/relationships/customXml" Target="../ink/ink32.xml"/><Relationship Id="rId31" Type="http://schemas.openxmlformats.org/officeDocument/2006/relationships/customXml" Target="../ink/ink33.xml"/><Relationship Id="rId32" Type="http://schemas.openxmlformats.org/officeDocument/2006/relationships/customXml" Target="../ink/ink34.xml"/><Relationship Id="rId33" Type="http://schemas.openxmlformats.org/officeDocument/2006/relationships/customXml" Target="../ink/ink35.xml"/><Relationship Id="rId34" Type="http://schemas.openxmlformats.org/officeDocument/2006/relationships/customXml" Target="../ink/ink36.xml"/><Relationship Id="rId35" Type="http://schemas.openxmlformats.org/officeDocument/2006/relationships/customXml" Target="../ink/ink37.xml"/><Relationship Id="rId36" Type="http://schemas.openxmlformats.org/officeDocument/2006/relationships/customXml" Target="../ink/ink38.xml"/><Relationship Id="rId37" Type="http://schemas.openxmlformats.org/officeDocument/2006/relationships/customXml" Target="../ink/ink39.xml"/><Relationship Id="rId38" Type="http://schemas.openxmlformats.org/officeDocument/2006/relationships/customXml" Target="../ink/ink40.xml"/><Relationship Id="rId39" Type="http://schemas.openxmlformats.org/officeDocument/2006/relationships/customXml" Target="../ink/ink41.xml"/><Relationship Id="rId40" Type="http://schemas.openxmlformats.org/officeDocument/2006/relationships/customXml" Target="../ink/ink42.xml"/><Relationship Id="rId41" Type="http://schemas.openxmlformats.org/officeDocument/2006/relationships/customXml" Target="../ink/ink43.xml"/><Relationship Id="rId42" Type="http://schemas.openxmlformats.org/officeDocument/2006/relationships/customXml" Target="../ink/ink44.xml"/><Relationship Id="rId43" Type="http://schemas.openxmlformats.org/officeDocument/2006/relationships/customXml" Target="../ink/ink45.xml"/><Relationship Id="rId44" Type="http://schemas.openxmlformats.org/officeDocument/2006/relationships/customXml" Target="../ink/ink46.xml"/><Relationship Id="rId45" Type="http://schemas.openxmlformats.org/officeDocument/2006/relationships/customXml" Target="../ink/ink47.xml"/><Relationship Id="rId46" Type="http://schemas.openxmlformats.org/officeDocument/2006/relationships/customXml" Target="../ink/ink48.xml"/><Relationship Id="rId47" Type="http://schemas.openxmlformats.org/officeDocument/2006/relationships/customXml" Target="../ink/ink49.xml"/><Relationship Id="rId48" Type="http://schemas.openxmlformats.org/officeDocument/2006/relationships/customXml" Target="../ink/ink50.xml"/><Relationship Id="rId49" Type="http://schemas.openxmlformats.org/officeDocument/2006/relationships/customXml" Target="../ink/ink51.xml"/><Relationship Id="rId50" Type="http://schemas.openxmlformats.org/officeDocument/2006/relationships/customXml" Target="../ink/ink52.xml"/><Relationship Id="rId51" Type="http://schemas.openxmlformats.org/officeDocument/2006/relationships/customXml" Target="../ink/ink53.xml"/><Relationship Id="rId52" Type="http://schemas.openxmlformats.org/officeDocument/2006/relationships/customXml" Target="../ink/ink54.xml"/><Relationship Id="rId53" Type="http://schemas.openxmlformats.org/officeDocument/2006/relationships/customXml" Target="../ink/ink55.xml"/><Relationship Id="rId54" Type="http://schemas.openxmlformats.org/officeDocument/2006/relationships/customXml" Target="../ink/ink56.xml"/><Relationship Id="rId55" Type="http://schemas.openxmlformats.org/officeDocument/2006/relationships/customXml" Target="../ink/ink57.xml"/><Relationship Id="rId56" Type="http://schemas.openxmlformats.org/officeDocument/2006/relationships/customXml" Target="../ink/ink58.xml"/><Relationship Id="rId57" Type="http://schemas.openxmlformats.org/officeDocument/2006/relationships/customXml" Target="../ink/ink59.xml"/><Relationship Id="rId58" Type="http://schemas.openxmlformats.org/officeDocument/2006/relationships/customXml" Target="../ink/ink60.xml"/><Relationship Id="rId59" Type="http://schemas.openxmlformats.org/officeDocument/2006/relationships/customXml" Target="../ink/ink61.xml"/><Relationship Id="rId60" Type="http://schemas.openxmlformats.org/officeDocument/2006/relationships/customXml" Target="../ink/ink62.xml"/><Relationship Id="rId61" Type="http://schemas.openxmlformats.org/officeDocument/2006/relationships/customXml" Target="../ink/ink63.xml"/><Relationship Id="rId62" Type="http://schemas.openxmlformats.org/officeDocument/2006/relationships/customXml" Target="../ink/ink64.xml"/><Relationship Id="rId63" Type="http://schemas.openxmlformats.org/officeDocument/2006/relationships/customXml" Target="../ink/ink65.xml"/><Relationship Id="rId64" Type="http://schemas.openxmlformats.org/officeDocument/2006/relationships/slideLayout" Target="../slideLayouts/slideLayout7.xml"/><Relationship Id="rId6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customXml" Target="../ink/ink78.xml"/><Relationship Id="rId2" Type="http://schemas.openxmlformats.org/officeDocument/2006/relationships/customXml" Target="../ink/ink79.xml"/><Relationship Id="rId3" Type="http://schemas.openxmlformats.org/officeDocument/2006/relationships/customXml" Target="../ink/ink80.xml"/><Relationship Id="rId4" Type="http://schemas.openxmlformats.org/officeDocument/2006/relationships/customXml" Target="../ink/ink81.xml"/><Relationship Id="rId5" Type="http://schemas.openxmlformats.org/officeDocument/2006/relationships/customXml" Target="../ink/ink82.xml"/><Relationship Id="rId6" Type="http://schemas.openxmlformats.org/officeDocument/2006/relationships/customXml" Target="../ink/ink84.xml"/><Relationship Id="rId7" Type="http://schemas.openxmlformats.org/officeDocument/2006/relationships/customXml" Target="../ink/ink85.xml"/><Relationship Id="rId8" Type="http://schemas.openxmlformats.org/officeDocument/2006/relationships/customXml" Target="../ink/ink86.xml"/><Relationship Id="rId9" Type="http://schemas.openxmlformats.org/officeDocument/2006/relationships/customXml" Target="../ink/ink87.xml"/><Relationship Id="rId10" Type="http://schemas.openxmlformats.org/officeDocument/2006/relationships/customXml" Target="../ink/ink88.xml"/><Relationship Id="rId11" Type="http://schemas.openxmlformats.org/officeDocument/2006/relationships/customXml" Target="../ink/ink89.xml"/><Relationship Id="rId12" Type="http://schemas.openxmlformats.org/officeDocument/2006/relationships/customXml" Target="../ink/ink90.xml"/><Relationship Id="rId13" Type="http://schemas.openxmlformats.org/officeDocument/2006/relationships/customXml" Target="../ink/ink91.xml"/><Relationship Id="rId14" Type="http://schemas.openxmlformats.org/officeDocument/2006/relationships/customXml" Target="../ink/ink92.xml"/><Relationship Id="rId15" Type="http://schemas.openxmlformats.org/officeDocument/2006/relationships/customXml" Target="../ink/ink93.xml"/><Relationship Id="rId16"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oleObject" Target="../embeddings/oleObject4.bin"/><Relationship Id="rId2" Type="http://schemas.openxmlformats.org/officeDocument/2006/relationships/image" Target="../media/image3.wmf"/><Relationship Id="rId3" Type="http://schemas.openxmlformats.org/officeDocument/2006/relationships/slideLayout" Target="../slideLayouts/slideLayout40.xml"/><Relationship Id="rId4" Type="http://schemas.openxmlformats.org/officeDocument/2006/relationships/vmlDrawing" Target="../drawings/vmlDrawing148.vml"/></Relationships>
</file>

<file path=ppt/slides/_rels/slide18.xml.rels><?xml version="1.0" encoding="UTF-8" standalone="yes"?>
<Relationships xmlns="http://schemas.openxmlformats.org/package/2006/relationships"><Relationship Id="rId1" Type="http://schemas.openxmlformats.org/officeDocument/2006/relationships/customXml" Target="../ink/ink95.xml"/><Relationship Id="rId2" Type="http://schemas.openxmlformats.org/officeDocument/2006/relationships/customXml" Target="../ink/ink96.xml"/><Relationship Id="rId3" Type="http://schemas.openxmlformats.org/officeDocument/2006/relationships/customXml" Target="../ink/ink97.xml"/><Relationship Id="rId4" Type="http://schemas.openxmlformats.org/officeDocument/2006/relationships/customXml" Target="../ink/ink98.xml"/><Relationship Id="rId5" Type="http://schemas.openxmlformats.org/officeDocument/2006/relationships/customXml" Target="../ink/ink99.xml"/><Relationship Id="rId6" Type="http://schemas.openxmlformats.org/officeDocument/2006/relationships/customXml" Target="../ink/ink100.xml"/><Relationship Id="rId7" Type="http://schemas.openxmlformats.org/officeDocument/2006/relationships/customXml" Target="../ink/ink101.xml"/><Relationship Id="rId8" Type="http://schemas.openxmlformats.org/officeDocument/2006/relationships/customXml" Target="../ink/ink102.xml"/><Relationship Id="rId9" Type="http://schemas.openxmlformats.org/officeDocument/2006/relationships/customXml" Target="../ink/ink103.xml"/><Relationship Id="rId10" Type="http://schemas.openxmlformats.org/officeDocument/2006/relationships/customXml" Target="../ink/ink104.xml"/><Relationship Id="rId11" Type="http://schemas.openxmlformats.org/officeDocument/2006/relationships/customXml" Target="../ink/ink105.xml"/><Relationship Id="rId12" Type="http://schemas.openxmlformats.org/officeDocument/2006/relationships/customXml" Target="../ink/ink106.xml"/><Relationship Id="rId13" Type="http://schemas.openxmlformats.org/officeDocument/2006/relationships/customXml" Target="../ink/ink107.xml"/><Relationship Id="rId14" Type="http://schemas.openxmlformats.org/officeDocument/2006/relationships/customXml" Target="../ink/ink108.xml"/><Relationship Id="rId15" Type="http://schemas.openxmlformats.org/officeDocument/2006/relationships/customXml" Target="../ink/ink109.xml"/><Relationship Id="rId16" Type="http://schemas.openxmlformats.org/officeDocument/2006/relationships/slideLayout" Target="../slideLayouts/slideLayout7.xml"/><Relationship Id="rId17"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oleObject" Target="../embeddings/oleObject5.bin"/><Relationship Id="rId2" Type="http://schemas.openxmlformats.org/officeDocument/2006/relationships/image" Target="../media/image4.emf"/><Relationship Id="rId3" Type="http://schemas.openxmlformats.org/officeDocument/2006/relationships/oleObject" Target="../embeddings/oleObject6.bin"/><Relationship Id="rId4" Type="http://schemas.openxmlformats.org/officeDocument/2006/relationships/image" Target="../media/image5.emf"/><Relationship Id="rId5" Type="http://schemas.openxmlformats.org/officeDocument/2006/relationships/slideLayout" Target="../slideLayouts/slideLayout63.xml"/><Relationship Id="rId6" Type="http://schemas.openxmlformats.org/officeDocument/2006/relationships/notesSlide" Target="../notesSlides/notesSlide8.xml"/><Relationship Id="rId7" Type="http://schemas.openxmlformats.org/officeDocument/2006/relationships/vmlDrawing" Target="../drawings/vmlDrawing149.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oleObject" Target="../embeddings/oleObject7.bin"/><Relationship Id="rId2" Type="http://schemas.openxmlformats.org/officeDocument/2006/relationships/image" Target="../media/image6.emf"/><Relationship Id="rId3" Type="http://schemas.openxmlformats.org/officeDocument/2006/relationships/oleObject" Target="../embeddings/oleObject8.bin"/><Relationship Id="rId4" Type="http://schemas.openxmlformats.org/officeDocument/2006/relationships/image" Target="../media/image7.emf"/><Relationship Id="rId5" Type="http://schemas.openxmlformats.org/officeDocument/2006/relationships/oleObject" Target="../embeddings/oleObject9.bin"/><Relationship Id="rId6" Type="http://schemas.openxmlformats.org/officeDocument/2006/relationships/image" Target="../media/image8.emf"/><Relationship Id="rId7" Type="http://schemas.openxmlformats.org/officeDocument/2006/relationships/slideLayout" Target="../slideLayouts/slideLayout56.xml"/><Relationship Id="rId8" Type="http://schemas.openxmlformats.org/officeDocument/2006/relationships/notesSlide" Target="../notesSlides/notesSlide10.xml"/><Relationship Id="rId9" Type="http://schemas.openxmlformats.org/officeDocument/2006/relationships/vmlDrawing" Target="../drawings/vmlDrawing150.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customXml" Target="../ink/ink114.xml"/><Relationship Id="rId2" Type="http://schemas.openxmlformats.org/officeDocument/2006/relationships/customXml" Target="../ink/ink115.xml"/><Relationship Id="rId3" Type="http://schemas.openxmlformats.org/officeDocument/2006/relationships/customXml" Target="../ink/ink116.xml"/><Relationship Id="rId4" Type="http://schemas.openxmlformats.org/officeDocument/2006/relationships/customXml" Target="../ink/ink118.xml"/><Relationship Id="rId5" Type="http://schemas.openxmlformats.org/officeDocument/2006/relationships/customXml" Target="../ink/ink119.xml"/><Relationship Id="rId6" Type="http://schemas.openxmlformats.org/officeDocument/2006/relationships/customXml" Target="../ink/ink120.xml"/><Relationship Id="rId7" Type="http://schemas.openxmlformats.org/officeDocument/2006/relationships/customXml" Target="../ink/ink121.xml"/><Relationship Id="rId8" Type="http://schemas.openxmlformats.org/officeDocument/2006/relationships/customXml" Target="../ink/ink122.xml"/><Relationship Id="rId9" Type="http://schemas.openxmlformats.org/officeDocument/2006/relationships/customXml" Target="../ink/ink123.xml"/><Relationship Id="rId10" Type="http://schemas.openxmlformats.org/officeDocument/2006/relationships/customXml" Target="../ink/ink124.xml"/><Relationship Id="rId11" Type="http://schemas.openxmlformats.org/officeDocument/2006/relationships/customXml" Target="../ink/ink125.xml"/><Relationship Id="rId12" Type="http://schemas.openxmlformats.org/officeDocument/2006/relationships/customXml" Target="../ink/ink126.xml"/><Relationship Id="rId13" Type="http://schemas.openxmlformats.org/officeDocument/2006/relationships/customXml" Target="../ink/ink127.xml"/><Relationship Id="rId14" Type="http://schemas.openxmlformats.org/officeDocument/2006/relationships/customXml" Target="../ink/ink128.xml"/><Relationship Id="rId15" Type="http://schemas.openxmlformats.org/officeDocument/2006/relationships/customXml" Target="../ink/ink129.xml"/><Relationship Id="rId16" Type="http://schemas.openxmlformats.org/officeDocument/2006/relationships/customXml" Target="../ink/ink130.xml"/><Relationship Id="rId17" Type="http://schemas.openxmlformats.org/officeDocument/2006/relationships/customXml" Target="../ink/ink131.xml"/><Relationship Id="rId18" Type="http://schemas.openxmlformats.org/officeDocument/2006/relationships/customXml" Target="../ink/ink132.xml"/><Relationship Id="rId19" Type="http://schemas.openxmlformats.org/officeDocument/2006/relationships/customXml" Target="../ink/ink133.xml"/><Relationship Id="rId20" Type="http://schemas.openxmlformats.org/officeDocument/2006/relationships/customXml" Target="../ink/ink134.xml"/><Relationship Id="rId21" Type="http://schemas.openxmlformats.org/officeDocument/2006/relationships/customXml" Target="../ink/ink138.xml"/><Relationship Id="rId22" Type="http://schemas.openxmlformats.org/officeDocument/2006/relationships/customXml" Target="../ink/ink139.xml"/><Relationship Id="rId23" Type="http://schemas.openxmlformats.org/officeDocument/2006/relationships/customXml" Target="../ink/ink140.xml"/><Relationship Id="rId24" Type="http://schemas.openxmlformats.org/officeDocument/2006/relationships/customXml" Target="../ink/ink141.xml"/><Relationship Id="rId25" Type="http://schemas.openxmlformats.org/officeDocument/2006/relationships/customXml" Target="../ink/ink142.xml"/><Relationship Id="rId26" Type="http://schemas.openxmlformats.org/officeDocument/2006/relationships/customXml" Target="../ink/ink145.xml"/><Relationship Id="rId27" Type="http://schemas.openxmlformats.org/officeDocument/2006/relationships/customXml" Target="../ink/ink146.xml"/><Relationship Id="rId28" Type="http://schemas.openxmlformats.org/officeDocument/2006/relationships/customXml" Target="../ink/ink147.xml"/><Relationship Id="rId29" Type="http://schemas.openxmlformats.org/officeDocument/2006/relationships/customXml" Target="../ink/ink149.xml"/><Relationship Id="rId30" Type="http://schemas.openxmlformats.org/officeDocument/2006/relationships/customXml" Target="../ink/ink150.xml"/><Relationship Id="rId31" Type="http://schemas.openxmlformats.org/officeDocument/2006/relationships/customXml" Target="../ink/ink151.xml"/><Relationship Id="rId32" Type="http://schemas.openxmlformats.org/officeDocument/2006/relationships/customXml" Target="../ink/ink211.xml"/><Relationship Id="rId33" Type="http://schemas.openxmlformats.org/officeDocument/2006/relationships/customXml" Target="../ink/ink212.xml"/><Relationship Id="rId34" Type="http://schemas.openxmlformats.org/officeDocument/2006/relationships/customXml" Target="../ink/ink213.xml"/><Relationship Id="rId35" Type="http://schemas.openxmlformats.org/officeDocument/2006/relationships/customXml" Target="../ink/ink214.xml"/><Relationship Id="rId36" Type="http://schemas.openxmlformats.org/officeDocument/2006/relationships/customXml" Target="../ink/ink215.xml"/><Relationship Id="rId37" Type="http://schemas.openxmlformats.org/officeDocument/2006/relationships/customXml" Target="../ink/ink216.xml"/><Relationship Id="rId38" Type="http://schemas.openxmlformats.org/officeDocument/2006/relationships/customXml" Target="../ink/ink217.xml"/><Relationship Id="rId39" Type="http://schemas.openxmlformats.org/officeDocument/2006/relationships/customXml" Target="../ink/ink218.xml"/><Relationship Id="rId40" Type="http://schemas.openxmlformats.org/officeDocument/2006/relationships/customXml" Target="../ink/ink219.xml"/><Relationship Id="rId41" Type="http://schemas.openxmlformats.org/officeDocument/2006/relationships/customXml" Target="../ink/ink220.xml"/><Relationship Id="rId42" Type="http://schemas.openxmlformats.org/officeDocument/2006/relationships/customXml" Target="../ink/ink221.xml"/><Relationship Id="rId43" Type="http://schemas.openxmlformats.org/officeDocument/2006/relationships/customXml" Target="../ink/ink222.xml"/><Relationship Id="rId44" Type="http://schemas.openxmlformats.org/officeDocument/2006/relationships/customXml" Target="../ink/ink223.xml"/><Relationship Id="rId45" Type="http://schemas.openxmlformats.org/officeDocument/2006/relationships/customXml" Target="../ink/ink224.xml"/><Relationship Id="rId46" Type="http://schemas.openxmlformats.org/officeDocument/2006/relationships/customXml" Target="../ink/ink225.xml"/><Relationship Id="rId47" Type="http://schemas.openxmlformats.org/officeDocument/2006/relationships/customXml" Target="../ink/ink226.xml"/><Relationship Id="rId48" Type="http://schemas.openxmlformats.org/officeDocument/2006/relationships/customXml" Target="../ink/ink227.xml"/><Relationship Id="rId49" Type="http://schemas.openxmlformats.org/officeDocument/2006/relationships/customXml" Target="../ink/ink228.xml"/><Relationship Id="rId50" Type="http://schemas.openxmlformats.org/officeDocument/2006/relationships/customXml" Target="../ink/ink229.xml"/><Relationship Id="rId51" Type="http://schemas.openxmlformats.org/officeDocument/2006/relationships/customXml" Target="../ink/ink233.xml"/><Relationship Id="rId52" Type="http://schemas.openxmlformats.org/officeDocument/2006/relationships/customXml" Target="../ink/ink237.xml"/><Relationship Id="rId53" Type="http://schemas.openxmlformats.org/officeDocument/2006/relationships/customXml" Target="../ink/ink239.xml"/><Relationship Id="rId54" Type="http://schemas.openxmlformats.org/officeDocument/2006/relationships/slideLayout" Target="../slideLayouts/slideLayout63.xml"/></Relationships>
</file>

<file path=ppt/slides/_rels/slide25.xml.rels><?xml version="1.0" encoding="UTF-8" standalone="yes"?>
<Relationships xmlns="http://schemas.openxmlformats.org/package/2006/relationships"><Relationship Id="rId1" Type="http://schemas.openxmlformats.org/officeDocument/2006/relationships/customXml" Target="../ink/ink154.xml"/><Relationship Id="rId2" Type="http://schemas.openxmlformats.org/officeDocument/2006/relationships/customXml" Target="../ink/ink155.xml"/><Relationship Id="rId3" Type="http://schemas.openxmlformats.org/officeDocument/2006/relationships/customXml" Target="../ink/ink156.xml"/><Relationship Id="rId4" Type="http://schemas.openxmlformats.org/officeDocument/2006/relationships/customXml" Target="../ink/ink158.xml"/><Relationship Id="rId5" Type="http://schemas.openxmlformats.org/officeDocument/2006/relationships/customXml" Target="../ink/ink159.xml"/><Relationship Id="rId6" Type="http://schemas.openxmlformats.org/officeDocument/2006/relationships/customXml" Target="../ink/ink160.xml"/><Relationship Id="rId7" Type="http://schemas.openxmlformats.org/officeDocument/2006/relationships/customXml" Target="../ink/ink161.xml"/><Relationship Id="rId8" Type="http://schemas.openxmlformats.org/officeDocument/2006/relationships/customXml" Target="../ink/ink162.xml"/><Relationship Id="rId9" Type="http://schemas.openxmlformats.org/officeDocument/2006/relationships/customXml" Target="../ink/ink163.xml"/><Relationship Id="rId10" Type="http://schemas.openxmlformats.org/officeDocument/2006/relationships/customXml" Target="../ink/ink164.xml"/><Relationship Id="rId11" Type="http://schemas.openxmlformats.org/officeDocument/2006/relationships/customXml" Target="../ink/ink165.xml"/><Relationship Id="rId12" Type="http://schemas.openxmlformats.org/officeDocument/2006/relationships/customXml" Target="../ink/ink166.xml"/><Relationship Id="rId13" Type="http://schemas.openxmlformats.org/officeDocument/2006/relationships/customXml" Target="../ink/ink167.xml"/><Relationship Id="rId14" Type="http://schemas.openxmlformats.org/officeDocument/2006/relationships/customXml" Target="../ink/ink168.xml"/><Relationship Id="rId15" Type="http://schemas.openxmlformats.org/officeDocument/2006/relationships/customXml" Target="../ink/ink169.xml"/><Relationship Id="rId16" Type="http://schemas.openxmlformats.org/officeDocument/2006/relationships/customXml" Target="../ink/ink170.xml"/><Relationship Id="rId17" Type="http://schemas.openxmlformats.org/officeDocument/2006/relationships/customXml" Target="../ink/ink171.xml"/><Relationship Id="rId18" Type="http://schemas.openxmlformats.org/officeDocument/2006/relationships/customXml" Target="../ink/ink172.xml"/><Relationship Id="rId19" Type="http://schemas.openxmlformats.org/officeDocument/2006/relationships/customXml" Target="../ink/ink173.xml"/><Relationship Id="rId20" Type="http://schemas.openxmlformats.org/officeDocument/2006/relationships/customXml" Target="../ink/ink174.xml"/><Relationship Id="rId21" Type="http://schemas.openxmlformats.org/officeDocument/2006/relationships/customXml" Target="../ink/ink175.xml"/><Relationship Id="rId22" Type="http://schemas.openxmlformats.org/officeDocument/2006/relationships/customXml" Target="../ink/ink176.xml"/><Relationship Id="rId23" Type="http://schemas.openxmlformats.org/officeDocument/2006/relationships/customXml" Target="../ink/ink177.xml"/><Relationship Id="rId24" Type="http://schemas.openxmlformats.org/officeDocument/2006/relationships/customXml" Target="../ink/ink178.xml"/><Relationship Id="rId25" Type="http://schemas.openxmlformats.org/officeDocument/2006/relationships/customXml" Target="../ink/ink179.xml"/><Relationship Id="rId26" Type="http://schemas.openxmlformats.org/officeDocument/2006/relationships/customXml" Target="../ink/ink180.xml"/><Relationship Id="rId27" Type="http://schemas.openxmlformats.org/officeDocument/2006/relationships/customXml" Target="../ink/ink181.xml"/><Relationship Id="rId28" Type="http://schemas.openxmlformats.org/officeDocument/2006/relationships/customXml" Target="../ink/ink182.xml"/><Relationship Id="rId29" Type="http://schemas.openxmlformats.org/officeDocument/2006/relationships/customXml" Target="../ink/ink183.xml"/><Relationship Id="rId30" Type="http://schemas.openxmlformats.org/officeDocument/2006/relationships/customXml" Target="../ink/ink184.xml"/><Relationship Id="rId31" Type="http://schemas.openxmlformats.org/officeDocument/2006/relationships/customXml" Target="../ink/ink185.xml"/><Relationship Id="rId32" Type="http://schemas.openxmlformats.org/officeDocument/2006/relationships/customXml" Target="../ink/ink186.xml"/><Relationship Id="rId33" Type="http://schemas.openxmlformats.org/officeDocument/2006/relationships/customXml" Target="../ink/ink187.xml"/><Relationship Id="rId34" Type="http://schemas.openxmlformats.org/officeDocument/2006/relationships/customXml" Target="../ink/ink188.xml"/><Relationship Id="rId35" Type="http://schemas.openxmlformats.org/officeDocument/2006/relationships/customXml" Target="../ink/ink189.xml"/><Relationship Id="rId36" Type="http://schemas.openxmlformats.org/officeDocument/2006/relationships/customXml" Target="../ink/ink190.xml"/><Relationship Id="rId37" Type="http://schemas.openxmlformats.org/officeDocument/2006/relationships/customXml" Target="../ink/ink191.xml"/><Relationship Id="rId38" Type="http://schemas.openxmlformats.org/officeDocument/2006/relationships/customXml" Target="../ink/ink192.xml"/><Relationship Id="rId39" Type="http://schemas.openxmlformats.org/officeDocument/2006/relationships/customXml" Target="../ink/ink193.xml"/><Relationship Id="rId40" Type="http://schemas.openxmlformats.org/officeDocument/2006/relationships/customXml" Target="../ink/ink194.xml"/><Relationship Id="rId41" Type="http://schemas.openxmlformats.org/officeDocument/2006/relationships/customXml" Target="../ink/ink195.xml"/><Relationship Id="rId42" Type="http://schemas.openxmlformats.org/officeDocument/2006/relationships/customXml" Target="../ink/ink196.xml"/><Relationship Id="rId43" Type="http://schemas.openxmlformats.org/officeDocument/2006/relationships/customXml" Target="../ink/ink197.xml"/><Relationship Id="rId44" Type="http://schemas.openxmlformats.org/officeDocument/2006/relationships/customXml" Target="../ink/ink198.xml"/><Relationship Id="rId45" Type="http://schemas.openxmlformats.org/officeDocument/2006/relationships/customXml" Target="../ink/ink199.xml"/><Relationship Id="rId46" Type="http://schemas.openxmlformats.org/officeDocument/2006/relationships/customXml" Target="../ink/ink200.xml"/><Relationship Id="rId47" Type="http://schemas.openxmlformats.org/officeDocument/2006/relationships/customXml" Target="../ink/ink201.xml"/><Relationship Id="rId48" Type="http://schemas.openxmlformats.org/officeDocument/2006/relationships/customXml" Target="../ink/ink202.xml"/><Relationship Id="rId49" Type="http://schemas.openxmlformats.org/officeDocument/2006/relationships/customXml" Target="../ink/ink203.xml"/><Relationship Id="rId50" Type="http://schemas.openxmlformats.org/officeDocument/2006/relationships/customXml" Target="../ink/ink204.xml"/><Relationship Id="rId51" Type="http://schemas.openxmlformats.org/officeDocument/2006/relationships/customXml" Target="../ink/ink205.xml"/><Relationship Id="rId52" Type="http://schemas.openxmlformats.org/officeDocument/2006/relationships/customXml" Target="../ink/ink206.xml"/><Relationship Id="rId53" Type="http://schemas.openxmlformats.org/officeDocument/2006/relationships/customXml" Target="../ink/ink207.xml"/><Relationship Id="rId54" Type="http://schemas.openxmlformats.org/officeDocument/2006/relationships/customXml" Target="../ink/ink208.xml"/><Relationship Id="rId55" Type="http://schemas.openxmlformats.org/officeDocument/2006/relationships/customXml" Target="../ink/ink209.xml"/><Relationship Id="rId56" Type="http://schemas.openxmlformats.org/officeDocument/2006/relationships/customXml" Target="../ink/ink210.xml"/><Relationship Id="rId57"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oleObject" Target="../embeddings/oleObject10.bin"/><Relationship Id="rId2" Type="http://schemas.openxmlformats.org/officeDocument/2006/relationships/image" Target="../media/image9.emf"/><Relationship Id="rId3" Type="http://schemas.openxmlformats.org/officeDocument/2006/relationships/oleObject" Target="../embeddings/oleObject11.bin"/><Relationship Id="rId4" Type="http://schemas.openxmlformats.org/officeDocument/2006/relationships/image" Target="../media/image10.emf"/><Relationship Id="rId5" Type="http://schemas.openxmlformats.org/officeDocument/2006/relationships/oleObject" Target="../embeddings/oleObject12.bin"/><Relationship Id="rId6" Type="http://schemas.openxmlformats.org/officeDocument/2006/relationships/image" Target="../media/image11.emf"/><Relationship Id="rId7" Type="http://schemas.openxmlformats.org/officeDocument/2006/relationships/slideLayout" Target="../slideLayouts/slideLayout48.xml"/><Relationship Id="rId8" Type="http://schemas.openxmlformats.org/officeDocument/2006/relationships/notesSlide" Target="../notesSlides/notesSlide15.xml"/><Relationship Id="rId9" Type="http://schemas.openxmlformats.org/officeDocument/2006/relationships/vmlDrawing" Target="../drawings/vmlDrawing151.vml"/></Relationships>
</file>

<file path=ppt/slides/_rels/slide3.xml.rels><?xml version="1.0" encoding="UTF-8" standalone="yes"?>
<Relationships xmlns="http://schemas.openxmlformats.org/package/2006/relationships"><Relationship Id="rId1" Type="http://schemas.openxmlformats.org/officeDocument/2006/relationships/customXml" Target="../ink/ink66.xml"/><Relationship Id="rId2" Type="http://schemas.openxmlformats.org/officeDocument/2006/relationships/customXml" Target="../ink/ink67.xml"/><Relationship Id="rId3" Type="http://schemas.openxmlformats.org/officeDocument/2006/relationships/customXml" Target="../ink/ink68.xml"/><Relationship Id="rId4" Type="http://schemas.openxmlformats.org/officeDocument/2006/relationships/customXml" Target="../ink/ink69.xml"/><Relationship Id="rId5" Type="http://schemas.openxmlformats.org/officeDocument/2006/relationships/customXml" Target="../ink/ink70.xml"/><Relationship Id="rId6" Type="http://schemas.openxmlformats.org/officeDocument/2006/relationships/customXml" Target="../ink/ink71.xml"/><Relationship Id="rId7" Type="http://schemas.openxmlformats.org/officeDocument/2006/relationships/customXml" Target="../ink/ink72.xml"/><Relationship Id="rId8" Type="http://schemas.openxmlformats.org/officeDocument/2006/relationships/slideLayout" Target="../slideLayouts/slideLayout7.xml"/><Relationship Id="rId9"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oleObject" Target="../embeddings/oleObject13.bin"/><Relationship Id="rId2" Type="http://schemas.openxmlformats.org/officeDocument/2006/relationships/image" Target="../media/image12.emf"/><Relationship Id="rId3" Type="http://schemas.openxmlformats.org/officeDocument/2006/relationships/slideLayout" Target="../slideLayouts/slideLayout46.xml"/><Relationship Id="rId4" Type="http://schemas.openxmlformats.org/officeDocument/2006/relationships/notesSlide" Target="../notesSlides/notesSlide16.xml"/><Relationship Id="rId5" Type="http://schemas.openxmlformats.org/officeDocument/2006/relationships/vmlDrawing" Target="../drawings/vmlDrawing152.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30" name=""/>
        <p:cNvGrpSpPr/>
        <p:nvPr/>
      </p:nvGrpSpPr>
      <p:grpSpPr>
        <a:xfrm>
          <a:off x="0" y="0"/>
          <a:ext cx="0" cy="0"/>
          <a:chOff x="0" y="0"/>
          <a:chExt cx="0" cy="0"/>
        </a:xfrm>
      </p:grpSpPr>
      <p:sp>
        <p:nvSpPr>
          <p:cNvPr id="1048584" name="Rectangle 12"/>
          <p:cNvSpPr>
            <a:spLocks noChangeArrowheads="1"/>
          </p:cNvSpPr>
          <p:nvPr/>
        </p:nvSpPr>
        <p:spPr bwMode="auto">
          <a:xfrm>
            <a:off x="323850" y="1752600"/>
            <a:ext cx="8137525" cy="4419600"/>
          </a:xfrm>
          <a:prstGeom prst="rect"/>
          <a:noFill/>
          <a:ln w="9525">
            <a:noFill/>
            <a:miter lim="800000"/>
            <a:headEnd/>
            <a:tailEnd/>
          </a:ln>
        </p:spPr>
        <p:txBody>
          <a:bodyPr/>
          <a:p>
            <a:pPr indent="-342900" marL="342900">
              <a:spcBef>
                <a:spcPct val="20000"/>
              </a:spcBef>
              <a:buClr>
                <a:schemeClr val="accent2"/>
              </a:buClr>
              <a:buSzPct val="80000"/>
              <a:buFont typeface="Wingdings" pitchFamily="2" charset="2"/>
              <a:buNone/>
            </a:pPr>
            <a:r>
              <a:rPr altLang="zh-CN" sz="2400" kumimoji="1" lang="en-US">
                <a:latin typeface="Times New Roman" pitchFamily="18" charset="0"/>
                <a:ea typeface="黑体" pitchFamily="2" charset="-122"/>
              </a:rPr>
              <a:t>1</a:t>
            </a:r>
            <a:r>
              <a:rPr altLang="en-US" sz="2400" kumimoji="1" lang="zh-CN">
                <a:latin typeface="Times New Roman" pitchFamily="18" charset="0"/>
                <a:ea typeface="黑体" pitchFamily="2" charset="-122"/>
              </a:rPr>
              <a:t>、用一台</a:t>
            </a:r>
            <a:r>
              <a:rPr altLang="zh-CN" sz="2400" kumimoji="1" lang="en-US">
                <a:latin typeface="Times New Roman" pitchFamily="18" charset="0"/>
                <a:ea typeface="黑体" pitchFamily="2" charset="-122"/>
              </a:rPr>
              <a:t>40MHz</a:t>
            </a:r>
            <a:r>
              <a:rPr altLang="en-US" sz="2400" kumimoji="1" lang="zh-CN">
                <a:latin typeface="Times New Roman" pitchFamily="18" charset="0"/>
                <a:ea typeface="黑体" pitchFamily="2" charset="-122"/>
              </a:rPr>
              <a:t>处理机执行标准测试程序，它含的混合指令数和相应所需的时钟周期数如下： </a:t>
            </a:r>
          </a:p>
          <a:p>
            <a:pPr algn="ctr" indent="-342900" marL="342900">
              <a:spcBef>
                <a:spcPct val="20000"/>
              </a:spcBef>
              <a:buClr>
                <a:schemeClr val="accent2"/>
              </a:buClr>
              <a:buSzPct val="80000"/>
              <a:buFont typeface="Wingdings" pitchFamily="2" charset="2"/>
              <a:buNone/>
            </a:pPr>
            <a:endParaRPr altLang="zh-CN" sz="2400" kumimoji="1" lang="en-US">
              <a:latin typeface="Times New Roman" pitchFamily="18" charset="0"/>
              <a:ea typeface="黑体" pitchFamily="2" charset="-122"/>
            </a:endParaRPr>
          </a:p>
        </p:txBody>
      </p:sp>
      <p:grpSp>
        <p:nvGrpSpPr>
          <p:cNvPr id="31" name="Group 13"/>
          <p:cNvGrpSpPr/>
          <p:nvPr/>
        </p:nvGrpSpPr>
        <p:grpSpPr bwMode="auto">
          <a:xfrm>
            <a:off x="915988" y="2698750"/>
            <a:ext cx="6858000" cy="2438400"/>
            <a:chOff x="-3" y="-3"/>
            <a:chExt cx="3144" cy="1062"/>
          </a:xfrm>
        </p:grpSpPr>
        <p:grpSp>
          <p:nvGrpSpPr>
            <p:cNvPr id="32" name="Group 14"/>
            <p:cNvGrpSpPr/>
            <p:nvPr/>
          </p:nvGrpSpPr>
          <p:grpSpPr bwMode="auto">
            <a:xfrm>
              <a:off x="0" y="0"/>
              <a:ext cx="3138" cy="1056"/>
              <a:chOff x="0" y="0"/>
              <a:chExt cx="3138" cy="1056"/>
            </a:xfrm>
          </p:grpSpPr>
          <p:grpSp>
            <p:nvGrpSpPr>
              <p:cNvPr id="33" name="Group 15"/>
              <p:cNvGrpSpPr/>
              <p:nvPr/>
            </p:nvGrpSpPr>
            <p:grpSpPr bwMode="auto">
              <a:xfrm>
                <a:off x="0" y="0"/>
                <a:ext cx="1035" cy="384"/>
                <a:chOff x="0" y="0"/>
                <a:chExt cx="1035" cy="384"/>
              </a:xfrm>
            </p:grpSpPr>
            <p:sp>
              <p:nvSpPr>
                <p:cNvPr id="1048585" name="Rectangle 16"/>
                <p:cNvSpPr>
                  <a:spLocks noChangeArrowheads="1"/>
                </p:cNvSpPr>
                <p:nvPr/>
              </p:nvSpPr>
              <p:spPr bwMode="auto">
                <a:xfrm>
                  <a:off x="43" y="0"/>
                  <a:ext cx="949" cy="384"/>
                </a:xfrm>
                <a:prstGeom prst="rect"/>
                <a:noFill/>
                <a:ln w="9525">
                  <a:noFill/>
                  <a:miter lim="800000"/>
                  <a:headEnd/>
                  <a:tailEnd/>
                </a:ln>
              </p:spPr>
              <p:txBody>
                <a:bodyPr/>
                <a:p>
                  <a:pPr algn="just" eaLnBrk="0" hangingPunct="0"/>
                  <a:r>
                    <a:rPr altLang="zh-CN" sz="2000" lang="en-US">
                      <a:latin typeface="宋体" charset="-122"/>
                      <a:ea typeface="黑体" pitchFamily="2" charset="-122"/>
                    </a:rPr>
                    <a:t>    </a:t>
                  </a:r>
                  <a:r>
                    <a:rPr altLang="en-US" sz="2000" lang="zh-CN">
                      <a:latin typeface="宋体" charset="-122"/>
                      <a:ea typeface="黑体" pitchFamily="2" charset="-122"/>
                    </a:rPr>
                    <a:t>指令类型</a:t>
                  </a:r>
                </a:p>
                <a:p>
                  <a:pPr algn="just" eaLnBrk="0" hangingPunct="0"/>
                  <a:endParaRPr altLang="zh-CN" sz="2000" lang="en-US">
                    <a:latin typeface="宋体" charset="-122"/>
                    <a:ea typeface="黑体" pitchFamily="2" charset="-122"/>
                  </a:endParaRPr>
                </a:p>
              </p:txBody>
            </p:sp>
            <p:sp>
              <p:nvSpPr>
                <p:cNvPr id="1048586" name="Rectangle 17"/>
                <p:cNvSpPr>
                  <a:spLocks noChangeArrowheads="1"/>
                </p:cNvSpPr>
                <p:nvPr/>
              </p:nvSpPr>
              <p:spPr bwMode="auto">
                <a:xfrm>
                  <a:off x="0" y="0"/>
                  <a:ext cx="1035" cy="384"/>
                </a:xfrm>
                <a:prstGeom prst="rect"/>
                <a:noFill/>
                <a:ln w="7">
                  <a:solidFill>
                    <a:srgbClr val="A0A0A0"/>
                  </a:solidFill>
                  <a:miter lim="800000"/>
                  <a:headEnd/>
                  <a:tailEnd/>
                </a:ln>
              </p:spPr>
              <p:txBody>
                <a:bodyPr/>
                <a:p>
                  <a:endParaRPr altLang="zh-CN" sz="2400" kumimoji="1" lang="zh-CN">
                    <a:latin typeface="Times New Roman" pitchFamily="18" charset="0"/>
                    <a:ea typeface="黑体" pitchFamily="2" charset="-122"/>
                  </a:endParaRPr>
                </a:p>
              </p:txBody>
            </p:sp>
          </p:grpSp>
          <p:grpSp>
            <p:nvGrpSpPr>
              <p:cNvPr id="34" name="Group 18"/>
              <p:cNvGrpSpPr/>
              <p:nvPr/>
            </p:nvGrpSpPr>
            <p:grpSpPr bwMode="auto">
              <a:xfrm>
                <a:off x="1035" y="0"/>
                <a:ext cx="937" cy="384"/>
                <a:chOff x="1035" y="0"/>
                <a:chExt cx="937" cy="384"/>
              </a:xfrm>
            </p:grpSpPr>
            <p:sp>
              <p:nvSpPr>
                <p:cNvPr id="1048587" name="Rectangle 19"/>
                <p:cNvSpPr>
                  <a:spLocks noChangeArrowheads="1"/>
                </p:cNvSpPr>
                <p:nvPr/>
              </p:nvSpPr>
              <p:spPr bwMode="auto">
                <a:xfrm>
                  <a:off x="1078" y="0"/>
                  <a:ext cx="851" cy="384"/>
                </a:xfrm>
                <a:prstGeom prst="rect"/>
                <a:noFill/>
                <a:ln w="9525">
                  <a:noFill/>
                  <a:miter lim="800000"/>
                  <a:headEnd/>
                  <a:tailEnd/>
                </a:ln>
              </p:spPr>
              <p:txBody>
                <a:bodyPr/>
                <a:p>
                  <a:pPr algn="just" eaLnBrk="0" hangingPunct="0"/>
                  <a:r>
                    <a:rPr altLang="zh-CN" sz="2000" lang="en-US">
                      <a:latin typeface="宋体" charset="-122"/>
                      <a:ea typeface="黑体" pitchFamily="2" charset="-122"/>
                    </a:rPr>
                    <a:t>      </a:t>
                  </a:r>
                  <a:r>
                    <a:rPr altLang="en-US" sz="2000" lang="zh-CN">
                      <a:latin typeface="宋体" charset="-122"/>
                      <a:ea typeface="黑体" pitchFamily="2" charset="-122"/>
                    </a:rPr>
                    <a:t>指令数</a:t>
                  </a:r>
                </a:p>
                <a:p>
                  <a:pPr algn="just" eaLnBrk="0" hangingPunct="0"/>
                  <a:endParaRPr altLang="zh-CN" sz="2000" lang="en-US">
                    <a:latin typeface="宋体" charset="-122"/>
                    <a:ea typeface="黑体" pitchFamily="2" charset="-122"/>
                  </a:endParaRPr>
                </a:p>
              </p:txBody>
            </p:sp>
            <p:sp>
              <p:nvSpPr>
                <p:cNvPr id="1048588" name="Rectangle 20"/>
                <p:cNvSpPr>
                  <a:spLocks noChangeArrowheads="1"/>
                </p:cNvSpPr>
                <p:nvPr/>
              </p:nvSpPr>
              <p:spPr bwMode="auto">
                <a:xfrm>
                  <a:off x="1035" y="0"/>
                  <a:ext cx="937" cy="384"/>
                </a:xfrm>
                <a:prstGeom prst="rect"/>
                <a:noFill/>
                <a:ln w="7">
                  <a:solidFill>
                    <a:srgbClr val="A0A0A0"/>
                  </a:solidFill>
                  <a:miter lim="800000"/>
                  <a:headEnd/>
                  <a:tailEnd/>
                </a:ln>
              </p:spPr>
              <p:txBody>
                <a:bodyPr/>
                <a:p>
                  <a:endParaRPr altLang="zh-CN" sz="2400" kumimoji="1" lang="zh-CN">
                    <a:latin typeface="Times New Roman" pitchFamily="18" charset="0"/>
                    <a:ea typeface="黑体" pitchFamily="2" charset="-122"/>
                  </a:endParaRPr>
                </a:p>
              </p:txBody>
            </p:sp>
          </p:grpSp>
          <p:grpSp>
            <p:nvGrpSpPr>
              <p:cNvPr id="35" name="Group 21"/>
              <p:cNvGrpSpPr/>
              <p:nvPr/>
            </p:nvGrpSpPr>
            <p:grpSpPr bwMode="auto">
              <a:xfrm>
                <a:off x="1972" y="0"/>
                <a:ext cx="1166" cy="384"/>
                <a:chOff x="1972" y="0"/>
                <a:chExt cx="1166" cy="384"/>
              </a:xfrm>
            </p:grpSpPr>
            <p:sp>
              <p:nvSpPr>
                <p:cNvPr id="1048589" name="Rectangle 22"/>
                <p:cNvSpPr>
                  <a:spLocks noChangeArrowheads="1"/>
                </p:cNvSpPr>
                <p:nvPr/>
              </p:nvSpPr>
              <p:spPr bwMode="auto">
                <a:xfrm>
                  <a:off x="2015" y="0"/>
                  <a:ext cx="1080" cy="384"/>
                </a:xfrm>
                <a:prstGeom prst="rect"/>
                <a:noFill/>
                <a:ln w="9525">
                  <a:noFill/>
                  <a:miter lim="800000"/>
                  <a:headEnd/>
                  <a:tailEnd/>
                </a:ln>
              </p:spPr>
              <p:txBody>
                <a:bodyPr/>
                <a:p>
                  <a:pPr algn="just" eaLnBrk="0" hangingPunct="0"/>
                  <a:r>
                    <a:rPr altLang="zh-CN" sz="2000" lang="en-US">
                      <a:latin typeface="宋体" charset="-122"/>
                      <a:ea typeface="黑体" pitchFamily="2" charset="-122"/>
                    </a:rPr>
                    <a:t>      </a:t>
                  </a:r>
                  <a:r>
                    <a:rPr altLang="en-US" sz="2000" lang="zh-CN">
                      <a:latin typeface="宋体" charset="-122"/>
                      <a:ea typeface="黑体" pitchFamily="2" charset="-122"/>
                    </a:rPr>
                    <a:t>时钟周期数</a:t>
                  </a:r>
                </a:p>
                <a:p>
                  <a:pPr algn="just" eaLnBrk="0" hangingPunct="0"/>
                  <a:endParaRPr altLang="zh-CN" sz="2000" lang="en-US">
                    <a:latin typeface="宋体" charset="-122"/>
                    <a:ea typeface="黑体" pitchFamily="2" charset="-122"/>
                  </a:endParaRPr>
                </a:p>
              </p:txBody>
            </p:sp>
            <p:sp>
              <p:nvSpPr>
                <p:cNvPr id="1048590" name="Rectangle 23"/>
                <p:cNvSpPr>
                  <a:spLocks noChangeArrowheads="1"/>
                </p:cNvSpPr>
                <p:nvPr/>
              </p:nvSpPr>
              <p:spPr bwMode="auto">
                <a:xfrm>
                  <a:off x="1972" y="0"/>
                  <a:ext cx="1166" cy="384"/>
                </a:xfrm>
                <a:prstGeom prst="rect"/>
                <a:noFill/>
                <a:ln w="7">
                  <a:solidFill>
                    <a:srgbClr val="A0A0A0"/>
                  </a:solidFill>
                  <a:miter lim="800000"/>
                  <a:headEnd/>
                  <a:tailEnd/>
                </a:ln>
              </p:spPr>
              <p:txBody>
                <a:bodyPr/>
                <a:p>
                  <a:endParaRPr altLang="zh-CN" sz="2400" kumimoji="1" lang="zh-CN">
                    <a:latin typeface="Times New Roman" pitchFamily="18" charset="0"/>
                    <a:ea typeface="黑体" pitchFamily="2" charset="-122"/>
                  </a:endParaRPr>
                </a:p>
              </p:txBody>
            </p:sp>
          </p:grpSp>
          <p:grpSp>
            <p:nvGrpSpPr>
              <p:cNvPr id="36" name="Group 24"/>
              <p:cNvGrpSpPr/>
              <p:nvPr/>
            </p:nvGrpSpPr>
            <p:grpSpPr bwMode="auto">
              <a:xfrm>
                <a:off x="0" y="384"/>
                <a:ext cx="1035" cy="672"/>
                <a:chOff x="0" y="384"/>
                <a:chExt cx="1035" cy="672"/>
              </a:xfrm>
            </p:grpSpPr>
            <p:sp>
              <p:nvSpPr>
                <p:cNvPr id="1048591" name="Rectangle 25"/>
                <p:cNvSpPr>
                  <a:spLocks noChangeArrowheads="1"/>
                </p:cNvSpPr>
                <p:nvPr/>
              </p:nvSpPr>
              <p:spPr bwMode="auto">
                <a:xfrm>
                  <a:off x="43" y="384"/>
                  <a:ext cx="949" cy="672"/>
                </a:xfrm>
                <a:prstGeom prst="rect"/>
                <a:noFill/>
                <a:ln w="9525">
                  <a:noFill/>
                  <a:miter lim="800000"/>
                  <a:headEnd/>
                  <a:tailEnd/>
                </a:ln>
              </p:spPr>
              <p:txBody>
                <a:bodyPr/>
                <a:p>
                  <a:pPr algn="just" eaLnBrk="0" hangingPunct="0"/>
                  <a:r>
                    <a:rPr altLang="zh-CN" sz="2000" lang="en-US">
                      <a:latin typeface="宋体" charset="-122"/>
                      <a:ea typeface="黑体" pitchFamily="2" charset="-122"/>
                    </a:rPr>
                    <a:t>    </a:t>
                  </a:r>
                  <a:r>
                    <a:rPr altLang="en-US" sz="2000" lang="zh-CN">
                      <a:latin typeface="宋体" charset="-122"/>
                      <a:ea typeface="黑体" pitchFamily="2" charset="-122"/>
                    </a:rPr>
                    <a:t>整数运算</a:t>
                  </a:r>
                </a:p>
                <a:p>
                  <a:pPr algn="just" eaLnBrk="0" hangingPunct="0"/>
                  <a:r>
                    <a:rPr altLang="en-US" sz="2000" lang="zh-CN">
                      <a:latin typeface="宋体" charset="-122"/>
                      <a:ea typeface="黑体" pitchFamily="2" charset="-122"/>
                    </a:rPr>
                    <a:t>    数据传送</a:t>
                  </a:r>
                </a:p>
                <a:p>
                  <a:pPr algn="just" eaLnBrk="0" hangingPunct="0"/>
                  <a:r>
                    <a:rPr altLang="en-US" sz="2000" lang="zh-CN">
                      <a:latin typeface="宋体" charset="-122"/>
                      <a:ea typeface="黑体" pitchFamily="2" charset="-122"/>
                    </a:rPr>
                    <a:t>      浮点</a:t>
                  </a:r>
                </a:p>
                <a:p>
                  <a:pPr algn="just" eaLnBrk="0" hangingPunct="0"/>
                  <a:r>
                    <a:rPr altLang="en-US" sz="2000" lang="zh-CN">
                      <a:latin typeface="宋体" charset="-122"/>
                      <a:ea typeface="黑体" pitchFamily="2" charset="-122"/>
                    </a:rPr>
                    <a:t>    控制传送</a:t>
                  </a:r>
                </a:p>
                <a:p>
                  <a:pPr algn="just" eaLnBrk="0" hangingPunct="0"/>
                  <a:endParaRPr altLang="zh-CN" sz="2000" lang="en-US">
                    <a:latin typeface="宋体" charset="-122"/>
                    <a:ea typeface="黑体" pitchFamily="2" charset="-122"/>
                  </a:endParaRPr>
                </a:p>
              </p:txBody>
            </p:sp>
            <p:sp>
              <p:nvSpPr>
                <p:cNvPr id="1048592" name="Rectangle 26"/>
                <p:cNvSpPr>
                  <a:spLocks noChangeArrowheads="1"/>
                </p:cNvSpPr>
                <p:nvPr/>
              </p:nvSpPr>
              <p:spPr bwMode="auto">
                <a:xfrm>
                  <a:off x="0" y="384"/>
                  <a:ext cx="1035" cy="672"/>
                </a:xfrm>
                <a:prstGeom prst="rect"/>
                <a:noFill/>
                <a:ln w="7">
                  <a:solidFill>
                    <a:srgbClr val="A0A0A0"/>
                  </a:solidFill>
                  <a:miter lim="800000"/>
                  <a:headEnd/>
                  <a:tailEnd/>
                </a:ln>
              </p:spPr>
              <p:txBody>
                <a:bodyPr/>
                <a:p>
                  <a:endParaRPr altLang="zh-CN" sz="2400" kumimoji="1" lang="zh-CN">
                    <a:latin typeface="Times New Roman" pitchFamily="18" charset="0"/>
                    <a:ea typeface="黑体" pitchFamily="2" charset="-122"/>
                  </a:endParaRPr>
                </a:p>
              </p:txBody>
            </p:sp>
          </p:grpSp>
          <p:grpSp>
            <p:nvGrpSpPr>
              <p:cNvPr id="37" name="Group 27"/>
              <p:cNvGrpSpPr/>
              <p:nvPr/>
            </p:nvGrpSpPr>
            <p:grpSpPr bwMode="auto">
              <a:xfrm>
                <a:off x="1035" y="384"/>
                <a:ext cx="937" cy="672"/>
                <a:chOff x="1035" y="384"/>
                <a:chExt cx="937" cy="672"/>
              </a:xfrm>
            </p:grpSpPr>
            <p:sp>
              <p:nvSpPr>
                <p:cNvPr id="1048593" name="Rectangle 28"/>
                <p:cNvSpPr>
                  <a:spLocks noChangeArrowheads="1"/>
                </p:cNvSpPr>
                <p:nvPr/>
              </p:nvSpPr>
              <p:spPr bwMode="auto">
                <a:xfrm>
                  <a:off x="1078" y="384"/>
                  <a:ext cx="851" cy="672"/>
                </a:xfrm>
                <a:prstGeom prst="rect"/>
                <a:noFill/>
                <a:ln w="9525">
                  <a:noFill/>
                  <a:miter lim="800000"/>
                  <a:headEnd/>
                  <a:tailEnd/>
                </a:ln>
              </p:spPr>
              <p:txBody>
                <a:bodyPr/>
                <a:p>
                  <a:pPr algn="just" eaLnBrk="0" hangingPunct="0"/>
                  <a:r>
                    <a:rPr altLang="zh-CN" sz="2000" lang="en-US">
                      <a:latin typeface="宋体" charset="-122"/>
                      <a:ea typeface="黑体" pitchFamily="2" charset="-122"/>
                    </a:rPr>
                    <a:t>      45 000</a:t>
                  </a:r>
                </a:p>
                <a:p>
                  <a:pPr algn="just" eaLnBrk="0" hangingPunct="0"/>
                  <a:r>
                    <a:rPr altLang="zh-CN" sz="2000" lang="en-US">
                      <a:latin typeface="宋体" charset="-122"/>
                      <a:ea typeface="黑体" pitchFamily="2" charset="-122"/>
                    </a:rPr>
                    <a:t>      32 000</a:t>
                  </a:r>
                </a:p>
                <a:p>
                  <a:pPr algn="just" eaLnBrk="0" hangingPunct="0"/>
                  <a:r>
                    <a:rPr altLang="zh-CN" sz="2000" lang="en-US">
                      <a:latin typeface="宋体" charset="-122"/>
                      <a:ea typeface="黑体" pitchFamily="2" charset="-122"/>
                    </a:rPr>
                    <a:t>      15 000</a:t>
                  </a:r>
                </a:p>
                <a:p>
                  <a:pPr algn="just" eaLnBrk="0" hangingPunct="0"/>
                  <a:r>
                    <a:rPr altLang="zh-CN" sz="2000" lang="en-US">
                      <a:latin typeface="宋体" charset="-122"/>
                      <a:ea typeface="黑体" pitchFamily="2" charset="-122"/>
                    </a:rPr>
                    <a:t>       8 000</a:t>
                  </a:r>
                </a:p>
                <a:p>
                  <a:pPr algn="just" eaLnBrk="0" hangingPunct="0"/>
                  <a:endParaRPr altLang="zh-CN" sz="2000" lang="en-US">
                    <a:latin typeface="宋体" charset="-122"/>
                    <a:ea typeface="黑体" pitchFamily="2" charset="-122"/>
                  </a:endParaRPr>
                </a:p>
              </p:txBody>
            </p:sp>
            <p:sp>
              <p:nvSpPr>
                <p:cNvPr id="1048594" name="Rectangle 29"/>
                <p:cNvSpPr>
                  <a:spLocks noChangeArrowheads="1"/>
                </p:cNvSpPr>
                <p:nvPr/>
              </p:nvSpPr>
              <p:spPr bwMode="auto">
                <a:xfrm>
                  <a:off x="1035" y="384"/>
                  <a:ext cx="937" cy="672"/>
                </a:xfrm>
                <a:prstGeom prst="rect"/>
                <a:noFill/>
                <a:ln w="7">
                  <a:solidFill>
                    <a:srgbClr val="A0A0A0"/>
                  </a:solidFill>
                  <a:miter lim="800000"/>
                  <a:headEnd/>
                  <a:tailEnd/>
                </a:ln>
              </p:spPr>
              <p:txBody>
                <a:bodyPr/>
                <a:p>
                  <a:endParaRPr altLang="zh-CN" sz="2400" kumimoji="1" lang="zh-CN">
                    <a:latin typeface="Times New Roman" pitchFamily="18" charset="0"/>
                    <a:ea typeface="黑体" pitchFamily="2" charset="-122"/>
                  </a:endParaRPr>
                </a:p>
              </p:txBody>
            </p:sp>
          </p:grpSp>
          <p:grpSp>
            <p:nvGrpSpPr>
              <p:cNvPr id="38" name="Group 30"/>
              <p:cNvGrpSpPr/>
              <p:nvPr/>
            </p:nvGrpSpPr>
            <p:grpSpPr bwMode="auto">
              <a:xfrm>
                <a:off x="1972" y="384"/>
                <a:ext cx="1166" cy="672"/>
                <a:chOff x="1972" y="384"/>
                <a:chExt cx="1166" cy="672"/>
              </a:xfrm>
            </p:grpSpPr>
            <p:sp>
              <p:nvSpPr>
                <p:cNvPr id="1048595" name="Rectangle 31"/>
                <p:cNvSpPr>
                  <a:spLocks noChangeArrowheads="1"/>
                </p:cNvSpPr>
                <p:nvPr/>
              </p:nvSpPr>
              <p:spPr bwMode="auto">
                <a:xfrm>
                  <a:off x="2015" y="384"/>
                  <a:ext cx="1080" cy="672"/>
                </a:xfrm>
                <a:prstGeom prst="rect"/>
                <a:noFill/>
                <a:ln w="9525">
                  <a:noFill/>
                  <a:miter lim="800000"/>
                  <a:headEnd/>
                  <a:tailEnd/>
                </a:ln>
              </p:spPr>
              <p:txBody>
                <a:bodyPr/>
                <a:p>
                  <a:pPr algn="just" eaLnBrk="0" hangingPunct="0"/>
                  <a:r>
                    <a:rPr altLang="zh-CN" sz="2000" lang="en-US">
                      <a:latin typeface="宋体" charset="-122"/>
                      <a:ea typeface="黑体" pitchFamily="2" charset="-122"/>
                    </a:rPr>
                    <a:t>          1</a:t>
                  </a:r>
                </a:p>
                <a:p>
                  <a:pPr algn="just" eaLnBrk="0" hangingPunct="0"/>
                  <a:r>
                    <a:rPr altLang="zh-CN" sz="2000" lang="en-US">
                      <a:latin typeface="宋体" charset="-122"/>
                      <a:ea typeface="黑体" pitchFamily="2" charset="-122"/>
                    </a:rPr>
                    <a:t>          2</a:t>
                  </a:r>
                </a:p>
                <a:p>
                  <a:pPr algn="just" eaLnBrk="0" hangingPunct="0"/>
                  <a:r>
                    <a:rPr altLang="zh-CN" sz="2000" lang="en-US">
                      <a:latin typeface="宋体" charset="-122"/>
                      <a:ea typeface="黑体" pitchFamily="2" charset="-122"/>
                    </a:rPr>
                    <a:t>          2</a:t>
                  </a:r>
                </a:p>
                <a:p>
                  <a:pPr algn="just" eaLnBrk="0" hangingPunct="0"/>
                  <a:r>
                    <a:rPr altLang="zh-CN" sz="2000" lang="en-US">
                      <a:latin typeface="宋体" charset="-122"/>
                      <a:ea typeface="黑体" pitchFamily="2" charset="-122"/>
                    </a:rPr>
                    <a:t>          2</a:t>
                  </a:r>
                </a:p>
                <a:p>
                  <a:pPr algn="just" eaLnBrk="0" hangingPunct="0"/>
                  <a:endParaRPr altLang="zh-CN" sz="2000" lang="en-US">
                    <a:latin typeface="宋体" charset="-122"/>
                    <a:ea typeface="黑体" pitchFamily="2" charset="-122"/>
                  </a:endParaRPr>
                </a:p>
              </p:txBody>
            </p:sp>
            <p:sp>
              <p:nvSpPr>
                <p:cNvPr id="1048596" name="Rectangle 32"/>
                <p:cNvSpPr>
                  <a:spLocks noChangeArrowheads="1"/>
                </p:cNvSpPr>
                <p:nvPr/>
              </p:nvSpPr>
              <p:spPr bwMode="auto">
                <a:xfrm>
                  <a:off x="1972" y="384"/>
                  <a:ext cx="1166" cy="672"/>
                </a:xfrm>
                <a:prstGeom prst="rect"/>
                <a:noFill/>
                <a:ln w="7">
                  <a:solidFill>
                    <a:srgbClr val="A0A0A0"/>
                  </a:solidFill>
                  <a:miter lim="800000"/>
                  <a:headEnd/>
                  <a:tailEnd/>
                </a:ln>
              </p:spPr>
              <p:txBody>
                <a:bodyPr/>
                <a:p>
                  <a:endParaRPr altLang="zh-CN" sz="2400" kumimoji="1" lang="zh-CN">
                    <a:latin typeface="Times New Roman" pitchFamily="18" charset="0"/>
                    <a:ea typeface="黑体" pitchFamily="2" charset="-122"/>
                  </a:endParaRPr>
                </a:p>
              </p:txBody>
            </p:sp>
          </p:grpSp>
        </p:grpSp>
        <p:sp>
          <p:nvSpPr>
            <p:cNvPr id="1048597" name="Rectangle 33"/>
            <p:cNvSpPr>
              <a:spLocks noChangeArrowheads="1"/>
            </p:cNvSpPr>
            <p:nvPr/>
          </p:nvSpPr>
          <p:spPr bwMode="auto">
            <a:xfrm>
              <a:off x="-3" y="-3"/>
              <a:ext cx="3144" cy="1062"/>
            </a:xfrm>
            <a:prstGeom prst="rect"/>
            <a:noFill/>
            <a:ln w="9525">
              <a:solidFill>
                <a:srgbClr val="A0A0A0"/>
              </a:solidFill>
              <a:miter lim="800000"/>
              <a:headEnd/>
              <a:tailEnd/>
            </a:ln>
          </p:spPr>
          <p:txBody>
            <a:bodyPr/>
            <a:p>
              <a:endParaRPr altLang="zh-CN" sz="2400" kumimoji="1" lang="zh-CN">
                <a:latin typeface="Times New Roman" pitchFamily="18" charset="0"/>
                <a:ea typeface="黑体" pitchFamily="2" charset="-122"/>
              </a:endParaRPr>
            </a:p>
          </p:txBody>
        </p:sp>
      </p:grpSp>
      <p:sp>
        <p:nvSpPr>
          <p:cNvPr id="1048598" name="Rectangle 34"/>
          <p:cNvSpPr>
            <a:spLocks noChangeArrowheads="1"/>
          </p:cNvSpPr>
          <p:nvPr/>
        </p:nvSpPr>
        <p:spPr bwMode="auto">
          <a:xfrm>
            <a:off x="306388" y="5365750"/>
            <a:ext cx="7924800" cy="579438"/>
          </a:xfrm>
          <a:prstGeom prst="rect"/>
          <a:noFill/>
          <a:ln w="9525">
            <a:noFill/>
            <a:miter lim="800000"/>
            <a:headEnd/>
            <a:tailEnd/>
          </a:ln>
        </p:spPr>
        <p:txBody>
          <a:bodyPr>
            <a:spAutoFit/>
          </a:bodyPr>
          <a:p>
            <a:pPr eaLnBrk="0" hangingPunct="0"/>
            <a:r>
              <a:rPr altLang="zh-CN" sz="3200" lang="en-US">
                <a:latin typeface="宋体" charset="-122"/>
                <a:ea typeface="黑体" pitchFamily="2" charset="-122"/>
              </a:rPr>
              <a:t> </a:t>
            </a:r>
            <a:r>
              <a:rPr altLang="en-US" sz="2400" lang="zh-CN">
                <a:latin typeface="宋体" charset="-122"/>
                <a:ea typeface="黑体" pitchFamily="2" charset="-122"/>
              </a:rPr>
              <a:t>求有效</a:t>
            </a:r>
            <a:r>
              <a:rPr altLang="zh-CN" sz="2400" lang="en-US">
                <a:latin typeface="宋体" charset="-122"/>
                <a:ea typeface="黑体" pitchFamily="2" charset="-122"/>
              </a:rPr>
              <a:t>CPI</a:t>
            </a:r>
            <a:r>
              <a:rPr altLang="en-US" sz="2400" lang="zh-CN">
                <a:latin typeface="宋体" charset="-122"/>
                <a:ea typeface="黑体" pitchFamily="2" charset="-122"/>
              </a:rPr>
              <a:t>、</a:t>
            </a:r>
            <a:r>
              <a:rPr altLang="zh-CN" sz="2400" lang="en-US">
                <a:latin typeface="宋体" charset="-122"/>
                <a:ea typeface="黑体" pitchFamily="2" charset="-122"/>
              </a:rPr>
              <a:t>MIPS</a:t>
            </a:r>
            <a:r>
              <a:rPr altLang="en-US" sz="2400" lang="zh-CN">
                <a:latin typeface="宋体" charset="-122"/>
                <a:ea typeface="黑体" pitchFamily="2" charset="-122"/>
              </a:rPr>
              <a:t>速率和程序的执行时间。</a:t>
            </a:r>
            <a:r>
              <a:rPr altLang="en-US" sz="3200" lang="zh-CN">
                <a:latin typeface="宋体" charset="-122"/>
                <a:ea typeface="黑体" pitchFamily="2" charset="-122"/>
              </a:rPr>
              <a:t> </a:t>
            </a:r>
          </a:p>
        </p:txBody>
      </p:sp>
      <p:sp>
        <p:nvSpPr>
          <p:cNvPr id="1048599" name="Rectangle 35"/>
          <p:cNvSpPr>
            <a:spLocks noChangeArrowheads="1"/>
          </p:cNvSpPr>
          <p:nvPr/>
        </p:nvSpPr>
        <p:spPr bwMode="auto">
          <a:xfrm>
            <a:off x="304800" y="1066800"/>
            <a:ext cx="1295400" cy="447040"/>
          </a:xfrm>
          <a:prstGeom prst="rect"/>
          <a:noFill/>
          <a:ln w="9525">
            <a:noFill/>
            <a:miter lim="800000"/>
            <a:headEnd/>
            <a:tailEnd/>
          </a:ln>
        </p:spPr>
        <p:txBody>
          <a:bodyPr>
            <a:spAutoFit/>
          </a:bodyPr>
          <a:p>
            <a:pPr eaLnBrk="0" hangingPunct="0"/>
            <a:r>
              <a:rPr altLang="en-US" sz="2400" lang="zh-CN">
                <a:solidFill>
                  <a:srgbClr val="000000"/>
                </a:solidFill>
                <a:latin typeface="宋体" charset="-122"/>
                <a:ea typeface="黑体" pitchFamily="2" charset="-122"/>
              </a:rPr>
              <a:t>作 业：</a:t>
            </a:r>
            <a:r>
              <a:rPr altLang="en-US" sz="3200" lang="zh-CN">
                <a:latin typeface="宋体" charset="-122"/>
                <a:ea typeface="黑体" pitchFamily="2" charset="-122"/>
              </a:rPr>
              <a:t> </a:t>
            </a:r>
          </a:p>
        </p:txBody>
      </p:sp>
      <p:sp>
        <p:nvSpPr>
          <p:cNvPr id="1048600" name="Text Box 23"/>
          <p:cNvSpPr txBox="1">
            <a:spLocks noChangeArrowheads="1"/>
          </p:cNvSpPr>
          <p:nvPr/>
        </p:nvSpPr>
        <p:spPr bwMode="auto">
          <a:xfrm>
            <a:off x="1835150" y="228600"/>
            <a:ext cx="6096000" cy="519113"/>
          </a:xfrm>
          <a:prstGeom prst="rect"/>
          <a:noFill/>
          <a:ln w="9525">
            <a:noFill/>
            <a:miter lim="800000"/>
            <a:headEnd/>
            <a:tailEnd/>
          </a:ln>
        </p:spPr>
        <p:txBody>
          <a:bodyPr>
            <a:spAutoFit/>
          </a:bodyPr>
          <a:p>
            <a:pPr>
              <a:spcBef>
                <a:spcPct val="50000"/>
              </a:spcBef>
            </a:pPr>
            <a:r>
              <a:rPr altLang="en-US" sz="2800" kumimoji="1" lang="zh-CN">
                <a:solidFill>
                  <a:srgbClr val="0070C0"/>
                </a:solidFill>
                <a:latin typeface="华文中宋" pitchFamily="2" charset="-122"/>
                <a:ea typeface="华文中宋" pitchFamily="2" charset="-122"/>
              </a:rPr>
              <a:t>第一章   计算机系统结构的基本概念</a:t>
            </a:r>
          </a:p>
        </p:txBody>
      </p:sp>
      <mc:AlternateContent xmlns:mc="http://schemas.openxmlformats.org/markup-compatibility/2006">
        <mc:Choice xmlns:p14="http://schemas.microsoft.com/office/powerpoint/2010/main" Requires="p14">
          <p:contentPart p14:bwMode="auto" r:id="rId1">
            <p14:nvContentPartPr>
              <p14:cNvPr id="1049800" name=""/>
              <p14:cNvContentPartPr/>
              <p14:nvPr/>
            </p14:nvContentPartPr>
            <p14:xfrm>
              <a:off x="349402" y="6016645"/>
              <a:ext cx="326048" cy="346530"/>
            </p14:xfrm>
          </p:contentPart>
        </mc:Choice>
        <mc:Fallback>
          <p:sp>
            <p:nvSpPr>
              <p:cNvPr id="1049800" name=""/>
              <p:cNvSpPr/>
              <p:nvPr/>
            </p:nvSpPr>
            <p:spPr>
              <a:xfrm>
                <a:off x="349402" y="6016645"/>
                <a:ext cx="326048" cy="346530"/>
              </a:xfrm>
            </p:spPr>
          </p:sp>
        </mc:Fallback>
      </mc:AlternateContent>
      <mc:AlternateContent xmlns:mc="http://schemas.openxmlformats.org/markup-compatibility/2006">
        <mc:Choice xmlns:p14="http://schemas.microsoft.com/office/powerpoint/2010/main" Requires="p14">
          <p:contentPart p14:bwMode="auto" r:id="rId2">
            <p14:nvContentPartPr>
              <p14:cNvPr id="1049801" name=""/>
              <p14:cNvContentPartPr/>
              <p14:nvPr/>
            </p14:nvContentPartPr>
            <p14:xfrm>
              <a:off x="533712" y="6036076"/>
              <a:ext cx="50498" cy="431848"/>
            </p14:xfrm>
          </p:contentPart>
        </mc:Choice>
        <mc:Fallback>
          <p:sp>
            <p:nvSpPr>
              <p:cNvPr id="1049801" name=""/>
              <p:cNvSpPr/>
              <p:nvPr/>
            </p:nvSpPr>
            <p:spPr>
              <a:xfrm>
                <a:off x="533712" y="6036076"/>
                <a:ext cx="50498" cy="431848"/>
              </a:xfrm>
            </p:spPr>
          </p:sp>
        </mc:Fallback>
      </mc:AlternateContent>
      <mc:AlternateContent xmlns:mc="http://schemas.openxmlformats.org/markup-compatibility/2006">
        <mc:Choice xmlns:p14="http://schemas.microsoft.com/office/powerpoint/2010/main" Requires="p14">
          <p:contentPart p14:bwMode="auto" r:id="rId3">
            <p14:nvContentPartPr>
              <p14:cNvPr id="1049802" name=""/>
              <p14:cNvContentPartPr/>
              <p14:nvPr/>
            </p14:nvContentPartPr>
            <p14:xfrm>
              <a:off x="773692" y="6055506"/>
              <a:ext cx="213521" cy="396127"/>
            </p14:xfrm>
          </p:contentPart>
        </mc:Choice>
        <mc:Fallback>
          <p:sp>
            <p:nvSpPr>
              <p:cNvPr id="1049802" name=""/>
              <p:cNvSpPr/>
              <p:nvPr/>
            </p:nvSpPr>
            <p:spPr>
              <a:xfrm>
                <a:off x="773692" y="6055506"/>
                <a:ext cx="213521" cy="396127"/>
              </a:xfrm>
            </p:spPr>
          </p:sp>
        </mc:Fallback>
      </mc:AlternateContent>
      <mc:AlternateContent xmlns:mc="http://schemas.openxmlformats.org/markup-compatibility/2006">
        <mc:Choice xmlns:p14="http://schemas.microsoft.com/office/powerpoint/2010/main" Requires="p14">
          <p:contentPart p14:bwMode="auto" r:id="rId4">
            <p14:nvContentPartPr>
              <p14:cNvPr id="1049803" name=""/>
              <p14:cNvContentPartPr/>
              <p14:nvPr/>
            </p14:nvContentPartPr>
            <p14:xfrm>
              <a:off x="809217" y="6125455"/>
              <a:ext cx="208980" cy="7772"/>
            </p14:xfrm>
          </p:contentPart>
        </mc:Choice>
        <mc:Fallback>
          <p:sp>
            <p:nvSpPr>
              <p:cNvPr id="1049803" name=""/>
              <p:cNvSpPr/>
              <p:nvPr/>
            </p:nvSpPr>
            <p:spPr>
              <a:xfrm>
                <a:off x="809217" y="6125455"/>
                <a:ext cx="208980" cy="7772"/>
              </a:xfrm>
            </p:spPr>
          </p:sp>
        </mc:Fallback>
      </mc:AlternateContent>
      <mc:AlternateContent xmlns:mc="http://schemas.openxmlformats.org/markup-compatibility/2006">
        <mc:Choice xmlns:p14="http://schemas.microsoft.com/office/powerpoint/2010/main" Requires="p14">
          <p:contentPart p14:bwMode="auto" r:id="rId5">
            <p14:nvContentPartPr>
              <p14:cNvPr id="1049804" name=""/>
              <p14:cNvContentPartPr/>
              <p14:nvPr/>
            </p14:nvContentPartPr>
            <p14:xfrm>
              <a:off x="818120" y="5931152"/>
              <a:ext cx="763100" cy="711365"/>
            </p14:xfrm>
          </p:contentPart>
        </mc:Choice>
        <mc:Fallback>
          <p:sp>
            <p:nvSpPr>
              <p:cNvPr id="1049804" name=""/>
              <p:cNvSpPr/>
              <p:nvPr/>
            </p:nvSpPr>
            <p:spPr>
              <a:xfrm>
                <a:off x="818120" y="5931152"/>
                <a:ext cx="763100" cy="711365"/>
              </a:xfrm>
            </p:spPr>
          </p:sp>
        </mc:Fallback>
      </mc:AlternateContent>
      <mc:AlternateContent xmlns:mc="http://schemas.openxmlformats.org/markup-compatibility/2006">
        <mc:Choice xmlns:p14="http://schemas.microsoft.com/office/powerpoint/2010/main" Requires="p14">
          <p:contentPart p14:bwMode="auto" r:id="rId6">
            <p14:nvContentPartPr>
              <p14:cNvPr id="1049805" name=""/>
              <p14:cNvContentPartPr/>
              <p14:nvPr/>
            </p14:nvContentPartPr>
            <p14:xfrm>
              <a:off x="959203" y="5902895"/>
              <a:ext cx="195239" cy="213857"/>
            </p14:xfrm>
          </p:contentPart>
        </mc:Choice>
        <mc:Fallback>
          <p:sp>
            <p:nvSpPr>
              <p:cNvPr id="1049805" name=""/>
              <p:cNvSpPr/>
              <p:nvPr/>
            </p:nvSpPr>
            <p:spPr>
              <a:xfrm>
                <a:off x="959203" y="5902895"/>
                <a:ext cx="195239" cy="213857"/>
              </a:xfrm>
            </p:spPr>
          </p:sp>
        </mc:Fallback>
      </mc:AlternateContent>
      <mc:AlternateContent xmlns:mc="http://schemas.openxmlformats.org/markup-compatibility/2006">
        <mc:Choice xmlns:p14="http://schemas.microsoft.com/office/powerpoint/2010/main" Requires="p14">
          <p:contentPart p14:bwMode="auto" r:id="rId7">
            <p14:nvContentPartPr>
              <p14:cNvPr id="1049806" name=""/>
              <p14:cNvContentPartPr/>
              <p14:nvPr/>
            </p14:nvContentPartPr>
            <p14:xfrm>
              <a:off x="1208069" y="6534031"/>
              <a:ext cx="106868" cy="273002"/>
            </p14:xfrm>
          </p:contentPart>
        </mc:Choice>
        <mc:Fallback>
          <p:sp>
            <p:nvSpPr>
              <p:cNvPr id="1049806" name=""/>
              <p:cNvSpPr/>
              <p:nvPr/>
            </p:nvSpPr>
            <p:spPr>
              <a:xfrm>
                <a:off x="1208069" y="6534031"/>
                <a:ext cx="106868" cy="273002"/>
              </a:xfrm>
            </p:spPr>
          </p:sp>
        </mc:Fallback>
      </mc:AlternateContent>
      <mc:AlternateContent xmlns:mc="http://schemas.openxmlformats.org/markup-compatibility/2006">
        <mc:Choice xmlns:p14="http://schemas.microsoft.com/office/powerpoint/2010/main" Requires="p14">
          <p:contentPart p14:bwMode="auto" r:id="rId8">
            <p14:nvContentPartPr>
              <p14:cNvPr id="1049807" name=""/>
              <p14:cNvContentPartPr/>
              <p14:nvPr/>
            </p14:nvContentPartPr>
            <p14:xfrm>
              <a:off x="1575029" y="6117683"/>
              <a:ext cx="425168" cy="396489"/>
            </p14:xfrm>
          </p:contentPart>
        </mc:Choice>
        <mc:Fallback>
          <p:sp>
            <p:nvSpPr>
              <p:cNvPr id="1049807" name=""/>
              <p:cNvSpPr/>
              <p:nvPr/>
            </p:nvSpPr>
            <p:spPr>
              <a:xfrm>
                <a:off x="1575029" y="6117683"/>
                <a:ext cx="425168" cy="396489"/>
              </a:xfrm>
            </p:spPr>
          </p:sp>
        </mc:Fallback>
      </mc:AlternateContent>
      <mc:AlternateContent xmlns:mc="http://schemas.openxmlformats.org/markup-compatibility/2006">
        <mc:Choice xmlns:p14="http://schemas.microsoft.com/office/powerpoint/2010/main" Requires="p14">
          <p:contentPart p14:bwMode="auto" r:id="rId9">
            <p14:nvContentPartPr>
              <p14:cNvPr id="1049808" name=""/>
              <p14:cNvContentPartPr/>
              <p14:nvPr/>
            </p14:nvContentPartPr>
            <p14:xfrm>
              <a:off x="1557944" y="6191518"/>
              <a:ext cx="309889" cy="213941"/>
            </p14:xfrm>
          </p:contentPart>
        </mc:Choice>
        <mc:Fallback>
          <p:sp>
            <p:nvSpPr>
              <p:cNvPr id="1049808" name=""/>
              <p:cNvSpPr/>
              <p:nvPr/>
            </p:nvSpPr>
            <p:spPr>
              <a:xfrm>
                <a:off x="1557944" y="6191518"/>
                <a:ext cx="309889" cy="213941"/>
              </a:xfrm>
            </p:spPr>
          </p:sp>
        </mc:Fallback>
      </mc:AlternateContent>
      <mc:AlternateContent xmlns:mc="http://schemas.openxmlformats.org/markup-compatibility/2006">
        <mc:Choice xmlns:p14="http://schemas.microsoft.com/office/powerpoint/2010/main" Requires="p14">
          <p:contentPart p14:bwMode="auto" r:id="rId10">
            <p14:nvContentPartPr>
              <p14:cNvPr id="1049809" name=""/>
              <p14:cNvContentPartPr/>
              <p14:nvPr/>
            </p14:nvContentPartPr>
            <p14:xfrm>
              <a:off x="2164057" y="5998998"/>
              <a:ext cx="177632" cy="548161"/>
            </p14:xfrm>
          </p:contentPart>
        </mc:Choice>
        <mc:Fallback>
          <p:sp>
            <p:nvSpPr>
              <p:cNvPr id="1049809" name=""/>
              <p:cNvSpPr/>
              <p:nvPr/>
            </p:nvSpPr>
            <p:spPr>
              <a:xfrm>
                <a:off x="2164057" y="5998998"/>
                <a:ext cx="177632" cy="548161"/>
              </a:xfrm>
            </p:spPr>
          </p:sp>
        </mc:Fallback>
      </mc:AlternateContent>
      <mc:AlternateContent xmlns:mc="http://schemas.openxmlformats.org/markup-compatibility/2006">
        <mc:Choice xmlns:p14="http://schemas.microsoft.com/office/powerpoint/2010/main" Requires="p14">
          <p:contentPart p14:bwMode="auto" r:id="rId11">
            <p14:nvContentPartPr>
              <p14:cNvPr id="1049810" name=""/>
              <p14:cNvContentPartPr/>
              <p14:nvPr/>
            </p14:nvContentPartPr>
            <p14:xfrm>
              <a:off x="2559501" y="6283850"/>
              <a:ext cx="329432" cy="4167"/>
            </p14:xfrm>
          </p:contentPart>
        </mc:Choice>
        <mc:Fallback>
          <p:sp>
            <p:nvSpPr>
              <p:cNvPr id="1049810" name=""/>
              <p:cNvSpPr/>
              <p:nvPr/>
            </p:nvSpPr>
            <p:spPr>
              <a:xfrm>
                <a:off x="2559501" y="6283850"/>
                <a:ext cx="329432" cy="4167"/>
              </a:xfrm>
            </p:spPr>
          </p:sp>
        </mc:Fallback>
      </mc:AlternateContent>
      <mc:AlternateContent xmlns:mc="http://schemas.openxmlformats.org/markup-compatibility/2006">
        <mc:Choice xmlns:p14="http://schemas.microsoft.com/office/powerpoint/2010/main" Requires="p14">
          <p:contentPart p14:bwMode="auto" r:id="rId12">
            <p14:nvContentPartPr>
              <p14:cNvPr id="1049811" name=""/>
              <p14:cNvContentPartPr/>
              <p14:nvPr/>
            </p14:nvContentPartPr>
            <p14:xfrm>
              <a:off x="2682151" y="6011120"/>
              <a:ext cx="149615" cy="552595"/>
            </p14:xfrm>
          </p:contentPart>
        </mc:Choice>
        <mc:Fallback>
          <p:sp>
            <p:nvSpPr>
              <p:cNvPr id="1049811" name=""/>
              <p:cNvSpPr/>
              <p:nvPr/>
            </p:nvSpPr>
            <p:spPr>
              <a:xfrm>
                <a:off x="2682151" y="6011120"/>
                <a:ext cx="149615" cy="552595"/>
              </a:xfrm>
            </p:spPr>
          </p:sp>
        </mc:Fallback>
      </mc:AlternateContent>
      <mc:AlternateContent xmlns:mc="http://schemas.openxmlformats.org/markup-compatibility/2006">
        <mc:Choice xmlns:p14="http://schemas.microsoft.com/office/powerpoint/2010/main" Requires="p14">
          <p:contentPart p14:bwMode="auto" r:id="rId13">
            <p14:nvContentPartPr>
              <p14:cNvPr id="1049812" name=""/>
              <p14:cNvContentPartPr/>
              <p14:nvPr/>
            </p14:nvContentPartPr>
            <p14:xfrm>
              <a:off x="3144860" y="6102030"/>
              <a:ext cx="344295" cy="545411"/>
            </p14:xfrm>
          </p:contentPart>
        </mc:Choice>
        <mc:Fallback>
          <p:sp>
            <p:nvSpPr>
              <p:cNvPr id="1049812" name=""/>
              <p:cNvSpPr/>
              <p:nvPr/>
            </p:nvSpPr>
            <p:spPr>
              <a:xfrm>
                <a:off x="3144860" y="6102030"/>
                <a:ext cx="344295" cy="545411"/>
              </a:xfrm>
            </p:spPr>
          </p:sp>
        </mc:Fallback>
      </mc:AlternateContent>
      <mc:AlternateContent xmlns:mc="http://schemas.openxmlformats.org/markup-compatibility/2006">
        <mc:Choice xmlns:p14="http://schemas.microsoft.com/office/powerpoint/2010/main" Requires="p14">
          <p:contentPart p14:bwMode="auto" r:id="rId14">
            <p14:nvContentPartPr>
              <p14:cNvPr id="1049813" name=""/>
              <p14:cNvContentPartPr/>
              <p14:nvPr/>
            </p14:nvContentPartPr>
            <p14:xfrm>
              <a:off x="3606208" y="6229412"/>
              <a:ext cx="382216" cy="357462"/>
            </p14:xfrm>
          </p:contentPart>
        </mc:Choice>
        <mc:Fallback>
          <p:sp>
            <p:nvSpPr>
              <p:cNvPr id="1049813" name=""/>
              <p:cNvSpPr/>
              <p:nvPr/>
            </p:nvSpPr>
            <p:spPr>
              <a:xfrm>
                <a:off x="3606208" y="6229412"/>
                <a:ext cx="382216" cy="357462"/>
              </a:xfrm>
            </p:spPr>
          </p:sp>
        </mc:Fallback>
      </mc:AlternateContent>
      <mc:AlternateContent xmlns:mc="http://schemas.openxmlformats.org/markup-compatibility/2006">
        <mc:Choice xmlns:p14="http://schemas.microsoft.com/office/powerpoint/2010/main" Requires="p14">
          <p:contentPart p14:bwMode="auto" r:id="rId15">
            <p14:nvContentPartPr>
              <p14:cNvPr id="1049814" name=""/>
              <p14:cNvContentPartPr/>
              <p14:nvPr/>
            </p14:nvContentPartPr>
            <p14:xfrm>
              <a:off x="3716620" y="5835360"/>
              <a:ext cx="875790" cy="1046403"/>
            </p14:xfrm>
          </p:contentPart>
        </mc:Choice>
        <mc:Fallback>
          <p:sp>
            <p:nvSpPr>
              <p:cNvPr id="1049814" name=""/>
              <p:cNvSpPr/>
              <p:nvPr/>
            </p:nvSpPr>
            <p:spPr>
              <a:xfrm>
                <a:off x="3716620" y="5835360"/>
                <a:ext cx="875790" cy="1046403"/>
              </a:xfrm>
            </p:spPr>
          </p:sp>
        </mc:Fallback>
      </mc:AlternateContent>
      <mc:AlternateContent xmlns:mc="http://schemas.openxmlformats.org/markup-compatibility/2006">
        <mc:Choice xmlns:p14="http://schemas.microsoft.com/office/powerpoint/2010/main" Requires="p14">
          <p:contentPart p14:bwMode="auto" r:id="rId16">
            <p14:nvContentPartPr>
              <p14:cNvPr id="1049815" name=""/>
              <p14:cNvContentPartPr/>
              <p14:nvPr/>
            </p14:nvContentPartPr>
            <p14:xfrm>
              <a:off x="3819791" y="5865248"/>
              <a:ext cx="280519" cy="218600"/>
            </p14:xfrm>
          </p:contentPart>
        </mc:Choice>
        <mc:Fallback>
          <p:sp>
            <p:nvSpPr>
              <p:cNvPr id="1049815" name=""/>
              <p:cNvSpPr/>
              <p:nvPr/>
            </p:nvSpPr>
            <p:spPr>
              <a:xfrm>
                <a:off x="3819791" y="5865248"/>
                <a:ext cx="280519" cy="218600"/>
              </a:xfrm>
            </p:spPr>
          </p:sp>
        </mc:Fallback>
      </mc:AlternateContent>
      <mc:AlternateContent xmlns:mc="http://schemas.openxmlformats.org/markup-compatibility/2006">
        <mc:Choice xmlns:p14="http://schemas.microsoft.com/office/powerpoint/2010/main" Requires="p14">
          <p:contentPart p14:bwMode="auto" r:id="rId17">
            <p14:nvContentPartPr>
              <p14:cNvPr id="1049816" name=""/>
              <p14:cNvContentPartPr/>
              <p14:nvPr/>
            </p14:nvContentPartPr>
            <p14:xfrm>
              <a:off x="4187039" y="6614806"/>
              <a:ext cx="228822" cy="123459"/>
            </p14:xfrm>
          </p:contentPart>
        </mc:Choice>
        <mc:Fallback>
          <p:sp>
            <p:nvSpPr>
              <p:cNvPr id="1049816" name=""/>
              <p:cNvSpPr/>
              <p:nvPr/>
            </p:nvSpPr>
            <p:spPr>
              <a:xfrm>
                <a:off x="4187039" y="6614806"/>
                <a:ext cx="228822" cy="123459"/>
              </a:xfrm>
            </p:spPr>
          </p:sp>
        </mc:Fallback>
      </mc:AlternateContent>
      <mc:AlternateContent xmlns:mc="http://schemas.openxmlformats.org/markup-compatibility/2006">
        <mc:Choice xmlns:p14="http://schemas.microsoft.com/office/powerpoint/2010/main" Requires="p14">
          <p:contentPart p14:bwMode="auto" r:id="rId18">
            <p14:nvContentPartPr>
              <p14:cNvPr id="1049817" name=""/>
              <p14:cNvContentPartPr/>
              <p14:nvPr/>
            </p14:nvContentPartPr>
            <p14:xfrm>
              <a:off x="4717132" y="6211122"/>
              <a:ext cx="480311" cy="356086"/>
            </p14:xfrm>
          </p:contentPart>
        </mc:Choice>
        <mc:Fallback>
          <p:sp>
            <p:nvSpPr>
              <p:cNvPr id="1049817" name=""/>
              <p:cNvSpPr/>
              <p:nvPr/>
            </p:nvSpPr>
            <p:spPr>
              <a:xfrm>
                <a:off x="4717132" y="6211122"/>
                <a:ext cx="480311" cy="356086"/>
              </a:xfrm>
            </p:spPr>
          </p:sp>
        </mc:Fallback>
      </mc:AlternateContent>
      <mc:AlternateContent xmlns:mc="http://schemas.openxmlformats.org/markup-compatibility/2006">
        <mc:Choice xmlns:p14="http://schemas.microsoft.com/office/powerpoint/2010/main" Requires="p14">
          <p:contentPart p14:bwMode="auto" r:id="rId19">
            <p14:nvContentPartPr>
              <p14:cNvPr id="1049818" name=""/>
              <p14:cNvContentPartPr/>
              <p14:nvPr/>
            </p14:nvContentPartPr>
            <p14:xfrm>
              <a:off x="4658964" y="6132333"/>
              <a:ext cx="219176" cy="330394"/>
            </p14:xfrm>
          </p:contentPart>
        </mc:Choice>
        <mc:Fallback>
          <p:sp>
            <p:nvSpPr>
              <p:cNvPr id="1049818" name=""/>
              <p:cNvSpPr/>
              <p:nvPr/>
            </p:nvSpPr>
            <p:spPr>
              <a:xfrm>
                <a:off x="4658964" y="6132333"/>
                <a:ext cx="219176" cy="330394"/>
              </a:xfrm>
            </p:spPr>
          </p:sp>
        </mc:Fallback>
      </mc:AlternateContent>
      <mc:AlternateContent xmlns:mc="http://schemas.openxmlformats.org/markup-compatibility/2006">
        <mc:Choice xmlns:p14="http://schemas.microsoft.com/office/powerpoint/2010/main" Requires="p14">
          <p:contentPart p14:bwMode="auto" r:id="rId20">
            <p14:nvContentPartPr>
              <p14:cNvPr id="1049819" name=""/>
              <p14:cNvContentPartPr/>
              <p14:nvPr/>
            </p14:nvContentPartPr>
            <p14:xfrm>
              <a:off x="5233745" y="6023241"/>
              <a:ext cx="672825" cy="622091"/>
            </p14:xfrm>
          </p:contentPart>
        </mc:Choice>
        <mc:Fallback>
          <p:sp>
            <p:nvSpPr>
              <p:cNvPr id="1049819" name=""/>
              <p:cNvSpPr/>
              <p:nvPr/>
            </p:nvSpPr>
            <p:spPr>
              <a:xfrm>
                <a:off x="5233745" y="6023241"/>
                <a:ext cx="672825" cy="622091"/>
              </a:xfrm>
            </p:spPr>
          </p:sp>
        </mc:Fallback>
      </mc:AlternateContent>
      <mc:AlternateContent xmlns:mc="http://schemas.openxmlformats.org/markup-compatibility/2006">
        <mc:Choice xmlns:p14="http://schemas.microsoft.com/office/powerpoint/2010/main" Requires="p14">
          <p:contentPart p14:bwMode="auto" r:id="rId21">
            <p14:nvContentPartPr>
              <p14:cNvPr id="1049820" name=""/>
              <p14:cNvContentPartPr/>
              <p14:nvPr/>
            </p14:nvContentPartPr>
            <p14:xfrm>
              <a:off x="4673854" y="6308092"/>
              <a:ext cx="399513" cy="439415"/>
            </p14:xfrm>
          </p:contentPart>
        </mc:Choice>
        <mc:Fallback>
          <p:sp>
            <p:nvSpPr>
              <p:cNvPr id="1049820" name=""/>
              <p:cNvSpPr/>
              <p:nvPr/>
            </p:nvSpPr>
            <p:spPr>
              <a:xfrm>
                <a:off x="4673854" y="6308092"/>
                <a:ext cx="399513" cy="439415"/>
              </a:xfrm>
            </p:spPr>
          </p:sp>
        </mc:Fallback>
      </mc:AlternateContent>
      <mc:AlternateContent xmlns:mc="http://schemas.openxmlformats.org/markup-compatibility/2006">
        <mc:Choice xmlns:p14="http://schemas.microsoft.com/office/powerpoint/2010/main" Requires="p14">
          <p:contentPart p14:bwMode="auto" r:id="rId22">
            <p14:nvContentPartPr>
              <p14:cNvPr id="1049821" name=""/>
              <p14:cNvContentPartPr/>
              <p14:nvPr/>
            </p14:nvContentPartPr>
            <p14:xfrm>
              <a:off x="6147742" y="6283850"/>
              <a:ext cx="41954" cy="86527"/>
            </p14:xfrm>
          </p:contentPart>
        </mc:Choice>
        <mc:Fallback>
          <p:sp>
            <p:nvSpPr>
              <p:cNvPr id="1049821" name=""/>
              <p:cNvSpPr/>
              <p:nvPr/>
            </p:nvSpPr>
            <p:spPr>
              <a:xfrm>
                <a:off x="6147742" y="6283850"/>
                <a:ext cx="41954" cy="86527"/>
              </a:xfrm>
            </p:spPr>
          </p:sp>
        </mc:Fallback>
      </mc:AlternateContent>
      <mc:AlternateContent xmlns:mc="http://schemas.openxmlformats.org/markup-compatibility/2006">
        <mc:Choice xmlns:p14="http://schemas.microsoft.com/office/powerpoint/2010/main" Requires="p14">
          <p:contentPart p14:bwMode="auto" r:id="rId23">
            <p14:nvContentPartPr>
              <p14:cNvPr id="1049822" name=""/>
              <p14:cNvContentPartPr/>
              <p14:nvPr/>
            </p14:nvContentPartPr>
            <p14:xfrm>
              <a:off x="5826457" y="6310582"/>
              <a:ext cx="84146" cy="111517"/>
            </p14:xfrm>
          </p:contentPart>
        </mc:Choice>
        <mc:Fallback>
          <p:sp>
            <p:nvSpPr>
              <p:cNvPr id="1049822" name=""/>
              <p:cNvSpPr/>
              <p:nvPr/>
            </p:nvSpPr>
            <p:spPr>
              <a:xfrm>
                <a:off x="5826457" y="6310582"/>
                <a:ext cx="84146" cy="111517"/>
              </a:xfrm>
            </p:spPr>
          </p:sp>
        </mc:Fallback>
      </mc:AlternateContent>
      <mc:AlternateContent xmlns:mc="http://schemas.openxmlformats.org/markup-compatibility/2006">
        <mc:Choice xmlns:p14="http://schemas.microsoft.com/office/powerpoint/2010/main" Requires="p14">
          <p:contentPart p14:bwMode="auto" r:id="rId24">
            <p14:nvContentPartPr>
              <p14:cNvPr id="1049823" name=""/>
              <p14:cNvContentPartPr/>
              <p14:nvPr/>
            </p14:nvContentPartPr>
            <p14:xfrm>
              <a:off x="6522244" y="6401492"/>
              <a:ext cx="13332" cy="58937"/>
            </p14:xfrm>
          </p:contentPart>
        </mc:Choice>
        <mc:Fallback>
          <p:sp>
            <p:nvSpPr>
              <p:cNvPr id="1049823" name=""/>
              <p:cNvSpPr/>
              <p:nvPr/>
            </p:nvSpPr>
            <p:spPr>
              <a:xfrm>
                <a:off x="6522244" y="6401492"/>
                <a:ext cx="13332" cy="58937"/>
              </a:xfrm>
            </p:spPr>
          </p:sp>
        </mc:Fallback>
      </mc:AlternateContent>
      <mc:AlternateContent xmlns:mc="http://schemas.openxmlformats.org/markup-compatibility/2006">
        <mc:Choice xmlns:p14="http://schemas.microsoft.com/office/powerpoint/2010/main" Requires="p14">
          <p:contentPart p14:bwMode="auto" r:id="rId25">
            <p14:nvContentPartPr>
              <p14:cNvPr id="1049824" name=""/>
              <p14:cNvContentPartPr/>
              <p14:nvPr/>
            </p14:nvContentPartPr>
            <p14:xfrm>
              <a:off x="1366309" y="5265273"/>
              <a:ext cx="663654" cy="705210"/>
            </p14:xfrm>
          </p:contentPart>
        </mc:Choice>
        <mc:Fallback>
          <p:sp>
            <p:nvSpPr>
              <p:cNvPr id="1049824" name=""/>
              <p:cNvSpPr/>
              <p:nvPr/>
            </p:nvSpPr>
            <p:spPr>
              <a:xfrm>
                <a:off x="1366309" y="5265273"/>
                <a:ext cx="663654" cy="705210"/>
              </a:xfrm>
            </p:spPr>
          </p:sp>
        </mc:Fallback>
      </mc:AlternateContent>
      <mc:AlternateContent xmlns:mc="http://schemas.openxmlformats.org/markup-compatibility/2006">
        <mc:Choice xmlns:p14="http://schemas.microsoft.com/office/powerpoint/2010/main" Requires="p14">
          <p:contentPart p14:bwMode="auto" r:id="rId26">
            <p14:nvContentPartPr>
              <p14:cNvPr id="1049825" name=""/>
              <p14:cNvContentPartPr/>
              <p14:nvPr/>
            </p14:nvContentPartPr>
            <p14:xfrm>
              <a:off x="2055499" y="5855347"/>
              <a:ext cx="148084" cy="229022"/>
            </p14:xfrm>
          </p:contentPart>
        </mc:Choice>
        <mc:Fallback>
          <p:sp>
            <p:nvSpPr>
              <p:cNvPr id="1049825" name=""/>
              <p:cNvSpPr/>
              <p:nvPr/>
            </p:nvSpPr>
            <p:spPr>
              <a:xfrm>
                <a:off x="2055499" y="5855347"/>
                <a:ext cx="148084" cy="229022"/>
              </a:xfrm>
            </p:spPr>
          </p:sp>
        </mc:Fallback>
      </mc:AlternateContent>
      <mc:AlternateContent xmlns:mc="http://schemas.openxmlformats.org/markup-compatibility/2006">
        <mc:Choice xmlns:p14="http://schemas.microsoft.com/office/powerpoint/2010/main" Requires="p14">
          <p:contentPart p14:bwMode="auto" r:id="rId27">
            <p14:nvContentPartPr>
              <p14:cNvPr id="1049826" name=""/>
              <p14:cNvContentPartPr/>
              <p14:nvPr/>
            </p14:nvContentPartPr>
            <p14:xfrm>
              <a:off x="2012396" y="5763135"/>
              <a:ext cx="223946" cy="341452"/>
            </p14:xfrm>
          </p:contentPart>
        </mc:Choice>
        <mc:Fallback>
          <p:sp>
            <p:nvSpPr>
              <p:cNvPr id="1049826" name=""/>
              <p:cNvSpPr/>
              <p:nvPr/>
            </p:nvSpPr>
            <p:spPr>
              <a:xfrm>
                <a:off x="2012396" y="5763135"/>
                <a:ext cx="223946" cy="341452"/>
              </a:xfrm>
            </p:spPr>
          </p:sp>
        </mc:Fallback>
      </mc:AlternateContent>
      <mc:AlternateContent xmlns:mc="http://schemas.openxmlformats.org/markup-compatibility/2006">
        <mc:Choice xmlns:p14="http://schemas.microsoft.com/office/powerpoint/2010/main" Requires="p14">
          <p:contentPart p14:bwMode="auto" r:id="rId28">
            <p14:nvContentPartPr>
              <p14:cNvPr id="1049827" name=""/>
              <p14:cNvContentPartPr/>
              <p14:nvPr/>
            </p14:nvContentPartPr>
            <p14:xfrm>
              <a:off x="1454396" y="1065132"/>
              <a:ext cx="41342" cy="317511"/>
            </p14:xfrm>
          </p:contentPart>
        </mc:Choice>
        <mc:Fallback>
          <p:sp>
            <p:nvSpPr>
              <p:cNvPr id="1049827" name=""/>
              <p:cNvSpPr/>
              <p:nvPr/>
            </p:nvSpPr>
            <p:spPr>
              <a:xfrm>
                <a:off x="1454396" y="1065132"/>
                <a:ext cx="41342" cy="317511"/>
              </a:xfrm>
            </p:spPr>
          </p:sp>
        </mc:Fallback>
      </mc:AlternateContent>
      <mc:AlternateContent xmlns:mc="http://schemas.openxmlformats.org/markup-compatibility/2006">
        <mc:Choice xmlns:p14="http://schemas.microsoft.com/office/powerpoint/2010/main" Requires="p14">
          <p:contentPart p14:bwMode="auto" r:id="rId29">
            <p14:nvContentPartPr>
              <p14:cNvPr id="1049828" name=""/>
              <p14:cNvContentPartPr/>
              <p14:nvPr/>
            </p14:nvContentPartPr>
            <p14:xfrm>
              <a:off x="1495182" y="1027457"/>
              <a:ext cx="276340" cy="463312"/>
            </p14:xfrm>
          </p:contentPart>
        </mc:Choice>
        <mc:Fallback>
          <p:sp>
            <p:nvSpPr>
              <p:cNvPr id="1049828" name=""/>
              <p:cNvSpPr/>
              <p:nvPr/>
            </p:nvSpPr>
            <p:spPr>
              <a:xfrm>
                <a:off x="1495182" y="1027457"/>
                <a:ext cx="276340" cy="463312"/>
              </a:xfrm>
            </p:spPr>
          </p:sp>
        </mc:Fallback>
      </mc:AlternateContent>
      <mc:AlternateContent xmlns:mc="http://schemas.openxmlformats.org/markup-compatibility/2006">
        <mc:Choice xmlns:p14="http://schemas.microsoft.com/office/powerpoint/2010/main" Requires="p14">
          <p:contentPart p14:bwMode="auto" r:id="rId30">
            <p14:nvContentPartPr>
              <p14:cNvPr id="1049829" name=""/>
              <p14:cNvContentPartPr/>
              <p14:nvPr/>
            </p14:nvContentPartPr>
            <p14:xfrm>
              <a:off x="1800882" y="1080192"/>
              <a:ext cx="282243" cy="362728"/>
            </p14:xfrm>
          </p:contentPart>
        </mc:Choice>
        <mc:Fallback>
          <p:sp>
            <p:nvSpPr>
              <p:cNvPr id="1049829" name=""/>
              <p:cNvSpPr/>
              <p:nvPr/>
            </p:nvSpPr>
            <p:spPr>
              <a:xfrm>
                <a:off x="1800882" y="1080192"/>
                <a:ext cx="282243" cy="362728"/>
              </a:xfrm>
            </p:spPr>
          </p:sp>
        </mc:Fallback>
      </mc:AlternateContent>
      <mc:AlternateContent xmlns:mc="http://schemas.openxmlformats.org/markup-compatibility/2006">
        <mc:Choice xmlns:p14="http://schemas.microsoft.com/office/powerpoint/2010/main" Requires="p14">
          <p:contentPart p14:bwMode="auto" r:id="rId31">
            <p14:nvContentPartPr>
              <p14:cNvPr id="1049830" name=""/>
              <p14:cNvContentPartPr/>
              <p14:nvPr/>
            </p14:nvContentPartPr>
            <p14:xfrm>
              <a:off x="2121186" y="1059336"/>
              <a:ext cx="35550" cy="498711"/>
            </p14:xfrm>
          </p:contentPart>
        </mc:Choice>
        <mc:Fallback>
          <p:sp>
            <p:nvSpPr>
              <p:cNvPr id="1049830" name=""/>
              <p:cNvSpPr/>
              <p:nvPr/>
            </p:nvSpPr>
            <p:spPr>
              <a:xfrm>
                <a:off x="2121186" y="1059336"/>
                <a:ext cx="35550" cy="498711"/>
              </a:xfrm>
            </p:spPr>
          </p:sp>
        </mc:Fallback>
      </mc:AlternateContent>
      <mc:AlternateContent xmlns:mc="http://schemas.openxmlformats.org/markup-compatibility/2006">
        <mc:Choice xmlns:p14="http://schemas.microsoft.com/office/powerpoint/2010/main" Requires="p14">
          <p:contentPart p14:bwMode="auto" r:id="rId32">
            <p14:nvContentPartPr>
              <p14:cNvPr id="1049831" name=""/>
              <p14:cNvContentPartPr/>
              <p14:nvPr/>
            </p14:nvContentPartPr>
            <p14:xfrm>
              <a:off x="2101767" y="969496"/>
              <a:ext cx="171880" cy="310009"/>
            </p14:xfrm>
          </p:contentPart>
        </mc:Choice>
        <mc:Fallback>
          <p:sp>
            <p:nvSpPr>
              <p:cNvPr id="1049831" name=""/>
              <p:cNvSpPr/>
              <p:nvPr/>
            </p:nvSpPr>
            <p:spPr>
              <a:xfrm>
                <a:off x="2101767" y="969496"/>
                <a:ext cx="171880" cy="310009"/>
              </a:xfrm>
            </p:spPr>
          </p:sp>
        </mc:Fallback>
      </mc:AlternateContent>
      <mc:AlternateContent xmlns:mc="http://schemas.openxmlformats.org/markup-compatibility/2006">
        <mc:Choice xmlns:p14="http://schemas.microsoft.com/office/powerpoint/2010/main" Requires="p14">
          <p:contentPart p14:bwMode="auto" r:id="rId33">
            <p14:nvContentPartPr>
              <p14:cNvPr id="1049832" name=""/>
              <p14:cNvContentPartPr/>
              <p14:nvPr/>
            </p14:nvContentPartPr>
            <p14:xfrm>
              <a:off x="2347953" y="1117652"/>
              <a:ext cx="280363" cy="348840"/>
            </p14:xfrm>
          </p:contentPart>
        </mc:Choice>
        <mc:Fallback>
          <p:sp>
            <p:nvSpPr>
              <p:cNvPr id="1049832" name=""/>
              <p:cNvSpPr/>
              <p:nvPr/>
            </p:nvSpPr>
            <p:spPr>
              <a:xfrm>
                <a:off x="2347953" y="1117652"/>
                <a:ext cx="280363" cy="348840"/>
              </a:xfrm>
            </p:spPr>
          </p:sp>
        </mc:Fallback>
      </mc:AlternateContent>
      <mc:AlternateContent xmlns:mc="http://schemas.openxmlformats.org/markup-compatibility/2006">
        <mc:Choice xmlns:p14="http://schemas.microsoft.com/office/powerpoint/2010/main" Requires="p14">
          <p:contentPart p14:bwMode="auto" r:id="rId34">
            <p14:nvContentPartPr>
              <p14:cNvPr id="1049833" name=""/>
              <p14:cNvContentPartPr/>
              <p14:nvPr/>
            </p14:nvContentPartPr>
            <p14:xfrm>
              <a:off x="2709324" y="1204109"/>
              <a:ext cx="121144" cy="37805"/>
            </p14:xfrm>
          </p:contentPart>
        </mc:Choice>
        <mc:Fallback>
          <p:sp>
            <p:nvSpPr>
              <p:cNvPr id="1049833" name=""/>
              <p:cNvSpPr/>
              <p:nvPr/>
            </p:nvSpPr>
            <p:spPr>
              <a:xfrm>
                <a:off x="2709324" y="1204109"/>
                <a:ext cx="121144" cy="37805"/>
              </a:xfrm>
            </p:spPr>
          </p:sp>
        </mc:Fallback>
      </mc:AlternateContent>
      <mc:AlternateContent xmlns:mc="http://schemas.openxmlformats.org/markup-compatibility/2006">
        <mc:Choice xmlns:p14="http://schemas.microsoft.com/office/powerpoint/2010/main" Requires="p14">
          <p:contentPart p14:bwMode="auto" r:id="rId35">
            <p14:nvContentPartPr>
              <p14:cNvPr id="1049834" name=""/>
              <p14:cNvContentPartPr/>
              <p14:nvPr/>
            </p14:nvContentPartPr>
            <p14:xfrm>
              <a:off x="2631209" y="1366818"/>
              <a:ext cx="192038" cy="48981"/>
            </p14:xfrm>
          </p:contentPart>
        </mc:Choice>
        <mc:Fallback>
          <p:sp>
            <p:nvSpPr>
              <p:cNvPr id="1049834" name=""/>
              <p:cNvSpPr/>
              <p:nvPr/>
            </p:nvSpPr>
            <p:spPr>
              <a:xfrm>
                <a:off x="2631209" y="1366818"/>
                <a:ext cx="192038" cy="48981"/>
              </a:xfrm>
            </p:spPr>
          </p:sp>
        </mc:Fallback>
      </mc:AlternateContent>
      <mc:AlternateContent xmlns:mc="http://schemas.openxmlformats.org/markup-compatibility/2006">
        <mc:Choice xmlns:p14="http://schemas.microsoft.com/office/powerpoint/2010/main" Requires="p14">
          <p:contentPart p14:bwMode="auto" r:id="rId36">
            <p14:nvContentPartPr>
              <p14:cNvPr id="1049835" name=""/>
              <p14:cNvContentPartPr/>
              <p14:nvPr/>
            </p14:nvContentPartPr>
            <p14:xfrm>
              <a:off x="3112669" y="809417"/>
              <a:ext cx="458936" cy="335538"/>
            </p14:xfrm>
          </p:contentPart>
        </mc:Choice>
        <mc:Fallback>
          <p:sp>
            <p:nvSpPr>
              <p:cNvPr id="1049835" name=""/>
              <p:cNvSpPr/>
              <p:nvPr/>
            </p:nvSpPr>
            <p:spPr>
              <a:xfrm>
                <a:off x="3112669" y="809417"/>
                <a:ext cx="458936" cy="335538"/>
              </a:xfrm>
            </p:spPr>
          </p:sp>
        </mc:Fallback>
      </mc:AlternateContent>
      <mc:AlternateContent xmlns:mc="http://schemas.openxmlformats.org/markup-compatibility/2006">
        <mc:Choice xmlns:p14="http://schemas.microsoft.com/office/powerpoint/2010/main" Requires="p14">
          <p:contentPart p14:bwMode="auto" r:id="rId37">
            <p14:nvContentPartPr>
              <p14:cNvPr id="1049836" name=""/>
              <p14:cNvContentPartPr/>
              <p14:nvPr/>
            </p14:nvContentPartPr>
            <p14:xfrm>
              <a:off x="2944998" y="1247753"/>
              <a:ext cx="930290" cy="106380"/>
            </p14:xfrm>
          </p:contentPart>
        </mc:Choice>
        <mc:Fallback>
          <p:sp>
            <p:nvSpPr>
              <p:cNvPr id="1049836" name=""/>
              <p:cNvSpPr/>
              <p:nvPr/>
            </p:nvSpPr>
            <p:spPr>
              <a:xfrm>
                <a:off x="2944998" y="1247753"/>
                <a:ext cx="930290" cy="106380"/>
              </a:xfrm>
            </p:spPr>
          </p:sp>
        </mc:Fallback>
      </mc:AlternateContent>
      <mc:AlternateContent xmlns:mc="http://schemas.openxmlformats.org/markup-compatibility/2006">
        <mc:Choice xmlns:p14="http://schemas.microsoft.com/office/powerpoint/2010/main" Requires="p14">
          <p:contentPart p14:bwMode="auto" r:id="rId38">
            <p14:nvContentPartPr>
              <p14:cNvPr id="1049837" name=""/>
              <p14:cNvContentPartPr/>
              <p14:nvPr/>
            </p14:nvContentPartPr>
            <p14:xfrm>
              <a:off x="3153303" y="783297"/>
              <a:ext cx="336828" cy="89756"/>
            </p14:xfrm>
          </p:contentPart>
        </mc:Choice>
        <mc:Fallback>
          <p:sp>
            <p:nvSpPr>
              <p:cNvPr id="1049837" name=""/>
              <p:cNvSpPr/>
              <p:nvPr/>
            </p:nvSpPr>
            <p:spPr>
              <a:xfrm>
                <a:off x="3153303" y="783297"/>
                <a:ext cx="336828" cy="89756"/>
              </a:xfrm>
            </p:spPr>
          </p:sp>
        </mc:Fallback>
      </mc:AlternateContent>
      <mc:AlternateContent xmlns:mc="http://schemas.openxmlformats.org/markup-compatibility/2006">
        <mc:Choice xmlns:p14="http://schemas.microsoft.com/office/powerpoint/2010/main" Requires="p14">
          <p:contentPart p14:bwMode="auto" r:id="rId39">
            <p14:nvContentPartPr>
              <p14:cNvPr id="1049838" name=""/>
              <p14:cNvContentPartPr/>
              <p14:nvPr/>
            </p14:nvContentPartPr>
            <p14:xfrm>
              <a:off x="3193807" y="806742"/>
              <a:ext cx="323361" cy="80801"/>
            </p14:xfrm>
          </p:contentPart>
        </mc:Choice>
        <mc:Fallback>
          <p:sp>
            <p:nvSpPr>
              <p:cNvPr id="1049838" name=""/>
              <p:cNvSpPr/>
              <p:nvPr/>
            </p:nvSpPr>
            <p:spPr>
              <a:xfrm>
                <a:off x="3193807" y="806742"/>
                <a:ext cx="323361" cy="80801"/>
              </a:xfrm>
            </p:spPr>
          </p:sp>
        </mc:Fallback>
      </mc:AlternateContent>
      <mc:AlternateContent xmlns:mc="http://schemas.openxmlformats.org/markup-compatibility/2006">
        <mc:Choice xmlns:p14="http://schemas.microsoft.com/office/powerpoint/2010/main" Requires="p14">
          <p:contentPart p14:bwMode="auto" r:id="rId40">
            <p14:nvContentPartPr>
              <p14:cNvPr id="1049839" name=""/>
              <p14:cNvContentPartPr/>
              <p14:nvPr/>
            </p14:nvContentPartPr>
            <p14:xfrm>
              <a:off x="3216952" y="771103"/>
              <a:ext cx="274136" cy="130930"/>
            </p14:xfrm>
          </p:contentPart>
        </mc:Choice>
        <mc:Fallback>
          <p:sp>
            <p:nvSpPr>
              <p:cNvPr id="1049839" name=""/>
              <p:cNvSpPr/>
              <p:nvPr/>
            </p:nvSpPr>
            <p:spPr>
              <a:xfrm>
                <a:off x="3216952" y="771103"/>
                <a:ext cx="274136" cy="130930"/>
              </a:xfrm>
            </p:spPr>
          </p:sp>
        </mc:Fallback>
      </mc:AlternateContent>
      <mc:AlternateContent xmlns:mc="http://schemas.openxmlformats.org/markup-compatibility/2006">
        <mc:Choice xmlns:p14="http://schemas.microsoft.com/office/powerpoint/2010/main" Requires="p14">
          <p:contentPart p14:bwMode="auto" r:id="rId41">
            <p14:nvContentPartPr>
              <p14:cNvPr id="1049840" name=""/>
              <p14:cNvContentPartPr/>
              <p14:nvPr/>
            </p14:nvContentPartPr>
            <p14:xfrm>
              <a:off x="3020131" y="1472955"/>
              <a:ext cx="286253" cy="387354"/>
            </p14:xfrm>
          </p:contentPart>
        </mc:Choice>
        <mc:Fallback>
          <p:sp>
            <p:nvSpPr>
              <p:cNvPr id="1049840" name=""/>
              <p:cNvSpPr/>
              <p:nvPr/>
            </p:nvSpPr>
            <p:spPr>
              <a:xfrm>
                <a:off x="3020131" y="1472955"/>
                <a:ext cx="286253" cy="387354"/>
              </a:xfrm>
            </p:spPr>
          </p:sp>
        </mc:Fallback>
      </mc:AlternateContent>
      <mc:AlternateContent xmlns:mc="http://schemas.openxmlformats.org/markup-compatibility/2006">
        <mc:Choice xmlns:p14="http://schemas.microsoft.com/office/powerpoint/2010/main" Requires="p14">
          <p:contentPart p14:bwMode="auto" r:id="rId42">
            <p14:nvContentPartPr>
              <p14:cNvPr id="1049841" name=""/>
              <p14:cNvContentPartPr/>
              <p14:nvPr/>
            </p14:nvContentPartPr>
            <p14:xfrm>
              <a:off x="3327078" y="1519324"/>
              <a:ext cx="268873" cy="222057"/>
            </p14:xfrm>
          </p:contentPart>
        </mc:Choice>
        <mc:Fallback>
          <p:sp>
            <p:nvSpPr>
              <p:cNvPr id="1049841" name=""/>
              <p:cNvSpPr/>
              <p:nvPr/>
            </p:nvSpPr>
            <p:spPr>
              <a:xfrm>
                <a:off x="3327078" y="1519324"/>
                <a:ext cx="268873" cy="222057"/>
              </a:xfrm>
            </p:spPr>
          </p:sp>
        </mc:Fallback>
      </mc:AlternateContent>
      <mc:AlternateContent xmlns:mc="http://schemas.openxmlformats.org/markup-compatibility/2006">
        <mc:Choice xmlns:p14="http://schemas.microsoft.com/office/powerpoint/2010/main" Requires="p14">
          <p:contentPart p14:bwMode="auto" r:id="rId43">
            <p14:nvContentPartPr>
              <p14:cNvPr id="1049842" name=""/>
              <p14:cNvContentPartPr/>
              <p14:nvPr/>
            </p14:nvContentPartPr>
            <p14:xfrm>
              <a:off x="3292173" y="1475853"/>
              <a:ext cx="253557" cy="218521"/>
            </p14:xfrm>
          </p:contentPart>
        </mc:Choice>
        <mc:Fallback>
          <p:sp>
            <p:nvSpPr>
              <p:cNvPr id="1049842" name=""/>
              <p:cNvSpPr/>
              <p:nvPr/>
            </p:nvSpPr>
            <p:spPr>
              <a:xfrm>
                <a:off x="3292173" y="1475853"/>
                <a:ext cx="253557" cy="218521"/>
              </a:xfrm>
            </p:spPr>
          </p:sp>
        </mc:Fallback>
      </mc:AlternateContent>
      <mc:AlternateContent xmlns:mc="http://schemas.openxmlformats.org/markup-compatibility/2006">
        <mc:Choice xmlns:p14="http://schemas.microsoft.com/office/powerpoint/2010/main" Requires="p14">
          <p:contentPart p14:bwMode="auto" r:id="rId44">
            <p14:nvContentPartPr>
              <p14:cNvPr id="1049843" name=""/>
              <p14:cNvContentPartPr/>
              <p14:nvPr/>
            </p14:nvContentPartPr>
            <p14:xfrm>
              <a:off x="3732537" y="1348338"/>
              <a:ext cx="2284" cy="545085"/>
            </p14:xfrm>
          </p:contentPart>
        </mc:Choice>
        <mc:Fallback>
          <p:sp>
            <p:nvSpPr>
              <p:cNvPr id="1049843" name=""/>
              <p:cNvSpPr/>
              <p:nvPr/>
            </p:nvSpPr>
            <p:spPr>
              <a:xfrm>
                <a:off x="3732537" y="1348338"/>
                <a:ext cx="2284" cy="545085"/>
              </a:xfrm>
            </p:spPr>
          </p:sp>
        </mc:Fallback>
      </mc:AlternateContent>
      <mc:AlternateContent xmlns:mc="http://schemas.openxmlformats.org/markup-compatibility/2006">
        <mc:Choice xmlns:p14="http://schemas.microsoft.com/office/powerpoint/2010/main" Requires="p14">
          <p:contentPart p14:bwMode="auto" r:id="rId45">
            <p14:nvContentPartPr>
              <p14:cNvPr id="1049844" name=""/>
              <p14:cNvContentPartPr/>
              <p14:nvPr/>
            </p14:nvContentPartPr>
            <p14:xfrm>
              <a:off x="3905516" y="1499038"/>
              <a:ext cx="143684" cy="282411"/>
            </p14:xfrm>
          </p:contentPart>
        </mc:Choice>
        <mc:Fallback>
          <p:sp>
            <p:nvSpPr>
              <p:cNvPr id="1049844" name=""/>
              <p:cNvSpPr/>
              <p:nvPr/>
            </p:nvSpPr>
            <p:spPr>
              <a:xfrm>
                <a:off x="3905516" y="1499038"/>
                <a:ext cx="143684" cy="282411"/>
              </a:xfrm>
            </p:spPr>
          </p:sp>
        </mc:Fallback>
      </mc:AlternateContent>
      <mc:AlternateContent xmlns:mc="http://schemas.openxmlformats.org/markup-compatibility/2006">
        <mc:Choice xmlns:p14="http://schemas.microsoft.com/office/powerpoint/2010/main" Requires="p14">
          <p:contentPart p14:bwMode="auto" r:id="rId46">
            <p14:nvContentPartPr>
              <p14:cNvPr id="1049845" name=""/>
              <p14:cNvContentPartPr/>
              <p14:nvPr/>
            </p14:nvContentPartPr>
            <p14:xfrm>
              <a:off x="4047374" y="1157065"/>
              <a:ext cx="176384" cy="400191"/>
            </p14:xfrm>
          </p:contentPart>
        </mc:Choice>
        <mc:Fallback>
          <p:sp>
            <p:nvSpPr>
              <p:cNvPr id="1049845" name=""/>
              <p:cNvSpPr/>
              <p:nvPr/>
            </p:nvSpPr>
            <p:spPr>
              <a:xfrm>
                <a:off x="4047374" y="1157065"/>
                <a:ext cx="176384" cy="400191"/>
              </a:xfrm>
            </p:spPr>
          </p:sp>
        </mc:Fallback>
      </mc:AlternateContent>
      <mc:AlternateContent xmlns:mc="http://schemas.openxmlformats.org/markup-compatibility/2006">
        <mc:Choice xmlns:p14="http://schemas.microsoft.com/office/powerpoint/2010/main" Requires="p14">
          <p:contentPart p14:bwMode="auto" r:id="rId47">
            <p14:nvContentPartPr>
              <p14:cNvPr id="1049846" name=""/>
              <p14:cNvContentPartPr/>
              <p14:nvPr/>
            </p14:nvContentPartPr>
            <p14:xfrm>
              <a:off x="4643644" y="850631"/>
              <a:ext cx="183303" cy="289899"/>
            </p14:xfrm>
          </p:contentPart>
        </mc:Choice>
        <mc:Fallback>
          <p:sp>
            <p:nvSpPr>
              <p:cNvPr id="1049846" name=""/>
              <p:cNvSpPr/>
              <p:nvPr/>
            </p:nvSpPr>
            <p:spPr>
              <a:xfrm>
                <a:off x="4643644" y="850631"/>
                <a:ext cx="183303" cy="289899"/>
              </a:xfrm>
            </p:spPr>
          </p:sp>
        </mc:Fallback>
      </mc:AlternateContent>
      <mc:AlternateContent xmlns:mc="http://schemas.openxmlformats.org/markup-compatibility/2006">
        <mc:Choice xmlns:p14="http://schemas.microsoft.com/office/powerpoint/2010/main" Requires="p14">
          <p:contentPart p14:bwMode="auto" r:id="rId48">
            <p14:nvContentPartPr>
              <p14:cNvPr id="1049847" name=""/>
              <p14:cNvContentPartPr/>
              <p14:nvPr/>
            </p14:nvContentPartPr>
            <p14:xfrm>
              <a:off x="4890166" y="833795"/>
              <a:ext cx="16875" cy="397819"/>
            </p14:xfrm>
          </p:contentPart>
        </mc:Choice>
        <mc:Fallback>
          <p:sp>
            <p:nvSpPr>
              <p:cNvPr id="1049847" name=""/>
              <p:cNvSpPr/>
              <p:nvPr/>
            </p:nvSpPr>
            <p:spPr>
              <a:xfrm>
                <a:off x="4890166" y="833795"/>
                <a:ext cx="16875" cy="397819"/>
              </a:xfrm>
            </p:spPr>
          </p:sp>
        </mc:Fallback>
      </mc:AlternateContent>
      <mc:AlternateContent xmlns:mc="http://schemas.openxmlformats.org/markup-compatibility/2006">
        <mc:Choice xmlns:p14="http://schemas.microsoft.com/office/powerpoint/2010/main" Requires="p14">
          <p:contentPart p14:bwMode="auto" r:id="rId49">
            <p14:nvContentPartPr>
              <p14:cNvPr id="1049848" name=""/>
              <p14:cNvContentPartPr/>
              <p14:nvPr/>
            </p14:nvContentPartPr>
            <p14:xfrm>
              <a:off x="4882088" y="831038"/>
              <a:ext cx="165792" cy="205365"/>
            </p14:xfrm>
          </p:contentPart>
        </mc:Choice>
        <mc:Fallback>
          <p:sp>
            <p:nvSpPr>
              <p:cNvPr id="1049848" name=""/>
              <p:cNvSpPr/>
              <p:nvPr/>
            </p:nvSpPr>
            <p:spPr>
              <a:xfrm>
                <a:off x="4882088" y="831038"/>
                <a:ext cx="165792" cy="205365"/>
              </a:xfrm>
            </p:spPr>
          </p:sp>
        </mc:Fallback>
      </mc:AlternateContent>
      <mc:AlternateContent xmlns:mc="http://schemas.openxmlformats.org/markup-compatibility/2006">
        <mc:Choice xmlns:p14="http://schemas.microsoft.com/office/powerpoint/2010/main" Requires="p14">
          <p:contentPart p14:bwMode="auto" r:id="rId50">
            <p14:nvContentPartPr>
              <p14:cNvPr id="1049849" name=""/>
              <p14:cNvContentPartPr/>
              <p14:nvPr/>
            </p14:nvContentPartPr>
            <p14:xfrm>
              <a:off x="5162121" y="862170"/>
              <a:ext cx="204528" cy="279011"/>
            </p14:xfrm>
          </p:contentPart>
        </mc:Choice>
        <mc:Fallback>
          <p:sp>
            <p:nvSpPr>
              <p:cNvPr id="1049849" name=""/>
              <p:cNvSpPr/>
              <p:nvPr/>
            </p:nvSpPr>
            <p:spPr>
              <a:xfrm>
                <a:off x="5162121" y="862170"/>
                <a:ext cx="204528" cy="279011"/>
              </a:xfrm>
            </p:spPr>
          </p:sp>
        </mc:Fallback>
      </mc:AlternateContent>
      <mc:AlternateContent xmlns:mc="http://schemas.openxmlformats.org/markup-compatibility/2006">
        <mc:Choice xmlns:p14="http://schemas.microsoft.com/office/powerpoint/2010/main" Requires="p14">
          <p:contentPart p14:bwMode="auto" r:id="rId51">
            <p14:nvContentPartPr>
              <p14:cNvPr id="1049850" name=""/>
              <p14:cNvContentPartPr/>
              <p14:nvPr/>
            </p14:nvContentPartPr>
            <p14:xfrm>
              <a:off x="5139940" y="858791"/>
              <a:ext cx="184331" cy="55547"/>
            </p14:xfrm>
          </p:contentPart>
        </mc:Choice>
        <mc:Fallback>
          <p:sp>
            <p:nvSpPr>
              <p:cNvPr id="1049850" name=""/>
              <p:cNvSpPr/>
              <p:nvPr/>
            </p:nvSpPr>
            <p:spPr>
              <a:xfrm>
                <a:off x="5139940" y="858791"/>
                <a:ext cx="184331" cy="55547"/>
              </a:xfrm>
            </p:spPr>
          </p:sp>
        </mc:Fallback>
      </mc:AlternateContent>
      <mc:AlternateContent xmlns:mc="http://schemas.openxmlformats.org/markup-compatibility/2006">
        <mc:Choice xmlns:p14="http://schemas.microsoft.com/office/powerpoint/2010/main" Requires="p14">
          <p:contentPart p14:bwMode="auto" r:id="rId52">
            <p14:nvContentPartPr>
              <p14:cNvPr id="1049851" name=""/>
              <p14:cNvContentPartPr/>
              <p14:nvPr/>
            </p14:nvContentPartPr>
            <p14:xfrm>
              <a:off x="5134395" y="853236"/>
              <a:ext cx="179873" cy="49992"/>
            </p14:xfrm>
          </p:contentPart>
        </mc:Choice>
        <mc:Fallback>
          <p:sp>
            <p:nvSpPr>
              <p:cNvPr id="1049851" name=""/>
              <p:cNvSpPr/>
              <p:nvPr/>
            </p:nvSpPr>
            <p:spPr>
              <a:xfrm>
                <a:off x="5134395" y="853236"/>
                <a:ext cx="179873" cy="49992"/>
              </a:xfrm>
            </p:spPr>
          </p:sp>
        </mc:Fallback>
      </mc:AlternateContent>
      <mc:AlternateContent xmlns:mc="http://schemas.openxmlformats.org/markup-compatibility/2006">
        <mc:Choice xmlns:p14="http://schemas.microsoft.com/office/powerpoint/2010/main" Requires="p14">
          <p:contentPart p14:bwMode="auto" r:id="rId53">
            <p14:nvContentPartPr>
              <p14:cNvPr id="1049852" name=""/>
              <p14:cNvContentPartPr/>
              <p14:nvPr/>
            </p14:nvContentPartPr>
            <p14:xfrm>
              <a:off x="5210021" y="891796"/>
              <a:ext cx="13097" cy="274193"/>
            </p14:xfrm>
          </p:contentPart>
        </mc:Choice>
        <mc:Fallback>
          <p:sp>
            <p:nvSpPr>
              <p:cNvPr id="1049852" name=""/>
              <p:cNvSpPr/>
              <p:nvPr/>
            </p:nvSpPr>
            <p:spPr>
              <a:xfrm>
                <a:off x="5210021" y="891796"/>
                <a:ext cx="13097" cy="274193"/>
              </a:xfrm>
            </p:spPr>
          </p:sp>
        </mc:Fallback>
      </mc:AlternateContent>
      <mc:AlternateContent xmlns:mc="http://schemas.openxmlformats.org/markup-compatibility/2006">
        <mc:Choice xmlns:p14="http://schemas.microsoft.com/office/powerpoint/2010/main" Requires="p14">
          <p:contentPart p14:bwMode="auto" r:id="rId54">
            <p14:nvContentPartPr>
              <p14:cNvPr id="1049853" name=""/>
              <p14:cNvContentPartPr/>
              <p14:nvPr/>
            </p14:nvContentPartPr>
            <p14:xfrm>
              <a:off x="5195734" y="817183"/>
              <a:ext cx="46793" cy="328184"/>
            </p14:xfrm>
          </p:contentPart>
        </mc:Choice>
        <mc:Fallback>
          <p:sp>
            <p:nvSpPr>
              <p:cNvPr id="1049853" name=""/>
              <p:cNvSpPr/>
              <p:nvPr/>
            </p:nvSpPr>
            <p:spPr>
              <a:xfrm>
                <a:off x="5195734" y="817183"/>
                <a:ext cx="46793" cy="328184"/>
              </a:xfrm>
            </p:spPr>
          </p:sp>
        </mc:Fallback>
      </mc:AlternateContent>
      <mc:AlternateContent xmlns:mc="http://schemas.openxmlformats.org/markup-compatibility/2006">
        <mc:Choice xmlns:p14="http://schemas.microsoft.com/office/powerpoint/2010/main" Requires="p14">
          <p:contentPart p14:bwMode="auto" r:id="rId55">
            <p14:nvContentPartPr>
              <p14:cNvPr id="1049854" name=""/>
              <p14:cNvContentPartPr/>
              <p14:nvPr/>
            </p14:nvContentPartPr>
            <p14:xfrm>
              <a:off x="5017946" y="1175409"/>
              <a:ext cx="335965" cy="5554"/>
            </p14:xfrm>
          </p:contentPart>
        </mc:Choice>
        <mc:Fallback>
          <p:sp>
            <p:nvSpPr>
              <p:cNvPr id="1049854" name=""/>
              <p:cNvSpPr/>
              <p:nvPr/>
            </p:nvSpPr>
            <p:spPr>
              <a:xfrm>
                <a:off x="5017946" y="1175409"/>
                <a:ext cx="335965" cy="5554"/>
              </a:xfrm>
            </p:spPr>
          </p:sp>
        </mc:Fallback>
      </mc:AlternateContent>
      <mc:AlternateContent xmlns:mc="http://schemas.openxmlformats.org/markup-compatibility/2006">
        <mc:Choice xmlns:p14="http://schemas.microsoft.com/office/powerpoint/2010/main" Requires="p14">
          <p:contentPart p14:bwMode="auto" r:id="rId56">
            <p14:nvContentPartPr>
              <p14:cNvPr id="1049855" name=""/>
              <p14:cNvContentPartPr/>
              <p14:nvPr/>
            </p14:nvContentPartPr>
            <p14:xfrm>
              <a:off x="5040127" y="1167077"/>
              <a:ext cx="288124" cy="5554"/>
            </p14:xfrm>
          </p:contentPart>
        </mc:Choice>
        <mc:Fallback>
          <p:sp>
            <p:nvSpPr>
              <p:cNvPr id="1049855" name=""/>
              <p:cNvSpPr/>
              <p:nvPr/>
            </p:nvSpPr>
            <p:spPr>
              <a:xfrm>
                <a:off x="5040127" y="1167077"/>
                <a:ext cx="288124" cy="5554"/>
              </a:xfrm>
            </p:spPr>
          </p:sp>
        </mc:Fallback>
      </mc:AlternateContent>
      <mc:AlternateContent xmlns:mc="http://schemas.openxmlformats.org/markup-compatibility/2006">
        <mc:Choice xmlns:p14="http://schemas.microsoft.com/office/powerpoint/2010/main" Requires="p14">
          <p:contentPart p14:bwMode="auto" r:id="rId57">
            <p14:nvContentPartPr>
              <p14:cNvPr id="1049856" name=""/>
              <p14:cNvContentPartPr/>
              <p14:nvPr/>
            </p14:nvContentPartPr>
            <p14:xfrm>
              <a:off x="5442154" y="875536"/>
              <a:ext cx="219510" cy="22138"/>
            </p14:xfrm>
          </p:contentPart>
        </mc:Choice>
        <mc:Fallback>
          <p:sp>
            <p:nvSpPr>
              <p:cNvPr id="1049856" name=""/>
              <p:cNvSpPr/>
              <p:nvPr/>
            </p:nvSpPr>
            <p:spPr>
              <a:xfrm>
                <a:off x="5442154" y="875536"/>
                <a:ext cx="219510" cy="22138"/>
              </a:xfrm>
            </p:spPr>
          </p:sp>
        </mc:Fallback>
      </mc:AlternateContent>
      <mc:AlternateContent xmlns:mc="http://schemas.openxmlformats.org/markup-compatibility/2006">
        <mc:Choice xmlns:p14="http://schemas.microsoft.com/office/powerpoint/2010/main" Requires="p14">
          <p:contentPart p14:bwMode="auto" r:id="rId58">
            <p14:nvContentPartPr>
              <p14:cNvPr id="1049857" name=""/>
              <p14:cNvContentPartPr/>
              <p14:nvPr/>
            </p14:nvContentPartPr>
            <p14:xfrm>
              <a:off x="5436609" y="1022655"/>
              <a:ext cx="260996" cy="33328"/>
            </p14:xfrm>
          </p:contentPart>
        </mc:Choice>
        <mc:Fallback>
          <p:sp>
            <p:nvSpPr>
              <p:cNvPr id="1049857" name=""/>
              <p:cNvSpPr/>
              <p:nvPr/>
            </p:nvSpPr>
            <p:spPr>
              <a:xfrm>
                <a:off x="5436609" y="1022655"/>
                <a:ext cx="260996" cy="33328"/>
              </a:xfrm>
            </p:spPr>
          </p:sp>
        </mc:Fallback>
      </mc:AlternateContent>
      <mc:AlternateContent xmlns:mc="http://schemas.openxmlformats.org/markup-compatibility/2006">
        <mc:Choice xmlns:p14="http://schemas.microsoft.com/office/powerpoint/2010/main" Requires="p14">
          <p:contentPart p14:bwMode="auto" r:id="rId59">
            <p14:nvContentPartPr>
              <p14:cNvPr id="1049858" name=""/>
              <p14:cNvContentPartPr/>
              <p14:nvPr/>
            </p14:nvContentPartPr>
            <p14:xfrm>
              <a:off x="5911534" y="677623"/>
              <a:ext cx="145392" cy="130487"/>
            </p14:xfrm>
          </p:contentPart>
        </mc:Choice>
        <mc:Fallback>
          <p:sp>
            <p:nvSpPr>
              <p:cNvPr id="1049858" name=""/>
              <p:cNvSpPr/>
              <p:nvPr/>
            </p:nvSpPr>
            <p:spPr>
              <a:xfrm>
                <a:off x="5911534" y="677623"/>
                <a:ext cx="145392" cy="130487"/>
              </a:xfrm>
            </p:spPr>
          </p:sp>
        </mc:Fallback>
      </mc:AlternateContent>
      <mc:AlternateContent xmlns:mc="http://schemas.openxmlformats.org/markup-compatibility/2006">
        <mc:Choice xmlns:p14="http://schemas.microsoft.com/office/powerpoint/2010/main" Requires="p14">
          <p:contentPart p14:bwMode="auto" r:id="rId60">
            <p14:nvContentPartPr>
              <p14:cNvPr id="1049859" name=""/>
              <p14:cNvContentPartPr/>
              <p14:nvPr/>
            </p14:nvContentPartPr>
            <p14:xfrm>
              <a:off x="5783839" y="914450"/>
              <a:ext cx="329671" cy="73518"/>
            </p14:xfrm>
          </p:contentPart>
        </mc:Choice>
        <mc:Fallback>
          <p:sp>
            <p:nvSpPr>
              <p:cNvPr id="1049859" name=""/>
              <p:cNvSpPr/>
              <p:nvPr/>
            </p:nvSpPr>
            <p:spPr>
              <a:xfrm>
                <a:off x="5783839" y="914450"/>
                <a:ext cx="329671" cy="73518"/>
              </a:xfrm>
            </p:spPr>
          </p:sp>
        </mc:Fallback>
      </mc:AlternateContent>
      <mc:AlternateContent xmlns:mc="http://schemas.openxmlformats.org/markup-compatibility/2006">
        <mc:Choice xmlns:p14="http://schemas.microsoft.com/office/powerpoint/2010/main" Requires="p14">
          <p:contentPart p14:bwMode="auto" r:id="rId61">
            <p14:nvContentPartPr>
              <p14:cNvPr id="1049860" name=""/>
              <p14:cNvContentPartPr/>
              <p14:nvPr/>
            </p14:nvContentPartPr>
            <p14:xfrm>
              <a:off x="5930787" y="970561"/>
              <a:ext cx="121204" cy="14630"/>
            </p14:xfrm>
          </p:contentPart>
        </mc:Choice>
        <mc:Fallback>
          <p:sp>
            <p:nvSpPr>
              <p:cNvPr id="1049860" name=""/>
              <p:cNvSpPr/>
              <p:nvPr/>
            </p:nvSpPr>
            <p:spPr>
              <a:xfrm>
                <a:off x="5930787" y="970561"/>
                <a:ext cx="121204" cy="14630"/>
              </a:xfrm>
            </p:spPr>
          </p:sp>
        </mc:Fallback>
      </mc:AlternateContent>
      <mc:AlternateContent xmlns:mc="http://schemas.openxmlformats.org/markup-compatibility/2006">
        <mc:Choice xmlns:p14="http://schemas.microsoft.com/office/powerpoint/2010/main" Requires="p14">
          <p:contentPart p14:bwMode="auto" r:id="rId62">
            <p14:nvContentPartPr>
              <p14:cNvPr id="1049861" name=""/>
              <p14:cNvContentPartPr/>
              <p14:nvPr/>
            </p14:nvContentPartPr>
            <p14:xfrm>
              <a:off x="6001779" y="1010187"/>
              <a:ext cx="28821" cy="134539"/>
            </p14:xfrm>
          </p:contentPart>
        </mc:Choice>
        <mc:Fallback>
          <p:sp>
            <p:nvSpPr>
              <p:cNvPr id="1049861" name=""/>
              <p:cNvSpPr/>
              <p:nvPr/>
            </p:nvSpPr>
            <p:spPr>
              <a:xfrm>
                <a:off x="6001779" y="1010187"/>
                <a:ext cx="28821" cy="134539"/>
              </a:xfrm>
            </p:spPr>
          </p:sp>
        </mc:Fallback>
      </mc:AlternateContent>
      <mc:AlternateContent xmlns:mc="http://schemas.openxmlformats.org/markup-compatibility/2006">
        <mc:Choice xmlns:p14="http://schemas.microsoft.com/office/powerpoint/2010/main" Requires="p14">
          <p:contentPart p14:bwMode="auto" r:id="rId63">
            <p14:nvContentPartPr>
              <p14:cNvPr id="1049862" name=""/>
              <p14:cNvContentPartPr/>
              <p14:nvPr/>
            </p14:nvContentPartPr>
            <p14:xfrm>
              <a:off x="5861472" y="1176900"/>
              <a:ext cx="235868" cy="58252"/>
            </p14:xfrm>
          </p:contentPart>
        </mc:Choice>
        <mc:Fallback>
          <p:sp>
            <p:nvSpPr>
              <p:cNvPr id="1049862" name=""/>
              <p:cNvSpPr/>
              <p:nvPr/>
            </p:nvSpPr>
            <p:spPr>
              <a:xfrm>
                <a:off x="5861472" y="1176900"/>
                <a:ext cx="235868" cy="58252"/>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 presetSubtype="10">
                                  <p:stCondLst>
                                    <p:cond delay="0"/>
                                  </p:stCondLst>
                                  <p:childTnLst>
                                    <p:set>
                                      <p:cBhvr>
                                        <p:cTn dur="1" fill="hold" id="6">
                                          <p:stCondLst>
                                            <p:cond delay="0"/>
                                          </p:stCondLst>
                                        </p:cTn>
                                        <p:tgtEl>
                                          <p:spTgt spid="1048584"/>
                                        </p:tgtEl>
                                        <p:attrNameLst>
                                          <p:attrName>style.visibility</p:attrName>
                                        </p:attrNameLst>
                                      </p:cBhvr>
                                      <p:to>
                                        <p:strVal val="visible"/>
                                      </p:to>
                                    </p:set>
                                    <p:animEffect transition="in" filter="checkerboard(across)">
                                      <p:cBhvr>
                                        <p:cTn dur="500" id="7"/>
                                        <p:tgtEl>
                                          <p:spTgt spid="1048584"/>
                                        </p:tgtEl>
                                      </p:cBhvr>
                                    </p:animEffect>
                                  </p:childTnLst>
                                </p:cTn>
                              </p:par>
                              <p:par>
                                <p:cTn fill="hold" id="8" nodeType="withEffect" presetClass="entr" presetID="5" presetSubtype="10">
                                  <p:stCondLst>
                                    <p:cond delay="0"/>
                                  </p:stCondLst>
                                  <p:childTnLst>
                                    <p:set>
                                      <p:cBhvr>
                                        <p:cTn dur="1" fill="hold" id="9">
                                          <p:stCondLst>
                                            <p:cond delay="0"/>
                                          </p:stCondLst>
                                        </p:cTn>
                                        <p:tgtEl>
                                          <p:spTgt spid="31"/>
                                        </p:tgtEl>
                                        <p:attrNameLst>
                                          <p:attrName>style.visibility</p:attrName>
                                        </p:attrNameLst>
                                      </p:cBhvr>
                                      <p:to>
                                        <p:strVal val="visible"/>
                                      </p:to>
                                    </p:set>
                                    <p:animEffect transition="in" filter="checkerboard(across)">
                                      <p:cBhvr>
                                        <p:cTn dur="500" id="10"/>
                                        <p:tgtEl>
                                          <p:spTgt spid="31"/>
                                        </p:tgtEl>
                                      </p:cBhvr>
                                    </p:animEffect>
                                  </p:childTnLst>
                                </p:cTn>
                              </p:par>
                              <p:par>
                                <p:cTn fill="hold" grpId="0" id="11" nodeType="withEffect" presetClass="entr" presetID="5" presetSubtype="10">
                                  <p:stCondLst>
                                    <p:cond delay="0"/>
                                  </p:stCondLst>
                                  <p:childTnLst>
                                    <p:set>
                                      <p:cBhvr>
                                        <p:cTn dur="1" fill="hold" id="12">
                                          <p:stCondLst>
                                            <p:cond delay="0"/>
                                          </p:stCondLst>
                                        </p:cTn>
                                        <p:tgtEl>
                                          <p:spTgt spid="1048598"/>
                                        </p:tgtEl>
                                        <p:attrNameLst>
                                          <p:attrName>style.visibility</p:attrName>
                                        </p:attrNameLst>
                                      </p:cBhvr>
                                      <p:to>
                                        <p:strVal val="visible"/>
                                      </p:to>
                                    </p:set>
                                    <p:animEffect transition="in" filter="checkerboard(across)">
                                      <p:cBhvr>
                                        <p:cTn dur="500" id="13"/>
                                        <p:tgtEl>
                                          <p:spTgt spid="1048598"/>
                                        </p:tgtEl>
                                      </p:cBhvr>
                                    </p:animEffect>
                                  </p:childTnLst>
                                </p:cTn>
                              </p:par>
                              <p:par>
                                <p:cTn fill="hold" grpId="0" id="14" nodeType="withEffect" presetClass="entr" presetID="5" presetSubtype="10">
                                  <p:stCondLst>
                                    <p:cond delay="0"/>
                                  </p:stCondLst>
                                  <p:childTnLst>
                                    <p:set>
                                      <p:cBhvr>
                                        <p:cTn dur="1" fill="hold" id="15">
                                          <p:stCondLst>
                                            <p:cond delay="0"/>
                                          </p:stCondLst>
                                        </p:cTn>
                                        <p:tgtEl>
                                          <p:spTgt spid="1048599"/>
                                        </p:tgtEl>
                                        <p:attrNameLst>
                                          <p:attrName>style.visibility</p:attrName>
                                        </p:attrNameLst>
                                      </p:cBhvr>
                                      <p:to>
                                        <p:strVal val="visible"/>
                                      </p:to>
                                    </p:set>
                                    <p:animEffect transition="in" filter="checkerboard(across)">
                                      <p:cBhvr>
                                        <p:cTn dur="500" id="16"/>
                                        <p:tgtEl>
                                          <p:spTgt spid="1048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4" grpId="0"/>
      <p:bldP spid="1048598" grpId="0"/>
      <p:bldP spid="104859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782" name="Text Box 3"/>
          <p:cNvSpPr txBox="1">
            <a:spLocks noChangeArrowheads="1"/>
          </p:cNvSpPr>
          <p:nvPr/>
        </p:nvSpPr>
        <p:spPr bwMode="auto">
          <a:xfrm>
            <a:off x="228600" y="1143000"/>
            <a:ext cx="8839200" cy="1169551"/>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dirty="0" sz="2000" i="0" kern="1200" kumimoji="1" lang="zh-CN" noProof="0" normalizeH="0" spc="0" strike="noStrike" u="none" smtClean="0">
                <a:ln>
                  <a:noFill/>
                </a:ln>
                <a:solidFill>
                  <a:srgbClr val="080808"/>
                </a:solidFill>
                <a:effectLst/>
                <a:uLnTx/>
                <a:uFillTx/>
                <a:latin typeface="华文中宋" panose="02010600040101010101" pitchFamily="2" charset="-122"/>
                <a:ea typeface="华文中宋" panose="02010600040101010101" pitchFamily="2" charset="-122"/>
                <a:cs typeface="+mn-cs"/>
              </a:rPr>
              <a:t>例：</a:t>
            </a: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主存容量为</a:t>
            </a:r>
            <a:r>
              <a:rPr altLang="zh-CN" baseline="0" b="1" cap="none" dirty="0" sz="20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1MB</a:t>
            </a: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，缓存容量为</a:t>
            </a:r>
            <a:r>
              <a:rPr altLang="zh-CN" baseline="0" b="1" cap="none" dirty="0" sz="20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32KB</a:t>
            </a: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，每块为</a:t>
            </a:r>
            <a:r>
              <a:rPr altLang="zh-CN" baseline="0" b="1" cap="none" dirty="0" sz="20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64</a:t>
            </a: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个字节，缓存共分</a:t>
            </a:r>
            <a:r>
              <a:rPr altLang="zh-CN" baseline="0" b="1" cap="none" dirty="0" sz="20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128    </a:t>
            </a: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组。</a:t>
            </a:r>
            <a:endParaRPr altLang="zh-CN" baseline="0" b="1" cap="none" dirty="0" sz="20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endParaRPr>
          </a:p>
          <a:p>
            <a:pPr algn="l" defTabSz="914400" eaLnBrk="1" fontAlgn="base" hangingPunct="1" indent="0" latinLnBrk="0" lvl="0" marL="0" marR="0" rtl="0">
              <a:lnSpc>
                <a:spcPct val="100000"/>
              </a:lnSpc>
              <a:spcBef>
                <a:spcPct val="50000"/>
              </a:spcBef>
              <a:spcAft>
                <a:spcPct val="0"/>
              </a:spcAft>
              <a:buClrTx/>
              <a:buSzTx/>
              <a:buFontTx/>
              <a:buNone/>
            </a:pPr>
            <a:endPar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endParaRPr>
          </a:p>
        </p:txBody>
      </p:sp>
      <p:sp>
        <p:nvSpPr>
          <p:cNvPr id="1048783" name="Text Box 4"/>
          <p:cNvSpPr txBox="1">
            <a:spLocks noChangeArrowheads="1"/>
          </p:cNvSpPr>
          <p:nvPr/>
        </p:nvSpPr>
        <p:spPr bwMode="auto">
          <a:xfrm>
            <a:off x="762000" y="1736725"/>
            <a:ext cx="8077200" cy="1311275"/>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请写出：</a:t>
            </a:r>
          </a:p>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    （</a:t>
            </a:r>
            <a:r>
              <a:rPr altLang="zh-CN" baseline="0" b="1" cap="none" dirty="0" sz="20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1</a:t>
            </a: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）主存与</a:t>
            </a:r>
            <a:r>
              <a:rPr altLang="zh-CN" baseline="0" b="1" cap="none" dirty="0" sz="20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Cache</a:t>
            </a: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的格式；</a:t>
            </a:r>
          </a:p>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    （</a:t>
            </a:r>
            <a:r>
              <a:rPr altLang="zh-CN" baseline="0" b="1" cap="none" dirty="0" sz="20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2</a:t>
            </a: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）相关存储器的格式与容量</a:t>
            </a:r>
          </a:p>
        </p:txBody>
      </p:sp>
      <p:sp>
        <p:nvSpPr>
          <p:cNvPr id="1048784" name="Text Box 5"/>
          <p:cNvSpPr txBox="1">
            <a:spLocks noChangeArrowheads="1"/>
          </p:cNvSpPr>
          <p:nvPr/>
        </p:nvSpPr>
        <p:spPr bwMode="auto">
          <a:xfrm>
            <a:off x="265113" y="2895600"/>
            <a:ext cx="1030287" cy="396875"/>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000" i="0" kern="1200" kumimoji="1" lang="zh-CN" noProof="0" normalizeH="0" spc="0" strike="noStrike" u="none" smtClean="0">
                <a:ln>
                  <a:noFill/>
                </a:ln>
                <a:solidFill>
                  <a:srgbClr val="080808"/>
                </a:solidFill>
                <a:effectLst/>
                <a:uLnTx/>
                <a:uFillTx/>
                <a:latin typeface="Times New Roman" panose="02020603050405020304" pitchFamily="18" charset="0"/>
                <a:ea typeface="华文中宋" panose="02010600040101010101" pitchFamily="2" charset="-122"/>
                <a:cs typeface="+mn-cs"/>
              </a:rPr>
              <a:t>解：</a:t>
            </a:r>
          </a:p>
        </p:txBody>
      </p:sp>
      <p:grpSp>
        <p:nvGrpSpPr>
          <p:cNvPr id="171" name="Group 6"/>
          <p:cNvGrpSpPr/>
          <p:nvPr/>
        </p:nvGrpSpPr>
        <p:grpSpPr bwMode="auto">
          <a:xfrm>
            <a:off x="914400" y="3200400"/>
            <a:ext cx="6172200" cy="838200"/>
            <a:chOff x="576" y="1968"/>
            <a:chExt cx="3888" cy="528"/>
          </a:xfrm>
        </p:grpSpPr>
        <p:sp>
          <p:nvSpPr>
            <p:cNvPr id="1048785" name="Text Box 7"/>
            <p:cNvSpPr txBox="1">
              <a:spLocks noChangeArrowheads="1"/>
            </p:cNvSpPr>
            <p:nvPr/>
          </p:nvSpPr>
          <p:spPr bwMode="auto">
            <a:xfrm>
              <a:off x="576" y="2160"/>
              <a:ext cx="1056" cy="226"/>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1800" i="0" kern="1200" kumimoji="1" lang="zh-CN" noProof="0" normalizeH="0" spc="0" strike="noStrike" u="none" smtClean="0">
                  <a:ln>
                    <a:noFill/>
                  </a:ln>
                  <a:solidFill>
                    <a:srgbClr val="1D528D"/>
                  </a:solidFill>
                  <a:effectLst/>
                  <a:uLnTx/>
                  <a:uFillTx/>
                  <a:latin typeface="Times New Roman" panose="02020603050405020304" pitchFamily="18" charset="0"/>
                  <a:ea typeface="华文中宋" panose="02010600040101010101" pitchFamily="2" charset="-122"/>
                  <a:cs typeface="+mn-cs"/>
                </a:rPr>
                <a:t>主存地址：</a:t>
              </a:r>
              <a:r>
                <a:rPr altLang="en-US" baseline="0" b="0" cap="none" sz="2400" i="0" kern="1200" kumimoji="1" lang="zh-CN" noProof="0" normalizeH="0" spc="0" strike="noStrike" u="none" smtClean="0">
                  <a:ln>
                    <a:noFill/>
                  </a:ln>
                  <a:solidFill>
                    <a:srgbClr val="969696"/>
                  </a:solidFill>
                  <a:effectLst/>
                  <a:uLnTx/>
                  <a:uFillTx/>
                  <a:latin typeface="Times New Roman" panose="02020603050405020304" pitchFamily="18" charset="0"/>
                  <a:ea typeface="宋体" panose="02010600030101010101" pitchFamily="2" charset="-122"/>
                  <a:cs typeface="+mn-cs"/>
                </a:rPr>
                <a:t> </a:t>
              </a:r>
            </a:p>
          </p:txBody>
        </p:sp>
        <p:grpSp>
          <p:nvGrpSpPr>
            <p:cNvPr id="172" name="Group 8"/>
            <p:cNvGrpSpPr/>
            <p:nvPr/>
          </p:nvGrpSpPr>
          <p:grpSpPr bwMode="auto">
            <a:xfrm>
              <a:off x="1584" y="2208"/>
              <a:ext cx="2736" cy="288"/>
              <a:chOff x="3240" y="4092"/>
              <a:chExt cx="4860" cy="468"/>
            </a:xfrm>
          </p:grpSpPr>
          <p:sp>
            <p:nvSpPr>
              <p:cNvPr id="1048786" name="Text Box 9"/>
              <p:cNvSpPr txBox="1">
                <a:spLocks noChangeArrowheads="1"/>
              </p:cNvSpPr>
              <p:nvPr/>
            </p:nvSpPr>
            <p:spPr bwMode="auto">
              <a:xfrm>
                <a:off x="3240" y="4092"/>
                <a:ext cx="1260" cy="468"/>
              </a:xfrm>
              <a:prstGeom prst="rect"/>
              <a:noFill/>
              <a:ln w="9525">
                <a:solidFill>
                  <a:schemeClr val="tx2"/>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smtClean="0">
                    <a:ln>
                      <a:noFill/>
                    </a:ln>
                    <a:solidFill>
                      <a:srgbClr val="FF5050"/>
                    </a:solidFill>
                    <a:effectLst/>
                    <a:uLnTx/>
                    <a:uFillTx/>
                    <a:latin typeface="Times New Roman" panose="02020603050405020304" pitchFamily="18" charset="0"/>
                    <a:ea typeface="华文中宋" panose="02010600040101010101" pitchFamily="2" charset="-122"/>
                    <a:cs typeface="+mn-cs"/>
                  </a:rPr>
                  <a:t>区号</a:t>
                </a:r>
              </a:p>
            </p:txBody>
          </p:sp>
          <p:sp>
            <p:nvSpPr>
              <p:cNvPr id="1048787" name="Text Box 10"/>
              <p:cNvSpPr txBox="1">
                <a:spLocks noChangeArrowheads="1"/>
              </p:cNvSpPr>
              <p:nvPr/>
            </p:nvSpPr>
            <p:spPr bwMode="auto">
              <a:xfrm>
                <a:off x="4500" y="4092"/>
                <a:ext cx="1260" cy="468"/>
              </a:xfrm>
              <a:prstGeom prst="rect"/>
              <a:noFill/>
              <a:ln w="9525">
                <a:solidFill>
                  <a:schemeClr val="tx2"/>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smtClean="0">
                    <a:ln>
                      <a:noFill/>
                    </a:ln>
                    <a:solidFill>
                      <a:srgbClr val="FF5050"/>
                    </a:solidFill>
                    <a:effectLst/>
                    <a:uLnTx/>
                    <a:uFillTx/>
                    <a:latin typeface="Times New Roman" panose="02020603050405020304" pitchFamily="18" charset="0"/>
                    <a:ea typeface="华文中宋" panose="02010600040101010101" pitchFamily="2" charset="-122"/>
                    <a:cs typeface="+mn-cs"/>
                  </a:rPr>
                  <a:t>组号</a:t>
                </a:r>
              </a:p>
            </p:txBody>
          </p:sp>
          <p:sp>
            <p:nvSpPr>
              <p:cNvPr id="1048788" name="Text Box 11"/>
              <p:cNvSpPr txBox="1">
                <a:spLocks noChangeArrowheads="1"/>
              </p:cNvSpPr>
              <p:nvPr/>
            </p:nvSpPr>
            <p:spPr bwMode="auto">
              <a:xfrm>
                <a:off x="5760" y="4092"/>
                <a:ext cx="1080" cy="468"/>
              </a:xfrm>
              <a:prstGeom prst="rect"/>
              <a:noFill/>
              <a:ln w="9525">
                <a:solidFill>
                  <a:schemeClr val="tx2"/>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smtClean="0">
                    <a:ln>
                      <a:noFill/>
                    </a:ln>
                    <a:solidFill>
                      <a:srgbClr val="FF5050"/>
                    </a:solidFill>
                    <a:effectLst/>
                    <a:uLnTx/>
                    <a:uFillTx/>
                    <a:latin typeface="Times New Roman" panose="02020603050405020304" pitchFamily="18" charset="0"/>
                    <a:ea typeface="华文中宋" panose="02010600040101010101" pitchFamily="2" charset="-122"/>
                    <a:cs typeface="+mn-cs"/>
                  </a:rPr>
                  <a:t>块号</a:t>
                </a:r>
              </a:p>
            </p:txBody>
          </p:sp>
          <p:sp>
            <p:nvSpPr>
              <p:cNvPr id="1048789" name="Text Box 12"/>
              <p:cNvSpPr txBox="1">
                <a:spLocks noChangeArrowheads="1"/>
              </p:cNvSpPr>
              <p:nvPr/>
            </p:nvSpPr>
            <p:spPr bwMode="auto">
              <a:xfrm>
                <a:off x="6840" y="4092"/>
                <a:ext cx="1260" cy="468"/>
              </a:xfrm>
              <a:prstGeom prst="rect"/>
              <a:noFill/>
              <a:ln w="9525">
                <a:solidFill>
                  <a:schemeClr val="tx2"/>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smtClean="0">
                    <a:ln>
                      <a:noFill/>
                    </a:ln>
                    <a:solidFill>
                      <a:srgbClr val="FF5050"/>
                    </a:solidFill>
                    <a:effectLst/>
                    <a:uLnTx/>
                    <a:uFillTx/>
                    <a:latin typeface="Times New Roman" panose="02020603050405020304" pitchFamily="18" charset="0"/>
                    <a:ea typeface="华文中宋" panose="02010600040101010101" pitchFamily="2" charset="-122"/>
                    <a:cs typeface="+mn-cs"/>
                  </a:rPr>
                  <a:t>块内地址</a:t>
                </a:r>
              </a:p>
            </p:txBody>
          </p:sp>
        </p:grpSp>
        <p:sp>
          <p:nvSpPr>
            <p:cNvPr id="1048790" name="Text Box 13"/>
            <p:cNvSpPr txBox="1">
              <a:spLocks noChangeArrowheads="1"/>
            </p:cNvSpPr>
            <p:nvPr/>
          </p:nvSpPr>
          <p:spPr bwMode="auto">
            <a:xfrm>
              <a:off x="1536" y="1968"/>
              <a:ext cx="2928" cy="231"/>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1800" i="0" kern="1200" kumimoji="1" lang="en-US" noProof="0" normalizeH="0" spc="0" strike="noStrike" u="none" smtClean="0">
                  <a:ln>
                    <a:noFill/>
                  </a:ln>
                  <a:solidFill>
                    <a:srgbClr val="FF5050"/>
                  </a:solidFill>
                  <a:effectLst/>
                  <a:uLnTx/>
                  <a:uFillTx/>
                  <a:latin typeface="Times New Roman" panose="02020603050405020304" pitchFamily="18" charset="0"/>
                  <a:ea typeface="宋体" panose="02010600030101010101" pitchFamily="2" charset="-122"/>
                  <a:cs typeface="+mn-cs"/>
                </a:rPr>
                <a:t>19           15 14            8 7            6 5         0 </a:t>
              </a:r>
            </a:p>
          </p:txBody>
        </p:sp>
      </p:grpSp>
      <p:grpSp>
        <p:nvGrpSpPr>
          <p:cNvPr id="173" name="Group 14"/>
          <p:cNvGrpSpPr/>
          <p:nvPr/>
        </p:nvGrpSpPr>
        <p:grpSpPr bwMode="auto">
          <a:xfrm>
            <a:off x="914400" y="4114800"/>
            <a:ext cx="6172200" cy="838200"/>
            <a:chOff x="576" y="2688"/>
            <a:chExt cx="3888" cy="528"/>
          </a:xfrm>
        </p:grpSpPr>
        <p:sp>
          <p:nvSpPr>
            <p:cNvPr id="1048791" name="Text Box 15"/>
            <p:cNvSpPr txBox="1">
              <a:spLocks noChangeArrowheads="1"/>
            </p:cNvSpPr>
            <p:nvPr/>
          </p:nvSpPr>
          <p:spPr bwMode="auto">
            <a:xfrm>
              <a:off x="576" y="2880"/>
              <a:ext cx="912" cy="231"/>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1800" i="0" kern="1200" kumimoji="1" lang="zh-CN" noProof="0" normalizeH="0" spc="0" strike="noStrike" u="none" smtClean="0">
                  <a:ln>
                    <a:noFill/>
                  </a:ln>
                  <a:solidFill>
                    <a:srgbClr val="1D528D"/>
                  </a:solidFill>
                  <a:effectLst/>
                  <a:uLnTx/>
                  <a:uFillTx/>
                  <a:latin typeface="Times New Roman" panose="02020603050405020304" pitchFamily="18" charset="0"/>
                  <a:ea typeface="华文中宋" panose="02010600040101010101" pitchFamily="2" charset="-122"/>
                  <a:cs typeface="+mn-cs"/>
                </a:rPr>
                <a:t>缓存地址：</a:t>
              </a:r>
              <a:r>
                <a:rPr altLang="en-US" baseline="0" b="1" cap="none" sz="1800" i="0" kern="1200" kumimoji="1" lang="zh-CN" noProof="0" normalizeH="0" spc="0" strike="noStrike" u="none" smtClean="0">
                  <a:ln>
                    <a:noFill/>
                  </a:ln>
                  <a:solidFill>
                    <a:srgbClr val="969696"/>
                  </a:solidFill>
                  <a:effectLst/>
                  <a:uLnTx/>
                  <a:uFillTx/>
                  <a:latin typeface="Times New Roman" panose="02020603050405020304" pitchFamily="18" charset="0"/>
                  <a:ea typeface="宋体" panose="02010600030101010101" pitchFamily="2" charset="-122"/>
                  <a:cs typeface="+mn-cs"/>
                </a:rPr>
                <a:t> </a:t>
              </a:r>
            </a:p>
          </p:txBody>
        </p:sp>
        <p:grpSp>
          <p:nvGrpSpPr>
            <p:cNvPr id="174" name="Group 16"/>
            <p:cNvGrpSpPr/>
            <p:nvPr/>
          </p:nvGrpSpPr>
          <p:grpSpPr bwMode="auto">
            <a:xfrm>
              <a:off x="1632" y="2928"/>
              <a:ext cx="2784" cy="288"/>
              <a:chOff x="3240" y="6120"/>
              <a:chExt cx="3420" cy="468"/>
            </a:xfrm>
          </p:grpSpPr>
          <p:sp>
            <p:nvSpPr>
              <p:cNvPr id="1048792" name="Text Box 17"/>
              <p:cNvSpPr txBox="1">
                <a:spLocks noChangeArrowheads="1"/>
              </p:cNvSpPr>
              <p:nvPr/>
            </p:nvSpPr>
            <p:spPr bwMode="auto">
              <a:xfrm>
                <a:off x="3240" y="6120"/>
                <a:ext cx="1260" cy="468"/>
              </a:xfrm>
              <a:prstGeom prst="rect"/>
              <a:noFill/>
              <a:ln w="9525">
                <a:solidFill>
                  <a:schemeClr val="tx2"/>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smtClean="0">
                    <a:ln>
                      <a:noFill/>
                    </a:ln>
                    <a:solidFill>
                      <a:srgbClr val="FF5050"/>
                    </a:solidFill>
                    <a:effectLst/>
                    <a:uLnTx/>
                    <a:uFillTx/>
                    <a:latin typeface="Times New Roman" panose="02020603050405020304" pitchFamily="18" charset="0"/>
                    <a:ea typeface="华文中宋" panose="02010600040101010101" pitchFamily="2" charset="-122"/>
                    <a:cs typeface="+mn-cs"/>
                  </a:rPr>
                  <a:t>组号</a:t>
                </a:r>
              </a:p>
            </p:txBody>
          </p:sp>
          <p:sp>
            <p:nvSpPr>
              <p:cNvPr id="1048793" name="Text Box 18"/>
              <p:cNvSpPr txBox="1">
                <a:spLocks noChangeArrowheads="1"/>
              </p:cNvSpPr>
              <p:nvPr/>
            </p:nvSpPr>
            <p:spPr bwMode="auto">
              <a:xfrm>
                <a:off x="4500" y="6120"/>
                <a:ext cx="900" cy="468"/>
              </a:xfrm>
              <a:prstGeom prst="rect"/>
              <a:noFill/>
              <a:ln w="9525">
                <a:solidFill>
                  <a:schemeClr val="tx2"/>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smtClean="0">
                    <a:ln>
                      <a:noFill/>
                    </a:ln>
                    <a:solidFill>
                      <a:srgbClr val="FF5050"/>
                    </a:solidFill>
                    <a:effectLst/>
                    <a:uLnTx/>
                    <a:uFillTx/>
                    <a:latin typeface="Times New Roman" panose="02020603050405020304" pitchFamily="18" charset="0"/>
                    <a:ea typeface="华文中宋" panose="02010600040101010101" pitchFamily="2" charset="-122"/>
                    <a:cs typeface="+mn-cs"/>
                  </a:rPr>
                  <a:t>块号</a:t>
                </a:r>
              </a:p>
            </p:txBody>
          </p:sp>
          <p:sp>
            <p:nvSpPr>
              <p:cNvPr id="1048794" name="Text Box 19"/>
              <p:cNvSpPr txBox="1">
                <a:spLocks noChangeArrowheads="1"/>
              </p:cNvSpPr>
              <p:nvPr/>
            </p:nvSpPr>
            <p:spPr bwMode="auto">
              <a:xfrm>
                <a:off x="5400" y="6120"/>
                <a:ext cx="1260" cy="468"/>
              </a:xfrm>
              <a:prstGeom prst="rect"/>
              <a:noFill/>
              <a:ln w="9525">
                <a:solidFill>
                  <a:schemeClr val="tx2"/>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smtClean="0">
                    <a:ln>
                      <a:noFill/>
                    </a:ln>
                    <a:solidFill>
                      <a:srgbClr val="FF5050"/>
                    </a:solidFill>
                    <a:effectLst/>
                    <a:uLnTx/>
                    <a:uFillTx/>
                    <a:latin typeface="Times New Roman" panose="02020603050405020304" pitchFamily="18" charset="0"/>
                    <a:ea typeface="华文中宋" panose="02010600040101010101" pitchFamily="2" charset="-122"/>
                    <a:cs typeface="+mn-cs"/>
                  </a:rPr>
                  <a:t>块内地址</a:t>
                </a:r>
              </a:p>
            </p:txBody>
          </p:sp>
        </p:grpSp>
        <p:sp>
          <p:nvSpPr>
            <p:cNvPr id="1048795" name="Text Box 20"/>
            <p:cNvSpPr txBox="1">
              <a:spLocks noChangeArrowheads="1"/>
            </p:cNvSpPr>
            <p:nvPr/>
          </p:nvSpPr>
          <p:spPr bwMode="auto">
            <a:xfrm>
              <a:off x="1536" y="2688"/>
              <a:ext cx="2928" cy="231"/>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1800" i="0" kern="1200" kumimoji="1" lang="en-US" noProof="0" normalizeH="0" spc="0" strike="noStrike" u="none" smtClean="0">
                  <a:ln>
                    <a:noFill/>
                  </a:ln>
                  <a:solidFill>
                    <a:srgbClr val="FF5050"/>
                  </a:solidFill>
                  <a:effectLst/>
                  <a:uLnTx/>
                  <a:uFillTx/>
                  <a:latin typeface="Times New Roman" panose="02020603050405020304" pitchFamily="18" charset="0"/>
                  <a:ea typeface="宋体" panose="02010600030101010101" pitchFamily="2" charset="-122"/>
                  <a:cs typeface="+mn-cs"/>
                </a:rPr>
                <a:t>14                      8 7                6  5                0</a:t>
              </a:r>
              <a:r>
                <a:rPr altLang="zh-CN" baseline="0" b="1" cap="none" sz="1800" i="0" kern="1200" kumimoji="1" lang="en-US" noProof="0" normalizeH="0" spc="0" strike="noStrike" u="none" smtClean="0">
                  <a:ln>
                    <a:noFill/>
                  </a:ln>
                  <a:solidFill>
                    <a:srgbClr val="969696"/>
                  </a:solidFill>
                  <a:effectLst/>
                  <a:uLnTx/>
                  <a:uFillTx/>
                  <a:latin typeface="Times New Roman" panose="02020603050405020304" pitchFamily="18" charset="0"/>
                  <a:ea typeface="宋体" panose="02010600030101010101" pitchFamily="2" charset="-122"/>
                  <a:cs typeface="+mn-cs"/>
                </a:rPr>
                <a:t> </a:t>
              </a:r>
            </a:p>
          </p:txBody>
        </p:sp>
      </p:grpSp>
      <p:grpSp>
        <p:nvGrpSpPr>
          <p:cNvPr id="175" name="Group 30"/>
          <p:cNvGrpSpPr/>
          <p:nvPr/>
        </p:nvGrpSpPr>
        <p:grpSpPr bwMode="auto">
          <a:xfrm>
            <a:off x="3048000" y="5334000"/>
            <a:ext cx="5562600" cy="533400"/>
            <a:chOff x="1920" y="3360"/>
            <a:chExt cx="2931" cy="336"/>
          </a:xfrm>
        </p:grpSpPr>
        <p:sp>
          <p:nvSpPr>
            <p:cNvPr id="1048796" name="Text Box 23"/>
            <p:cNvSpPr txBox="1">
              <a:spLocks noChangeArrowheads="1"/>
            </p:cNvSpPr>
            <p:nvPr/>
          </p:nvSpPr>
          <p:spPr bwMode="auto">
            <a:xfrm>
              <a:off x="1920" y="3360"/>
              <a:ext cx="642" cy="336"/>
            </a:xfrm>
            <a:prstGeom prst="rect"/>
            <a:noFill/>
            <a:ln w="9525">
              <a:solidFill>
                <a:schemeClr val="tx2"/>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smtClean="0">
                  <a:ln>
                    <a:noFill/>
                  </a:ln>
                  <a:solidFill>
                    <a:srgbClr val="FF5050"/>
                  </a:solidFill>
                  <a:effectLst/>
                  <a:uLnTx/>
                  <a:uFillTx/>
                  <a:latin typeface="华文中宋" panose="02010600040101010101" pitchFamily="2" charset="-122"/>
                  <a:ea typeface="华文中宋" panose="02010600040101010101" pitchFamily="2" charset="-122"/>
                  <a:cs typeface="+mn-cs"/>
                </a:rPr>
                <a:t>区号</a:t>
              </a:r>
              <a:r>
                <a:rPr altLang="zh-CN" baseline="0" b="1" cap="none" sz="1800" i="0" kern="1200" kumimoji="0" lang="en-US" noProof="0" normalizeH="0" spc="0" strike="noStrike" u="none" smtClean="0">
                  <a:ln>
                    <a:noFill/>
                  </a:ln>
                  <a:solidFill>
                    <a:srgbClr val="FF5050"/>
                  </a:solidFill>
                  <a:effectLst/>
                  <a:uLnTx/>
                  <a:uFillTx/>
                  <a:latin typeface="华文中宋" panose="02010600040101010101" pitchFamily="2" charset="-122"/>
                  <a:ea typeface="华文中宋" panose="02010600040101010101" pitchFamily="2" charset="-122"/>
                  <a:cs typeface="+mn-cs"/>
                </a:rPr>
                <a:t>Ei</a:t>
              </a:r>
            </a:p>
          </p:txBody>
        </p:sp>
        <p:sp>
          <p:nvSpPr>
            <p:cNvPr id="1048797" name="Text Box 24"/>
            <p:cNvSpPr txBox="1">
              <a:spLocks noChangeArrowheads="1"/>
            </p:cNvSpPr>
            <p:nvPr/>
          </p:nvSpPr>
          <p:spPr bwMode="auto">
            <a:xfrm>
              <a:off x="2562" y="3360"/>
              <a:ext cx="750" cy="336"/>
            </a:xfrm>
            <a:prstGeom prst="rect"/>
            <a:noFill/>
            <a:ln w="9525">
              <a:solidFill>
                <a:schemeClr val="tx2"/>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smtClean="0">
                  <a:ln>
                    <a:noFill/>
                  </a:ln>
                  <a:solidFill>
                    <a:srgbClr val="FF5050"/>
                  </a:solidFill>
                  <a:effectLst/>
                  <a:uLnTx/>
                  <a:uFillTx/>
                  <a:latin typeface="华文中宋" panose="02010600040101010101" pitchFamily="2" charset="-122"/>
                  <a:ea typeface="华文中宋" panose="02010600040101010101" pitchFamily="2" charset="-122"/>
                  <a:cs typeface="+mn-cs"/>
                </a:rPr>
                <a:t>主存块号</a:t>
              </a:r>
              <a:r>
                <a:rPr altLang="zh-CN" baseline="0" b="1" cap="none" sz="1800" i="0" kern="1200" kumimoji="0" lang="en-US" noProof="0" normalizeH="0" spc="0" strike="noStrike" u="none" smtClean="0">
                  <a:ln>
                    <a:noFill/>
                  </a:ln>
                  <a:solidFill>
                    <a:srgbClr val="FF5050"/>
                  </a:solidFill>
                  <a:effectLst/>
                  <a:uLnTx/>
                  <a:uFillTx/>
                  <a:latin typeface="华文中宋" panose="02010600040101010101" pitchFamily="2" charset="-122"/>
                  <a:ea typeface="华文中宋" panose="02010600040101010101" pitchFamily="2" charset="-122"/>
                  <a:cs typeface="+mn-cs"/>
                </a:rPr>
                <a:t>Bi</a:t>
              </a:r>
            </a:p>
          </p:txBody>
        </p:sp>
        <p:sp>
          <p:nvSpPr>
            <p:cNvPr id="1048798" name="Text Box 25"/>
            <p:cNvSpPr txBox="1">
              <a:spLocks noChangeArrowheads="1"/>
            </p:cNvSpPr>
            <p:nvPr/>
          </p:nvSpPr>
          <p:spPr bwMode="auto">
            <a:xfrm>
              <a:off x="3312" y="3360"/>
              <a:ext cx="882" cy="336"/>
            </a:xfrm>
            <a:prstGeom prst="rect"/>
            <a:noFill/>
            <a:ln w="9525">
              <a:solidFill>
                <a:schemeClr val="tx2"/>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smtClean="0">
                  <a:ln>
                    <a:noFill/>
                  </a:ln>
                  <a:solidFill>
                    <a:srgbClr val="FF5050"/>
                  </a:solidFill>
                  <a:effectLst/>
                  <a:uLnTx/>
                  <a:uFillTx/>
                  <a:latin typeface="华文中宋" panose="02010600040101010101" pitchFamily="2" charset="-122"/>
                  <a:ea typeface="华文中宋" panose="02010600040101010101" pitchFamily="2" charset="-122"/>
                  <a:cs typeface="+mn-cs"/>
                </a:rPr>
                <a:t>缓存块号</a:t>
              </a:r>
              <a:r>
                <a:rPr altLang="zh-CN" baseline="0" b="1" cap="none" sz="1800" i="0" kern="1200" kumimoji="0" lang="en-US" noProof="0" normalizeH="0" spc="0" strike="noStrike" u="none" smtClean="0">
                  <a:ln>
                    <a:noFill/>
                  </a:ln>
                  <a:solidFill>
                    <a:srgbClr val="FF5050"/>
                  </a:solidFill>
                  <a:effectLst/>
                  <a:uLnTx/>
                  <a:uFillTx/>
                  <a:latin typeface="华文中宋" panose="02010600040101010101" pitchFamily="2" charset="-122"/>
                  <a:ea typeface="华文中宋" panose="02010600040101010101" pitchFamily="2" charset="-122"/>
                  <a:cs typeface="+mn-cs"/>
                </a:rPr>
                <a:t>bi</a:t>
              </a:r>
            </a:p>
          </p:txBody>
        </p:sp>
        <p:sp>
          <p:nvSpPr>
            <p:cNvPr id="1048799" name="Text Box 26"/>
            <p:cNvSpPr txBox="1">
              <a:spLocks noChangeArrowheads="1"/>
            </p:cNvSpPr>
            <p:nvPr/>
          </p:nvSpPr>
          <p:spPr bwMode="auto">
            <a:xfrm>
              <a:off x="4190" y="3360"/>
              <a:ext cx="661" cy="336"/>
            </a:xfrm>
            <a:prstGeom prst="rect"/>
            <a:noFill/>
            <a:ln w="9525">
              <a:solidFill>
                <a:schemeClr val="tx2"/>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smtClean="0">
                  <a:ln>
                    <a:noFill/>
                  </a:ln>
                  <a:solidFill>
                    <a:srgbClr val="FF5050"/>
                  </a:solidFill>
                  <a:effectLst/>
                  <a:uLnTx/>
                  <a:uFillTx/>
                  <a:latin typeface="Times New Roman" panose="02020603050405020304" pitchFamily="18" charset="0"/>
                  <a:ea typeface="华文中宋" panose="02010600040101010101" pitchFamily="2" charset="-122"/>
                  <a:cs typeface="+mn-cs"/>
                </a:rPr>
                <a:t>装入位</a:t>
              </a:r>
            </a:p>
          </p:txBody>
        </p:sp>
      </p:grpSp>
      <p:sp>
        <p:nvSpPr>
          <p:cNvPr id="1048800" name="Text Box 27"/>
          <p:cNvSpPr txBox="1">
            <a:spLocks noChangeArrowheads="1"/>
          </p:cNvSpPr>
          <p:nvPr/>
        </p:nvSpPr>
        <p:spPr bwMode="auto">
          <a:xfrm>
            <a:off x="2971800" y="5029200"/>
            <a:ext cx="4953000" cy="366713"/>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1800" i="0" kern="1200" kumimoji="1" lang="en-US" noProof="0" normalizeH="0" spc="0" strike="noStrike" u="none" smtClean="0">
                <a:ln>
                  <a:noFill/>
                </a:ln>
                <a:solidFill>
                  <a:srgbClr val="FF5050"/>
                </a:solidFill>
                <a:effectLst/>
                <a:uLnTx/>
                <a:uFillTx/>
                <a:latin typeface="Times New Roman" panose="02020603050405020304" pitchFamily="18" charset="0"/>
                <a:ea typeface="宋体" panose="02010600030101010101" pitchFamily="2" charset="-122"/>
                <a:cs typeface="+mn-cs"/>
              </a:rPr>
              <a:t>9                 5 4            3  2                   1     0 </a:t>
            </a:r>
          </a:p>
        </p:txBody>
      </p:sp>
      <p:sp>
        <p:nvSpPr>
          <p:cNvPr id="1048801" name="Text Box 28"/>
          <p:cNvSpPr txBox="1">
            <a:spLocks noChangeArrowheads="1"/>
          </p:cNvSpPr>
          <p:nvPr/>
        </p:nvSpPr>
        <p:spPr bwMode="auto">
          <a:xfrm>
            <a:off x="914400" y="5348288"/>
            <a:ext cx="2362200" cy="366712"/>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1800" i="0" kern="1200" kumimoji="1" lang="zh-CN" noProof="0" normalizeH="0" spc="0" strike="noStrike" u="none" smtClean="0">
                <a:ln>
                  <a:noFill/>
                </a:ln>
                <a:solidFill>
                  <a:srgbClr val="1D528D"/>
                </a:solidFill>
                <a:effectLst/>
                <a:uLnTx/>
                <a:uFillTx/>
                <a:latin typeface="Times New Roman" panose="02020603050405020304" pitchFamily="18" charset="0"/>
                <a:ea typeface="华文中宋" panose="02010600040101010101" pitchFamily="2" charset="-122"/>
                <a:cs typeface="+mn-cs"/>
              </a:rPr>
              <a:t>相关存储器的格式：</a:t>
            </a:r>
          </a:p>
        </p:txBody>
      </p:sp>
      <p:sp>
        <p:nvSpPr>
          <p:cNvPr id="1048802" name="Text Box 29"/>
          <p:cNvSpPr txBox="1">
            <a:spLocks noChangeArrowheads="1"/>
          </p:cNvSpPr>
          <p:nvPr/>
        </p:nvSpPr>
        <p:spPr bwMode="auto">
          <a:xfrm>
            <a:off x="914400" y="6096000"/>
            <a:ext cx="8229600" cy="671513"/>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18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相关存储器的容量，应与缓存的块数相同，即</a:t>
            </a:r>
            <a:r>
              <a:rPr altLang="zh-CN" baseline="0" b="1" cap="none" sz="18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 </a:t>
            </a:r>
            <a:r>
              <a:rPr altLang="en-US" baseline="0" b="1" cap="none" sz="18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组数</a:t>
            </a:r>
            <a:r>
              <a:rPr altLang="zh-CN" baseline="0" b="1" cap="none" sz="18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a:t>
            </a:r>
            <a:r>
              <a:rPr altLang="en-US" baseline="0" b="1" cap="none" sz="18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组内块数</a:t>
            </a:r>
            <a:r>
              <a:rPr altLang="zh-CN" baseline="0" b="1" cap="none" sz="18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=2</a:t>
            </a:r>
            <a:r>
              <a:rPr altLang="zh-CN" baseline="30000" b="1" cap="none" sz="18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9 </a:t>
            </a:r>
            <a:r>
              <a:rPr altLang="zh-CN" baseline="0" b="1" cap="none" sz="18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a:t>
            </a:r>
            <a:r>
              <a:rPr altLang="zh-CN" baseline="30000" b="1" cap="none" sz="18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 </a:t>
            </a:r>
            <a:r>
              <a:rPr altLang="zh-CN" baseline="0" b="1" cap="none" sz="18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128×4=512</a:t>
            </a:r>
            <a:r>
              <a:rPr altLang="en-US" baseline="0" b="1" cap="none" sz="18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个存储单元。</a:t>
            </a:r>
            <a:r>
              <a:rPr altLang="en-US" baseline="0" b="1" cap="none"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 </a:t>
            </a:r>
          </a:p>
        </p:txBody>
      </p:sp>
      <p:sp>
        <p:nvSpPr>
          <p:cNvPr id="1048803" name="Rectangle 2"/>
          <p:cNvSpPr>
            <a:spLocks noChangeArrowheads="1"/>
          </p:cNvSpPr>
          <p:nvPr/>
        </p:nvSpPr>
        <p:spPr bwMode="white">
          <a:xfrm>
            <a:off x="2943225" y="168275"/>
            <a:ext cx="3305175" cy="593725"/>
          </a:xfrm>
          <a:prstGeom prst="rect"/>
          <a:solidFill>
            <a:schemeClr val="tx1"/>
          </a:solidFill>
          <a:ln>
            <a:noFill/>
          </a:ln>
        </p:spPr>
        <p:txBody>
          <a:bodyPr anchor="b" bIns="46038" lIns="92075" rIns="92075" tIns="46038"/>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dirty="0" sz="2800" i="0" kern="1200" kumimoji="0" lang="zh-CN" noProof="0" normalizeH="0" spc="0" strike="noStrike" u="none" smtClean="0">
                <a:ln>
                  <a:noFill/>
                </a:ln>
                <a:solidFill>
                  <a:srgbClr val="FFFF00"/>
                </a:solidFill>
                <a:effectLst/>
                <a:uLnTx/>
                <a:uFillTx/>
                <a:latin typeface="华文中宋" panose="02010600040101010101" pitchFamily="2" charset="-122"/>
                <a:ea typeface="华文中宋" panose="02010600040101010101" pitchFamily="2" charset="-122"/>
                <a:cs typeface="+mn-cs"/>
              </a:rPr>
              <a:t>第三章  存储系统</a:t>
            </a:r>
            <a:endParaRPr altLang="zh-CN" baseline="0" b="1" cap="none" dirty="0" sz="2800" i="0" kern="1200" kumimoji="0" lang="en-US" noProof="0" normalizeH="0" spc="0" strike="noStrike" u="none" smtClean="0">
              <a:ln>
                <a:noFill/>
              </a:ln>
              <a:solidFill>
                <a:srgbClr val="FFFF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782"/>
                                        </p:tgtEl>
                                        <p:attrNameLst>
                                          <p:attrName>style.visibility</p:attrName>
                                        </p:attrNameLst>
                                      </p:cBhvr>
                                      <p:to>
                                        <p:strVal val="visible"/>
                                      </p:to>
                                    </p:set>
                                    <p:animEffect transition="in" filter="blinds(horizontal)">
                                      <p:cBhvr>
                                        <p:cTn dur="500" id="7"/>
                                        <p:tgtEl>
                                          <p:spTgt spid="1048782"/>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783"/>
                                        </p:tgtEl>
                                        <p:attrNameLst>
                                          <p:attrName>style.visibility</p:attrName>
                                        </p:attrNameLst>
                                      </p:cBhvr>
                                      <p:to>
                                        <p:strVal val="visible"/>
                                      </p:to>
                                    </p:set>
                                    <p:animEffect transition="in" filter="blinds(horizontal)">
                                      <p:cBhvr>
                                        <p:cTn dur="500" id="10"/>
                                        <p:tgtEl>
                                          <p:spTgt spid="1048783"/>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grpId="0" id="13" nodeType="clickEffect" presetClass="entr" presetID="3" presetSubtype="10">
                                  <p:stCondLst>
                                    <p:cond delay="0"/>
                                  </p:stCondLst>
                                  <p:childTnLst>
                                    <p:set>
                                      <p:cBhvr>
                                        <p:cTn dur="1" fill="hold" id="14">
                                          <p:stCondLst>
                                            <p:cond delay="0"/>
                                          </p:stCondLst>
                                        </p:cTn>
                                        <p:tgtEl>
                                          <p:spTgt spid="1048784"/>
                                        </p:tgtEl>
                                        <p:attrNameLst>
                                          <p:attrName>style.visibility</p:attrName>
                                        </p:attrNameLst>
                                      </p:cBhvr>
                                      <p:to>
                                        <p:strVal val="visible"/>
                                      </p:to>
                                    </p:set>
                                    <p:animEffect transition="in" filter="blinds(horizontal)">
                                      <p:cBhvr>
                                        <p:cTn dur="500" id="15"/>
                                        <p:tgtEl>
                                          <p:spTgt spid="1048784"/>
                                        </p:tgtEl>
                                      </p:cBhvr>
                                    </p:animEffect>
                                  </p:childTnLst>
                                </p:cTn>
                              </p:par>
                              <p:par>
                                <p:cTn fill="hold" id="16" nodeType="withEffect" presetClass="entr" presetID="3" presetSubtype="10">
                                  <p:stCondLst>
                                    <p:cond delay="0"/>
                                  </p:stCondLst>
                                  <p:childTnLst>
                                    <p:set>
                                      <p:cBhvr>
                                        <p:cTn dur="1" fill="hold" id="17">
                                          <p:stCondLst>
                                            <p:cond delay="0"/>
                                          </p:stCondLst>
                                        </p:cTn>
                                        <p:tgtEl>
                                          <p:spTgt spid="171"/>
                                        </p:tgtEl>
                                        <p:attrNameLst>
                                          <p:attrName>style.visibility</p:attrName>
                                        </p:attrNameLst>
                                      </p:cBhvr>
                                      <p:to>
                                        <p:strVal val="visible"/>
                                      </p:to>
                                    </p:set>
                                    <p:animEffect transition="in" filter="blinds(horizontal)">
                                      <p:cBhvr>
                                        <p:cTn dur="500" id="18"/>
                                        <p:tgtEl>
                                          <p:spTgt spid="171"/>
                                        </p:tgtEl>
                                      </p:cBhvr>
                                    </p:animEffect>
                                  </p:childTnLst>
                                </p:cTn>
                              </p:par>
                              <p:par>
                                <p:cTn fill="hold" id="19" nodeType="withEffect" presetClass="entr" presetID="3" presetSubtype="10">
                                  <p:stCondLst>
                                    <p:cond delay="0"/>
                                  </p:stCondLst>
                                  <p:childTnLst>
                                    <p:set>
                                      <p:cBhvr>
                                        <p:cTn dur="1" fill="hold" id="20">
                                          <p:stCondLst>
                                            <p:cond delay="0"/>
                                          </p:stCondLst>
                                        </p:cTn>
                                        <p:tgtEl>
                                          <p:spTgt spid="173"/>
                                        </p:tgtEl>
                                        <p:attrNameLst>
                                          <p:attrName>style.visibility</p:attrName>
                                        </p:attrNameLst>
                                      </p:cBhvr>
                                      <p:to>
                                        <p:strVal val="visible"/>
                                      </p:to>
                                    </p:set>
                                    <p:animEffect transition="in" filter="blinds(horizontal)">
                                      <p:cBhvr>
                                        <p:cTn dur="500" id="21"/>
                                        <p:tgtEl>
                                          <p:spTgt spid="173"/>
                                        </p:tgtEl>
                                      </p:cBhvr>
                                    </p:animEffect>
                                  </p:childTnLst>
                                </p:cTn>
                              </p:par>
                              <p:par>
                                <p:cTn fill="hold" grpId="0" id="22" nodeType="withEffect" presetClass="entr" presetID="3" presetSubtype="10">
                                  <p:stCondLst>
                                    <p:cond delay="0"/>
                                  </p:stCondLst>
                                  <p:childTnLst>
                                    <p:set>
                                      <p:cBhvr>
                                        <p:cTn dur="1" fill="hold" id="23">
                                          <p:stCondLst>
                                            <p:cond delay="0"/>
                                          </p:stCondLst>
                                        </p:cTn>
                                        <p:tgtEl>
                                          <p:spTgt spid="1048801"/>
                                        </p:tgtEl>
                                        <p:attrNameLst>
                                          <p:attrName>style.visibility</p:attrName>
                                        </p:attrNameLst>
                                      </p:cBhvr>
                                      <p:to>
                                        <p:strVal val="visible"/>
                                      </p:to>
                                    </p:set>
                                    <p:animEffect transition="in" filter="blinds(horizontal)">
                                      <p:cBhvr>
                                        <p:cTn dur="500" id="24"/>
                                        <p:tgtEl>
                                          <p:spTgt spid="1048801"/>
                                        </p:tgtEl>
                                      </p:cBhvr>
                                    </p:animEffect>
                                  </p:childTnLst>
                                </p:cTn>
                              </p:par>
                              <p:par>
                                <p:cTn fill="hold" grpId="0" id="25" nodeType="withEffect" presetClass="entr" presetID="3" presetSubtype="10">
                                  <p:stCondLst>
                                    <p:cond delay="0"/>
                                  </p:stCondLst>
                                  <p:childTnLst>
                                    <p:set>
                                      <p:cBhvr>
                                        <p:cTn dur="1" fill="hold" id="26">
                                          <p:stCondLst>
                                            <p:cond delay="0"/>
                                          </p:stCondLst>
                                        </p:cTn>
                                        <p:tgtEl>
                                          <p:spTgt spid="1048800"/>
                                        </p:tgtEl>
                                        <p:attrNameLst>
                                          <p:attrName>style.visibility</p:attrName>
                                        </p:attrNameLst>
                                      </p:cBhvr>
                                      <p:to>
                                        <p:strVal val="visible"/>
                                      </p:to>
                                    </p:set>
                                    <p:animEffect transition="in" filter="blinds(horizontal)">
                                      <p:cBhvr>
                                        <p:cTn dur="500" id="27"/>
                                        <p:tgtEl>
                                          <p:spTgt spid="1048800"/>
                                        </p:tgtEl>
                                      </p:cBhvr>
                                    </p:animEffect>
                                  </p:childTnLst>
                                </p:cTn>
                              </p:par>
                              <p:par>
                                <p:cTn fill="hold" id="28" nodeType="withEffect" presetClass="entr" presetID="3" presetSubtype="10">
                                  <p:stCondLst>
                                    <p:cond delay="0"/>
                                  </p:stCondLst>
                                  <p:childTnLst>
                                    <p:set>
                                      <p:cBhvr>
                                        <p:cTn dur="1" fill="hold" id="29">
                                          <p:stCondLst>
                                            <p:cond delay="0"/>
                                          </p:stCondLst>
                                        </p:cTn>
                                        <p:tgtEl>
                                          <p:spTgt spid="175"/>
                                        </p:tgtEl>
                                        <p:attrNameLst>
                                          <p:attrName>style.visibility</p:attrName>
                                        </p:attrNameLst>
                                      </p:cBhvr>
                                      <p:to>
                                        <p:strVal val="visible"/>
                                      </p:to>
                                    </p:set>
                                    <p:animEffect transition="in" filter="blinds(horizontal)">
                                      <p:cBhvr>
                                        <p:cTn dur="500" id="30"/>
                                        <p:tgtEl>
                                          <p:spTgt spid="175"/>
                                        </p:tgtEl>
                                      </p:cBhvr>
                                    </p:animEffect>
                                  </p:childTnLst>
                                </p:cTn>
                              </p:par>
                              <p:par>
                                <p:cTn fill="hold" grpId="0" id="31" nodeType="withEffect" presetClass="entr" presetID="3" presetSubtype="10">
                                  <p:stCondLst>
                                    <p:cond delay="0"/>
                                  </p:stCondLst>
                                  <p:childTnLst>
                                    <p:set>
                                      <p:cBhvr>
                                        <p:cTn dur="1" fill="hold" id="32">
                                          <p:stCondLst>
                                            <p:cond delay="0"/>
                                          </p:stCondLst>
                                        </p:cTn>
                                        <p:tgtEl>
                                          <p:spTgt spid="1048802"/>
                                        </p:tgtEl>
                                        <p:attrNameLst>
                                          <p:attrName>style.visibility</p:attrName>
                                        </p:attrNameLst>
                                      </p:cBhvr>
                                      <p:to>
                                        <p:strVal val="visible"/>
                                      </p:to>
                                    </p:set>
                                    <p:animEffect transition="in" filter="blinds(horizontal)">
                                      <p:cBhvr>
                                        <p:cTn dur="500" id="33"/>
                                        <p:tgtEl>
                                          <p:spTgt spid="1048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2" grpId="0"/>
      <p:bldP spid="1048783" grpId="0"/>
      <p:bldP spid="1048784" grpId="0"/>
      <p:bldP spid="1048800" grpId="0"/>
      <p:bldP spid="1048801" grpId="0"/>
      <p:bldP spid="10488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804" name="文本框 1"/>
          <p:cNvSpPr txBox="1"/>
          <p:nvPr/>
        </p:nvSpPr>
        <p:spPr>
          <a:xfrm>
            <a:off x="971600" y="1405800"/>
            <a:ext cx="6113780" cy="5074919"/>
          </a:xfrm>
          <a:prstGeom prst="rect"/>
          <a:noFill/>
        </p:spPr>
        <p:txBody>
          <a:bodyPr rtlCol="0" wrap="none">
            <a:spAutoFit/>
          </a:bodyPr>
          <a:p>
            <a:r>
              <a:rPr altLang="en-US" dirty="0" sz="2800" lang="zh-CN" smtClean="0"/>
              <a:t>块内地址：</a:t>
            </a:r>
            <a:r>
              <a:rPr altLang="zh-CN" dirty="0" sz="2800" lang="en-US" smtClean="0"/>
              <a:t>64=2</a:t>
            </a:r>
            <a:r>
              <a:rPr altLang="zh-CN" baseline="30000" dirty="0" sz="2800" lang="en-US" smtClean="0"/>
              <a:t>6  </a:t>
            </a:r>
            <a:r>
              <a:rPr altLang="en-US" dirty="0" sz="2800" lang="zh-CN" smtClean="0"/>
              <a:t>故应为</a:t>
            </a:r>
            <a:r>
              <a:rPr altLang="zh-CN" dirty="0" sz="2800" lang="en-US" smtClean="0"/>
              <a:t>6</a:t>
            </a:r>
            <a:r>
              <a:rPr altLang="en-US" dirty="0" sz="2800" lang="zh-CN" smtClean="0"/>
              <a:t>位</a:t>
            </a:r>
            <a:endParaRPr altLang="zh-CN" dirty="0" sz="2800" lang="en-US" smtClean="0"/>
          </a:p>
          <a:p>
            <a:r>
              <a:rPr altLang="en-US" dirty="0" sz="2800" lang="zh-CN"/>
              <a:t>块</a:t>
            </a:r>
            <a:r>
              <a:rPr altLang="en-US" dirty="0" sz="2800" lang="zh-CN" smtClean="0"/>
              <a:t>号：</a:t>
            </a:r>
            <a:r>
              <a:rPr altLang="zh-CN" dirty="0" sz="2800" lang="en-US" smtClean="0"/>
              <a:t>(32K/128)/64=4=2</a:t>
            </a:r>
            <a:r>
              <a:rPr altLang="zh-CN" baseline="30000" dirty="0" sz="2800" lang="en-US" smtClean="0"/>
              <a:t>2</a:t>
            </a:r>
            <a:r>
              <a:rPr altLang="zh-CN" dirty="0" sz="2800" lang="en-US" smtClean="0"/>
              <a:t> </a:t>
            </a:r>
            <a:r>
              <a:rPr altLang="en-US" dirty="0" sz="2800" lang="zh-CN" smtClean="0"/>
              <a:t>故应为</a:t>
            </a:r>
            <a:r>
              <a:rPr altLang="zh-CN" dirty="0" sz="2800" lang="en-US" smtClean="0"/>
              <a:t>2</a:t>
            </a:r>
            <a:r>
              <a:rPr altLang="en-US" dirty="0" sz="2800" lang="zh-CN" smtClean="0"/>
              <a:t>位</a:t>
            </a:r>
            <a:endParaRPr altLang="zh-CN" dirty="0" sz="2800" lang="en-US" smtClean="0"/>
          </a:p>
          <a:p>
            <a:r>
              <a:rPr altLang="en-US" dirty="0" sz="2800" lang="zh-CN" smtClean="0"/>
              <a:t>组号：</a:t>
            </a:r>
            <a:r>
              <a:rPr altLang="zh-CN" dirty="0" sz="2800" lang="en-US" smtClean="0"/>
              <a:t>128=2</a:t>
            </a:r>
            <a:r>
              <a:rPr altLang="zh-CN" baseline="30000" dirty="0" sz="2800" lang="en-US" smtClean="0"/>
              <a:t>7</a:t>
            </a:r>
            <a:r>
              <a:rPr altLang="zh-CN" dirty="0" sz="2800" lang="en-US" smtClean="0"/>
              <a:t> </a:t>
            </a:r>
            <a:r>
              <a:rPr altLang="en-US" dirty="0" sz="2800" lang="zh-CN" smtClean="0"/>
              <a:t>故应为</a:t>
            </a:r>
            <a:r>
              <a:rPr altLang="zh-CN" dirty="0" sz="2800" lang="en-US" smtClean="0"/>
              <a:t>7</a:t>
            </a:r>
            <a:r>
              <a:rPr altLang="en-US" dirty="0" sz="2800" lang="zh-CN" smtClean="0"/>
              <a:t>位</a:t>
            </a:r>
            <a:endParaRPr altLang="zh-CN" dirty="0" sz="2800" lang="en-US" smtClean="0"/>
          </a:p>
          <a:p>
            <a:r>
              <a:rPr altLang="en-US" dirty="0" sz="2800" lang="zh-CN" smtClean="0"/>
              <a:t>区号：</a:t>
            </a:r>
            <a:r>
              <a:rPr altLang="zh-CN" dirty="0" sz="2800" lang="en-US" smtClean="0"/>
              <a:t>1M/32K=2</a:t>
            </a:r>
            <a:r>
              <a:rPr altLang="zh-CN" baseline="30000" dirty="0" sz="2800" lang="en-US" smtClean="0"/>
              <a:t>5</a:t>
            </a:r>
          </a:p>
          <a:p>
            <a:endParaRPr altLang="zh-CN" baseline="30000" dirty="0" sz="2800" lang="en-US"/>
          </a:p>
          <a:p>
            <a:endParaRPr altLang="zh-CN" baseline="30000" dirty="0" sz="2800" lang="en-US" smtClean="0"/>
          </a:p>
          <a:p>
            <a:endParaRPr altLang="zh-CN" baseline="30000" dirty="0" sz="2800" lang="en-US"/>
          </a:p>
          <a:p>
            <a:r>
              <a:rPr altLang="en-US" dirty="0" sz="2800" lang="zh-CN" smtClean="0"/>
              <a:t>对应关系：</a:t>
            </a:r>
            <a:r>
              <a:rPr altLang="zh-CN" dirty="0" sz="2800" lang="en-US" smtClean="0"/>
              <a:t>b=A mod C/B</a:t>
            </a:r>
          </a:p>
          <a:p>
            <a:pPr>
              <a:spcBef>
                <a:spcPct val="50000"/>
              </a:spcBef>
            </a:pPr>
            <a:r>
              <a:rPr altLang="zh-CN" dirty="0" sz="2800" kumimoji="1" lang="en-US">
                <a:latin typeface="华文中宋" panose="02010600040101010101" pitchFamily="2" charset="-122"/>
                <a:ea typeface="华文中宋" panose="02010600040101010101" pitchFamily="2" charset="-122"/>
              </a:rPr>
              <a:t>b</a:t>
            </a:r>
            <a:r>
              <a:rPr altLang="en-US" dirty="0" sz="2800" kumimoji="1" lang="zh-CN">
                <a:latin typeface="华文中宋" panose="02010600040101010101" pitchFamily="2" charset="-122"/>
                <a:ea typeface="华文中宋" panose="02010600040101010101" pitchFamily="2" charset="-122"/>
              </a:rPr>
              <a:t>： </a:t>
            </a:r>
            <a:r>
              <a:rPr altLang="zh-CN" dirty="0" sz="2800" kumimoji="1" lang="en-US">
                <a:latin typeface="华文中宋" panose="02010600040101010101" pitchFamily="2" charset="-122"/>
                <a:ea typeface="华文中宋" panose="02010600040101010101" pitchFamily="2" charset="-122"/>
              </a:rPr>
              <a:t>Cache</a:t>
            </a:r>
            <a:r>
              <a:rPr altLang="en-US" dirty="0" sz="2800" kumimoji="1" lang="zh-CN">
                <a:latin typeface="华文中宋" panose="02010600040101010101" pitchFamily="2" charset="-122"/>
                <a:ea typeface="华文中宋" panose="02010600040101010101" pitchFamily="2" charset="-122"/>
              </a:rPr>
              <a:t>的块号</a:t>
            </a:r>
          </a:p>
          <a:p>
            <a:pPr>
              <a:spcBef>
                <a:spcPct val="50000"/>
              </a:spcBef>
            </a:pPr>
            <a:r>
              <a:rPr altLang="zh-CN" dirty="0" sz="2800" kumimoji="1" lang="en-US">
                <a:latin typeface="华文中宋" panose="02010600040101010101" pitchFamily="2" charset="-122"/>
                <a:ea typeface="华文中宋" panose="02010600040101010101" pitchFamily="2" charset="-122"/>
              </a:rPr>
              <a:t>A</a:t>
            </a:r>
            <a:r>
              <a:rPr altLang="en-US" dirty="0" sz="2800" kumimoji="1" lang="zh-CN">
                <a:latin typeface="华文中宋" panose="02010600040101010101" pitchFamily="2" charset="-122"/>
                <a:ea typeface="华文中宋" panose="02010600040101010101" pitchFamily="2" charset="-122"/>
              </a:rPr>
              <a:t>：主存的块号</a:t>
            </a:r>
          </a:p>
          <a:p>
            <a:pPr>
              <a:spcBef>
                <a:spcPct val="50000"/>
              </a:spcBef>
            </a:pPr>
            <a:r>
              <a:rPr altLang="zh-CN" dirty="0" sz="2800" kumimoji="1" lang="en-US">
                <a:latin typeface="华文中宋" panose="02010600040101010101" pitchFamily="2" charset="-122"/>
                <a:ea typeface="华文中宋" panose="02010600040101010101" pitchFamily="2" charset="-122"/>
              </a:rPr>
              <a:t>C/B</a:t>
            </a:r>
            <a:r>
              <a:rPr altLang="en-US" dirty="0" sz="2800" kumimoji="1" lang="zh-CN">
                <a:latin typeface="华文中宋" panose="02010600040101010101" pitchFamily="2" charset="-122"/>
                <a:ea typeface="华文中宋" panose="02010600040101010101" pitchFamily="2" charset="-122"/>
              </a:rPr>
              <a:t>：</a:t>
            </a:r>
            <a:r>
              <a:rPr altLang="zh-CN" dirty="0" sz="2800" kumimoji="1" lang="en-US">
                <a:latin typeface="华文中宋" panose="02010600040101010101" pitchFamily="2" charset="-122"/>
                <a:ea typeface="华文中宋" panose="02010600040101010101" pitchFamily="2" charset="-122"/>
              </a:rPr>
              <a:t>Cache</a:t>
            </a:r>
            <a:r>
              <a:rPr altLang="en-US" dirty="0" sz="2800" kumimoji="1" lang="zh-CN">
                <a:latin typeface="华文中宋" panose="02010600040101010101" pitchFamily="2" charset="-122"/>
                <a:ea typeface="华文中宋" panose="02010600040101010101" pitchFamily="2" charset="-122"/>
              </a:rPr>
              <a:t>的块</a:t>
            </a:r>
            <a:r>
              <a:rPr altLang="en-US" dirty="0" sz="2800" kumimoji="1" lang="zh-CN" smtClean="0">
                <a:latin typeface="华文中宋" panose="02010600040101010101" pitchFamily="2" charset="-122"/>
                <a:ea typeface="华文中宋" panose="02010600040101010101" pitchFamily="2" charset="-122"/>
              </a:rPr>
              <a:t>数</a:t>
            </a:r>
            <a:r>
              <a:rPr altLang="zh-CN" dirty="0" sz="2800" lang="en-US" smtClean="0"/>
              <a:t>  </a:t>
            </a:r>
            <a:endParaRPr altLang="en-US" dirty="0" sz="2800"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807" name="Text Box 6"/>
          <p:cNvSpPr txBox="1">
            <a:spLocks noChangeArrowheads="1"/>
          </p:cNvSpPr>
          <p:nvPr/>
        </p:nvSpPr>
        <p:spPr bwMode="auto">
          <a:xfrm>
            <a:off x="228600" y="1556792"/>
            <a:ext cx="8686800" cy="861774"/>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altLang="en-US" dirty="0" sz="2000" kumimoji="1" lang="zh-CN" smtClean="0">
                <a:solidFill>
                  <a:srgbClr val="080808"/>
                </a:solidFill>
                <a:latin typeface="华文中宋" panose="02010600040101010101" pitchFamily="2" charset="-122"/>
                <a:ea typeface="华文中宋" panose="02010600040101010101" pitchFamily="2" charset="-122"/>
              </a:rPr>
              <a:t>先进先出</a:t>
            </a:r>
            <a:r>
              <a:rPr altLang="en-US" dirty="0" sz="2000" kumimoji="1" lang="zh-CN">
                <a:solidFill>
                  <a:srgbClr val="080808"/>
                </a:solidFill>
                <a:latin typeface="华文中宋" panose="02010600040101010101" pitchFamily="2" charset="-122"/>
                <a:ea typeface="华文中宋" panose="02010600040101010101" pitchFamily="2" charset="-122"/>
              </a:rPr>
              <a:t>法</a:t>
            </a:r>
            <a:r>
              <a:rPr altLang="zh-CN" dirty="0" sz="2000" kumimoji="1" lang="en-US">
                <a:solidFill>
                  <a:srgbClr val="080808"/>
                </a:solidFill>
                <a:latin typeface="华文中宋" panose="02010600040101010101" pitchFamily="2" charset="-122"/>
                <a:ea typeface="华文中宋" panose="02010600040101010101" pitchFamily="2" charset="-122"/>
              </a:rPr>
              <a:t>(FIFO</a:t>
            </a:r>
            <a:r>
              <a:rPr altLang="en-US" dirty="0" sz="2000" kumimoji="1" lang="zh-CN">
                <a:solidFill>
                  <a:srgbClr val="080808"/>
                </a:solidFill>
                <a:latin typeface="华文中宋" panose="02010600040101010101" pitchFamily="2" charset="-122"/>
                <a:ea typeface="华文中宋" panose="02010600040101010101" pitchFamily="2" charset="-122"/>
              </a:rPr>
              <a:t>法</a:t>
            </a:r>
            <a:r>
              <a:rPr altLang="zh-CN" dirty="0" sz="2000" kumimoji="1" lang="en-US">
                <a:solidFill>
                  <a:srgbClr val="080808"/>
                </a:solidFill>
                <a:latin typeface="华文中宋" panose="02010600040101010101" pitchFamily="2" charset="-122"/>
                <a:ea typeface="华文中宋" panose="02010600040101010101" pitchFamily="2" charset="-122"/>
              </a:rPr>
              <a:t>)</a:t>
            </a:r>
          </a:p>
          <a:p>
            <a:pPr algn="just" eaLnBrk="1" hangingPunct="1">
              <a:spcBef>
                <a:spcPct val="50000"/>
              </a:spcBef>
            </a:pPr>
            <a:r>
              <a:rPr altLang="zh-CN" dirty="0" sz="2000" kumimoji="1" lang="en-US">
                <a:latin typeface="华文中宋" panose="02010600040101010101" pitchFamily="2" charset="-122"/>
                <a:ea typeface="华文中宋" panose="02010600040101010101" pitchFamily="2" charset="-122"/>
              </a:rPr>
              <a:t>    </a:t>
            </a:r>
            <a:r>
              <a:rPr altLang="en-US" dirty="0" sz="2000" kumimoji="1" lang="zh-CN">
                <a:latin typeface="华文中宋" panose="02010600040101010101" pitchFamily="2" charset="-122"/>
                <a:ea typeface="华文中宋" panose="02010600040101010101" pitchFamily="2" charset="-122"/>
              </a:rPr>
              <a:t>先进先出法是选择那个最先调入的块进行替换</a:t>
            </a:r>
            <a:r>
              <a:rPr altLang="en-US" dirty="0" sz="2000" kumimoji="1" lang="zh-CN" smtClean="0">
                <a:latin typeface="华文中宋" panose="02010600040101010101" pitchFamily="2" charset="-122"/>
                <a:ea typeface="华文中宋" panose="02010600040101010101" pitchFamily="2" charset="-122"/>
              </a:rPr>
              <a:t>。</a:t>
            </a:r>
            <a:endParaRPr altLang="en-US" dirty="0" sz="2000" kumimoji="1" lang="zh-CN">
              <a:latin typeface="华文中宋" panose="02010600040101010101" pitchFamily="2" charset="-122"/>
              <a:ea typeface="华文中宋" panose="02010600040101010101" pitchFamily="2" charset="-122"/>
            </a:endParaRPr>
          </a:p>
        </p:txBody>
      </p:sp>
      <p:sp>
        <p:nvSpPr>
          <p:cNvPr id="1048808" name="Rectangle 2"/>
          <p:cNvSpPr>
            <a:spLocks noChangeArrowheads="1"/>
          </p:cNvSpPr>
          <p:nvPr/>
        </p:nvSpPr>
        <p:spPr bwMode="white">
          <a:xfrm>
            <a:off x="2943225" y="168275"/>
            <a:ext cx="3305175" cy="593725"/>
          </a:xfrm>
          <a:prstGeom prst="rect"/>
          <a:solidFill>
            <a:schemeClr val="tx1"/>
          </a:solidFill>
          <a:ln>
            <a:noFill/>
          </a:ln>
        </p:spPr>
        <p:txBody>
          <a:bodyPr anchor="b" bIns="46038" lIns="92075" rIns="92075" tIns="46038"/>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altLang="en-US" sz="2800" lang="zh-CN">
                <a:solidFill>
                  <a:srgbClr val="FFFF00"/>
                </a:solidFill>
                <a:latin typeface="华文中宋" panose="02010600040101010101" pitchFamily="2" charset="-122"/>
                <a:ea typeface="华文中宋" panose="02010600040101010101" pitchFamily="2" charset="-122"/>
              </a:rPr>
              <a:t>第三章  存储系统</a:t>
            </a:r>
            <a:endParaRPr altLang="zh-CN" sz="2800" lang="en-US">
              <a:solidFill>
                <a:srgbClr val="FFFF00"/>
              </a:solidFill>
              <a:latin typeface="Verdana" panose="020B0604030504040204" pitchFamily="34" charset="0"/>
            </a:endParaRPr>
          </a:p>
        </p:txBody>
      </p:sp>
      <p:sp>
        <p:nvSpPr>
          <p:cNvPr id="1048809" name="Text Box 7"/>
          <p:cNvSpPr txBox="1">
            <a:spLocks noChangeArrowheads="1"/>
          </p:cNvSpPr>
          <p:nvPr/>
        </p:nvSpPr>
        <p:spPr bwMode="auto">
          <a:xfrm>
            <a:off x="190500" y="3187780"/>
            <a:ext cx="8763000" cy="1938992"/>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altLang="en-US" dirty="0" sz="2000" kumimoji="1" lang="zh-CN" smtClean="0">
                <a:solidFill>
                  <a:srgbClr val="080808"/>
                </a:solidFill>
                <a:latin typeface="华文中宋" panose="02010600040101010101" pitchFamily="2" charset="-122"/>
                <a:ea typeface="华文中宋" panose="02010600040101010101" pitchFamily="2" charset="-122"/>
              </a:rPr>
              <a:t>最</a:t>
            </a:r>
            <a:r>
              <a:rPr altLang="en-US" dirty="0" sz="2000" kumimoji="1" lang="zh-CN">
                <a:solidFill>
                  <a:srgbClr val="080808"/>
                </a:solidFill>
                <a:latin typeface="华文中宋" panose="02010600040101010101" pitchFamily="2" charset="-122"/>
                <a:ea typeface="华文中宋" panose="02010600040101010101" pitchFamily="2" charset="-122"/>
              </a:rPr>
              <a:t>久没有使用法</a:t>
            </a:r>
            <a:r>
              <a:rPr altLang="zh-CN" dirty="0" sz="2000" kumimoji="1" lang="en-US">
                <a:solidFill>
                  <a:srgbClr val="080808"/>
                </a:solidFill>
                <a:latin typeface="华文中宋" panose="02010600040101010101" pitchFamily="2" charset="-122"/>
                <a:ea typeface="华文中宋" panose="02010600040101010101" pitchFamily="2" charset="-122"/>
              </a:rPr>
              <a:t>(LFU)</a:t>
            </a:r>
          </a:p>
          <a:p>
            <a:pPr eaLnBrk="1" hangingPunct="1">
              <a:spcBef>
                <a:spcPct val="50000"/>
              </a:spcBef>
            </a:pPr>
            <a:r>
              <a:rPr altLang="zh-CN" dirty="0" sz="2000" kumimoji="1" lang="en-US">
                <a:latin typeface="华文中宋" panose="02010600040101010101" pitchFamily="2" charset="-122"/>
                <a:ea typeface="华文中宋" panose="02010600040101010101" pitchFamily="2" charset="-122"/>
              </a:rPr>
              <a:t>      </a:t>
            </a:r>
            <a:r>
              <a:rPr altLang="en-US" dirty="0" sz="2000" kumimoji="1" lang="zh-CN">
                <a:latin typeface="华文中宋" panose="02010600040101010101" pitchFamily="2" charset="-122"/>
                <a:ea typeface="华文中宋" panose="02010600040101010101" pitchFamily="2" charset="-122"/>
              </a:rPr>
              <a:t>技术思想与</a:t>
            </a:r>
            <a:r>
              <a:rPr altLang="zh-CN" dirty="0" sz="2000" kumimoji="1" lang="en-US">
                <a:latin typeface="华文中宋" panose="02010600040101010101" pitchFamily="2" charset="-122"/>
                <a:ea typeface="华文中宋" panose="02010600040101010101" pitchFamily="2" charset="-122"/>
              </a:rPr>
              <a:t>LRU</a:t>
            </a:r>
            <a:r>
              <a:rPr altLang="en-US" dirty="0" sz="2000" kumimoji="1" lang="zh-CN">
                <a:latin typeface="华文中宋" panose="02010600040101010101" pitchFamily="2" charset="-122"/>
                <a:ea typeface="华文中宋" panose="02010600040101010101" pitchFamily="2" charset="-122"/>
              </a:rPr>
              <a:t>法是一样的只不过是实现方法上有所不同。</a:t>
            </a:r>
            <a:r>
              <a:rPr altLang="zh-CN" dirty="0" sz="2000" kumimoji="1" lang="en-US">
                <a:latin typeface="华文中宋" panose="02010600040101010101" pitchFamily="2" charset="-122"/>
                <a:ea typeface="华文中宋" panose="02010600040101010101" pitchFamily="2" charset="-122"/>
              </a:rPr>
              <a:t>LRU</a:t>
            </a:r>
            <a:r>
              <a:rPr altLang="en-US" dirty="0" sz="2000" kumimoji="1" lang="zh-CN">
                <a:latin typeface="华文中宋" panose="02010600040101010101" pitchFamily="2" charset="-122"/>
                <a:ea typeface="华文中宋" panose="02010600040101010101" pitchFamily="2" charset="-122"/>
              </a:rPr>
              <a:t>法是记录近期使用次数的多少，而</a:t>
            </a:r>
            <a:r>
              <a:rPr altLang="zh-CN" dirty="0" sz="2000" kumimoji="1" lang="en-US">
                <a:latin typeface="华文中宋" panose="02010600040101010101" pitchFamily="2" charset="-122"/>
                <a:ea typeface="华文中宋" panose="02010600040101010101" pitchFamily="2" charset="-122"/>
              </a:rPr>
              <a:t>LFU</a:t>
            </a:r>
            <a:r>
              <a:rPr altLang="en-US" dirty="0" sz="2000" kumimoji="1" lang="zh-CN">
                <a:latin typeface="华文中宋" panose="02010600040101010101" pitchFamily="2" charset="-122"/>
                <a:ea typeface="华文中宋" panose="02010600040101010101" pitchFamily="2" charset="-122"/>
              </a:rPr>
              <a:t>法是记录最久有没有使用过，所以后者实现起来比较容易。 </a:t>
            </a:r>
            <a:endParaRPr altLang="zh-CN" dirty="0" sz="2000" kumimoji="1" lang="en-US" smtClean="0">
              <a:latin typeface="华文中宋" panose="02010600040101010101" pitchFamily="2" charset="-122"/>
              <a:ea typeface="华文中宋" panose="02010600040101010101" pitchFamily="2" charset="-122"/>
            </a:endParaRPr>
          </a:p>
          <a:p>
            <a:pPr eaLnBrk="1" hangingPunct="1">
              <a:spcBef>
                <a:spcPct val="50000"/>
              </a:spcBef>
            </a:pPr>
            <a:r>
              <a:rPr altLang="en-US" dirty="0" sz="2000" kumimoji="1" lang="zh-CN" smtClean="0">
                <a:latin typeface="华文中宋" panose="02010600040101010101" pitchFamily="2" charset="-122"/>
                <a:ea typeface="华文中宋" panose="02010600040101010101" pitchFamily="2" charset="-122"/>
              </a:rPr>
              <a:t>***替换和命中都算使用</a:t>
            </a:r>
            <a:endParaRPr altLang="en-US" dirty="0" sz="2000" kumimoji="1" lang="zh-CN">
              <a:latin typeface="华文中宋" panose="02010600040101010101" pitchFamily="2" charset="-122"/>
              <a:ea typeface="华文中宋" panose="02010600040101010101" pitchFamily="2" charset="-122"/>
            </a:endParaRP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7" presetSubtype="0">
                                  <p:stCondLst>
                                    <p:cond delay="0"/>
                                  </p:stCondLst>
                                  <p:iterate type="lt">
                                    <p:tmPct val="50000"/>
                                  </p:iterate>
                                  <p:childTnLst>
                                    <p:set>
                                      <p:cBhvr>
                                        <p:cTn dur="1" fill="hold" id="6">
                                          <p:stCondLst>
                                            <p:cond delay="0"/>
                                          </p:stCondLst>
                                        </p:cTn>
                                        <p:tgtEl>
                                          <p:spTgt spid="1048807">
                                            <p:txEl>
                                              <p:pRg st="0" end="0"/>
                                            </p:txEl>
                                          </p:spTgt>
                                        </p:tgtEl>
                                        <p:attrNameLst>
                                          <p:attrName>style.visibility</p:attrName>
                                        </p:attrNameLst>
                                      </p:cBhvr>
                                      <p:to>
                                        <p:strVal val="visible"/>
                                      </p:to>
                                    </p:set>
                                    <p:anim calcmode="discrete" valueType="clr">
                                      <p:cBhvr override="childStyle">
                                        <p:cTn dur="80" id="7"/>
                                        <p:tgtEl>
                                          <p:spTgt spid="104880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dur="80" id="8"/>
                                        <p:tgtEl>
                                          <p:spTgt spid="1048807">
                                            <p:txEl>
                                              <p:pRg st="0" end="0"/>
                                            </p:txEl>
                                          </p:spTgt>
                                        </p:tgtEl>
                                        <p:attrNameLst>
                                          <p:attrName>fill.color</p:attrName>
                                        </p:attrNameLst>
                                      </p:cBhvr>
                                      <p:tavLst>
                                        <p:tav tm="0">
                                          <p:val>
                                            <p:clrVal>
                                              <a:schemeClr val="accent2"/>
                                            </p:clrVal>
                                          </p:val>
                                        </p:tav>
                                        <p:tav tm="50000">
                                          <p:val>
                                            <p:clrVal>
                                              <a:schemeClr val="hlink"/>
                                            </p:clrVal>
                                          </p:val>
                                        </p:tav>
                                      </p:tavLst>
                                    </p:anim>
                                    <p:set>
                                      <p:cBhvr>
                                        <p:cTn dur="80" id="9"/>
                                        <p:tgtEl>
                                          <p:spTgt spid="1048807">
                                            <p:txEl>
                                              <p:pRg st="0" end="0"/>
                                            </p:txEl>
                                          </p:spTgt>
                                        </p:tgtEl>
                                        <p:attrNameLst>
                                          <p:attrName>fill.type</p:attrName>
                                        </p:attrNameLst>
                                      </p:cBhvr>
                                      <p:to>
                                        <p:strVal val="solid"/>
                                      </p:to>
                                    </p:set>
                                  </p:childTnLst>
                                </p:cTn>
                              </p:par>
                            </p:childTnLst>
                          </p:cTn>
                        </p:par>
                        <p:par>
                          <p:cTn fill="hold" id="10" nodeType="afterGroup">
                            <p:stCondLst>
                              <p:cond delay="520"/>
                            </p:stCondLst>
                            <p:childTnLst>
                              <p:par>
                                <p:cTn fill="hold" id="11" nodeType="afterEffect" presetClass="entr" presetID="27" presetSubtype="0">
                                  <p:stCondLst>
                                    <p:cond delay="0"/>
                                  </p:stCondLst>
                                  <p:iterate type="lt">
                                    <p:tmPct val="50000"/>
                                  </p:iterate>
                                  <p:childTnLst>
                                    <p:set>
                                      <p:cBhvr>
                                        <p:cTn dur="1" fill="hold" id="12">
                                          <p:stCondLst>
                                            <p:cond delay="0"/>
                                          </p:stCondLst>
                                        </p:cTn>
                                        <p:tgtEl>
                                          <p:spTgt spid="1048807">
                                            <p:txEl>
                                              <p:pRg st="1" end="1"/>
                                            </p:txEl>
                                          </p:spTgt>
                                        </p:tgtEl>
                                        <p:attrNameLst>
                                          <p:attrName>style.visibility</p:attrName>
                                        </p:attrNameLst>
                                      </p:cBhvr>
                                      <p:to>
                                        <p:strVal val="visible"/>
                                      </p:to>
                                    </p:set>
                                    <p:anim calcmode="discrete" valueType="clr">
                                      <p:cBhvr override="childStyle">
                                        <p:cTn dur="80" id="13"/>
                                        <p:tgtEl>
                                          <p:spTgt spid="104880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dur="80" id="14"/>
                                        <p:tgtEl>
                                          <p:spTgt spid="1048807">
                                            <p:txEl>
                                              <p:pRg st="1" end="1"/>
                                            </p:txEl>
                                          </p:spTgt>
                                        </p:tgtEl>
                                        <p:attrNameLst>
                                          <p:attrName>fill.color</p:attrName>
                                        </p:attrNameLst>
                                      </p:cBhvr>
                                      <p:tavLst>
                                        <p:tav tm="0">
                                          <p:val>
                                            <p:clrVal>
                                              <a:schemeClr val="accent2"/>
                                            </p:clrVal>
                                          </p:val>
                                        </p:tav>
                                        <p:tav tm="50000">
                                          <p:val>
                                            <p:clrVal>
                                              <a:schemeClr val="hlink"/>
                                            </p:clrVal>
                                          </p:val>
                                        </p:tav>
                                      </p:tavLst>
                                    </p:anim>
                                    <p:set>
                                      <p:cBhvr>
                                        <p:cTn dur="80" id="15"/>
                                        <p:tgtEl>
                                          <p:spTgt spid="1048807">
                                            <p:txEl>
                                              <p:pRg st="1" end="1"/>
                                            </p:txEl>
                                          </p:spTgt>
                                        </p:tgtEl>
                                        <p:attrNameLst>
                                          <p:attrName>fill.type</p:attrName>
                                        </p:attrNameLst>
                                      </p:cBhvr>
                                      <p:to>
                                        <p:strVal val="solid"/>
                                      </p:to>
                                    </p:se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4" presetSubtype="16">
                                  <p:stCondLst>
                                    <p:cond delay="0"/>
                                  </p:stCondLst>
                                  <p:childTnLst>
                                    <p:set>
                                      <p:cBhvr>
                                        <p:cTn dur="1" fill="hold" id="19">
                                          <p:stCondLst>
                                            <p:cond delay="0"/>
                                          </p:stCondLst>
                                        </p:cTn>
                                        <p:tgtEl>
                                          <p:spTgt spid="1048809"/>
                                        </p:tgtEl>
                                        <p:attrNameLst>
                                          <p:attrName>style.visibility</p:attrName>
                                        </p:attrNameLst>
                                      </p:cBhvr>
                                      <p:to>
                                        <p:strVal val="visible"/>
                                      </p:to>
                                    </p:set>
                                    <p:animEffect transition="in" filter="box(in)">
                                      <p:cBhvr>
                                        <p:cTn dur="500" id="20"/>
                                        <p:tgtEl>
                                          <p:spTgt spid="1048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818" name="Text Box 12"/>
          <p:cNvSpPr txBox="1">
            <a:spLocks noChangeArrowheads="1"/>
          </p:cNvSpPr>
          <p:nvPr/>
        </p:nvSpPr>
        <p:spPr bwMode="auto">
          <a:xfrm>
            <a:off x="1066800" y="2209800"/>
            <a:ext cx="1920875" cy="39624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000" i="0" kern="1200" kumimoji="1"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(1)主存地址：</a:t>
            </a:r>
            <a:r>
              <a:rPr altLang="en-US" baseline="0" b="0" cap="none" sz="2400" i="0" kern="1200" kumimoji="1"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 </a:t>
            </a:r>
          </a:p>
        </p:txBody>
      </p:sp>
      <p:grpSp>
        <p:nvGrpSpPr>
          <p:cNvPr id="193" name="Group 13"/>
          <p:cNvGrpSpPr/>
          <p:nvPr/>
        </p:nvGrpSpPr>
        <p:grpSpPr bwMode="auto">
          <a:xfrm>
            <a:off x="2667000" y="2286000"/>
            <a:ext cx="4343400" cy="457200"/>
            <a:chOff x="3240" y="4092"/>
            <a:chExt cx="4860" cy="468"/>
          </a:xfrm>
        </p:grpSpPr>
        <p:sp>
          <p:nvSpPr>
            <p:cNvPr id="1048819" name="Text Box 14"/>
            <p:cNvSpPr txBox="1">
              <a:spLocks noChangeArrowheads="1"/>
            </p:cNvSpPr>
            <p:nvPr/>
          </p:nvSpPr>
          <p:spPr bwMode="auto">
            <a:xfrm>
              <a:off x="3240" y="4092"/>
              <a:ext cx="1260" cy="468"/>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区号</a:t>
              </a:r>
            </a:p>
          </p:txBody>
        </p:sp>
        <p:sp>
          <p:nvSpPr>
            <p:cNvPr id="1048820" name="Text Box 15"/>
            <p:cNvSpPr txBox="1">
              <a:spLocks noChangeArrowheads="1"/>
            </p:cNvSpPr>
            <p:nvPr/>
          </p:nvSpPr>
          <p:spPr bwMode="auto">
            <a:xfrm>
              <a:off x="4500" y="4092"/>
              <a:ext cx="1260" cy="468"/>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组号</a:t>
              </a:r>
            </a:p>
          </p:txBody>
        </p:sp>
        <p:sp>
          <p:nvSpPr>
            <p:cNvPr id="1048821" name="Text Box 16"/>
            <p:cNvSpPr txBox="1">
              <a:spLocks noChangeArrowheads="1"/>
            </p:cNvSpPr>
            <p:nvPr/>
          </p:nvSpPr>
          <p:spPr bwMode="auto">
            <a:xfrm>
              <a:off x="5760" y="4092"/>
              <a:ext cx="1080" cy="468"/>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块号</a:t>
              </a:r>
            </a:p>
          </p:txBody>
        </p:sp>
        <p:sp>
          <p:nvSpPr>
            <p:cNvPr id="1048822" name="Text Box 17"/>
            <p:cNvSpPr txBox="1">
              <a:spLocks noChangeArrowheads="1"/>
            </p:cNvSpPr>
            <p:nvPr/>
          </p:nvSpPr>
          <p:spPr bwMode="auto">
            <a:xfrm>
              <a:off x="6840" y="4092"/>
              <a:ext cx="1260" cy="468"/>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块内地址</a:t>
              </a:r>
            </a:p>
          </p:txBody>
        </p:sp>
      </p:grpSp>
      <p:sp>
        <p:nvSpPr>
          <p:cNvPr id="1048823" name="Text Box 18"/>
          <p:cNvSpPr txBox="1">
            <a:spLocks noChangeArrowheads="1"/>
          </p:cNvSpPr>
          <p:nvPr/>
        </p:nvSpPr>
        <p:spPr bwMode="auto">
          <a:xfrm>
            <a:off x="2590800" y="1905000"/>
            <a:ext cx="4648200" cy="366713"/>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1800" i="0" kern="1200" kumimoji="1"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        6                  5                4         3                0 </a:t>
            </a:r>
          </a:p>
        </p:txBody>
      </p:sp>
      <p:sp>
        <p:nvSpPr>
          <p:cNvPr id="1048824" name="Text Box 20"/>
          <p:cNvSpPr txBox="1">
            <a:spLocks noChangeArrowheads="1"/>
          </p:cNvSpPr>
          <p:nvPr/>
        </p:nvSpPr>
        <p:spPr bwMode="auto">
          <a:xfrm>
            <a:off x="1066800" y="3078163"/>
            <a:ext cx="1704975" cy="366712"/>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1800" i="0" kern="1200" kumimoji="1"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(2) 缓存地址： </a:t>
            </a:r>
          </a:p>
        </p:txBody>
      </p:sp>
      <p:grpSp>
        <p:nvGrpSpPr>
          <p:cNvPr id="194" name="Group 21"/>
          <p:cNvGrpSpPr/>
          <p:nvPr/>
        </p:nvGrpSpPr>
        <p:grpSpPr bwMode="auto">
          <a:xfrm>
            <a:off x="2784475" y="3154363"/>
            <a:ext cx="4529138" cy="457200"/>
            <a:chOff x="3240" y="6120"/>
            <a:chExt cx="3420" cy="468"/>
          </a:xfrm>
        </p:grpSpPr>
        <p:sp>
          <p:nvSpPr>
            <p:cNvPr id="1048825" name="Text Box 22"/>
            <p:cNvSpPr txBox="1">
              <a:spLocks noChangeArrowheads="1"/>
            </p:cNvSpPr>
            <p:nvPr/>
          </p:nvSpPr>
          <p:spPr bwMode="auto">
            <a:xfrm>
              <a:off x="3240" y="6120"/>
              <a:ext cx="1260" cy="468"/>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组号</a:t>
              </a:r>
            </a:p>
          </p:txBody>
        </p:sp>
        <p:sp>
          <p:nvSpPr>
            <p:cNvPr id="1048826" name="Text Box 23"/>
            <p:cNvSpPr txBox="1">
              <a:spLocks noChangeArrowheads="1"/>
            </p:cNvSpPr>
            <p:nvPr/>
          </p:nvSpPr>
          <p:spPr bwMode="auto">
            <a:xfrm>
              <a:off x="4500" y="6120"/>
              <a:ext cx="900" cy="468"/>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块号</a:t>
              </a:r>
            </a:p>
          </p:txBody>
        </p:sp>
        <p:sp>
          <p:nvSpPr>
            <p:cNvPr id="1048827" name="Text Box 24"/>
            <p:cNvSpPr txBox="1">
              <a:spLocks noChangeArrowheads="1"/>
            </p:cNvSpPr>
            <p:nvPr/>
          </p:nvSpPr>
          <p:spPr bwMode="auto">
            <a:xfrm>
              <a:off x="5400" y="6120"/>
              <a:ext cx="1260" cy="468"/>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块内地址</a:t>
              </a:r>
            </a:p>
          </p:txBody>
        </p:sp>
      </p:grpSp>
      <p:sp>
        <p:nvSpPr>
          <p:cNvPr id="1048828" name="Text Box 25"/>
          <p:cNvSpPr txBox="1">
            <a:spLocks noChangeArrowheads="1"/>
          </p:cNvSpPr>
          <p:nvPr/>
        </p:nvSpPr>
        <p:spPr bwMode="auto">
          <a:xfrm>
            <a:off x="2628900" y="2773363"/>
            <a:ext cx="4762500" cy="366712"/>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1800" i="0" kern="1200" kumimoji="1"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                5                   4             3                        0 </a:t>
            </a:r>
          </a:p>
        </p:txBody>
      </p:sp>
      <p:sp>
        <p:nvSpPr>
          <p:cNvPr id="1048829" name="Text Box 28"/>
          <p:cNvSpPr txBox="1">
            <a:spLocks noChangeArrowheads="1"/>
          </p:cNvSpPr>
          <p:nvPr/>
        </p:nvSpPr>
        <p:spPr bwMode="auto">
          <a:xfrm>
            <a:off x="3200400" y="3992563"/>
            <a:ext cx="1225550" cy="427037"/>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区号</a:t>
            </a:r>
            <a:r>
              <a:rPr altLang="zh-CN" baseline="0" b="1" cap="none" sz="1800" i="0" kern="1200" kumimoji="0" lang="en-US"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Ei</a:t>
            </a:r>
          </a:p>
        </p:txBody>
      </p:sp>
      <p:sp>
        <p:nvSpPr>
          <p:cNvPr id="1048830" name="Text Box 29"/>
          <p:cNvSpPr txBox="1">
            <a:spLocks noChangeArrowheads="1"/>
          </p:cNvSpPr>
          <p:nvPr/>
        </p:nvSpPr>
        <p:spPr bwMode="auto">
          <a:xfrm>
            <a:off x="4425950" y="3992563"/>
            <a:ext cx="984250" cy="427037"/>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块号</a:t>
            </a:r>
            <a:r>
              <a:rPr altLang="zh-CN" baseline="0" b="1" cap="none" sz="1800" i="0" kern="1200" kumimoji="0" lang="en-US"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Bi</a:t>
            </a:r>
          </a:p>
        </p:txBody>
      </p:sp>
      <p:sp>
        <p:nvSpPr>
          <p:cNvPr id="1048831" name="Text Box 30"/>
          <p:cNvSpPr txBox="1">
            <a:spLocks noChangeArrowheads="1"/>
          </p:cNvSpPr>
          <p:nvPr/>
        </p:nvSpPr>
        <p:spPr bwMode="auto">
          <a:xfrm>
            <a:off x="5410200" y="3992563"/>
            <a:ext cx="1400175" cy="427037"/>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缓存块号</a:t>
            </a:r>
            <a:r>
              <a:rPr altLang="zh-CN" baseline="0" b="1" cap="none" sz="1800" i="0" kern="1200" kumimoji="0" lang="en-US"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bi</a:t>
            </a:r>
          </a:p>
        </p:txBody>
      </p:sp>
      <p:sp>
        <p:nvSpPr>
          <p:cNvPr id="1048832" name="Text Box 32"/>
          <p:cNvSpPr txBox="1">
            <a:spLocks noChangeArrowheads="1"/>
          </p:cNvSpPr>
          <p:nvPr/>
        </p:nvSpPr>
        <p:spPr bwMode="auto">
          <a:xfrm>
            <a:off x="3124200" y="3687763"/>
            <a:ext cx="4953000" cy="366712"/>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1800" i="0" kern="1200" kumimoji="1"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          3                  2                    1                  0 </a:t>
            </a:r>
          </a:p>
        </p:txBody>
      </p:sp>
      <p:sp>
        <p:nvSpPr>
          <p:cNvPr id="1048833" name="Text Box 33"/>
          <p:cNvSpPr txBox="1">
            <a:spLocks noChangeArrowheads="1"/>
          </p:cNvSpPr>
          <p:nvPr/>
        </p:nvSpPr>
        <p:spPr bwMode="auto">
          <a:xfrm>
            <a:off x="1066800" y="4006850"/>
            <a:ext cx="2362200" cy="366713"/>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1800" i="0" kern="1200" kumimoji="1"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相关存储器的格式：</a:t>
            </a:r>
          </a:p>
        </p:txBody>
      </p:sp>
      <p:sp>
        <p:nvSpPr>
          <p:cNvPr id="1048834" name="Text Box 34"/>
          <p:cNvSpPr txBox="1">
            <a:spLocks noChangeArrowheads="1"/>
          </p:cNvSpPr>
          <p:nvPr/>
        </p:nvSpPr>
        <p:spPr bwMode="auto">
          <a:xfrm>
            <a:off x="1219200" y="4768850"/>
            <a:ext cx="7772400" cy="779463"/>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1800" i="0" kern="1200" kumimoji="1"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相关存储器的容量，应与缓存的块数相同，</a:t>
            </a:r>
          </a:p>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1800" i="0" kern="1200" kumimoji="1"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即: 组数×组内块数=2</a:t>
            </a:r>
            <a:r>
              <a:rPr altLang="en-US" baseline="30000" b="1" cap="none" sz="1800" i="0" kern="1200" kumimoji="1"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2 </a:t>
            </a:r>
            <a:r>
              <a:rPr altLang="en-US" baseline="0" b="1" cap="none" sz="1800" i="0" kern="1200" kumimoji="1"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a:t>
            </a:r>
            <a:r>
              <a:rPr altLang="en-US" baseline="30000" b="1" cap="none" sz="1800" i="0" kern="1200" kumimoji="1"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 </a:t>
            </a:r>
            <a:r>
              <a:rPr altLang="en-US" baseline="0" b="1" cap="none" sz="1800" i="0" kern="1200" kumimoji="1"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2×2=4个存储单元。 </a:t>
            </a:r>
          </a:p>
        </p:txBody>
      </p:sp>
      <p:sp>
        <p:nvSpPr>
          <p:cNvPr id="1048835" name="Text Box 35"/>
          <p:cNvSpPr txBox="1">
            <a:spLocks noChangeArrowheads="1"/>
          </p:cNvSpPr>
          <p:nvPr/>
        </p:nvSpPr>
        <p:spPr bwMode="auto">
          <a:xfrm>
            <a:off x="1066800" y="1066800"/>
            <a:ext cx="762000" cy="45720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解：</a:t>
            </a:r>
          </a:p>
        </p:txBody>
      </p:sp>
      <p:sp>
        <p:nvSpPr>
          <p:cNvPr id="1048836" name="Text Box 43"/>
          <p:cNvSpPr txBox="1">
            <a:spLocks noChangeArrowheads="1"/>
          </p:cNvSpPr>
          <p:nvPr/>
        </p:nvSpPr>
        <p:spPr bwMode="auto">
          <a:xfrm>
            <a:off x="1219200" y="5805488"/>
            <a:ext cx="1600200" cy="366712"/>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1800" i="0" kern="1200" kumimoji="1"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(3)对应关系：</a:t>
            </a:r>
          </a:p>
        </p:txBody>
      </p:sp>
      <p:grpSp>
        <p:nvGrpSpPr>
          <p:cNvPr id="195" name="Group 47"/>
          <p:cNvGrpSpPr/>
          <p:nvPr/>
        </p:nvGrpSpPr>
        <p:grpSpPr bwMode="auto">
          <a:xfrm>
            <a:off x="3352800" y="5791200"/>
            <a:ext cx="3609975" cy="762000"/>
            <a:chOff x="2112" y="3648"/>
            <a:chExt cx="2274" cy="480"/>
          </a:xfrm>
        </p:grpSpPr>
        <p:sp>
          <p:nvSpPr>
            <p:cNvPr id="1048837" name="Text Box 38"/>
            <p:cNvSpPr txBox="1">
              <a:spLocks noChangeArrowheads="1"/>
            </p:cNvSpPr>
            <p:nvPr/>
          </p:nvSpPr>
          <p:spPr bwMode="auto">
            <a:xfrm>
              <a:off x="2112" y="3648"/>
              <a:ext cx="772" cy="240"/>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主存</a:t>
              </a:r>
              <a:endParaRPr altLang="zh-CN" baseline="0" b="1" cap="none" sz="1800" i="0" kern="1200" kumimoji="0" lang="en-US"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1048838" name="Text Box 39"/>
            <p:cNvSpPr txBox="1">
              <a:spLocks noChangeArrowheads="1"/>
            </p:cNvSpPr>
            <p:nvPr/>
          </p:nvSpPr>
          <p:spPr bwMode="auto">
            <a:xfrm>
              <a:off x="2884" y="3648"/>
              <a:ext cx="620" cy="240"/>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0 1 4 5</a:t>
              </a:r>
              <a:endParaRPr altLang="zh-CN" baseline="0" b="1" cap="none" sz="1800" i="0" kern="1200" kumimoji="0" lang="en-US"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1048839" name="Text Box 40"/>
            <p:cNvSpPr txBox="1">
              <a:spLocks noChangeArrowheads="1"/>
            </p:cNvSpPr>
            <p:nvPr/>
          </p:nvSpPr>
          <p:spPr bwMode="auto">
            <a:xfrm>
              <a:off x="3504" y="3648"/>
              <a:ext cx="882" cy="240"/>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2 3 6 7</a:t>
              </a:r>
              <a:endParaRPr altLang="zh-CN" baseline="0" b="1" cap="none" sz="1800" i="0" kern="1200" kumimoji="0" lang="en-US"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1048840" name="Text Box 44"/>
            <p:cNvSpPr txBox="1">
              <a:spLocks noChangeArrowheads="1"/>
            </p:cNvSpPr>
            <p:nvPr/>
          </p:nvSpPr>
          <p:spPr bwMode="auto">
            <a:xfrm>
              <a:off x="2112" y="3888"/>
              <a:ext cx="772" cy="240"/>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zh-CN" baseline="0" b="1" cap="none" sz="1800" i="0" kern="1200" kumimoji="0" lang="en-US"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Cache</a:t>
              </a:r>
            </a:p>
          </p:txBody>
        </p:sp>
        <p:sp>
          <p:nvSpPr>
            <p:cNvPr id="1048841" name="Text Box 45"/>
            <p:cNvSpPr txBox="1">
              <a:spLocks noChangeArrowheads="1"/>
            </p:cNvSpPr>
            <p:nvPr/>
          </p:nvSpPr>
          <p:spPr bwMode="auto">
            <a:xfrm>
              <a:off x="2880" y="3888"/>
              <a:ext cx="620" cy="240"/>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0    1</a:t>
              </a:r>
              <a:endParaRPr altLang="zh-CN" baseline="0" b="1" cap="none" sz="1800" i="0" kern="1200" kumimoji="0" lang="en-US"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1048842" name="Text Box 46"/>
            <p:cNvSpPr txBox="1">
              <a:spLocks noChangeArrowheads="1"/>
            </p:cNvSpPr>
            <p:nvPr/>
          </p:nvSpPr>
          <p:spPr bwMode="auto">
            <a:xfrm>
              <a:off x="3504" y="3888"/>
              <a:ext cx="882" cy="240"/>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2     3</a:t>
              </a:r>
              <a:endParaRPr altLang="zh-CN" baseline="0" b="1" cap="none" sz="1800" i="0" kern="1200" kumimoji="0" lang="en-US"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grpSp>
      <p:sp>
        <p:nvSpPr>
          <p:cNvPr id="1048843" name="Text Box 49"/>
          <p:cNvSpPr txBox="1">
            <a:spLocks noChangeArrowheads="1"/>
          </p:cNvSpPr>
          <p:nvPr/>
        </p:nvSpPr>
        <p:spPr bwMode="auto">
          <a:xfrm>
            <a:off x="6781800" y="3992563"/>
            <a:ext cx="1225550" cy="427037"/>
          </a:xfrm>
          <a:prstGeom prst="rect"/>
          <a:noFill/>
          <a:ln w="9525">
            <a:solidFill>
              <a:schemeClr val="bg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0" fontAlgn="base" hangingPunct="0" indent="0" latinLnBrk="0" lvl="0" marL="0" marR="0" rtl="0">
              <a:lnSpc>
                <a:spcPct val="100000"/>
              </a:lnSpc>
              <a:spcBef>
                <a:spcPct val="0"/>
              </a:spcBef>
              <a:spcAft>
                <a:spcPct val="0"/>
              </a:spcAft>
              <a:buClrTx/>
              <a:buSzTx/>
              <a:buFontTx/>
              <a:buNone/>
            </a:pPr>
            <a:r>
              <a:rPr altLang="en-US" baseline="0" b="1" cap="none" sz="1800" i="0" kern="1200" kumimoji="0" lang="zh-CN"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rPr>
              <a:t>装入位</a:t>
            </a:r>
            <a:endParaRPr altLang="zh-CN" baseline="0" b="1" cap="none" sz="1800" i="0" kern="1200" kumimoji="0" lang="en-US" noProof="0" normalizeH="0" spc="0" strike="noStrike" u="none">
              <a:ln>
                <a:noFill/>
              </a:ln>
              <a:solidFill>
                <a:prstClr val="white"/>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mc:Choice xmlns:p14="http://schemas.microsoft.com/office/powerpoint/2010/main" Requires="p14">
          <p:contentPart p14:bwMode="auto" r:id="rId1">
            <p14:nvContentPartPr>
              <p14:cNvPr id="1049875" name=""/>
              <p14:cNvContentPartPr/>
              <p14:nvPr/>
            </p14:nvContentPartPr>
            <p14:xfrm>
              <a:off x="6244103" y="1573695"/>
              <a:ext cx="337762" cy="364525"/>
            </p14:xfrm>
          </p:contentPart>
        </mc:Choice>
        <mc:Fallback>
          <p:sp>
            <p:nvSpPr>
              <p:cNvPr id="1049875" name=""/>
              <p:cNvSpPr/>
              <p:nvPr/>
            </p:nvSpPr>
            <p:spPr>
              <a:xfrm>
                <a:off x="6244103" y="1573695"/>
                <a:ext cx="337762" cy="364525"/>
              </a:xfrm>
            </p:spPr>
          </p:sp>
        </mc:Fallback>
      </mc:AlternateContent>
      <mc:AlternateContent xmlns:mc="http://schemas.openxmlformats.org/markup-compatibility/2006">
        <mc:Choice xmlns:p14="http://schemas.microsoft.com/office/powerpoint/2010/main" Requires="p14">
          <p:contentPart p14:bwMode="auto" r:id="rId2">
            <p14:nvContentPartPr>
              <p14:cNvPr id="1049876" name=""/>
              <p14:cNvContentPartPr/>
              <p14:nvPr/>
            </p14:nvContentPartPr>
            <p14:xfrm>
              <a:off x="6344209" y="1526105"/>
              <a:ext cx="227176" cy="574695"/>
            </p14:xfrm>
          </p:contentPart>
        </mc:Choice>
        <mc:Fallback>
          <p:sp>
            <p:nvSpPr>
              <p:cNvPr id="1049876" name=""/>
              <p:cNvSpPr/>
              <p:nvPr/>
            </p:nvSpPr>
            <p:spPr>
              <a:xfrm>
                <a:off x="6344209" y="1526105"/>
                <a:ext cx="227176" cy="574695"/>
              </a:xfrm>
            </p:spPr>
          </p:sp>
        </mc:Fallback>
      </mc:AlternateContent>
      <mc:AlternateContent xmlns:mc="http://schemas.openxmlformats.org/markup-compatibility/2006">
        <mc:Choice xmlns:p14="http://schemas.microsoft.com/office/powerpoint/2010/main" Requires="p14">
          <p:contentPart p14:bwMode="auto" r:id="rId3">
            <p14:nvContentPartPr>
              <p14:cNvPr id="1049877" name=""/>
              <p14:cNvContentPartPr/>
              <p14:nvPr/>
            </p14:nvContentPartPr>
            <p14:xfrm>
              <a:off x="5342542" y="1584270"/>
              <a:ext cx="4176" cy="266108"/>
            </p14:xfrm>
          </p:contentPart>
        </mc:Choice>
        <mc:Fallback>
          <p:sp>
            <p:nvSpPr>
              <p:cNvPr id="1049877" name=""/>
              <p:cNvSpPr/>
              <p:nvPr/>
            </p:nvSpPr>
            <p:spPr>
              <a:xfrm>
                <a:off x="5342542" y="1584270"/>
                <a:ext cx="4176" cy="266108"/>
              </a:xfrm>
            </p:spPr>
          </p:sp>
        </mc:Fallback>
      </mc:AlternateContent>
      <mc:AlternateContent xmlns:mc="http://schemas.openxmlformats.org/markup-compatibility/2006">
        <mc:Choice xmlns:p14="http://schemas.microsoft.com/office/powerpoint/2010/main" Requires="p14">
          <p:contentPart p14:bwMode="auto" r:id="rId4">
            <p14:nvContentPartPr>
              <p14:cNvPr id="1049878" name=""/>
              <p14:cNvContentPartPr/>
              <p14:nvPr/>
            </p14:nvContentPartPr>
            <p14:xfrm>
              <a:off x="4371252" y="1589558"/>
              <a:ext cx="4179" cy="304882"/>
            </p14:xfrm>
          </p:contentPart>
        </mc:Choice>
        <mc:Fallback>
          <p:sp>
            <p:nvSpPr>
              <p:cNvPr id="1049878" name=""/>
              <p:cNvSpPr/>
              <p:nvPr/>
            </p:nvSpPr>
            <p:spPr>
              <a:xfrm>
                <a:off x="4371252" y="1589558"/>
                <a:ext cx="4179" cy="304882"/>
              </a:xfrm>
            </p:spPr>
          </p:sp>
        </mc:Fallback>
      </mc:AlternateContent>
      <mc:AlternateContent xmlns:mc="http://schemas.openxmlformats.org/markup-compatibility/2006">
        <mc:Choice xmlns:p14="http://schemas.microsoft.com/office/powerpoint/2010/main" Requires="p14">
          <p:contentPart p14:bwMode="auto" r:id="rId5">
            <p14:nvContentPartPr>
              <p14:cNvPr id="1049879" name=""/>
              <p14:cNvContentPartPr/>
              <p14:nvPr/>
            </p14:nvContentPartPr>
            <p14:xfrm>
              <a:off x="3460921" y="1526105"/>
              <a:ext cx="17124" cy="415437"/>
            </p14:xfrm>
          </p:contentPart>
        </mc:Choice>
        <mc:Fallback>
          <p:sp>
            <p:nvSpPr>
              <p:cNvPr id="1049879" name=""/>
              <p:cNvSpPr/>
              <p:nvPr/>
            </p:nvSpPr>
            <p:spPr>
              <a:xfrm>
                <a:off x="3460921" y="1526105"/>
                <a:ext cx="17124" cy="415437"/>
              </a:xfrm>
            </p:spPr>
          </p:sp>
        </mc:Fallback>
      </mc:AlternateContent>
      <mc:AlternateContent xmlns:mc="http://schemas.openxmlformats.org/markup-compatibility/2006">
        <mc:Choice xmlns:p14="http://schemas.microsoft.com/office/powerpoint/2010/main" Requires="p14">
          <p:contentPart p14:bwMode="auto" r:id="rId6">
            <p14:nvContentPartPr>
              <p14:cNvPr id="1049881" name=""/>
              <p14:cNvContentPartPr/>
              <p14:nvPr/>
            </p14:nvContentPartPr>
            <p14:xfrm>
              <a:off x="6869757" y="4518459"/>
              <a:ext cx="111563" cy="129119"/>
            </p14:xfrm>
          </p:contentPart>
        </mc:Choice>
        <mc:Fallback>
          <p:sp>
            <p:nvSpPr>
              <p:cNvPr id="1049881" name=""/>
              <p:cNvSpPr/>
              <p:nvPr/>
            </p:nvSpPr>
            <p:spPr>
              <a:xfrm>
                <a:off x="6869757" y="4518459"/>
                <a:ext cx="111563" cy="129119"/>
              </a:xfrm>
            </p:spPr>
          </p:sp>
        </mc:Fallback>
      </mc:AlternateContent>
      <mc:AlternateContent xmlns:mc="http://schemas.openxmlformats.org/markup-compatibility/2006">
        <mc:Choice xmlns:p14="http://schemas.microsoft.com/office/powerpoint/2010/main" Requires="p14">
          <p:contentPart p14:bwMode="auto" r:id="rId7">
            <p14:nvContentPartPr>
              <p14:cNvPr id="1049882" name=""/>
              <p14:cNvContentPartPr/>
              <p14:nvPr/>
            </p14:nvContentPartPr>
            <p14:xfrm>
              <a:off x="6822166" y="4731129"/>
              <a:ext cx="172940" cy="223161"/>
            </p14:xfrm>
          </p:contentPart>
        </mc:Choice>
        <mc:Fallback>
          <p:sp>
            <p:nvSpPr>
              <p:cNvPr id="1049882" name=""/>
              <p:cNvSpPr/>
              <p:nvPr/>
            </p:nvSpPr>
            <p:spPr>
              <a:xfrm>
                <a:off x="6822166" y="4731129"/>
                <a:ext cx="172940" cy="223161"/>
              </a:xfrm>
            </p:spPr>
          </p:sp>
        </mc:Fallback>
      </mc:AlternateContent>
      <mc:AlternateContent xmlns:mc="http://schemas.openxmlformats.org/markup-compatibility/2006">
        <mc:Choice xmlns:p14="http://schemas.microsoft.com/office/powerpoint/2010/main" Requires="p14">
          <p:contentPart p14:bwMode="auto" r:id="rId8">
            <p14:nvContentPartPr>
              <p14:cNvPr id="1049883" name=""/>
              <p14:cNvContentPartPr/>
              <p14:nvPr/>
            </p14:nvContentPartPr>
            <p14:xfrm>
              <a:off x="7083917" y="4535485"/>
              <a:ext cx="185549" cy="235280"/>
            </p14:xfrm>
          </p:contentPart>
        </mc:Choice>
        <mc:Fallback>
          <p:sp>
            <p:nvSpPr>
              <p:cNvPr id="1049883" name=""/>
              <p:cNvSpPr/>
              <p:nvPr/>
            </p:nvSpPr>
            <p:spPr>
              <a:xfrm>
                <a:off x="7083917" y="4535485"/>
                <a:ext cx="185549" cy="235280"/>
              </a:xfrm>
            </p:spPr>
          </p:sp>
        </mc:Fallback>
      </mc:AlternateContent>
      <mc:AlternateContent xmlns:mc="http://schemas.openxmlformats.org/markup-compatibility/2006">
        <mc:Choice xmlns:p14="http://schemas.microsoft.com/office/powerpoint/2010/main" Requires="p14">
          <p:contentPart p14:bwMode="auto" r:id="rId9">
            <p14:nvContentPartPr>
              <p14:cNvPr id="1049884" name=""/>
              <p14:cNvContentPartPr/>
              <p14:nvPr/>
            </p14:nvContentPartPr>
            <p14:xfrm>
              <a:off x="7057090" y="4709149"/>
              <a:ext cx="216298" cy="265604"/>
            </p14:xfrm>
          </p:contentPart>
        </mc:Choice>
        <mc:Fallback>
          <p:sp>
            <p:nvSpPr>
              <p:cNvPr id="1049884" name=""/>
              <p:cNvSpPr/>
              <p:nvPr/>
            </p:nvSpPr>
            <p:spPr>
              <a:xfrm>
                <a:off x="7057090" y="4709149"/>
                <a:ext cx="216298" cy="265604"/>
              </a:xfrm>
            </p:spPr>
          </p:sp>
        </mc:Fallback>
      </mc:AlternateContent>
      <mc:AlternateContent xmlns:mc="http://schemas.openxmlformats.org/markup-compatibility/2006">
        <mc:Choice xmlns:p14="http://schemas.microsoft.com/office/powerpoint/2010/main" Requires="p14">
          <p:contentPart p14:bwMode="auto" r:id="rId10">
            <p14:nvContentPartPr>
              <p14:cNvPr id="1049885" name=""/>
              <p14:cNvContentPartPr/>
              <p14:nvPr/>
            </p14:nvContentPartPr>
            <p14:xfrm>
              <a:off x="7570028" y="4515054"/>
              <a:ext cx="48857" cy="109963"/>
            </p14:xfrm>
          </p:contentPart>
        </mc:Choice>
        <mc:Fallback>
          <p:sp>
            <p:nvSpPr>
              <p:cNvPr id="1049885" name=""/>
              <p:cNvSpPr/>
              <p:nvPr/>
            </p:nvSpPr>
            <p:spPr>
              <a:xfrm>
                <a:off x="7570028" y="4515054"/>
                <a:ext cx="48857" cy="109963"/>
              </a:xfrm>
            </p:spPr>
          </p:sp>
        </mc:Fallback>
      </mc:AlternateContent>
      <mc:AlternateContent xmlns:mc="http://schemas.openxmlformats.org/markup-compatibility/2006">
        <mc:Choice xmlns:p14="http://schemas.microsoft.com/office/powerpoint/2010/main" Requires="p14">
          <p:contentPart p14:bwMode="auto" r:id="rId11">
            <p14:nvContentPartPr>
              <p14:cNvPr id="1049886" name=""/>
              <p14:cNvContentPartPr/>
              <p14:nvPr/>
            </p14:nvContentPartPr>
            <p14:xfrm>
              <a:off x="7384120" y="4606994"/>
              <a:ext cx="15939" cy="190945"/>
            </p14:xfrm>
          </p:contentPart>
        </mc:Choice>
        <mc:Fallback>
          <p:sp>
            <p:nvSpPr>
              <p:cNvPr id="1049886" name=""/>
              <p:cNvSpPr/>
              <p:nvPr/>
            </p:nvSpPr>
            <p:spPr>
              <a:xfrm>
                <a:off x="7384120" y="4606994"/>
                <a:ext cx="15939" cy="190945"/>
              </a:xfrm>
            </p:spPr>
          </p:sp>
        </mc:Fallback>
      </mc:AlternateContent>
      <mc:AlternateContent xmlns:mc="http://schemas.openxmlformats.org/markup-compatibility/2006">
        <mc:Choice xmlns:p14="http://schemas.microsoft.com/office/powerpoint/2010/main" Requires="p14">
          <p:contentPart p14:bwMode="auto" r:id="rId12">
            <p14:nvContentPartPr>
              <p14:cNvPr id="1049887" name=""/>
              <p14:cNvContentPartPr/>
              <p14:nvPr/>
            </p14:nvContentPartPr>
            <p14:xfrm>
              <a:off x="7396659" y="4647945"/>
              <a:ext cx="438519" cy="206743"/>
            </p14:xfrm>
          </p:contentPart>
        </mc:Choice>
        <mc:Fallback>
          <p:sp>
            <p:nvSpPr>
              <p:cNvPr id="1049887" name=""/>
              <p:cNvSpPr/>
              <p:nvPr/>
            </p:nvSpPr>
            <p:spPr>
              <a:xfrm>
                <a:off x="7396659" y="4647945"/>
                <a:ext cx="438519" cy="206743"/>
              </a:xfrm>
            </p:spPr>
          </p:sp>
        </mc:Fallback>
      </mc:AlternateContent>
      <mc:AlternateContent xmlns:mc="http://schemas.openxmlformats.org/markup-compatibility/2006">
        <mc:Choice xmlns:p14="http://schemas.microsoft.com/office/powerpoint/2010/main" Requires="p14">
          <p:contentPart p14:bwMode="auto" r:id="rId13">
            <p14:nvContentPartPr>
              <p14:cNvPr id="1049888" name=""/>
              <p14:cNvContentPartPr/>
              <p14:nvPr/>
            </p14:nvContentPartPr>
            <p14:xfrm>
              <a:off x="7398790" y="4750012"/>
              <a:ext cx="543781" cy="382753"/>
            </p14:xfrm>
          </p:contentPart>
        </mc:Choice>
        <mc:Fallback>
          <p:sp>
            <p:nvSpPr>
              <p:cNvPr id="1049888" name=""/>
              <p:cNvSpPr/>
              <p:nvPr/>
            </p:nvSpPr>
            <p:spPr>
              <a:xfrm>
                <a:off x="7398790" y="4750012"/>
                <a:ext cx="543781" cy="382753"/>
              </a:xfrm>
            </p:spPr>
          </p:sp>
        </mc:Fallback>
      </mc:AlternateContent>
      <mc:AlternateContent xmlns:mc="http://schemas.openxmlformats.org/markup-compatibility/2006">
        <mc:Choice xmlns:p14="http://schemas.microsoft.com/office/powerpoint/2010/main" Requires="p14">
          <p:contentPart p14:bwMode="auto" r:id="rId14">
            <p14:nvContentPartPr>
              <p14:cNvPr id="1049889" name=""/>
              <p14:cNvContentPartPr/>
              <p14:nvPr/>
            </p14:nvContentPartPr>
            <p14:xfrm>
              <a:off x="6263546" y="4538406"/>
              <a:ext cx="500831" cy="368244"/>
            </p14:xfrm>
          </p:contentPart>
        </mc:Choice>
        <mc:Fallback>
          <p:sp>
            <p:nvSpPr>
              <p:cNvPr id="1049889" name=""/>
              <p:cNvSpPr/>
              <p:nvPr/>
            </p:nvSpPr>
            <p:spPr>
              <a:xfrm>
                <a:off x="6263546" y="4538406"/>
                <a:ext cx="500831" cy="368244"/>
              </a:xfrm>
            </p:spPr>
          </p:sp>
        </mc:Fallback>
      </mc:AlternateContent>
      <mc:AlternateContent xmlns:mc="http://schemas.openxmlformats.org/markup-compatibility/2006">
        <mc:Choice xmlns:p14="http://schemas.microsoft.com/office/powerpoint/2010/main" Requires="p14">
          <p:contentPart p14:bwMode="auto" r:id="rId15">
            <p14:nvContentPartPr>
              <p14:cNvPr id="1049890" name=""/>
              <p14:cNvContentPartPr/>
              <p14:nvPr/>
            </p14:nvContentPartPr>
            <p14:xfrm>
              <a:off x="6359852" y="4528927"/>
              <a:ext cx="312706" cy="29179"/>
            </p14:xfrm>
          </p:contentPart>
        </mc:Choice>
        <mc:Fallback>
          <p:sp>
            <p:nvSpPr>
              <p:cNvPr id="1049890" name=""/>
              <p:cNvSpPr/>
              <p:nvPr/>
            </p:nvSpPr>
            <p:spPr>
              <a:xfrm>
                <a:off x="6359852" y="4528927"/>
                <a:ext cx="312706" cy="29179"/>
              </a:xfrm>
            </p:spPr>
          </p:sp>
        </mc:Fallback>
      </mc:AlternateContent>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844" name="Text Box 2"/>
          <p:cNvSpPr txBox="1">
            <a:spLocks noChangeArrowheads="1"/>
          </p:cNvSpPr>
          <p:nvPr/>
        </p:nvSpPr>
        <p:spPr bwMode="auto">
          <a:xfrm>
            <a:off x="304800" y="457200"/>
            <a:ext cx="8458200" cy="98552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时间</a:t>
            </a:r>
            <a:r>
              <a:rPr altLang="zh-CN" baseline="0" b="1" cap="none" sz="2400" i="0" kern="1200" kumimoji="1" lang="en-US"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t        1    2    3    4    5    6    7    8    9    10   11   12</a:t>
            </a:r>
          </a:p>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块地址流   6    2    4    1    4    6    3    0    4    5     7     3</a:t>
            </a:r>
          </a:p>
        </p:txBody>
      </p:sp>
      <p:sp>
        <p:nvSpPr>
          <p:cNvPr id="1048845" name="Text Box 4" descr="深色上对角线"/>
          <p:cNvSpPr txBox="1">
            <a:spLocks noChangeArrowheads="1"/>
          </p:cNvSpPr>
          <p:nvPr/>
        </p:nvSpPr>
        <p:spPr bwMode="auto">
          <a:xfrm>
            <a:off x="1752600" y="2133600"/>
            <a:ext cx="457200" cy="469900"/>
          </a:xfrm>
          <a:prstGeom prst="rect"/>
          <a:pattFill prst="dkUpDiag">
            <a:fgClr>
              <a:srgbClr val="06070E"/>
            </a:fgClr>
            <a:bgClr>
              <a:schemeClr val="bg1"/>
            </a:bgClr>
          </a:patt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846" name="Text Box 5" descr="深色上对角线"/>
          <p:cNvSpPr txBox="1">
            <a:spLocks noChangeArrowheads="1"/>
          </p:cNvSpPr>
          <p:nvPr/>
        </p:nvSpPr>
        <p:spPr bwMode="auto">
          <a:xfrm>
            <a:off x="1752600" y="25908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847" name="Text Box 7" descr="深色上对角线"/>
          <p:cNvSpPr txBox="1">
            <a:spLocks noChangeArrowheads="1"/>
          </p:cNvSpPr>
          <p:nvPr/>
        </p:nvSpPr>
        <p:spPr bwMode="auto">
          <a:xfrm>
            <a:off x="22860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848" name="Text Box 8" descr="深色上对角线"/>
          <p:cNvSpPr txBox="1">
            <a:spLocks noChangeArrowheads="1"/>
          </p:cNvSpPr>
          <p:nvPr/>
        </p:nvSpPr>
        <p:spPr bwMode="auto">
          <a:xfrm>
            <a:off x="22860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849" name="Text Box 10" descr="深色上对角线"/>
          <p:cNvSpPr txBox="1">
            <a:spLocks noChangeArrowheads="1"/>
          </p:cNvSpPr>
          <p:nvPr/>
        </p:nvSpPr>
        <p:spPr bwMode="auto">
          <a:xfrm>
            <a:off x="28194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850" name="Text Box 11" descr="深色上对角线"/>
          <p:cNvSpPr txBox="1">
            <a:spLocks noChangeArrowheads="1"/>
          </p:cNvSpPr>
          <p:nvPr/>
        </p:nvSpPr>
        <p:spPr bwMode="auto">
          <a:xfrm>
            <a:off x="28194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851" name="Text Box 12" descr="深色上对角线"/>
          <p:cNvSpPr txBox="1">
            <a:spLocks noChangeArrowheads="1"/>
          </p:cNvSpPr>
          <p:nvPr/>
        </p:nvSpPr>
        <p:spPr bwMode="auto">
          <a:xfrm>
            <a:off x="33528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852" name="Text Box 13" descr="深色上对角线"/>
          <p:cNvSpPr txBox="1">
            <a:spLocks noChangeArrowheads="1"/>
          </p:cNvSpPr>
          <p:nvPr/>
        </p:nvSpPr>
        <p:spPr bwMode="auto">
          <a:xfrm>
            <a:off x="33528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853" name="Text Box 14" descr="深色上对角线"/>
          <p:cNvSpPr txBox="1">
            <a:spLocks noChangeArrowheads="1"/>
          </p:cNvSpPr>
          <p:nvPr/>
        </p:nvSpPr>
        <p:spPr bwMode="auto">
          <a:xfrm>
            <a:off x="38862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854" name="Text Box 15" descr="深色上对角线"/>
          <p:cNvSpPr txBox="1">
            <a:spLocks noChangeArrowheads="1"/>
          </p:cNvSpPr>
          <p:nvPr/>
        </p:nvSpPr>
        <p:spPr bwMode="auto">
          <a:xfrm>
            <a:off x="50292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1</a:t>
            </a:r>
          </a:p>
        </p:txBody>
      </p:sp>
      <p:sp>
        <p:nvSpPr>
          <p:cNvPr id="1048855" name="Text Box 16" descr="深色上对角线"/>
          <p:cNvSpPr txBox="1">
            <a:spLocks noChangeArrowheads="1"/>
          </p:cNvSpPr>
          <p:nvPr/>
        </p:nvSpPr>
        <p:spPr bwMode="auto">
          <a:xfrm>
            <a:off x="50292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856" name="Text Box 17" descr="深色上对角线"/>
          <p:cNvSpPr txBox="1">
            <a:spLocks noChangeArrowheads="1"/>
          </p:cNvSpPr>
          <p:nvPr/>
        </p:nvSpPr>
        <p:spPr bwMode="auto">
          <a:xfrm>
            <a:off x="55626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0</a:t>
            </a:r>
          </a:p>
        </p:txBody>
      </p:sp>
      <p:sp>
        <p:nvSpPr>
          <p:cNvPr id="1048857" name="Text Box 18" descr="深色上对角线"/>
          <p:cNvSpPr txBox="1">
            <a:spLocks noChangeArrowheads="1"/>
          </p:cNvSpPr>
          <p:nvPr/>
        </p:nvSpPr>
        <p:spPr bwMode="auto">
          <a:xfrm>
            <a:off x="55626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858" name="Text Box 19" descr="深色上对角线"/>
          <p:cNvSpPr txBox="1">
            <a:spLocks noChangeArrowheads="1"/>
          </p:cNvSpPr>
          <p:nvPr/>
        </p:nvSpPr>
        <p:spPr bwMode="auto">
          <a:xfrm>
            <a:off x="61722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859" name="Text Box 20" descr="深色上对角线"/>
          <p:cNvSpPr txBox="1">
            <a:spLocks noChangeArrowheads="1"/>
          </p:cNvSpPr>
          <p:nvPr/>
        </p:nvSpPr>
        <p:spPr bwMode="auto">
          <a:xfrm>
            <a:off x="6781800" y="25908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860" name="Text Box 21" descr="深色上对角线"/>
          <p:cNvSpPr txBox="1">
            <a:spLocks noChangeArrowheads="1"/>
          </p:cNvSpPr>
          <p:nvPr/>
        </p:nvSpPr>
        <p:spPr bwMode="auto">
          <a:xfrm>
            <a:off x="80010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5</a:t>
            </a:r>
          </a:p>
        </p:txBody>
      </p:sp>
      <p:sp>
        <p:nvSpPr>
          <p:cNvPr id="1048861" name="Text Box 22" descr="深色上对角线"/>
          <p:cNvSpPr txBox="1">
            <a:spLocks noChangeArrowheads="1"/>
          </p:cNvSpPr>
          <p:nvPr/>
        </p:nvSpPr>
        <p:spPr bwMode="auto">
          <a:xfrm>
            <a:off x="80010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7</a:t>
            </a:r>
          </a:p>
        </p:txBody>
      </p:sp>
      <p:sp>
        <p:nvSpPr>
          <p:cNvPr id="1048862" name="Text Box 23">
            <a:hlinkHover r:id="" action="ppaction://hlinkshowjump?jump=nextslide"/>
          </p:cNvPr>
          <p:cNvSpPr txBox="1">
            <a:spLocks noChangeArrowheads="1"/>
          </p:cNvSpPr>
          <p:nvPr/>
        </p:nvSpPr>
        <p:spPr bwMode="auto">
          <a:xfrm>
            <a:off x="990600" y="3733800"/>
            <a:ext cx="838200" cy="45720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LFU</a:t>
            </a:r>
          </a:p>
        </p:txBody>
      </p:sp>
      <p:sp>
        <p:nvSpPr>
          <p:cNvPr id="1048863" name="Text Box 24"/>
          <p:cNvSpPr txBox="1">
            <a:spLocks noChangeArrowheads="1"/>
          </p:cNvSpPr>
          <p:nvPr/>
        </p:nvSpPr>
        <p:spPr bwMode="auto">
          <a:xfrm>
            <a:off x="17526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调进</a:t>
            </a:r>
          </a:p>
        </p:txBody>
      </p:sp>
      <p:sp>
        <p:nvSpPr>
          <p:cNvPr id="1048864" name="Text Box 25"/>
          <p:cNvSpPr txBox="1">
            <a:spLocks noChangeArrowheads="1"/>
          </p:cNvSpPr>
          <p:nvPr/>
        </p:nvSpPr>
        <p:spPr bwMode="auto">
          <a:xfrm>
            <a:off x="22860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调进</a:t>
            </a:r>
          </a:p>
        </p:txBody>
      </p:sp>
      <p:sp>
        <p:nvSpPr>
          <p:cNvPr id="1048865" name="Text Box 26"/>
          <p:cNvSpPr txBox="1">
            <a:spLocks noChangeArrowheads="1"/>
          </p:cNvSpPr>
          <p:nvPr/>
        </p:nvSpPr>
        <p:spPr bwMode="auto">
          <a:xfrm>
            <a:off x="28194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调进</a:t>
            </a:r>
          </a:p>
        </p:txBody>
      </p:sp>
      <p:sp>
        <p:nvSpPr>
          <p:cNvPr id="1048866" name="Text Box 30"/>
          <p:cNvSpPr txBox="1">
            <a:spLocks noChangeArrowheads="1"/>
          </p:cNvSpPr>
          <p:nvPr/>
        </p:nvSpPr>
        <p:spPr bwMode="auto">
          <a:xfrm>
            <a:off x="50292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替换</a:t>
            </a:r>
          </a:p>
        </p:txBody>
      </p:sp>
      <p:sp>
        <p:nvSpPr>
          <p:cNvPr id="1048867" name="Text Box 31"/>
          <p:cNvSpPr txBox="1">
            <a:spLocks noChangeArrowheads="1"/>
          </p:cNvSpPr>
          <p:nvPr/>
        </p:nvSpPr>
        <p:spPr bwMode="auto">
          <a:xfrm>
            <a:off x="56388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替换</a:t>
            </a:r>
          </a:p>
        </p:txBody>
      </p:sp>
      <p:sp>
        <p:nvSpPr>
          <p:cNvPr id="1048868" name="Text Box 34"/>
          <p:cNvSpPr txBox="1">
            <a:spLocks noChangeArrowheads="1"/>
          </p:cNvSpPr>
          <p:nvPr/>
        </p:nvSpPr>
        <p:spPr bwMode="auto">
          <a:xfrm>
            <a:off x="73914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替换</a:t>
            </a:r>
          </a:p>
        </p:txBody>
      </p:sp>
      <p:sp>
        <p:nvSpPr>
          <p:cNvPr id="1048869" name="Text Box 36" descr="深色上对角线"/>
          <p:cNvSpPr txBox="1">
            <a:spLocks noChangeArrowheads="1"/>
          </p:cNvSpPr>
          <p:nvPr/>
        </p:nvSpPr>
        <p:spPr bwMode="auto">
          <a:xfrm>
            <a:off x="1752600" y="1663700"/>
            <a:ext cx="457200" cy="469900"/>
          </a:xfrm>
          <a:prstGeom prst="rect"/>
          <a:pattFill prst="dkUpDiag">
            <a:fgClr>
              <a:schemeClr val="bg2"/>
            </a:fgClr>
            <a:bgClr>
              <a:schemeClr val="bg1"/>
            </a:bgClr>
          </a:patt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870" name="Text Box 37" descr="深色上对角线"/>
          <p:cNvSpPr txBox="1">
            <a:spLocks noChangeArrowheads="1"/>
          </p:cNvSpPr>
          <p:nvPr/>
        </p:nvSpPr>
        <p:spPr bwMode="auto">
          <a:xfrm>
            <a:off x="2286000" y="1663700"/>
            <a:ext cx="457200" cy="469900"/>
          </a:xfrm>
          <a:prstGeom prst="rect"/>
          <a:pattFill prst="dkUpDiag">
            <a:fgClr>
              <a:schemeClr val="bg2"/>
            </a:fgClr>
            <a:bgClr>
              <a:schemeClr val="bg1"/>
            </a:bgClr>
          </a:patt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871" name="Text Box 38" descr="深色上对角线"/>
          <p:cNvSpPr txBox="1">
            <a:spLocks noChangeArrowheads="1"/>
          </p:cNvSpPr>
          <p:nvPr/>
        </p:nvSpPr>
        <p:spPr bwMode="auto">
          <a:xfrm>
            <a:off x="2286000" y="2133600"/>
            <a:ext cx="457200" cy="469900"/>
          </a:xfrm>
          <a:prstGeom prst="rect"/>
          <a:pattFill prst="dkUpDiag">
            <a:fgClr>
              <a:schemeClr val="bg2"/>
            </a:fgClr>
            <a:bgClr>
              <a:schemeClr val="bg1"/>
            </a:bgClr>
          </a:patt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872" name="Text Box 39"/>
          <p:cNvSpPr txBox="1">
            <a:spLocks noChangeArrowheads="1"/>
          </p:cNvSpPr>
          <p:nvPr/>
        </p:nvSpPr>
        <p:spPr bwMode="auto">
          <a:xfrm>
            <a:off x="2819400" y="16637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873" name="Text Box 40" descr="深色上对角线"/>
          <p:cNvSpPr txBox="1">
            <a:spLocks noChangeArrowheads="1"/>
          </p:cNvSpPr>
          <p:nvPr/>
        </p:nvSpPr>
        <p:spPr bwMode="auto">
          <a:xfrm>
            <a:off x="2819400" y="2133600"/>
            <a:ext cx="457200" cy="469900"/>
          </a:xfrm>
          <a:prstGeom prst="rect"/>
          <a:pattFill prst="dkUpDiag">
            <a:fgClr>
              <a:schemeClr val="bg2"/>
            </a:fgClr>
            <a:bgClr>
              <a:schemeClr val="bg1"/>
            </a:bgClr>
          </a:patt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874" name="Text Box 42"/>
          <p:cNvSpPr txBox="1">
            <a:spLocks noChangeArrowheads="1"/>
          </p:cNvSpPr>
          <p:nvPr/>
        </p:nvSpPr>
        <p:spPr bwMode="auto">
          <a:xfrm>
            <a:off x="33528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875" name="Text Box 44"/>
          <p:cNvSpPr txBox="1">
            <a:spLocks noChangeArrowheads="1"/>
          </p:cNvSpPr>
          <p:nvPr/>
        </p:nvSpPr>
        <p:spPr bwMode="auto">
          <a:xfrm>
            <a:off x="33528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1</a:t>
            </a:r>
          </a:p>
        </p:txBody>
      </p:sp>
      <p:sp>
        <p:nvSpPr>
          <p:cNvPr id="1048876" name="Text Box 48"/>
          <p:cNvSpPr txBox="1">
            <a:spLocks noChangeArrowheads="1"/>
          </p:cNvSpPr>
          <p:nvPr/>
        </p:nvSpPr>
        <p:spPr bwMode="auto">
          <a:xfrm>
            <a:off x="38862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1</a:t>
            </a:r>
          </a:p>
        </p:txBody>
      </p:sp>
      <p:sp>
        <p:nvSpPr>
          <p:cNvPr id="1048877" name="Text Box 50"/>
          <p:cNvSpPr txBox="1">
            <a:spLocks noChangeArrowheads="1"/>
          </p:cNvSpPr>
          <p:nvPr/>
        </p:nvSpPr>
        <p:spPr bwMode="auto">
          <a:xfrm>
            <a:off x="3886200" y="16637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878" name="Text Box 51"/>
          <p:cNvSpPr txBox="1">
            <a:spLocks noChangeArrowheads="1"/>
          </p:cNvSpPr>
          <p:nvPr/>
        </p:nvSpPr>
        <p:spPr bwMode="auto">
          <a:xfrm>
            <a:off x="44196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879" name="Text Box 53"/>
          <p:cNvSpPr txBox="1">
            <a:spLocks noChangeArrowheads="1"/>
          </p:cNvSpPr>
          <p:nvPr/>
        </p:nvSpPr>
        <p:spPr bwMode="auto">
          <a:xfrm>
            <a:off x="44196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1</a:t>
            </a:r>
          </a:p>
        </p:txBody>
      </p:sp>
      <p:sp>
        <p:nvSpPr>
          <p:cNvPr id="1048880" name="Text Box 54"/>
          <p:cNvSpPr txBox="1">
            <a:spLocks noChangeArrowheads="1"/>
          </p:cNvSpPr>
          <p:nvPr/>
        </p:nvSpPr>
        <p:spPr bwMode="auto">
          <a:xfrm>
            <a:off x="50292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881" name="Text Box 60"/>
          <p:cNvSpPr txBox="1">
            <a:spLocks noChangeArrowheads="1"/>
          </p:cNvSpPr>
          <p:nvPr/>
        </p:nvSpPr>
        <p:spPr bwMode="auto">
          <a:xfrm>
            <a:off x="55626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882" name="Text Box 62"/>
          <p:cNvSpPr txBox="1">
            <a:spLocks noChangeArrowheads="1"/>
          </p:cNvSpPr>
          <p:nvPr/>
        </p:nvSpPr>
        <p:spPr bwMode="auto">
          <a:xfrm>
            <a:off x="61722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0</a:t>
            </a:r>
          </a:p>
        </p:txBody>
      </p:sp>
      <p:sp>
        <p:nvSpPr>
          <p:cNvPr id="1048883" name="Text Box 63"/>
          <p:cNvSpPr txBox="1">
            <a:spLocks noChangeArrowheads="1"/>
          </p:cNvSpPr>
          <p:nvPr/>
        </p:nvSpPr>
        <p:spPr bwMode="auto">
          <a:xfrm>
            <a:off x="61722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884" name="Text Box 65"/>
          <p:cNvSpPr txBox="1">
            <a:spLocks noChangeArrowheads="1"/>
          </p:cNvSpPr>
          <p:nvPr/>
        </p:nvSpPr>
        <p:spPr bwMode="auto">
          <a:xfrm>
            <a:off x="6172200" y="25908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885" name="Text Box 66"/>
          <p:cNvSpPr txBox="1">
            <a:spLocks noChangeArrowheads="1"/>
          </p:cNvSpPr>
          <p:nvPr/>
        </p:nvSpPr>
        <p:spPr bwMode="auto">
          <a:xfrm>
            <a:off x="61722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886" name="Text Box 67"/>
          <p:cNvSpPr txBox="1">
            <a:spLocks noChangeArrowheads="1"/>
          </p:cNvSpPr>
          <p:nvPr/>
        </p:nvSpPr>
        <p:spPr bwMode="auto">
          <a:xfrm>
            <a:off x="67818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887" name="Text Box 68"/>
          <p:cNvSpPr txBox="1">
            <a:spLocks noChangeArrowheads="1"/>
          </p:cNvSpPr>
          <p:nvPr/>
        </p:nvSpPr>
        <p:spPr bwMode="auto">
          <a:xfrm>
            <a:off x="67818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888" name="Text Box 70"/>
          <p:cNvSpPr txBox="1">
            <a:spLocks noChangeArrowheads="1"/>
          </p:cNvSpPr>
          <p:nvPr/>
        </p:nvSpPr>
        <p:spPr bwMode="auto">
          <a:xfrm>
            <a:off x="67818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5</a:t>
            </a:r>
          </a:p>
        </p:txBody>
      </p:sp>
      <p:sp>
        <p:nvSpPr>
          <p:cNvPr id="1048889" name="Text Box 75"/>
          <p:cNvSpPr txBox="1">
            <a:spLocks noChangeArrowheads="1"/>
          </p:cNvSpPr>
          <p:nvPr/>
        </p:nvSpPr>
        <p:spPr bwMode="auto">
          <a:xfrm>
            <a:off x="80010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890" name="Text Box 79"/>
          <p:cNvSpPr txBox="1">
            <a:spLocks noChangeArrowheads="1"/>
          </p:cNvSpPr>
          <p:nvPr/>
        </p:nvSpPr>
        <p:spPr bwMode="auto">
          <a:xfrm>
            <a:off x="3886200" y="4267200"/>
            <a:ext cx="5334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srgbClr val="FFFF00"/>
                </a:solidFill>
                <a:effectLst/>
                <a:uLnTx/>
                <a:uFillTx/>
                <a:latin typeface="Tahoma" panose="020B0604030504040204" pitchFamily="34" charset="0"/>
                <a:ea typeface="宋体" panose="02010600030101010101" pitchFamily="2" charset="-122"/>
                <a:cs typeface="+mn-cs"/>
              </a:rPr>
              <a:t>命中</a:t>
            </a:r>
          </a:p>
        </p:txBody>
      </p:sp>
      <p:sp>
        <p:nvSpPr>
          <p:cNvPr id="1048891" name="Text Box 80"/>
          <p:cNvSpPr txBox="1">
            <a:spLocks noChangeArrowheads="1"/>
          </p:cNvSpPr>
          <p:nvPr/>
        </p:nvSpPr>
        <p:spPr bwMode="auto">
          <a:xfrm>
            <a:off x="6172200" y="4283075"/>
            <a:ext cx="5334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srgbClr val="FFFF00"/>
                </a:solidFill>
                <a:effectLst/>
                <a:uLnTx/>
                <a:uFillTx/>
                <a:latin typeface="Tahoma" panose="020B0604030504040204" pitchFamily="34" charset="0"/>
                <a:ea typeface="宋体" panose="02010600030101010101" pitchFamily="2" charset="-122"/>
                <a:cs typeface="+mn-cs"/>
              </a:rPr>
              <a:t>命中</a:t>
            </a:r>
          </a:p>
        </p:txBody>
      </p:sp>
      <p:sp>
        <p:nvSpPr>
          <p:cNvPr id="1048892" name="Text Box 82"/>
          <p:cNvSpPr txBox="1">
            <a:spLocks noChangeArrowheads="1"/>
          </p:cNvSpPr>
          <p:nvPr/>
        </p:nvSpPr>
        <p:spPr bwMode="auto">
          <a:xfrm>
            <a:off x="1524000" y="5181600"/>
            <a:ext cx="1371600" cy="45720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命中4次</a:t>
            </a:r>
          </a:p>
        </p:txBody>
      </p:sp>
      <p:sp>
        <p:nvSpPr>
          <p:cNvPr id="1048893" name="Text Box 90" descr="深色上对角线"/>
          <p:cNvSpPr txBox="1">
            <a:spLocks noChangeArrowheads="1"/>
          </p:cNvSpPr>
          <p:nvPr/>
        </p:nvSpPr>
        <p:spPr bwMode="auto">
          <a:xfrm>
            <a:off x="7391400" y="26162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7</a:t>
            </a:r>
          </a:p>
        </p:txBody>
      </p:sp>
      <p:sp>
        <p:nvSpPr>
          <p:cNvPr id="1048894" name="Text Box 91"/>
          <p:cNvSpPr txBox="1">
            <a:spLocks noChangeArrowheads="1"/>
          </p:cNvSpPr>
          <p:nvPr/>
        </p:nvSpPr>
        <p:spPr bwMode="auto">
          <a:xfrm>
            <a:off x="7391400" y="21463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5</a:t>
            </a:r>
          </a:p>
        </p:txBody>
      </p:sp>
      <p:sp>
        <p:nvSpPr>
          <p:cNvPr id="1048895" name="Text Box 92"/>
          <p:cNvSpPr txBox="1">
            <a:spLocks noChangeArrowheads="1"/>
          </p:cNvSpPr>
          <p:nvPr/>
        </p:nvSpPr>
        <p:spPr bwMode="auto">
          <a:xfrm>
            <a:off x="73914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896" name="Text Box 190" descr="深色上对角线"/>
          <p:cNvSpPr txBox="1">
            <a:spLocks noChangeArrowheads="1"/>
          </p:cNvSpPr>
          <p:nvPr/>
        </p:nvSpPr>
        <p:spPr bwMode="auto">
          <a:xfrm>
            <a:off x="914400" y="2133600"/>
            <a:ext cx="609600" cy="45720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C1</a:t>
            </a:r>
          </a:p>
        </p:txBody>
      </p:sp>
      <p:sp>
        <p:nvSpPr>
          <p:cNvPr id="1048897" name="Text Box 191" descr="深色上对角线"/>
          <p:cNvSpPr txBox="1">
            <a:spLocks noChangeArrowheads="1"/>
          </p:cNvSpPr>
          <p:nvPr/>
        </p:nvSpPr>
        <p:spPr bwMode="auto">
          <a:xfrm>
            <a:off x="914400" y="2590800"/>
            <a:ext cx="609600" cy="45720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C2</a:t>
            </a:r>
          </a:p>
        </p:txBody>
      </p:sp>
      <p:sp>
        <p:nvSpPr>
          <p:cNvPr id="1048898" name="Text Box 192"/>
          <p:cNvSpPr txBox="1">
            <a:spLocks noChangeArrowheads="1"/>
          </p:cNvSpPr>
          <p:nvPr/>
        </p:nvSpPr>
        <p:spPr bwMode="auto">
          <a:xfrm>
            <a:off x="914400" y="1676400"/>
            <a:ext cx="609600" cy="45720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C0</a:t>
            </a:r>
          </a:p>
        </p:txBody>
      </p:sp>
      <p:sp>
        <p:nvSpPr>
          <p:cNvPr id="1048899" name="Text Box 193"/>
          <p:cNvSpPr txBox="1">
            <a:spLocks noChangeArrowheads="1"/>
          </p:cNvSpPr>
          <p:nvPr/>
        </p:nvSpPr>
        <p:spPr bwMode="auto">
          <a:xfrm>
            <a:off x="914400" y="3048000"/>
            <a:ext cx="609600" cy="45720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C3</a:t>
            </a:r>
          </a:p>
        </p:txBody>
      </p:sp>
      <p:sp>
        <p:nvSpPr>
          <p:cNvPr id="1048900" name="Text Box 194" descr="深色上对角线"/>
          <p:cNvSpPr txBox="1">
            <a:spLocks noChangeArrowheads="1"/>
          </p:cNvSpPr>
          <p:nvPr/>
        </p:nvSpPr>
        <p:spPr bwMode="auto">
          <a:xfrm>
            <a:off x="1752600" y="3048000"/>
            <a:ext cx="457200" cy="469900"/>
          </a:xfrm>
          <a:prstGeom prst="rect"/>
          <a:pattFill prst="dkUpDiag">
            <a:fgClr>
              <a:srgbClr val="06070E"/>
            </a:fgClr>
            <a:bgClr>
              <a:schemeClr val="bg1"/>
            </a:bgClr>
          </a:patt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901" name="Text Box 195" descr="深色上对角线"/>
          <p:cNvSpPr txBox="1">
            <a:spLocks noChangeArrowheads="1"/>
          </p:cNvSpPr>
          <p:nvPr/>
        </p:nvSpPr>
        <p:spPr bwMode="auto">
          <a:xfrm>
            <a:off x="22860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2</a:t>
            </a:r>
          </a:p>
        </p:txBody>
      </p:sp>
      <p:sp>
        <p:nvSpPr>
          <p:cNvPr id="1048902" name="Text Box 196" descr="深色上对角线"/>
          <p:cNvSpPr txBox="1">
            <a:spLocks noChangeArrowheads="1"/>
          </p:cNvSpPr>
          <p:nvPr/>
        </p:nvSpPr>
        <p:spPr bwMode="auto">
          <a:xfrm>
            <a:off x="28194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2</a:t>
            </a:r>
          </a:p>
        </p:txBody>
      </p:sp>
      <p:sp>
        <p:nvSpPr>
          <p:cNvPr id="1048903" name="Text Box 197" descr="深色上对角线"/>
          <p:cNvSpPr txBox="1">
            <a:spLocks noChangeArrowheads="1"/>
          </p:cNvSpPr>
          <p:nvPr/>
        </p:nvSpPr>
        <p:spPr bwMode="auto">
          <a:xfrm>
            <a:off x="33528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2</a:t>
            </a:r>
          </a:p>
        </p:txBody>
      </p:sp>
      <p:sp>
        <p:nvSpPr>
          <p:cNvPr id="1048904" name="Text Box 202" descr="深色上对角线"/>
          <p:cNvSpPr txBox="1">
            <a:spLocks noChangeArrowheads="1"/>
          </p:cNvSpPr>
          <p:nvPr/>
        </p:nvSpPr>
        <p:spPr bwMode="auto">
          <a:xfrm>
            <a:off x="4419600" y="25908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905" name="Text Box 207" descr="深色上对角线"/>
          <p:cNvSpPr txBox="1">
            <a:spLocks noChangeArrowheads="1"/>
          </p:cNvSpPr>
          <p:nvPr/>
        </p:nvSpPr>
        <p:spPr bwMode="auto">
          <a:xfrm>
            <a:off x="38862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2</a:t>
            </a:r>
          </a:p>
        </p:txBody>
      </p:sp>
      <p:sp>
        <p:nvSpPr>
          <p:cNvPr id="1048906" name="Text Box 208" descr="深色上对角线"/>
          <p:cNvSpPr txBox="1">
            <a:spLocks noChangeArrowheads="1"/>
          </p:cNvSpPr>
          <p:nvPr/>
        </p:nvSpPr>
        <p:spPr bwMode="auto">
          <a:xfrm>
            <a:off x="44196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2</a:t>
            </a:r>
          </a:p>
        </p:txBody>
      </p:sp>
      <p:sp>
        <p:nvSpPr>
          <p:cNvPr id="1048907" name="Text Box 209" descr="深色上对角线"/>
          <p:cNvSpPr txBox="1">
            <a:spLocks noChangeArrowheads="1"/>
          </p:cNvSpPr>
          <p:nvPr/>
        </p:nvSpPr>
        <p:spPr bwMode="auto">
          <a:xfrm>
            <a:off x="50292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3</a:t>
            </a:r>
          </a:p>
        </p:txBody>
      </p:sp>
      <p:sp>
        <p:nvSpPr>
          <p:cNvPr id="1048908" name="Text Box 210" descr="深色上对角线"/>
          <p:cNvSpPr txBox="1">
            <a:spLocks noChangeArrowheads="1"/>
          </p:cNvSpPr>
          <p:nvPr/>
        </p:nvSpPr>
        <p:spPr bwMode="auto">
          <a:xfrm>
            <a:off x="55626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3</a:t>
            </a:r>
          </a:p>
        </p:txBody>
      </p:sp>
      <p:sp>
        <p:nvSpPr>
          <p:cNvPr id="1048909" name="Text Box 211" descr="深色上对角线"/>
          <p:cNvSpPr txBox="1">
            <a:spLocks noChangeArrowheads="1"/>
          </p:cNvSpPr>
          <p:nvPr/>
        </p:nvSpPr>
        <p:spPr bwMode="auto">
          <a:xfrm>
            <a:off x="61722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3</a:t>
            </a:r>
          </a:p>
        </p:txBody>
      </p:sp>
      <p:sp>
        <p:nvSpPr>
          <p:cNvPr id="1048910" name="Text Box 212" descr="深色上对角线"/>
          <p:cNvSpPr txBox="1">
            <a:spLocks noChangeArrowheads="1"/>
          </p:cNvSpPr>
          <p:nvPr/>
        </p:nvSpPr>
        <p:spPr bwMode="auto">
          <a:xfrm>
            <a:off x="67818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3</a:t>
            </a:r>
          </a:p>
        </p:txBody>
      </p:sp>
      <p:sp>
        <p:nvSpPr>
          <p:cNvPr id="1048911" name="Text Box 213" descr="深色上对角线"/>
          <p:cNvSpPr txBox="1">
            <a:spLocks noChangeArrowheads="1"/>
          </p:cNvSpPr>
          <p:nvPr/>
        </p:nvSpPr>
        <p:spPr bwMode="auto">
          <a:xfrm>
            <a:off x="73914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3</a:t>
            </a:r>
          </a:p>
        </p:txBody>
      </p:sp>
      <p:sp>
        <p:nvSpPr>
          <p:cNvPr id="1048912" name="Text Box 214" descr="深色上对角线"/>
          <p:cNvSpPr txBox="1">
            <a:spLocks noChangeArrowheads="1"/>
          </p:cNvSpPr>
          <p:nvPr/>
        </p:nvSpPr>
        <p:spPr bwMode="auto">
          <a:xfrm>
            <a:off x="80010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3</a:t>
            </a:r>
          </a:p>
        </p:txBody>
      </p:sp>
      <p:sp>
        <p:nvSpPr>
          <p:cNvPr id="1048913" name="Text Box 215"/>
          <p:cNvSpPr txBox="1">
            <a:spLocks noChangeArrowheads="1"/>
          </p:cNvSpPr>
          <p:nvPr/>
        </p:nvSpPr>
        <p:spPr bwMode="auto">
          <a:xfrm>
            <a:off x="33528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调进</a:t>
            </a:r>
          </a:p>
        </p:txBody>
      </p:sp>
      <p:sp>
        <p:nvSpPr>
          <p:cNvPr id="1048914" name="Text Box 216"/>
          <p:cNvSpPr txBox="1">
            <a:spLocks noChangeArrowheads="1"/>
          </p:cNvSpPr>
          <p:nvPr/>
        </p:nvSpPr>
        <p:spPr bwMode="auto">
          <a:xfrm>
            <a:off x="4419600" y="4267200"/>
            <a:ext cx="5334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srgbClr val="FFFF00"/>
                </a:solidFill>
                <a:effectLst/>
                <a:uLnTx/>
                <a:uFillTx/>
                <a:latin typeface="Tahoma" panose="020B0604030504040204" pitchFamily="34" charset="0"/>
                <a:ea typeface="宋体" panose="02010600030101010101" pitchFamily="2" charset="-122"/>
                <a:cs typeface="+mn-cs"/>
              </a:rPr>
              <a:t>命中</a:t>
            </a:r>
          </a:p>
        </p:txBody>
      </p:sp>
      <p:sp>
        <p:nvSpPr>
          <p:cNvPr id="1048915" name="Text Box 217"/>
          <p:cNvSpPr txBox="1">
            <a:spLocks noChangeArrowheads="1"/>
          </p:cNvSpPr>
          <p:nvPr/>
        </p:nvSpPr>
        <p:spPr bwMode="auto">
          <a:xfrm>
            <a:off x="8001000" y="4267200"/>
            <a:ext cx="5334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srgbClr val="FFFF00"/>
                </a:solidFill>
                <a:effectLst/>
                <a:uLnTx/>
                <a:uFillTx/>
                <a:latin typeface="Tahoma" panose="020B0604030504040204" pitchFamily="34" charset="0"/>
                <a:ea typeface="宋体" panose="02010600030101010101" pitchFamily="2" charset="-122"/>
                <a:cs typeface="+mn-cs"/>
              </a:rPr>
              <a:t>命中</a:t>
            </a:r>
          </a:p>
        </p:txBody>
      </p:sp>
      <p:sp>
        <p:nvSpPr>
          <p:cNvPr id="1048916" name="Text Box 219"/>
          <p:cNvSpPr txBox="1">
            <a:spLocks noChangeArrowheads="1"/>
          </p:cNvSpPr>
          <p:nvPr/>
        </p:nvSpPr>
        <p:spPr bwMode="auto">
          <a:xfrm>
            <a:off x="67818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替换</a:t>
            </a:r>
          </a:p>
        </p:txBody>
      </p:sp>
      <p:sp>
        <p:nvSpPr>
          <p:cNvPr id="1048917" name="Rectangle 220"/>
          <p:cNvSpPr>
            <a:spLocks noChangeArrowheads="1"/>
          </p:cNvSpPr>
          <p:nvPr/>
        </p:nvSpPr>
        <p:spPr bwMode="auto">
          <a:xfrm>
            <a:off x="214313" y="6096000"/>
            <a:ext cx="8643937" cy="461963"/>
          </a:xfrm>
          <a:prstGeom prst="rect"/>
          <a:noFill/>
          <a:ln w="9525">
            <a:noFill/>
            <a:miter lim="800000"/>
            <a:headEnd/>
            <a:tailEnd/>
          </a:ln>
          <a:effectLst/>
        </p:spPr>
        <p:txBody>
          <a:bodyPr>
            <a:spAutoFit/>
          </a:bodyPr>
          <a:p>
            <a:pPr algn="l" defTabSz="914400" eaLnBrk="0" fontAlgn="base" hangingPunct="0" indent="0" latinLnBrk="0" lvl="0" marL="0" marR="0" rtl="0">
              <a:lnSpc>
                <a:spcPct val="100000"/>
              </a:lnSpc>
              <a:spcBef>
                <a:spcPct val="0"/>
              </a:spcBef>
              <a:spcAft>
                <a:spcPct val="0"/>
              </a:spcAft>
              <a:buClrTx/>
              <a:buSzTx/>
              <a:buFontTx/>
              <a:buNone/>
            </a:pPr>
            <a:r>
              <a:rPr altLang="zh-CN" baseline="0" b="1" cap="none" dirty="0" sz="2400" i="0" kern="1200" kumimoji="1" lang="en-US" noProof="0" normalizeH="0" spc="0" strike="noStrike" u="none">
                <a:ln>
                  <a:noFill/>
                </a:ln>
                <a:solidFill>
                  <a:prstClr val="white"/>
                </a:solidFill>
                <a:effectLst>
                  <a:outerShdw algn="tl" blurRad="38100" dir="2700000" dist="38100">
                    <a:srgbClr val="000000"/>
                  </a:outerShdw>
                </a:effectLst>
                <a:uLnTx/>
                <a:uFillTx/>
                <a:latin typeface="宋体" pitchFamily="2" charset="-122"/>
                <a:ea typeface="宋体" panose="02010600030101010101" pitchFamily="2" charset="-122"/>
                <a:cs typeface="+mn-cs"/>
              </a:rPr>
              <a:t>Cache</a:t>
            </a:r>
            <a:r>
              <a:rPr altLang="en-US" baseline="0" b="1" cap="none" dirty="0" sz="2400" i="0" kern="1200" kumimoji="1" lang="zh-CN" noProof="0" normalizeH="0" spc="0" strike="noStrike" u="none">
                <a:ln>
                  <a:noFill/>
                </a:ln>
                <a:solidFill>
                  <a:prstClr val="white"/>
                </a:solidFill>
                <a:effectLst>
                  <a:outerShdw algn="tl" blurRad="38100" dir="2700000" dist="38100">
                    <a:srgbClr val="000000"/>
                  </a:outerShdw>
                </a:effectLst>
                <a:uLnTx/>
                <a:uFillTx/>
                <a:latin typeface="Impact" pitchFamily="34" charset="0"/>
                <a:ea typeface="宋体" panose="02010600030101010101" pitchFamily="2" charset="-122"/>
                <a:cs typeface="+mn-cs"/>
              </a:rPr>
              <a:t>的块地址流情况: </a:t>
            </a:r>
            <a:r>
              <a:rPr altLang="zh-CN" baseline="0" b="1" cap="none" dirty="0" sz="2400" i="0" kern="1200" kumimoji="1" lang="en-US" noProof="0" normalizeH="0" spc="0" strike="noStrike" u="none">
                <a:ln>
                  <a:noFill/>
                </a:ln>
                <a:solidFill>
                  <a:prstClr val="white"/>
                </a:solidFill>
                <a:effectLst>
                  <a:outerShdw algn="tl" blurRad="38100" dir="2700000" dist="38100">
                    <a:srgbClr val="000000"/>
                  </a:outerShdw>
                </a:effectLst>
                <a:uLnTx/>
                <a:uFillTx/>
                <a:latin typeface="宋体" pitchFamily="2" charset="-122"/>
                <a:ea typeface="宋体" panose="02010600030101010101" pitchFamily="2" charset="-122"/>
                <a:cs typeface="+mn-cs"/>
              </a:rPr>
              <a:t>C2 C3 C0 C1 C0 C2 C3 C1 C0 C1 C2 C3</a:t>
            </a:r>
          </a:p>
        </p:txBody>
      </p:sp>
      <p:sp>
        <p:nvSpPr>
          <p:cNvPr id="1048918" name="Rectangle 221"/>
          <p:cNvSpPr>
            <a:spLocks noChangeArrowheads="1"/>
          </p:cNvSpPr>
          <p:nvPr/>
        </p:nvSpPr>
        <p:spPr bwMode="auto">
          <a:xfrm>
            <a:off x="1066800" y="5562600"/>
            <a:ext cx="7467600" cy="45720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0" fontAlgn="base" hangingPunct="0" indent="0" latinLnBrk="0" lvl="0" marL="0" marR="0" rtl="0">
              <a:lnSpc>
                <a:spcPct val="100000"/>
              </a:lnSpc>
              <a:spcBef>
                <a:spcPct val="0"/>
              </a:spcBef>
              <a:spcAft>
                <a:spcPct val="0"/>
              </a:spcAft>
              <a:buClrTx/>
              <a:buSzTx/>
              <a:buFontTx/>
              <a:buNone/>
            </a:pPr>
            <a:r>
              <a:rPr altLang="en-US" baseline="0" b="1" cap="none" sz="2400" i="0" kern="1200" kumimoji="0"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命中率</a:t>
            </a:r>
            <a:r>
              <a:rPr altLang="zh-CN" baseline="0" b="1" cap="none" sz="2400" i="0" kern="1200" kumimoji="0" lang="en-US"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H=4/12=33.3% </a:t>
            </a: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922" name="Text Box 2"/>
          <p:cNvSpPr txBox="1">
            <a:spLocks noChangeArrowheads="1"/>
          </p:cNvSpPr>
          <p:nvPr/>
        </p:nvSpPr>
        <p:spPr bwMode="auto">
          <a:xfrm>
            <a:off x="304800" y="457200"/>
            <a:ext cx="8458200" cy="98552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时间</a:t>
            </a:r>
            <a:r>
              <a:rPr altLang="zh-CN" baseline="0" b="1" cap="none" sz="2400" i="0" kern="1200" kumimoji="1" lang="en-US"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t        1    2    3    4    5    6    7    8    9    10   11   12</a:t>
            </a:r>
          </a:p>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块地址流   6    2    4    1    4    6    3    0    4    5     7     3</a:t>
            </a:r>
          </a:p>
        </p:txBody>
      </p:sp>
      <p:sp>
        <p:nvSpPr>
          <p:cNvPr id="1048923" name="Text Box 4" descr="深色上对角线"/>
          <p:cNvSpPr txBox="1">
            <a:spLocks noChangeArrowheads="1"/>
          </p:cNvSpPr>
          <p:nvPr/>
        </p:nvSpPr>
        <p:spPr bwMode="auto">
          <a:xfrm>
            <a:off x="1752600" y="2133600"/>
            <a:ext cx="457200" cy="469900"/>
          </a:xfrm>
          <a:prstGeom prst="rect"/>
          <a:pattFill prst="dkUpDiag">
            <a:fgClr>
              <a:srgbClr val="06070E"/>
            </a:fgClr>
            <a:bgClr>
              <a:schemeClr val="bg1"/>
            </a:bgClr>
          </a:patt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924" name="Text Box 5" descr="深色上对角线"/>
          <p:cNvSpPr txBox="1">
            <a:spLocks noChangeArrowheads="1"/>
          </p:cNvSpPr>
          <p:nvPr/>
        </p:nvSpPr>
        <p:spPr bwMode="auto">
          <a:xfrm>
            <a:off x="1752600" y="25908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925" name="Text Box 6"/>
          <p:cNvSpPr txBox="1">
            <a:spLocks noChangeArrowheads="1"/>
          </p:cNvSpPr>
          <p:nvPr/>
        </p:nvSpPr>
        <p:spPr bwMode="auto">
          <a:xfrm>
            <a:off x="22860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926" name="Text Box 7" descr="深色上对角线"/>
          <p:cNvSpPr txBox="1">
            <a:spLocks noChangeArrowheads="1"/>
          </p:cNvSpPr>
          <p:nvPr/>
        </p:nvSpPr>
        <p:spPr bwMode="auto">
          <a:xfrm>
            <a:off x="22860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927" name="Text Box 8" descr="深色上对角线"/>
          <p:cNvSpPr txBox="1">
            <a:spLocks noChangeArrowheads="1"/>
          </p:cNvSpPr>
          <p:nvPr/>
        </p:nvSpPr>
        <p:spPr bwMode="auto">
          <a:xfrm>
            <a:off x="22860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928" name="Text Box 10" descr="深色上对角线"/>
          <p:cNvSpPr txBox="1">
            <a:spLocks noChangeArrowheads="1"/>
          </p:cNvSpPr>
          <p:nvPr/>
        </p:nvSpPr>
        <p:spPr bwMode="auto">
          <a:xfrm>
            <a:off x="28194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929" name="Text Box 11" descr="深色上对角线"/>
          <p:cNvSpPr txBox="1">
            <a:spLocks noChangeArrowheads="1"/>
          </p:cNvSpPr>
          <p:nvPr/>
        </p:nvSpPr>
        <p:spPr bwMode="auto">
          <a:xfrm>
            <a:off x="28194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930" name="Text Box 12" descr="深色上对角线"/>
          <p:cNvSpPr txBox="1">
            <a:spLocks noChangeArrowheads="1"/>
          </p:cNvSpPr>
          <p:nvPr/>
        </p:nvSpPr>
        <p:spPr bwMode="auto">
          <a:xfrm>
            <a:off x="33528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931" name="Text Box 13" descr="深色上对角线"/>
          <p:cNvSpPr txBox="1">
            <a:spLocks noChangeArrowheads="1"/>
          </p:cNvSpPr>
          <p:nvPr/>
        </p:nvSpPr>
        <p:spPr bwMode="auto">
          <a:xfrm>
            <a:off x="33528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932" name="Text Box 14" descr="深色上对角线"/>
          <p:cNvSpPr txBox="1">
            <a:spLocks noChangeArrowheads="1"/>
          </p:cNvSpPr>
          <p:nvPr/>
        </p:nvSpPr>
        <p:spPr bwMode="auto">
          <a:xfrm>
            <a:off x="38862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933" name="Text Box 15" descr="深色上对角线"/>
          <p:cNvSpPr txBox="1">
            <a:spLocks noChangeArrowheads="1"/>
          </p:cNvSpPr>
          <p:nvPr/>
        </p:nvSpPr>
        <p:spPr bwMode="auto">
          <a:xfrm>
            <a:off x="50292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1</a:t>
            </a:r>
          </a:p>
        </p:txBody>
      </p:sp>
      <p:sp>
        <p:nvSpPr>
          <p:cNvPr id="1048934" name="Text Box 16" descr="深色上对角线"/>
          <p:cNvSpPr txBox="1">
            <a:spLocks noChangeArrowheads="1"/>
          </p:cNvSpPr>
          <p:nvPr/>
        </p:nvSpPr>
        <p:spPr bwMode="auto">
          <a:xfrm>
            <a:off x="50292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3</a:t>
            </a:r>
          </a:p>
        </p:txBody>
      </p:sp>
      <p:sp>
        <p:nvSpPr>
          <p:cNvPr id="1048935" name="Text Box 17" descr="深色上对角线"/>
          <p:cNvSpPr txBox="1">
            <a:spLocks noChangeArrowheads="1"/>
          </p:cNvSpPr>
          <p:nvPr/>
        </p:nvSpPr>
        <p:spPr bwMode="auto">
          <a:xfrm>
            <a:off x="55626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1</a:t>
            </a:r>
          </a:p>
        </p:txBody>
      </p:sp>
      <p:sp>
        <p:nvSpPr>
          <p:cNvPr id="1048936" name="Text Box 18" descr="深色上对角线"/>
          <p:cNvSpPr txBox="1">
            <a:spLocks noChangeArrowheads="1"/>
          </p:cNvSpPr>
          <p:nvPr/>
        </p:nvSpPr>
        <p:spPr bwMode="auto">
          <a:xfrm>
            <a:off x="55626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3</a:t>
            </a:r>
          </a:p>
        </p:txBody>
      </p:sp>
      <p:sp>
        <p:nvSpPr>
          <p:cNvPr id="1048937" name="Text Box 19" descr="深色上对角线"/>
          <p:cNvSpPr txBox="1">
            <a:spLocks noChangeArrowheads="1"/>
          </p:cNvSpPr>
          <p:nvPr/>
        </p:nvSpPr>
        <p:spPr bwMode="auto">
          <a:xfrm>
            <a:off x="61722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938" name="Text Box 20" descr="深色上对角线"/>
          <p:cNvSpPr txBox="1">
            <a:spLocks noChangeArrowheads="1"/>
          </p:cNvSpPr>
          <p:nvPr/>
        </p:nvSpPr>
        <p:spPr bwMode="auto">
          <a:xfrm>
            <a:off x="6781800" y="25908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3</a:t>
            </a:r>
          </a:p>
        </p:txBody>
      </p:sp>
      <p:sp>
        <p:nvSpPr>
          <p:cNvPr id="1048939" name="Text Box 21" descr="深色上对角线"/>
          <p:cNvSpPr txBox="1">
            <a:spLocks noChangeArrowheads="1"/>
          </p:cNvSpPr>
          <p:nvPr/>
        </p:nvSpPr>
        <p:spPr bwMode="auto">
          <a:xfrm>
            <a:off x="80010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940" name="Text Box 22" descr="深色上对角线"/>
          <p:cNvSpPr txBox="1">
            <a:spLocks noChangeArrowheads="1"/>
          </p:cNvSpPr>
          <p:nvPr/>
        </p:nvSpPr>
        <p:spPr bwMode="auto">
          <a:xfrm>
            <a:off x="8001000" y="26035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3</a:t>
            </a:r>
          </a:p>
        </p:txBody>
      </p:sp>
      <p:sp>
        <p:nvSpPr>
          <p:cNvPr id="1048941" name="Text Box 23">
            <a:hlinkHover r:id="" action="ppaction://hlinkshowjump?jump=nextslide"/>
          </p:cNvPr>
          <p:cNvSpPr txBox="1">
            <a:spLocks noChangeArrowheads="1"/>
          </p:cNvSpPr>
          <p:nvPr/>
        </p:nvSpPr>
        <p:spPr bwMode="auto">
          <a:xfrm>
            <a:off x="1066800" y="3733800"/>
            <a:ext cx="990600" cy="45720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FIFO</a:t>
            </a:r>
          </a:p>
        </p:txBody>
      </p:sp>
      <p:sp>
        <p:nvSpPr>
          <p:cNvPr id="1048942" name="Text Box 24"/>
          <p:cNvSpPr txBox="1">
            <a:spLocks noChangeArrowheads="1"/>
          </p:cNvSpPr>
          <p:nvPr/>
        </p:nvSpPr>
        <p:spPr bwMode="auto">
          <a:xfrm>
            <a:off x="17526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调进</a:t>
            </a:r>
          </a:p>
        </p:txBody>
      </p:sp>
      <p:sp>
        <p:nvSpPr>
          <p:cNvPr id="1048943" name="Text Box 25"/>
          <p:cNvSpPr txBox="1">
            <a:spLocks noChangeArrowheads="1"/>
          </p:cNvSpPr>
          <p:nvPr/>
        </p:nvSpPr>
        <p:spPr bwMode="auto">
          <a:xfrm>
            <a:off x="22860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调进</a:t>
            </a:r>
          </a:p>
        </p:txBody>
      </p:sp>
      <p:sp>
        <p:nvSpPr>
          <p:cNvPr id="1048944" name="Text Box 26"/>
          <p:cNvSpPr txBox="1">
            <a:spLocks noChangeArrowheads="1"/>
          </p:cNvSpPr>
          <p:nvPr/>
        </p:nvSpPr>
        <p:spPr bwMode="auto">
          <a:xfrm>
            <a:off x="28194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调进</a:t>
            </a:r>
          </a:p>
        </p:txBody>
      </p:sp>
      <p:sp>
        <p:nvSpPr>
          <p:cNvPr id="1048945" name="Text Box 27"/>
          <p:cNvSpPr txBox="1">
            <a:spLocks noChangeArrowheads="1"/>
          </p:cNvSpPr>
          <p:nvPr/>
        </p:nvSpPr>
        <p:spPr bwMode="auto">
          <a:xfrm>
            <a:off x="50292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替换</a:t>
            </a:r>
          </a:p>
        </p:txBody>
      </p:sp>
      <p:sp>
        <p:nvSpPr>
          <p:cNvPr id="1048946" name="Text Box 28"/>
          <p:cNvSpPr txBox="1">
            <a:spLocks noChangeArrowheads="1"/>
          </p:cNvSpPr>
          <p:nvPr/>
        </p:nvSpPr>
        <p:spPr bwMode="auto">
          <a:xfrm>
            <a:off x="56388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替换</a:t>
            </a:r>
          </a:p>
        </p:txBody>
      </p:sp>
      <p:sp>
        <p:nvSpPr>
          <p:cNvPr id="1048947" name="Text Box 29"/>
          <p:cNvSpPr txBox="1">
            <a:spLocks noChangeArrowheads="1"/>
          </p:cNvSpPr>
          <p:nvPr/>
        </p:nvSpPr>
        <p:spPr bwMode="auto">
          <a:xfrm>
            <a:off x="73914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替换</a:t>
            </a:r>
          </a:p>
        </p:txBody>
      </p:sp>
      <p:sp>
        <p:nvSpPr>
          <p:cNvPr id="1048948" name="Text Box 30" descr="深色上对角线"/>
          <p:cNvSpPr txBox="1">
            <a:spLocks noChangeArrowheads="1"/>
          </p:cNvSpPr>
          <p:nvPr/>
        </p:nvSpPr>
        <p:spPr bwMode="auto">
          <a:xfrm>
            <a:off x="1752600" y="1663700"/>
            <a:ext cx="457200" cy="469900"/>
          </a:xfrm>
          <a:prstGeom prst="rect"/>
          <a:pattFill prst="dkUpDiag">
            <a:fgClr>
              <a:schemeClr val="bg2"/>
            </a:fgClr>
            <a:bgClr>
              <a:schemeClr val="bg1"/>
            </a:bgClr>
          </a:patt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949" name="Text Box 31" descr="深色上对角线"/>
          <p:cNvSpPr txBox="1">
            <a:spLocks noChangeArrowheads="1"/>
          </p:cNvSpPr>
          <p:nvPr/>
        </p:nvSpPr>
        <p:spPr bwMode="auto">
          <a:xfrm>
            <a:off x="2286000" y="1676400"/>
            <a:ext cx="457200" cy="469900"/>
          </a:xfrm>
          <a:prstGeom prst="rect"/>
          <a:pattFill prst="dkUpDiag">
            <a:fgClr>
              <a:schemeClr val="bg2"/>
            </a:fgClr>
            <a:bgClr>
              <a:schemeClr val="bg1"/>
            </a:bgClr>
          </a:patt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950" name="Text Box 32" descr="深色上对角线"/>
          <p:cNvSpPr txBox="1">
            <a:spLocks noChangeArrowheads="1"/>
          </p:cNvSpPr>
          <p:nvPr/>
        </p:nvSpPr>
        <p:spPr bwMode="auto">
          <a:xfrm>
            <a:off x="2286000" y="2133600"/>
            <a:ext cx="457200" cy="469900"/>
          </a:xfrm>
          <a:prstGeom prst="rect"/>
          <a:pattFill prst="dkUpDiag">
            <a:fgClr>
              <a:schemeClr val="bg2"/>
            </a:fgClr>
            <a:bgClr>
              <a:schemeClr val="bg1"/>
            </a:bgClr>
          </a:patt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951" name="Text Box 33"/>
          <p:cNvSpPr txBox="1">
            <a:spLocks noChangeArrowheads="1"/>
          </p:cNvSpPr>
          <p:nvPr/>
        </p:nvSpPr>
        <p:spPr bwMode="auto">
          <a:xfrm>
            <a:off x="2819400" y="16637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952" name="Text Box 34" descr="深色上对角线"/>
          <p:cNvSpPr txBox="1">
            <a:spLocks noChangeArrowheads="1"/>
          </p:cNvSpPr>
          <p:nvPr/>
        </p:nvSpPr>
        <p:spPr bwMode="auto">
          <a:xfrm>
            <a:off x="2819400" y="2133600"/>
            <a:ext cx="457200" cy="469900"/>
          </a:xfrm>
          <a:prstGeom prst="rect"/>
          <a:pattFill prst="dkUpDiag">
            <a:fgClr>
              <a:schemeClr val="bg2"/>
            </a:fgClr>
            <a:bgClr>
              <a:schemeClr val="bg1"/>
            </a:bgClr>
          </a:patt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953" name="Text Box 35"/>
          <p:cNvSpPr txBox="1">
            <a:spLocks noChangeArrowheads="1"/>
          </p:cNvSpPr>
          <p:nvPr/>
        </p:nvSpPr>
        <p:spPr bwMode="auto">
          <a:xfrm>
            <a:off x="33528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954" name="Text Box 36"/>
          <p:cNvSpPr txBox="1">
            <a:spLocks noChangeArrowheads="1"/>
          </p:cNvSpPr>
          <p:nvPr/>
        </p:nvSpPr>
        <p:spPr bwMode="auto">
          <a:xfrm>
            <a:off x="33528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1</a:t>
            </a:r>
          </a:p>
        </p:txBody>
      </p:sp>
      <p:sp>
        <p:nvSpPr>
          <p:cNvPr id="1048955" name="Text Box 37"/>
          <p:cNvSpPr txBox="1">
            <a:spLocks noChangeArrowheads="1"/>
          </p:cNvSpPr>
          <p:nvPr/>
        </p:nvSpPr>
        <p:spPr bwMode="auto">
          <a:xfrm>
            <a:off x="38862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1</a:t>
            </a:r>
          </a:p>
        </p:txBody>
      </p:sp>
      <p:sp>
        <p:nvSpPr>
          <p:cNvPr id="1048956" name="Text Box 39"/>
          <p:cNvSpPr txBox="1">
            <a:spLocks noChangeArrowheads="1"/>
          </p:cNvSpPr>
          <p:nvPr/>
        </p:nvSpPr>
        <p:spPr bwMode="auto">
          <a:xfrm>
            <a:off x="3886200" y="16637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957" name="Text Box 40"/>
          <p:cNvSpPr txBox="1">
            <a:spLocks noChangeArrowheads="1"/>
          </p:cNvSpPr>
          <p:nvPr/>
        </p:nvSpPr>
        <p:spPr bwMode="auto">
          <a:xfrm>
            <a:off x="44196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958" name="Text Box 41"/>
          <p:cNvSpPr txBox="1">
            <a:spLocks noChangeArrowheads="1"/>
          </p:cNvSpPr>
          <p:nvPr/>
        </p:nvSpPr>
        <p:spPr bwMode="auto">
          <a:xfrm>
            <a:off x="44196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1</a:t>
            </a:r>
          </a:p>
        </p:txBody>
      </p:sp>
      <p:sp>
        <p:nvSpPr>
          <p:cNvPr id="1048959" name="Text Box 42"/>
          <p:cNvSpPr txBox="1">
            <a:spLocks noChangeArrowheads="1"/>
          </p:cNvSpPr>
          <p:nvPr/>
        </p:nvSpPr>
        <p:spPr bwMode="auto">
          <a:xfrm>
            <a:off x="50292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960" name="Text Box 43"/>
          <p:cNvSpPr txBox="1">
            <a:spLocks noChangeArrowheads="1"/>
          </p:cNvSpPr>
          <p:nvPr/>
        </p:nvSpPr>
        <p:spPr bwMode="auto">
          <a:xfrm>
            <a:off x="55626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0</a:t>
            </a:r>
          </a:p>
        </p:txBody>
      </p:sp>
      <p:sp>
        <p:nvSpPr>
          <p:cNvPr id="1048961" name="Text Box 44"/>
          <p:cNvSpPr txBox="1">
            <a:spLocks noChangeArrowheads="1"/>
          </p:cNvSpPr>
          <p:nvPr/>
        </p:nvSpPr>
        <p:spPr bwMode="auto">
          <a:xfrm>
            <a:off x="61722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962" name="Text Box 45"/>
          <p:cNvSpPr txBox="1">
            <a:spLocks noChangeArrowheads="1"/>
          </p:cNvSpPr>
          <p:nvPr/>
        </p:nvSpPr>
        <p:spPr bwMode="auto">
          <a:xfrm>
            <a:off x="61722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963" name="Text Box 46"/>
          <p:cNvSpPr txBox="1">
            <a:spLocks noChangeArrowheads="1"/>
          </p:cNvSpPr>
          <p:nvPr/>
        </p:nvSpPr>
        <p:spPr bwMode="auto">
          <a:xfrm>
            <a:off x="6172200" y="25908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3</a:t>
            </a:r>
          </a:p>
        </p:txBody>
      </p:sp>
      <p:sp>
        <p:nvSpPr>
          <p:cNvPr id="1048964" name="Text Box 47"/>
          <p:cNvSpPr txBox="1">
            <a:spLocks noChangeArrowheads="1"/>
          </p:cNvSpPr>
          <p:nvPr/>
        </p:nvSpPr>
        <p:spPr bwMode="auto">
          <a:xfrm>
            <a:off x="61722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0</a:t>
            </a:r>
          </a:p>
        </p:txBody>
      </p:sp>
      <p:sp>
        <p:nvSpPr>
          <p:cNvPr id="1048965" name="Text Box 48"/>
          <p:cNvSpPr txBox="1">
            <a:spLocks noChangeArrowheads="1"/>
          </p:cNvSpPr>
          <p:nvPr/>
        </p:nvSpPr>
        <p:spPr bwMode="auto">
          <a:xfrm>
            <a:off x="67818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966" name="Text Box 49"/>
          <p:cNvSpPr txBox="1">
            <a:spLocks noChangeArrowheads="1"/>
          </p:cNvSpPr>
          <p:nvPr/>
        </p:nvSpPr>
        <p:spPr bwMode="auto">
          <a:xfrm>
            <a:off x="67818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5</a:t>
            </a:r>
          </a:p>
        </p:txBody>
      </p:sp>
      <p:sp>
        <p:nvSpPr>
          <p:cNvPr id="1048967" name="Text Box 50"/>
          <p:cNvSpPr txBox="1">
            <a:spLocks noChangeArrowheads="1"/>
          </p:cNvSpPr>
          <p:nvPr/>
        </p:nvSpPr>
        <p:spPr bwMode="auto">
          <a:xfrm>
            <a:off x="6781800" y="21336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968" name="Text Box 51"/>
          <p:cNvSpPr txBox="1">
            <a:spLocks noChangeArrowheads="1"/>
          </p:cNvSpPr>
          <p:nvPr/>
        </p:nvSpPr>
        <p:spPr bwMode="auto">
          <a:xfrm>
            <a:off x="80010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5</a:t>
            </a:r>
          </a:p>
        </p:txBody>
      </p:sp>
      <p:sp>
        <p:nvSpPr>
          <p:cNvPr id="1048969" name="Text Box 52"/>
          <p:cNvSpPr txBox="1">
            <a:spLocks noChangeArrowheads="1"/>
          </p:cNvSpPr>
          <p:nvPr/>
        </p:nvSpPr>
        <p:spPr bwMode="auto">
          <a:xfrm>
            <a:off x="3886200" y="4267200"/>
            <a:ext cx="5334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srgbClr val="FFFF00"/>
                </a:solidFill>
                <a:effectLst/>
                <a:uLnTx/>
                <a:uFillTx/>
                <a:latin typeface="Tahoma" panose="020B0604030504040204" pitchFamily="34" charset="0"/>
                <a:ea typeface="宋体" panose="02010600030101010101" pitchFamily="2" charset="-122"/>
                <a:cs typeface="+mn-cs"/>
              </a:rPr>
              <a:t>命中</a:t>
            </a:r>
          </a:p>
        </p:txBody>
      </p:sp>
      <p:sp>
        <p:nvSpPr>
          <p:cNvPr id="1048970" name="Text Box 54"/>
          <p:cNvSpPr txBox="1">
            <a:spLocks noChangeArrowheads="1"/>
          </p:cNvSpPr>
          <p:nvPr/>
        </p:nvSpPr>
        <p:spPr bwMode="auto">
          <a:xfrm>
            <a:off x="1524000" y="5181600"/>
            <a:ext cx="1371600" cy="45720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命中3次</a:t>
            </a:r>
          </a:p>
        </p:txBody>
      </p:sp>
      <p:sp>
        <p:nvSpPr>
          <p:cNvPr id="1048971" name="Text Box 55" descr="深色上对角线"/>
          <p:cNvSpPr txBox="1">
            <a:spLocks noChangeArrowheads="1"/>
          </p:cNvSpPr>
          <p:nvPr/>
        </p:nvSpPr>
        <p:spPr bwMode="auto">
          <a:xfrm>
            <a:off x="7391400" y="26162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3</a:t>
            </a:r>
          </a:p>
        </p:txBody>
      </p:sp>
      <p:sp>
        <p:nvSpPr>
          <p:cNvPr id="1048972" name="Text Box 56"/>
          <p:cNvSpPr txBox="1">
            <a:spLocks noChangeArrowheads="1"/>
          </p:cNvSpPr>
          <p:nvPr/>
        </p:nvSpPr>
        <p:spPr bwMode="auto">
          <a:xfrm>
            <a:off x="7391400" y="21463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4</a:t>
            </a:r>
          </a:p>
        </p:txBody>
      </p:sp>
      <p:sp>
        <p:nvSpPr>
          <p:cNvPr id="1048973" name="Text Box 57"/>
          <p:cNvSpPr txBox="1">
            <a:spLocks noChangeArrowheads="1"/>
          </p:cNvSpPr>
          <p:nvPr/>
        </p:nvSpPr>
        <p:spPr bwMode="auto">
          <a:xfrm>
            <a:off x="7391400" y="16764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5</a:t>
            </a:r>
          </a:p>
        </p:txBody>
      </p:sp>
      <p:sp>
        <p:nvSpPr>
          <p:cNvPr id="1048974" name="Text Box 58" descr="深色上对角线"/>
          <p:cNvSpPr txBox="1">
            <a:spLocks noChangeArrowheads="1"/>
          </p:cNvSpPr>
          <p:nvPr/>
        </p:nvSpPr>
        <p:spPr bwMode="auto">
          <a:xfrm>
            <a:off x="914400" y="2133600"/>
            <a:ext cx="609600" cy="45720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C1</a:t>
            </a:r>
          </a:p>
        </p:txBody>
      </p:sp>
      <p:sp>
        <p:nvSpPr>
          <p:cNvPr id="1048975" name="Text Box 59" descr="深色上对角线"/>
          <p:cNvSpPr txBox="1">
            <a:spLocks noChangeArrowheads="1"/>
          </p:cNvSpPr>
          <p:nvPr/>
        </p:nvSpPr>
        <p:spPr bwMode="auto">
          <a:xfrm>
            <a:off x="914400" y="2590800"/>
            <a:ext cx="609600" cy="45720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C2</a:t>
            </a:r>
          </a:p>
        </p:txBody>
      </p:sp>
      <p:sp>
        <p:nvSpPr>
          <p:cNvPr id="1048976" name="Text Box 60"/>
          <p:cNvSpPr txBox="1">
            <a:spLocks noChangeArrowheads="1"/>
          </p:cNvSpPr>
          <p:nvPr/>
        </p:nvSpPr>
        <p:spPr bwMode="auto">
          <a:xfrm>
            <a:off x="914400" y="1676400"/>
            <a:ext cx="609600" cy="45720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C0</a:t>
            </a:r>
          </a:p>
        </p:txBody>
      </p:sp>
      <p:sp>
        <p:nvSpPr>
          <p:cNvPr id="1048977" name="Text Box 61"/>
          <p:cNvSpPr txBox="1">
            <a:spLocks noChangeArrowheads="1"/>
          </p:cNvSpPr>
          <p:nvPr/>
        </p:nvSpPr>
        <p:spPr bwMode="auto">
          <a:xfrm>
            <a:off x="914400" y="3048000"/>
            <a:ext cx="609600" cy="45720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C3</a:t>
            </a:r>
          </a:p>
        </p:txBody>
      </p:sp>
      <p:sp>
        <p:nvSpPr>
          <p:cNvPr id="1048978" name="Text Box 62" descr="深色上对角线"/>
          <p:cNvSpPr txBox="1">
            <a:spLocks noChangeArrowheads="1"/>
          </p:cNvSpPr>
          <p:nvPr/>
        </p:nvSpPr>
        <p:spPr bwMode="auto">
          <a:xfrm>
            <a:off x="1752600" y="3048000"/>
            <a:ext cx="457200" cy="469900"/>
          </a:xfrm>
          <a:prstGeom prst="rect"/>
          <a:pattFill prst="dkUpDiag">
            <a:fgClr>
              <a:srgbClr val="06070E"/>
            </a:fgClr>
            <a:bgClr>
              <a:schemeClr val="bg1"/>
            </a:bgClr>
          </a:patt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endPar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endParaRPr>
          </a:p>
        </p:txBody>
      </p:sp>
      <p:sp>
        <p:nvSpPr>
          <p:cNvPr id="1048979" name="Text Box 63" descr="深色上对角线"/>
          <p:cNvSpPr txBox="1">
            <a:spLocks noChangeArrowheads="1"/>
          </p:cNvSpPr>
          <p:nvPr/>
        </p:nvSpPr>
        <p:spPr bwMode="auto">
          <a:xfrm>
            <a:off x="22860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2</a:t>
            </a:r>
          </a:p>
        </p:txBody>
      </p:sp>
      <p:sp>
        <p:nvSpPr>
          <p:cNvPr id="1048980" name="Text Box 64" descr="深色上对角线"/>
          <p:cNvSpPr txBox="1">
            <a:spLocks noChangeArrowheads="1"/>
          </p:cNvSpPr>
          <p:nvPr/>
        </p:nvSpPr>
        <p:spPr bwMode="auto">
          <a:xfrm>
            <a:off x="28194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2</a:t>
            </a:r>
          </a:p>
        </p:txBody>
      </p:sp>
      <p:sp>
        <p:nvSpPr>
          <p:cNvPr id="1048981" name="Text Box 65" descr="深色上对角线"/>
          <p:cNvSpPr txBox="1">
            <a:spLocks noChangeArrowheads="1"/>
          </p:cNvSpPr>
          <p:nvPr/>
        </p:nvSpPr>
        <p:spPr bwMode="auto">
          <a:xfrm>
            <a:off x="33528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2</a:t>
            </a:r>
          </a:p>
        </p:txBody>
      </p:sp>
      <p:sp>
        <p:nvSpPr>
          <p:cNvPr id="1048982" name="Text Box 66" descr="深色上对角线"/>
          <p:cNvSpPr txBox="1">
            <a:spLocks noChangeArrowheads="1"/>
          </p:cNvSpPr>
          <p:nvPr/>
        </p:nvSpPr>
        <p:spPr bwMode="auto">
          <a:xfrm>
            <a:off x="4419600" y="25908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6</a:t>
            </a:r>
          </a:p>
        </p:txBody>
      </p:sp>
      <p:sp>
        <p:nvSpPr>
          <p:cNvPr id="1048983" name="Text Box 67" descr="深色上对角线"/>
          <p:cNvSpPr txBox="1">
            <a:spLocks noChangeArrowheads="1"/>
          </p:cNvSpPr>
          <p:nvPr/>
        </p:nvSpPr>
        <p:spPr bwMode="auto">
          <a:xfrm>
            <a:off x="38862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2</a:t>
            </a:r>
          </a:p>
        </p:txBody>
      </p:sp>
      <p:sp>
        <p:nvSpPr>
          <p:cNvPr id="1048984" name="Text Box 68" descr="深色上对角线"/>
          <p:cNvSpPr txBox="1">
            <a:spLocks noChangeArrowheads="1"/>
          </p:cNvSpPr>
          <p:nvPr/>
        </p:nvSpPr>
        <p:spPr bwMode="auto">
          <a:xfrm>
            <a:off x="44196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2</a:t>
            </a:r>
          </a:p>
        </p:txBody>
      </p:sp>
      <p:sp>
        <p:nvSpPr>
          <p:cNvPr id="1048985" name="Text Box 69" descr="深色上对角线"/>
          <p:cNvSpPr txBox="1">
            <a:spLocks noChangeArrowheads="1"/>
          </p:cNvSpPr>
          <p:nvPr/>
        </p:nvSpPr>
        <p:spPr bwMode="auto">
          <a:xfrm>
            <a:off x="50292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2</a:t>
            </a:r>
          </a:p>
        </p:txBody>
      </p:sp>
      <p:sp>
        <p:nvSpPr>
          <p:cNvPr id="1048986" name="Text Box 70" descr="深色上对角线"/>
          <p:cNvSpPr txBox="1">
            <a:spLocks noChangeArrowheads="1"/>
          </p:cNvSpPr>
          <p:nvPr/>
        </p:nvSpPr>
        <p:spPr bwMode="auto">
          <a:xfrm>
            <a:off x="55626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2</a:t>
            </a:r>
          </a:p>
        </p:txBody>
      </p:sp>
      <p:sp>
        <p:nvSpPr>
          <p:cNvPr id="1048987" name="Text Box 71" descr="深色上对角线"/>
          <p:cNvSpPr txBox="1">
            <a:spLocks noChangeArrowheads="1"/>
          </p:cNvSpPr>
          <p:nvPr/>
        </p:nvSpPr>
        <p:spPr bwMode="auto">
          <a:xfrm>
            <a:off x="61722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2</a:t>
            </a:r>
          </a:p>
        </p:txBody>
      </p:sp>
      <p:sp>
        <p:nvSpPr>
          <p:cNvPr id="1048988" name="Text Box 72" descr="深色上对角线"/>
          <p:cNvSpPr txBox="1">
            <a:spLocks noChangeArrowheads="1"/>
          </p:cNvSpPr>
          <p:nvPr/>
        </p:nvSpPr>
        <p:spPr bwMode="auto">
          <a:xfrm>
            <a:off x="67818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2</a:t>
            </a:r>
          </a:p>
        </p:txBody>
      </p:sp>
      <p:sp>
        <p:nvSpPr>
          <p:cNvPr id="1048989" name="Text Box 73" descr="深色上对角线"/>
          <p:cNvSpPr txBox="1">
            <a:spLocks noChangeArrowheads="1"/>
          </p:cNvSpPr>
          <p:nvPr/>
        </p:nvSpPr>
        <p:spPr bwMode="auto">
          <a:xfrm>
            <a:off x="73914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7</a:t>
            </a:r>
          </a:p>
        </p:txBody>
      </p:sp>
      <p:sp>
        <p:nvSpPr>
          <p:cNvPr id="1048990" name="Text Box 74" descr="深色上对角线"/>
          <p:cNvSpPr txBox="1">
            <a:spLocks noChangeArrowheads="1"/>
          </p:cNvSpPr>
          <p:nvPr/>
        </p:nvSpPr>
        <p:spPr bwMode="auto">
          <a:xfrm>
            <a:off x="8001000" y="3048000"/>
            <a:ext cx="457200" cy="469900"/>
          </a:xfrm>
          <a:prstGeom prst="rect"/>
          <a:noFill/>
          <a:ln w="12700" cap="sq">
            <a:solidFill>
              <a:schemeClr val="bg1"/>
            </a:solidFill>
            <a:miter lim="800000"/>
            <a:headEnd type="none" w="sm" len="sm"/>
            <a:tailEnd type="none" w="sm" len="sm"/>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7</a:t>
            </a:r>
          </a:p>
        </p:txBody>
      </p:sp>
      <p:sp>
        <p:nvSpPr>
          <p:cNvPr id="1048991" name="Text Box 75"/>
          <p:cNvSpPr txBox="1">
            <a:spLocks noChangeArrowheads="1"/>
          </p:cNvSpPr>
          <p:nvPr/>
        </p:nvSpPr>
        <p:spPr bwMode="auto">
          <a:xfrm>
            <a:off x="33528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调进</a:t>
            </a:r>
          </a:p>
        </p:txBody>
      </p:sp>
      <p:sp>
        <p:nvSpPr>
          <p:cNvPr id="1048992" name="Text Box 76"/>
          <p:cNvSpPr txBox="1">
            <a:spLocks noChangeArrowheads="1"/>
          </p:cNvSpPr>
          <p:nvPr/>
        </p:nvSpPr>
        <p:spPr bwMode="auto">
          <a:xfrm>
            <a:off x="4419600" y="4267200"/>
            <a:ext cx="5334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srgbClr val="FFFF00"/>
                </a:solidFill>
                <a:effectLst/>
                <a:uLnTx/>
                <a:uFillTx/>
                <a:latin typeface="Tahoma" panose="020B0604030504040204" pitchFamily="34" charset="0"/>
                <a:ea typeface="宋体" panose="02010600030101010101" pitchFamily="2" charset="-122"/>
                <a:cs typeface="+mn-cs"/>
              </a:rPr>
              <a:t>命中</a:t>
            </a:r>
          </a:p>
        </p:txBody>
      </p:sp>
      <p:sp>
        <p:nvSpPr>
          <p:cNvPr id="1048993" name="Text Box 77"/>
          <p:cNvSpPr txBox="1">
            <a:spLocks noChangeArrowheads="1"/>
          </p:cNvSpPr>
          <p:nvPr/>
        </p:nvSpPr>
        <p:spPr bwMode="auto">
          <a:xfrm>
            <a:off x="8001000" y="4267200"/>
            <a:ext cx="5334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srgbClr val="FFFF00"/>
                </a:solidFill>
                <a:effectLst/>
                <a:uLnTx/>
                <a:uFillTx/>
                <a:latin typeface="Tahoma" panose="020B0604030504040204" pitchFamily="34" charset="0"/>
                <a:ea typeface="宋体" panose="02010600030101010101" pitchFamily="2" charset="-122"/>
                <a:cs typeface="+mn-cs"/>
              </a:rPr>
              <a:t>命中</a:t>
            </a:r>
          </a:p>
        </p:txBody>
      </p:sp>
      <p:sp>
        <p:nvSpPr>
          <p:cNvPr id="1048994" name="Text Box 78"/>
          <p:cNvSpPr txBox="1">
            <a:spLocks noChangeArrowheads="1"/>
          </p:cNvSpPr>
          <p:nvPr/>
        </p:nvSpPr>
        <p:spPr bwMode="auto">
          <a:xfrm>
            <a:off x="67818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替换</a:t>
            </a:r>
          </a:p>
        </p:txBody>
      </p:sp>
      <p:sp>
        <p:nvSpPr>
          <p:cNvPr id="1048995" name="Text Box 80"/>
          <p:cNvSpPr txBox="1">
            <a:spLocks noChangeArrowheads="1"/>
          </p:cNvSpPr>
          <p:nvPr/>
        </p:nvSpPr>
        <p:spPr bwMode="auto">
          <a:xfrm>
            <a:off x="6172200" y="4267200"/>
            <a:ext cx="457200" cy="802641"/>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400" i="0" kern="1200" kumimoji="1"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替换</a:t>
            </a:r>
          </a:p>
        </p:txBody>
      </p:sp>
      <p:sp>
        <p:nvSpPr>
          <p:cNvPr id="1048996" name="Rectangle 81"/>
          <p:cNvSpPr>
            <a:spLocks noChangeArrowheads="1"/>
          </p:cNvSpPr>
          <p:nvPr/>
        </p:nvSpPr>
        <p:spPr bwMode="auto">
          <a:xfrm>
            <a:off x="1066800" y="5791200"/>
            <a:ext cx="7467600" cy="457200"/>
          </a:xfrm>
          <a:prstGeom prst="rect"/>
          <a:noFill/>
          <a:ln>
            <a:noFill/>
          </a:ln>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l" defTabSz="914400" eaLnBrk="0" fontAlgn="base" hangingPunct="0" indent="0" latinLnBrk="0" lvl="0" marL="0" marR="0" rtl="0">
              <a:lnSpc>
                <a:spcPct val="100000"/>
              </a:lnSpc>
              <a:spcBef>
                <a:spcPct val="0"/>
              </a:spcBef>
              <a:spcAft>
                <a:spcPct val="0"/>
              </a:spcAft>
              <a:buClrTx/>
              <a:buSzTx/>
              <a:buFontTx/>
              <a:buNone/>
            </a:pPr>
            <a:r>
              <a:rPr altLang="en-US" baseline="0" b="1" cap="none" sz="2400" i="0" kern="1200" kumimoji="0" lang="zh-CN"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命中率</a:t>
            </a:r>
            <a:r>
              <a:rPr altLang="zh-CN" baseline="0" b="1" cap="none" sz="2400" i="0" kern="1200" kumimoji="0" lang="en-US" noProof="0" normalizeH="0" spc="0" strike="noStrike" u="none">
                <a:ln>
                  <a:noFill/>
                </a:ln>
                <a:solidFill>
                  <a:prstClr val="white"/>
                </a:solidFill>
                <a:effectLst/>
                <a:uLnTx/>
                <a:uFillTx/>
                <a:latin typeface="Tahoma" panose="020B0604030504040204" pitchFamily="34" charset="0"/>
                <a:ea typeface="宋体" panose="02010600030101010101" pitchFamily="2" charset="-122"/>
                <a:cs typeface="+mn-cs"/>
              </a:rPr>
              <a:t>H=3/12=25% </a:t>
            </a: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9000" name="Rectangle 4"/>
          <p:cNvSpPr>
            <a:spLocks noChangeArrowheads="1"/>
          </p:cNvSpPr>
          <p:nvPr/>
        </p:nvSpPr>
        <p:spPr bwMode="auto">
          <a:xfrm>
            <a:off x="304800" y="1447800"/>
            <a:ext cx="8686800" cy="3200400"/>
          </a:xfrm>
          <a:prstGeom prst="rect"/>
          <a:noFill/>
          <a:ln w="9525">
            <a:noFill/>
            <a:miter lim="800000"/>
            <a:headEnd/>
            <a:tailEnd/>
          </a:ln>
        </p:spPr>
        <p:txBody>
          <a:bodyPr/>
          <a:p>
            <a:pPr algn="just" indent="-342900" marL="342900">
              <a:spcBef>
                <a:spcPct val="20000"/>
              </a:spcBef>
              <a:buClr>
                <a:schemeClr val="accent1"/>
              </a:buClr>
              <a:buSzPct val="75000"/>
              <a:buFont typeface="Monotype Sorts" pitchFamily="2" charset="2"/>
              <a:buNone/>
            </a:pPr>
            <a:r>
              <a:rPr altLang="zh-CN" dirty="0" sz="2400" kumimoji="1" lang="en-US">
                <a:latin typeface="华文中宋" pitchFamily="2" charset="-122"/>
                <a:ea typeface="华文中宋" pitchFamily="2" charset="-122"/>
                <a:cs typeface="Times New Roman" pitchFamily="18" charset="0"/>
              </a:rPr>
              <a:t>2</a:t>
            </a:r>
            <a:r>
              <a:rPr altLang="en-US" dirty="0" sz="2400" kumimoji="1" lang="zh-CN">
                <a:latin typeface="华文中宋" pitchFamily="2" charset="-122"/>
                <a:ea typeface="华文中宋" pitchFamily="2" charset="-122"/>
                <a:cs typeface="Times New Roman" pitchFamily="18" charset="0"/>
              </a:rPr>
              <a:t>、假设机器的时钟周期为</a:t>
            </a:r>
            <a:r>
              <a:rPr altLang="zh-CN" dirty="0" sz="2400" kumimoji="1" lang="en-US">
                <a:latin typeface="华文中宋" pitchFamily="2" charset="-122"/>
                <a:ea typeface="华文中宋" pitchFamily="2" charset="-122"/>
                <a:cs typeface="Times New Roman" pitchFamily="18" charset="0"/>
              </a:rPr>
              <a:t>10ns,Cache</a:t>
            </a:r>
            <a:r>
              <a:rPr altLang="en-US" dirty="0" sz="2400" kumimoji="1" lang="zh-CN">
                <a:latin typeface="华文中宋" pitchFamily="2" charset="-122"/>
                <a:ea typeface="华文中宋" pitchFamily="2" charset="-122"/>
                <a:cs typeface="Times New Roman" pitchFamily="18" charset="0"/>
              </a:rPr>
              <a:t>失效时的访存时间为</a:t>
            </a:r>
            <a:r>
              <a:rPr altLang="zh-CN" dirty="0" sz="2400" kumimoji="1" lang="en-US">
                <a:latin typeface="华文中宋" pitchFamily="2" charset="-122"/>
                <a:ea typeface="华文中宋" pitchFamily="2" charset="-122"/>
                <a:cs typeface="Times New Roman" pitchFamily="18" charset="0"/>
              </a:rPr>
              <a:t>20</a:t>
            </a:r>
            <a:r>
              <a:rPr altLang="en-US" dirty="0" sz="2400" kumimoji="1" lang="zh-CN">
                <a:latin typeface="华文中宋" pitchFamily="2" charset="-122"/>
                <a:ea typeface="华文中宋" pitchFamily="2" charset="-122"/>
                <a:cs typeface="Times New Roman" pitchFamily="18" charset="0"/>
              </a:rPr>
              <a:t>个时钟周期，</a:t>
            </a:r>
            <a:r>
              <a:rPr altLang="zh-CN" dirty="0" sz="2400" kumimoji="1" lang="en-US">
                <a:latin typeface="华文中宋" pitchFamily="2" charset="-122"/>
                <a:ea typeface="华文中宋" pitchFamily="2" charset="-122"/>
                <a:cs typeface="Times New Roman" pitchFamily="18" charset="0"/>
              </a:rPr>
              <a:t>Cache</a:t>
            </a:r>
            <a:r>
              <a:rPr altLang="en-US" dirty="0" sz="2400" kumimoji="1" lang="zh-CN">
                <a:latin typeface="华文中宋" pitchFamily="2" charset="-122"/>
                <a:ea typeface="华文中宋" pitchFamily="2" charset="-122"/>
                <a:cs typeface="Times New Roman" pitchFamily="18" charset="0"/>
              </a:rPr>
              <a:t>的访问时间为一个时钟周期。</a:t>
            </a:r>
          </a:p>
          <a:p>
            <a:pPr algn="just" indent="-342900" marL="342900">
              <a:spcBef>
                <a:spcPct val="20000"/>
              </a:spcBef>
              <a:buClr>
                <a:schemeClr val="accent1"/>
              </a:buClr>
              <a:buSzPct val="75000"/>
              <a:buFont typeface="Monotype Sorts" pitchFamily="2" charset="2"/>
              <a:buNone/>
            </a:pPr>
            <a:r>
              <a:rPr altLang="en-US" dirty="0" sz="2400" kumimoji="1" lang="zh-CN">
                <a:latin typeface="华文中宋" pitchFamily="2" charset="-122"/>
                <a:ea typeface="华文中宋" pitchFamily="2" charset="-122"/>
                <a:cs typeface="Times New Roman" pitchFamily="18" charset="0"/>
              </a:rPr>
              <a:t>   </a:t>
            </a:r>
            <a:r>
              <a:rPr altLang="zh-CN" dirty="0" sz="2400" kumimoji="1" lang="en-US">
                <a:latin typeface="华文中宋" pitchFamily="2" charset="-122"/>
                <a:ea typeface="华文中宋" pitchFamily="2" charset="-122"/>
                <a:cs typeface="Times New Roman" pitchFamily="18" charset="0"/>
              </a:rPr>
              <a:t>(1) </a:t>
            </a:r>
            <a:r>
              <a:rPr altLang="en-US" dirty="0" sz="2400" kumimoji="1" lang="zh-CN">
                <a:latin typeface="华文中宋" pitchFamily="2" charset="-122"/>
                <a:ea typeface="华文中宋" pitchFamily="2" charset="-122"/>
                <a:cs typeface="Times New Roman" pitchFamily="18" charset="0"/>
              </a:rPr>
              <a:t>设失效率为</a:t>
            </a:r>
            <a:r>
              <a:rPr altLang="zh-CN" dirty="0" sz="2400" kumimoji="1" lang="en-US">
                <a:latin typeface="华文中宋" pitchFamily="2" charset="-122"/>
                <a:ea typeface="华文中宋" pitchFamily="2" charset="-122"/>
                <a:cs typeface="Times New Roman" pitchFamily="18" charset="0"/>
              </a:rPr>
              <a:t>0.05</a:t>
            </a:r>
            <a:r>
              <a:rPr altLang="en-US" dirty="0" sz="2400" kumimoji="1" lang="zh-CN">
                <a:latin typeface="华文中宋" pitchFamily="2" charset="-122"/>
                <a:ea typeface="华文中宋" pitchFamily="2" charset="-122"/>
                <a:cs typeface="Times New Roman" pitchFamily="18" charset="0"/>
              </a:rPr>
              <a:t>，忽略写操作时的其它延迟，求机器的平均访存时间。</a:t>
            </a:r>
          </a:p>
          <a:p>
            <a:pPr algn="just" indent="-342900" marL="342900">
              <a:spcBef>
                <a:spcPct val="20000"/>
              </a:spcBef>
              <a:buClr>
                <a:schemeClr val="accent1"/>
              </a:buClr>
              <a:buSzPct val="75000"/>
              <a:buFont typeface="Monotype Sorts" pitchFamily="2" charset="2"/>
              <a:buNone/>
            </a:pPr>
            <a:r>
              <a:rPr altLang="en-US" dirty="0" sz="2400" kumimoji="1" lang="zh-CN">
                <a:latin typeface="华文中宋" pitchFamily="2" charset="-122"/>
                <a:ea typeface="华文中宋" pitchFamily="2" charset="-122"/>
                <a:cs typeface="Times New Roman" pitchFamily="18" charset="0"/>
              </a:rPr>
              <a:t>   </a:t>
            </a:r>
            <a:r>
              <a:rPr altLang="zh-CN" dirty="0" sz="2400" kumimoji="1" lang="en-US">
                <a:latin typeface="华文中宋" pitchFamily="2" charset="-122"/>
                <a:ea typeface="华文中宋" pitchFamily="2" charset="-122"/>
                <a:cs typeface="Times New Roman" pitchFamily="18" charset="0"/>
              </a:rPr>
              <a:t>(2) </a:t>
            </a:r>
            <a:r>
              <a:rPr altLang="en-US" dirty="0" sz="2400" kumimoji="1" lang="zh-CN">
                <a:latin typeface="华文中宋" pitchFamily="2" charset="-122"/>
                <a:ea typeface="华文中宋" pitchFamily="2" charset="-122"/>
                <a:cs typeface="Times New Roman" pitchFamily="18" charset="0"/>
              </a:rPr>
              <a:t>假设通过增加</a:t>
            </a:r>
            <a:r>
              <a:rPr altLang="zh-CN" dirty="0" sz="2400" kumimoji="1" lang="en-US">
                <a:latin typeface="华文中宋" pitchFamily="2" charset="-122"/>
                <a:ea typeface="华文中宋" pitchFamily="2" charset="-122"/>
                <a:cs typeface="Times New Roman" pitchFamily="18" charset="0"/>
              </a:rPr>
              <a:t>Cache</a:t>
            </a:r>
            <a:r>
              <a:rPr altLang="en-US" dirty="0" sz="2400" kumimoji="1" lang="zh-CN">
                <a:latin typeface="华文中宋" pitchFamily="2" charset="-122"/>
                <a:ea typeface="华文中宋" pitchFamily="2" charset="-122"/>
                <a:cs typeface="Times New Roman" pitchFamily="18" charset="0"/>
              </a:rPr>
              <a:t>容量一倍而使失效率降低到</a:t>
            </a:r>
            <a:r>
              <a:rPr altLang="zh-CN" dirty="0" sz="2400" kumimoji="1" lang="en-US">
                <a:latin typeface="华文中宋" pitchFamily="2" charset="-122"/>
                <a:ea typeface="华文中宋" pitchFamily="2" charset="-122"/>
                <a:cs typeface="Times New Roman" pitchFamily="18" charset="0"/>
              </a:rPr>
              <a:t>0.03</a:t>
            </a:r>
            <a:r>
              <a:rPr altLang="en-US" dirty="0" sz="2400" kumimoji="1" lang="zh-CN">
                <a:latin typeface="华文中宋" pitchFamily="2" charset="-122"/>
                <a:ea typeface="华文中宋" pitchFamily="2" charset="-122"/>
                <a:cs typeface="Times New Roman" pitchFamily="18" charset="0"/>
              </a:rPr>
              <a:t>，但使得</a:t>
            </a:r>
            <a:r>
              <a:rPr altLang="zh-CN" dirty="0" sz="2400" kumimoji="1" lang="en-US">
                <a:latin typeface="华文中宋" pitchFamily="2" charset="-122"/>
                <a:ea typeface="华文中宋" pitchFamily="2" charset="-122"/>
                <a:cs typeface="Times New Roman" pitchFamily="18" charset="0"/>
              </a:rPr>
              <a:t>Cache</a:t>
            </a:r>
            <a:r>
              <a:rPr altLang="en-US" dirty="0" sz="2400" kumimoji="1" lang="zh-CN">
                <a:latin typeface="华文中宋" pitchFamily="2" charset="-122"/>
                <a:ea typeface="华文中宋" pitchFamily="2" charset="-122"/>
                <a:cs typeface="Times New Roman" pitchFamily="18" charset="0"/>
              </a:rPr>
              <a:t>命中时的访问时间增加到了</a:t>
            </a:r>
            <a:r>
              <a:rPr altLang="zh-CN" dirty="0" sz="2400" kumimoji="1" lang="en-US">
                <a:latin typeface="华文中宋" pitchFamily="2" charset="-122"/>
                <a:ea typeface="华文中宋" pitchFamily="2" charset="-122"/>
                <a:cs typeface="Times New Roman" pitchFamily="18" charset="0"/>
              </a:rPr>
              <a:t>1.2</a:t>
            </a:r>
            <a:r>
              <a:rPr altLang="en-US" dirty="0" sz="2400" kumimoji="1" lang="zh-CN">
                <a:latin typeface="华文中宋" pitchFamily="2" charset="-122"/>
                <a:ea typeface="华文中宋" pitchFamily="2" charset="-122"/>
                <a:cs typeface="Times New Roman" pitchFamily="18" charset="0"/>
              </a:rPr>
              <a:t>时钟周期（即</a:t>
            </a:r>
            <a:r>
              <a:rPr altLang="zh-CN" dirty="0" sz="2400" kumimoji="1" lang="en-US">
                <a:latin typeface="华文中宋" pitchFamily="2" charset="-122"/>
                <a:ea typeface="华文中宋" pitchFamily="2" charset="-122"/>
                <a:cs typeface="Times New Roman" pitchFamily="18" charset="0"/>
              </a:rPr>
              <a:t>12ns</a:t>
            </a:r>
            <a:r>
              <a:rPr altLang="en-US" dirty="0" sz="2400" kumimoji="1" lang="zh-CN">
                <a:latin typeface="华文中宋" pitchFamily="2" charset="-122"/>
                <a:ea typeface="华文中宋" pitchFamily="2" charset="-122"/>
                <a:cs typeface="Times New Roman" pitchFamily="18" charset="0"/>
              </a:rPr>
              <a:t>），指出这样的改动设计是否合适</a:t>
            </a:r>
            <a:r>
              <a:rPr altLang="en-US" dirty="0" sz="2400" kumimoji="1" lang="zh-CN" smtClean="0">
                <a:latin typeface="华文中宋" pitchFamily="2" charset="-122"/>
                <a:ea typeface="华文中宋" pitchFamily="2" charset="-122"/>
                <a:cs typeface="Times New Roman" pitchFamily="18" charset="0"/>
              </a:rPr>
              <a:t>？</a:t>
            </a:r>
            <a:r>
              <a:rPr altLang="zh-CN" b="1" dirty="0" sz="2400" i="1" kumimoji="1" lang="en-US" smtClean="0">
                <a:latin typeface="华文中宋" pitchFamily="2" charset="-122"/>
                <a:ea typeface="华文中宋" pitchFamily="2" charset="-122"/>
                <a:cs typeface="Times New Roman" pitchFamily="18" charset="0"/>
              </a:rPr>
              <a:t>(</a:t>
            </a:r>
            <a:r>
              <a:rPr altLang="en-US" b="1" dirty="0" sz="2400" i="1" kumimoji="1" lang="zh-CN" smtClean="0">
                <a:latin typeface="华文中宋" pitchFamily="2" charset="-122"/>
                <a:ea typeface="华文中宋" pitchFamily="2" charset="-122"/>
                <a:cs typeface="Times New Roman" pitchFamily="18" charset="0"/>
              </a:rPr>
              <a:t>命中时候周期延长失效时候不变</a:t>
            </a:r>
            <a:r>
              <a:rPr altLang="zh-CN" b="1" dirty="0" sz="2400" i="1" kumimoji="1" lang="en-US" smtClean="0">
                <a:latin typeface="华文中宋" pitchFamily="2" charset="-122"/>
                <a:ea typeface="华文中宋" pitchFamily="2" charset="-122"/>
                <a:cs typeface="Times New Roman" pitchFamily="18" charset="0"/>
              </a:rPr>
              <a:t>)</a:t>
            </a:r>
            <a:endParaRPr altLang="en-US" b="1" dirty="0" sz="2400" i="1" kumimoji="1" lang="zh-CN">
              <a:latin typeface="华文中宋" pitchFamily="2" charset="-122"/>
              <a:ea typeface="华文中宋" pitchFamily="2" charset="-122"/>
              <a:cs typeface="Times New Roman" pitchFamily="18" charset="0"/>
            </a:endParaRPr>
          </a:p>
          <a:p>
            <a:pPr indent="-342900" marL="342900">
              <a:spcBef>
                <a:spcPct val="20000"/>
              </a:spcBef>
              <a:buClr>
                <a:schemeClr val="accent1"/>
              </a:buClr>
              <a:buSzPct val="75000"/>
              <a:buFont typeface="Monotype Sorts" pitchFamily="2" charset="2"/>
              <a:buNone/>
            </a:pPr>
            <a:r>
              <a:rPr altLang="en-US" dirty="0" sz="2400" kumimoji="1" lang="zh-CN">
                <a:latin typeface="华文中宋" pitchFamily="2" charset="-122"/>
                <a:ea typeface="华文中宋" pitchFamily="2" charset="-122"/>
                <a:cs typeface="Times New Roman" pitchFamily="18" charset="0"/>
              </a:rPr>
              <a:t>       </a:t>
            </a:r>
            <a:r>
              <a:rPr altLang="zh-CN" dirty="0" sz="2400" kumimoji="1" lang="en-US">
                <a:latin typeface="华文中宋" pitchFamily="2" charset="-122"/>
                <a:ea typeface="华文中宋" pitchFamily="2" charset="-122"/>
                <a:cs typeface="Times New Roman" pitchFamily="18" charset="0"/>
              </a:rPr>
              <a:t>(3)  </a:t>
            </a:r>
            <a:r>
              <a:rPr altLang="en-US" dirty="0" sz="2400" kumimoji="1" lang="zh-CN">
                <a:latin typeface="华文中宋" pitchFamily="2" charset="-122"/>
                <a:ea typeface="华文中宋" pitchFamily="2" charset="-122"/>
                <a:cs typeface="Times New Roman" pitchFamily="18" charset="0"/>
              </a:rPr>
              <a:t>如果时钟周期取决于</a:t>
            </a:r>
            <a:r>
              <a:rPr altLang="zh-CN" dirty="0" sz="2400" kumimoji="1" lang="en-US">
                <a:latin typeface="华文中宋" pitchFamily="2" charset="-122"/>
                <a:ea typeface="华文中宋" pitchFamily="2" charset="-122"/>
                <a:cs typeface="Times New Roman" pitchFamily="18" charset="0"/>
              </a:rPr>
              <a:t>Cache</a:t>
            </a:r>
            <a:r>
              <a:rPr altLang="en-US" dirty="0" sz="2400" kumimoji="1" lang="zh-CN">
                <a:latin typeface="华文中宋" pitchFamily="2" charset="-122"/>
                <a:ea typeface="华文中宋" pitchFamily="2" charset="-122"/>
                <a:cs typeface="Times New Roman" pitchFamily="18" charset="0"/>
              </a:rPr>
              <a:t>的访问时间</a:t>
            </a:r>
            <a:r>
              <a:rPr altLang="zh-CN" dirty="0" sz="2400" kumimoji="1" lang="en-US">
                <a:latin typeface="华文中宋" pitchFamily="2" charset="-122"/>
                <a:ea typeface="华文中宋" pitchFamily="2" charset="-122"/>
                <a:cs typeface="Times New Roman" pitchFamily="18" charset="0"/>
              </a:rPr>
              <a:t>(</a:t>
            </a:r>
            <a:r>
              <a:rPr altLang="en-US" dirty="0" sz="2400" kumimoji="1" lang="zh-CN">
                <a:latin typeface="华文中宋" pitchFamily="2" charset="-122"/>
                <a:ea typeface="华文中宋" pitchFamily="2" charset="-122"/>
                <a:cs typeface="Times New Roman" pitchFamily="18" charset="0"/>
              </a:rPr>
              <a:t>也就是用延长时钟周期的方法</a:t>
            </a:r>
            <a:r>
              <a:rPr altLang="zh-CN" dirty="0" sz="2400" kumimoji="1" lang="en-US">
                <a:latin typeface="华文中宋" pitchFamily="2" charset="-122"/>
                <a:ea typeface="华文中宋" pitchFamily="2" charset="-122"/>
                <a:cs typeface="Times New Roman" pitchFamily="18" charset="0"/>
              </a:rPr>
              <a:t>)</a:t>
            </a:r>
            <a:r>
              <a:rPr altLang="en-US" dirty="0" sz="2400" kumimoji="1" lang="zh-CN">
                <a:latin typeface="华文中宋" pitchFamily="2" charset="-122"/>
                <a:ea typeface="华文中宋" pitchFamily="2" charset="-122"/>
                <a:cs typeface="Times New Roman" pitchFamily="18" charset="0"/>
              </a:rPr>
              <a:t>，上述改动设计是否合适</a:t>
            </a:r>
            <a:r>
              <a:rPr altLang="en-US" dirty="0" sz="2400" kumimoji="1" lang="zh-CN" smtClean="0">
                <a:latin typeface="华文中宋" pitchFamily="2" charset="-122"/>
                <a:ea typeface="华文中宋" pitchFamily="2" charset="-122"/>
                <a:cs typeface="Times New Roman" pitchFamily="18" charset="0"/>
              </a:rPr>
              <a:t>？</a:t>
            </a:r>
            <a:r>
              <a:rPr altLang="en-US" b="1" dirty="0" sz="2400" i="1" kumimoji="1" lang="zh-CN" smtClean="0">
                <a:latin typeface="华文中宋" pitchFamily="2" charset="-122"/>
                <a:ea typeface="华文中宋" pitchFamily="2" charset="-122"/>
                <a:cs typeface="Times New Roman" pitchFamily="18" charset="0"/>
              </a:rPr>
              <a:t>（基于第二问，无论</a:t>
            </a:r>
            <a:r>
              <a:rPr altLang="zh-CN" b="1" dirty="0" sz="2400" i="1" kumimoji="1" lang="en-US" smtClean="0">
                <a:latin typeface="华文中宋" pitchFamily="2" charset="-122"/>
                <a:ea typeface="华文中宋" pitchFamily="2" charset="-122"/>
                <a:cs typeface="Times New Roman" pitchFamily="18" charset="0"/>
              </a:rPr>
              <a:t>cache</a:t>
            </a:r>
            <a:r>
              <a:rPr altLang="en-US" b="1" dirty="0" sz="2400" i="1" kumimoji="1" lang="zh-CN" smtClean="0">
                <a:latin typeface="华文中宋" pitchFamily="2" charset="-122"/>
                <a:ea typeface="华文中宋" pitchFamily="2" charset="-122"/>
                <a:cs typeface="Times New Roman" pitchFamily="18" charset="0"/>
              </a:rPr>
              <a:t>是否有效都采用</a:t>
            </a:r>
            <a:r>
              <a:rPr altLang="zh-CN" b="1" dirty="0" sz="2400" i="1" kumimoji="1" lang="en-US" smtClean="0">
                <a:latin typeface="华文中宋" pitchFamily="2" charset="-122"/>
                <a:ea typeface="华文中宋" pitchFamily="2" charset="-122"/>
                <a:cs typeface="Times New Roman" pitchFamily="18" charset="0"/>
              </a:rPr>
              <a:t>12ns</a:t>
            </a:r>
            <a:r>
              <a:rPr altLang="en-US" b="1" dirty="0" sz="2400" i="1" kumimoji="1" lang="zh-CN" smtClean="0">
                <a:latin typeface="华文中宋" pitchFamily="2" charset="-122"/>
                <a:ea typeface="华文中宋" pitchFamily="2" charset="-122"/>
                <a:cs typeface="Times New Roman" pitchFamily="18" charset="0"/>
              </a:rPr>
              <a:t>时钟周期）</a:t>
            </a:r>
            <a:r>
              <a:rPr altLang="en-US" b="1" dirty="0" sz="3200" i="1" kumimoji="1" lang="zh-CN" smtClean="0">
                <a:effectLst>
                  <a:outerShdw algn="tl" blurRad="38100" dir="2700000" dist="38100">
                    <a:srgbClr val="C0C0C0"/>
                  </a:outerShdw>
                </a:effectLst>
                <a:latin typeface="Impact" pitchFamily="34" charset="0"/>
                <a:ea typeface="华文中宋" pitchFamily="2" charset="-122"/>
                <a:cs typeface="Times New Roman" pitchFamily="18" charset="0"/>
              </a:rPr>
              <a:t> </a:t>
            </a:r>
            <a:endParaRPr altLang="en-US" b="1" dirty="0" sz="3200" i="1" kumimoji="1" lang="zh-CN">
              <a:effectLst>
                <a:outerShdw algn="tl" blurRad="38100" dir="2700000" dist="38100">
                  <a:srgbClr val="C0C0C0"/>
                </a:outerShdw>
              </a:effectLst>
              <a:latin typeface="Impact" pitchFamily="34" charset="0"/>
              <a:ea typeface="华文中宋" pitchFamily="2" charset="-122"/>
              <a:cs typeface="Times New Roman" pitchFamily="18" charset="0"/>
            </a:endParaRPr>
          </a:p>
        </p:txBody>
      </p:sp>
      <p:sp>
        <p:nvSpPr>
          <p:cNvPr id="1049001" name="Rectangle 2"/>
          <p:cNvSpPr>
            <a:spLocks noChangeArrowheads="1"/>
          </p:cNvSpPr>
          <p:nvPr/>
        </p:nvSpPr>
        <p:spPr bwMode="white">
          <a:xfrm>
            <a:off x="2266950" y="260350"/>
            <a:ext cx="3673475" cy="533400"/>
          </a:xfrm>
          <a:prstGeom prst="rect"/>
          <a:noFill/>
          <a:ln w="9525">
            <a:noFill/>
            <a:miter lim="800000"/>
            <a:headEnd/>
            <a:tailEnd/>
          </a:ln>
        </p:spPr>
        <p:txBody>
          <a:bodyPr anchor="ctr" bIns="46038" lIns="92075" rIns="92075" tIns="46038"/>
          <a:p>
            <a:r>
              <a:rPr altLang="en-US" b="1" sz="2800" lang="zh-CN">
                <a:solidFill>
                  <a:srgbClr val="0070C0"/>
                </a:solidFill>
                <a:latin typeface="华文中宋" pitchFamily="2" charset="-122"/>
                <a:ea typeface="华文中宋" pitchFamily="2" charset="-122"/>
              </a:rPr>
              <a:t>第三章  存储系统</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9013" name="Text Box 2"/>
          <p:cNvSpPr txBox="1">
            <a:spLocks noChangeArrowheads="1"/>
          </p:cNvSpPr>
          <p:nvPr/>
        </p:nvSpPr>
        <p:spPr bwMode="auto">
          <a:xfrm>
            <a:off x="76200" y="1355725"/>
            <a:ext cx="3200400" cy="396875"/>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000" i="0" kern="1200" kumimoji="1" lang="zh-CN" noProof="0" normalizeH="0" spc="0" strike="noStrike" u="none" smtClean="0">
                <a:ln>
                  <a:noFill/>
                </a:ln>
                <a:solidFill>
                  <a:srgbClr val="72B143"/>
                </a:solidFill>
                <a:effectLst/>
                <a:uLnTx/>
                <a:uFillTx/>
                <a:latin typeface="华文中宋" panose="02010600040101010101" pitchFamily="2" charset="-122"/>
                <a:ea typeface="华文中宋" panose="02010600040101010101" pitchFamily="2" charset="-122"/>
                <a:cs typeface="+mn-cs"/>
              </a:rPr>
              <a:t>（</a:t>
            </a:r>
            <a:r>
              <a:rPr altLang="zh-CN" baseline="0" b="1" cap="none" sz="2000" i="0" kern="1200" kumimoji="1" lang="en-US" noProof="0" normalizeH="0" spc="0" strike="noStrike" u="none" smtClean="0">
                <a:ln>
                  <a:noFill/>
                </a:ln>
                <a:solidFill>
                  <a:srgbClr val="72B143"/>
                </a:solidFill>
                <a:effectLst/>
                <a:uLnTx/>
                <a:uFillTx/>
                <a:latin typeface="华文中宋" panose="02010600040101010101" pitchFamily="2" charset="-122"/>
                <a:ea typeface="华文中宋" panose="02010600040101010101" pitchFamily="2" charset="-122"/>
                <a:cs typeface="+mn-cs"/>
              </a:rPr>
              <a:t>3</a:t>
            </a:r>
            <a:r>
              <a:rPr altLang="en-US" baseline="0" b="1" cap="none" sz="2000" i="0" kern="1200" kumimoji="1" lang="zh-CN" noProof="0" normalizeH="0" spc="0" strike="noStrike" u="none" smtClean="0">
                <a:ln>
                  <a:noFill/>
                </a:ln>
                <a:solidFill>
                  <a:srgbClr val="72B143"/>
                </a:solidFill>
                <a:effectLst/>
                <a:uLnTx/>
                <a:uFillTx/>
                <a:latin typeface="华文中宋" panose="02010600040101010101" pitchFamily="2" charset="-122"/>
                <a:ea typeface="华文中宋" panose="02010600040101010101" pitchFamily="2" charset="-122"/>
                <a:cs typeface="+mn-cs"/>
              </a:rPr>
              <a:t>）</a:t>
            </a:r>
            <a:r>
              <a:rPr altLang="zh-CN" baseline="0" b="1" cap="none" sz="2000" i="0" kern="1200" kumimoji="1" lang="en-US" noProof="0" normalizeH="0" spc="0" strike="noStrike" u="none" smtClean="0">
                <a:ln>
                  <a:noFill/>
                </a:ln>
                <a:solidFill>
                  <a:srgbClr val="72B143"/>
                </a:solidFill>
                <a:effectLst/>
                <a:uLnTx/>
                <a:uFillTx/>
                <a:latin typeface="华文中宋" panose="02010600040101010101" pitchFamily="2" charset="-122"/>
                <a:ea typeface="华文中宋" panose="02010600040101010101" pitchFamily="2" charset="-122"/>
                <a:cs typeface="+mn-cs"/>
              </a:rPr>
              <a:t>Cache</a:t>
            </a:r>
            <a:r>
              <a:rPr altLang="en-US" baseline="0" b="1" cap="none" sz="2000" i="0" kern="1200" kumimoji="1" lang="zh-CN" noProof="0" normalizeH="0" spc="0" strike="noStrike" u="none" smtClean="0">
                <a:ln>
                  <a:noFill/>
                </a:ln>
                <a:solidFill>
                  <a:srgbClr val="72B143"/>
                </a:solidFill>
                <a:effectLst/>
                <a:uLnTx/>
                <a:uFillTx/>
                <a:latin typeface="华文中宋" panose="02010600040101010101" pitchFamily="2" charset="-122"/>
                <a:ea typeface="华文中宋" panose="02010600040101010101" pitchFamily="2" charset="-122"/>
                <a:cs typeface="+mn-cs"/>
              </a:rPr>
              <a:t>系统的加速比</a:t>
            </a:r>
            <a:r>
              <a:rPr altLang="en-US" baseline="0" b="0" cap="none" sz="2000" i="0" kern="1200" kumimoji="1" lang="zh-CN" noProof="0" normalizeH="0" spc="0" strike="noStrike" u="none" smtClean="0">
                <a:ln>
                  <a:noFill/>
                </a:ln>
                <a:solidFill>
                  <a:srgbClr val="72B143"/>
                </a:solidFill>
                <a:effectLst/>
                <a:uLnTx/>
                <a:uFillTx/>
                <a:latin typeface="华文中宋" panose="02010600040101010101" pitchFamily="2" charset="-122"/>
                <a:ea typeface="华文中宋" panose="02010600040101010101" pitchFamily="2" charset="-122"/>
                <a:cs typeface="+mn-cs"/>
              </a:rPr>
              <a:t> </a:t>
            </a:r>
          </a:p>
        </p:txBody>
      </p:sp>
      <p:sp>
        <p:nvSpPr>
          <p:cNvPr id="1049014" name="Text Box 3"/>
          <p:cNvSpPr txBox="1">
            <a:spLocks noChangeArrowheads="1"/>
          </p:cNvSpPr>
          <p:nvPr/>
        </p:nvSpPr>
        <p:spPr bwMode="auto">
          <a:xfrm>
            <a:off x="762000" y="1965325"/>
            <a:ext cx="4014788" cy="396875"/>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1" cap="none" sz="2000" i="0" kern="1200" kumimoji="1" lang="zh-CN" noProof="0" normalizeH="0" spc="0" strike="noStrike" u="none" smtClean="0">
                <a:ln>
                  <a:noFill/>
                </a:ln>
                <a:solidFill>
                  <a:srgbClr val="1D528D"/>
                </a:solidFill>
                <a:effectLst/>
                <a:uLnTx/>
                <a:uFillTx/>
                <a:latin typeface="宋体" panose="02010600030101010101" pitchFamily="2" charset="-122"/>
                <a:ea typeface="宋体" panose="02010600030101010101" pitchFamily="2" charset="-122"/>
                <a:cs typeface="+mn-cs"/>
              </a:rPr>
              <a:t>等效的访问周期为</a:t>
            </a:r>
            <a:r>
              <a:rPr altLang="zh-CN" baseline="0" b="1" cap="none" sz="2000" i="0" kern="1200" kumimoji="1" lang="en-US" noProof="0" normalizeH="0" spc="0" strike="noStrike" u="none" smtClean="0">
                <a:ln>
                  <a:noFill/>
                </a:ln>
                <a:solidFill>
                  <a:srgbClr val="1D528D"/>
                </a:solidFill>
                <a:effectLst/>
                <a:uLnTx/>
                <a:uFillTx/>
                <a:latin typeface="Tahoma" panose="020B0604030504040204" pitchFamily="34" charset="0"/>
                <a:ea typeface="宋体" panose="02010600030101010101" pitchFamily="2" charset="-122"/>
                <a:cs typeface="+mn-cs"/>
              </a:rPr>
              <a:t>T</a:t>
            </a:r>
            <a:r>
              <a:rPr altLang="zh-CN" baseline="0" b="0" cap="none" sz="2000" i="0" kern="1200" kumimoji="1" lang="en-US" noProof="0" normalizeH="0" spc="0" strike="noStrike" u="none" smtClean="0">
                <a:ln>
                  <a:noFill/>
                </a:ln>
                <a:solidFill>
                  <a:srgbClr val="1D528D"/>
                </a:solidFill>
                <a:effectLst/>
                <a:uLnTx/>
                <a:uFillTx/>
                <a:latin typeface="Tahoma" panose="020B0604030504040204" pitchFamily="34" charset="0"/>
                <a:ea typeface="宋体" panose="02010600030101010101" pitchFamily="2" charset="-122"/>
                <a:cs typeface="+mn-cs"/>
              </a:rPr>
              <a:t> </a:t>
            </a:r>
          </a:p>
        </p:txBody>
      </p:sp>
      <p:grpSp>
        <p:nvGrpSpPr>
          <p:cNvPr id="219" name="Group 5"/>
          <p:cNvGrpSpPr/>
          <p:nvPr/>
        </p:nvGrpSpPr>
        <p:grpSpPr bwMode="auto">
          <a:xfrm>
            <a:off x="381000" y="2651125"/>
            <a:ext cx="5257800" cy="914400"/>
            <a:chOff x="336" y="864"/>
            <a:chExt cx="3312" cy="576"/>
          </a:xfrm>
        </p:grpSpPr>
        <p:sp>
          <p:nvSpPr>
            <p:cNvPr id="1049015" name="Rectangle 6"/>
            <p:cNvSpPr>
              <a:spLocks noChangeArrowheads="1"/>
            </p:cNvSpPr>
            <p:nvPr/>
          </p:nvSpPr>
          <p:spPr bwMode="auto">
            <a:xfrm>
              <a:off x="336" y="864"/>
              <a:ext cx="3312" cy="576"/>
            </a:xfrm>
            <a:prstGeom prst="rect"/>
            <a:solidFill>
              <a:schemeClr val="accent1"/>
            </a:solidFill>
            <a:ln w="12700" cap="sq">
              <a:solidFill>
                <a:schemeClr val="tx1"/>
              </a:solidFill>
              <a:miter lim="800000"/>
              <a:headEnd type="none" w="sm" len="sm"/>
              <a:tailEnd type="none" w="sm" len="sm"/>
            </a:ln>
          </p:spPr>
          <p:txBody>
            <a:bodyPr anchor="ctr" wrap="none"/>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2400" i="0" kern="1200" kumimoji="1" lang="zh-CN" noProof="0" normalizeH="0" spc="0" strike="noStrike" u="none" smtClean="0">
                <a:ln>
                  <a:noFill/>
                </a:ln>
                <a:solidFill>
                  <a:srgbClr val="1D528D"/>
                </a:solidFill>
                <a:effectLst/>
                <a:uLnTx/>
                <a:uFillTx/>
                <a:latin typeface="Times New Roman" panose="02020603050405020304" pitchFamily="18" charset="0"/>
                <a:ea typeface="宋体" panose="02010600030101010101" pitchFamily="2" charset="-122"/>
                <a:cs typeface="+mn-cs"/>
              </a:endParaRPr>
            </a:p>
          </p:txBody>
        </p:sp>
        <p:graphicFrame>
          <p:nvGraphicFramePr>
            <p:cNvPr id="4194306" name="Object 7"/>
            <p:cNvGraphicFramePr>
              <a:graphicFrameLocks noChangeAspect="1"/>
            </p:cNvGraphicFramePr>
            <p:nvPr/>
          </p:nvGraphicFramePr>
          <p:xfrm>
            <a:off x="427" y="912"/>
            <a:ext cx="3078" cy="513"/>
          </p:xfrm>
          <a:graphic>
            <a:graphicData uri="http://schemas.openxmlformats.org/presentationml/2006/ole">
              <mc:AlternateContent xmlns:mc="http://schemas.openxmlformats.org/markup-compatibility/2006">
                <mc:Choice xmlns:v="urn:schemas-microsoft-com:vml" Requires="v">
                  <p:oleObj name="Equation" r:id="rId1" spid="_x0000_s3076" imgH="228600" imgW="1371600" progId="Equation.3">
                    <p:embed/>
                  </p:oleObj>
                </mc:Choice>
                <mc:Fallback>
                  <p:oleObj name="Equation" r:id="rId1" imgH="228600" imgW="1371600" progId="Equation.3">
                    <p:embed/>
                    <p:pic>
                      <p:nvPicPr>
                        <p:cNvPr id="2097156" name="Object 7"/>
                        <p:cNvPicPr>
                          <a:picLocks noChangeAspect="1" noChangeArrowheads="1"/>
                        </p:cNvPicPr>
                        <p:nvPr/>
                      </p:nvPicPr>
                      <p:blipFill>
                        <a:blip xmlns:r="http://schemas.openxmlformats.org/officeDocument/2006/relationships" r:embed="rId2"/>
                        <a:srcRect/>
                        <a:stretch>
                          <a:fillRect/>
                        </a:stretch>
                      </p:blipFill>
                      <p:spPr bwMode="auto">
                        <a:xfrm>
                          <a:off x="427" y="912"/>
                          <a:ext cx="3078" cy="513"/>
                        </a:xfrm>
                        <a:prstGeom prst="rect"/>
                        <a:noFill/>
                      </p:spPr>
                    </p:pic>
                  </p:oleObj>
                </mc:Fallback>
              </mc:AlternateContent>
            </a:graphicData>
          </a:graphic>
        </p:graphicFrame>
      </p:grpSp>
      <p:sp>
        <p:nvSpPr>
          <p:cNvPr id="1049016" name="Text Box 17"/>
          <p:cNvSpPr txBox="1">
            <a:spLocks noChangeArrowheads="1"/>
          </p:cNvSpPr>
          <p:nvPr/>
        </p:nvSpPr>
        <p:spPr bwMode="auto">
          <a:xfrm>
            <a:off x="5832475" y="2498725"/>
            <a:ext cx="3311525" cy="1310640"/>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0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Tc</a:t>
            </a:r>
            <a:r>
              <a:rPr altLang="zh-CN" baseline="0" b="1" cap="none" sz="2000" i="0" kern="1200" kumimoji="1" lang="en-US" noProof="0" normalizeH="0" spc="0" strike="noStrike" u="none" smtClean="0">
                <a:ln>
                  <a:noFill/>
                </a:ln>
                <a:solidFill>
                  <a:srgbClr val="1D528D"/>
                </a:solidFill>
                <a:effectLst/>
                <a:uLnTx/>
                <a:uFillTx/>
                <a:latin typeface="Times New Roman" panose="02020603050405020304" pitchFamily="18" charset="0"/>
                <a:ea typeface="宋体" panose="02010600030101010101" pitchFamily="2" charset="-122"/>
                <a:cs typeface="+mn-cs"/>
              </a:rPr>
              <a:t> </a:t>
            </a:r>
            <a:r>
              <a:rPr altLang="en-US" baseline="0" b="1" cap="none" sz="2000" i="0" kern="1200" kumimoji="1" lang="zh-CN" noProof="0" normalizeH="0" spc="0" strike="noStrike" u="none" smtClean="0">
                <a:ln>
                  <a:noFill/>
                </a:ln>
                <a:solidFill>
                  <a:srgbClr val="1D528D"/>
                </a:solidFill>
                <a:effectLst/>
                <a:uLnTx/>
                <a:uFillTx/>
                <a:latin typeface="Times New Roman" panose="02020603050405020304" pitchFamily="18" charset="0"/>
                <a:ea typeface="宋体" panose="02010600030101010101" pitchFamily="2" charset="-122"/>
                <a:cs typeface="+mn-cs"/>
              </a:rPr>
              <a:t>：</a:t>
            </a:r>
            <a:r>
              <a:rPr altLang="zh-CN" baseline="0" b="1" cap="none" sz="2000" i="0" kern="1200" kumimoji="1" lang="en-US" noProof="0" normalizeH="0" spc="0" strike="noStrike" u="none" smtClean="0">
                <a:ln>
                  <a:noFill/>
                </a:ln>
                <a:solidFill>
                  <a:srgbClr val="1D528D"/>
                </a:solidFill>
                <a:effectLst/>
                <a:uLnTx/>
                <a:uFillTx/>
                <a:latin typeface="Times New Roman" panose="02020603050405020304" pitchFamily="18" charset="0"/>
                <a:ea typeface="宋体" panose="02010600030101010101" pitchFamily="2" charset="-122"/>
                <a:cs typeface="+mn-cs"/>
              </a:rPr>
              <a:t>Cache</a:t>
            </a:r>
            <a:r>
              <a:rPr altLang="en-US" baseline="0" b="1" cap="none" sz="2000" i="0" kern="1200" kumimoji="1" lang="zh-CN" noProof="0" normalizeH="0" spc="0" strike="noStrike" u="none" smtClean="0">
                <a:ln>
                  <a:noFill/>
                </a:ln>
                <a:solidFill>
                  <a:srgbClr val="1D528D"/>
                </a:solidFill>
                <a:effectLst/>
                <a:uLnTx/>
                <a:uFillTx/>
                <a:latin typeface="Times New Roman" panose="02020603050405020304" pitchFamily="18" charset="0"/>
                <a:ea typeface="宋体" panose="02010600030101010101" pitchFamily="2" charset="-122"/>
                <a:cs typeface="+mn-cs"/>
              </a:rPr>
              <a:t>的访问周期；</a:t>
            </a:r>
          </a:p>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000" i="0" kern="1200" kumimoji="1" lang="en-US" noProof="0" normalizeH="0" spc="0" strike="noStrike" u="none" smtClean="0">
                <a:ln>
                  <a:noFill/>
                </a:ln>
                <a:solidFill>
                  <a:srgbClr val="1D528D"/>
                </a:solidFill>
                <a:effectLst/>
                <a:uLnTx/>
                <a:uFillTx/>
                <a:latin typeface="Times New Roman" panose="02020603050405020304" pitchFamily="18" charset="0"/>
                <a:ea typeface="宋体" panose="02010600030101010101" pitchFamily="2" charset="-122"/>
                <a:cs typeface="+mn-cs"/>
              </a:rPr>
              <a:t>Tm</a:t>
            </a:r>
            <a:r>
              <a:rPr altLang="en-US" baseline="0" b="1" cap="none" sz="2000" i="0" kern="1200" kumimoji="1" lang="zh-CN" noProof="0" normalizeH="0" spc="0" strike="noStrike" u="none" smtClean="0">
                <a:ln>
                  <a:noFill/>
                </a:ln>
                <a:solidFill>
                  <a:srgbClr val="1D528D"/>
                </a:solidFill>
                <a:effectLst/>
                <a:uLnTx/>
                <a:uFillTx/>
                <a:latin typeface="Times New Roman" panose="02020603050405020304" pitchFamily="18" charset="0"/>
                <a:ea typeface="宋体" panose="02010600030101010101" pitchFamily="2" charset="-122"/>
                <a:cs typeface="+mn-cs"/>
              </a:rPr>
              <a:t>：主存储器的访问周期；</a:t>
            </a:r>
          </a:p>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000" i="0" kern="1200" kumimoji="1" lang="en-US" noProof="0" normalizeH="0" spc="0" strike="noStrike" u="none" smtClean="0">
                <a:ln>
                  <a:noFill/>
                </a:ln>
                <a:solidFill>
                  <a:srgbClr val="1D528D"/>
                </a:solidFill>
                <a:effectLst/>
                <a:uLnTx/>
                <a:uFillTx/>
                <a:latin typeface="Times New Roman" panose="02020603050405020304" pitchFamily="18" charset="0"/>
                <a:ea typeface="宋体" panose="02010600030101010101" pitchFamily="2" charset="-122"/>
                <a:cs typeface="+mn-cs"/>
              </a:rPr>
              <a:t>Hc</a:t>
            </a:r>
            <a:r>
              <a:rPr altLang="en-US" baseline="0" b="1" cap="none" sz="2000" i="0" kern="1200" kumimoji="1" lang="zh-CN" noProof="0" normalizeH="0" spc="0" strike="noStrike" u="none" smtClean="0">
                <a:ln>
                  <a:noFill/>
                </a:ln>
                <a:solidFill>
                  <a:srgbClr val="1D528D"/>
                </a:solidFill>
                <a:effectLst/>
                <a:uLnTx/>
                <a:uFillTx/>
                <a:latin typeface="Times New Roman" panose="02020603050405020304" pitchFamily="18" charset="0"/>
                <a:ea typeface="宋体" panose="02010600030101010101" pitchFamily="2" charset="-122"/>
                <a:cs typeface="+mn-cs"/>
              </a:rPr>
              <a:t>：</a:t>
            </a:r>
            <a:r>
              <a:rPr altLang="zh-CN" baseline="0" b="1" cap="none" sz="2000" i="0" kern="1200" kumimoji="1" lang="en-US" noProof="0" normalizeH="0" spc="0" strike="noStrike" u="none" smtClean="0">
                <a:ln>
                  <a:noFill/>
                </a:ln>
                <a:solidFill>
                  <a:srgbClr val="1D528D"/>
                </a:solidFill>
                <a:effectLst/>
                <a:uLnTx/>
                <a:uFillTx/>
                <a:latin typeface="Times New Roman" panose="02020603050405020304" pitchFamily="18" charset="0"/>
                <a:ea typeface="宋体" panose="02010600030101010101" pitchFamily="2" charset="-122"/>
                <a:cs typeface="+mn-cs"/>
              </a:rPr>
              <a:t>Cache</a:t>
            </a:r>
            <a:r>
              <a:rPr altLang="en-US" baseline="0" b="1" cap="none" sz="2000" i="0" kern="1200" kumimoji="1" lang="zh-CN" noProof="0" normalizeH="0" spc="0" strike="noStrike" u="none" smtClean="0">
                <a:ln>
                  <a:noFill/>
                </a:ln>
                <a:solidFill>
                  <a:srgbClr val="1D528D"/>
                </a:solidFill>
                <a:effectLst/>
                <a:uLnTx/>
                <a:uFillTx/>
                <a:latin typeface="Times New Roman" panose="02020603050405020304" pitchFamily="18" charset="0"/>
                <a:ea typeface="宋体" panose="02010600030101010101" pitchFamily="2" charset="-122"/>
                <a:cs typeface="+mn-cs"/>
              </a:rPr>
              <a:t>的命中率</a:t>
            </a:r>
          </a:p>
        </p:txBody>
      </p:sp>
      <p:sp>
        <p:nvSpPr>
          <p:cNvPr id="1049017" name="Rectangle 2"/>
          <p:cNvSpPr>
            <a:spLocks noChangeArrowheads="1"/>
          </p:cNvSpPr>
          <p:nvPr/>
        </p:nvSpPr>
        <p:spPr bwMode="white">
          <a:xfrm>
            <a:off x="2943225" y="168275"/>
            <a:ext cx="3305175" cy="593725"/>
          </a:xfrm>
          <a:prstGeom prst="rect"/>
          <a:solidFill>
            <a:schemeClr val="tx1"/>
          </a:solidFill>
          <a:ln>
            <a:noFill/>
          </a:ln>
        </p:spPr>
        <p:txBody>
          <a:bodyPr anchor="b" bIns="46038" lIns="92075" rIns="92075" tIns="46038"/>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2800" i="0" kern="1200" kumimoji="0" lang="zh-CN" noProof="0" normalizeH="0" spc="0" strike="noStrike" u="none" smtClean="0">
                <a:ln>
                  <a:noFill/>
                </a:ln>
                <a:solidFill>
                  <a:srgbClr val="FFFF00"/>
                </a:solidFill>
                <a:effectLst/>
                <a:uLnTx/>
                <a:uFillTx/>
                <a:latin typeface="华文中宋" panose="02010600040101010101" pitchFamily="2" charset="-122"/>
                <a:ea typeface="华文中宋" panose="02010600040101010101" pitchFamily="2" charset="-122"/>
                <a:cs typeface="+mn-cs"/>
              </a:rPr>
              <a:t>第三章  存储系统</a:t>
            </a:r>
            <a:endParaRPr altLang="zh-CN" baseline="0" b="1" cap="none" sz="2800" i="0" kern="1200" kumimoji="0" lang="en-US" noProof="0" normalizeH="0" spc="0" strike="noStrike" u="none" smtClean="0">
              <a:ln>
                <a:noFill/>
              </a:ln>
              <a:solidFill>
                <a:srgbClr val="FFFF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8">
                                  <p:stCondLst>
                                    <p:cond delay="0"/>
                                  </p:stCondLst>
                                  <p:childTnLst>
                                    <p:set>
                                      <p:cBhvr>
                                        <p:cTn dur="1" fill="hold" id="6">
                                          <p:stCondLst>
                                            <p:cond delay="0"/>
                                          </p:stCondLst>
                                        </p:cTn>
                                        <p:tgtEl>
                                          <p:spTgt spid="219"/>
                                        </p:tgtEl>
                                        <p:attrNameLst>
                                          <p:attrName>style.visibility</p:attrName>
                                        </p:attrNameLst>
                                      </p:cBhvr>
                                      <p:to>
                                        <p:strVal val="visible"/>
                                      </p:to>
                                    </p:set>
                                    <p:anim calcmode="lin" valueType="num">
                                      <p:cBhvr additive="base">
                                        <p:cTn dur="500" fill="hold" id="7"/>
                                        <p:tgtEl>
                                          <p:spTgt spid="219"/>
                                        </p:tgtEl>
                                        <p:attrNameLst>
                                          <p:attrName>ppt_x</p:attrName>
                                        </p:attrNameLst>
                                      </p:cBhvr>
                                      <p:tavLst>
                                        <p:tav tm="0">
                                          <p:val>
                                            <p:strVal val="0-#ppt_w/2"/>
                                          </p:val>
                                        </p:tav>
                                        <p:tav tm="100000">
                                          <p:val>
                                            <p:strVal val="#ppt_x"/>
                                          </p:val>
                                        </p:tav>
                                      </p:tavLst>
                                    </p:anim>
                                    <p:anim calcmode="lin" valueType="num">
                                      <p:cBhvr additive="base">
                                        <p:cTn dur="500" fill="hold" id="8"/>
                                        <p:tgtEl>
                                          <p:spTgt spid="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9018" name="Rectangle 3"/>
          <p:cNvSpPr>
            <a:spLocks noChangeArrowheads="1"/>
          </p:cNvSpPr>
          <p:nvPr/>
        </p:nvSpPr>
        <p:spPr bwMode="auto">
          <a:xfrm>
            <a:off x="214313" y="304800"/>
            <a:ext cx="8701087" cy="6324600"/>
          </a:xfrm>
          <a:prstGeom prst="rect"/>
          <a:noFill/>
          <a:ln w="9525">
            <a:noFill/>
            <a:miter lim="800000"/>
            <a:headEnd/>
            <a:tailEnd/>
          </a:ln>
        </p:spPr>
        <p:txBody>
          <a:bodyPr/>
          <a:p>
            <a:pPr eaLnBrk="1" hangingPunct="1" indent="-342900" marL="342900">
              <a:spcBef>
                <a:spcPct val="45000"/>
              </a:spcBef>
              <a:buClr>
                <a:schemeClr val="accent1"/>
              </a:buClr>
              <a:buSzPct val="75000"/>
              <a:buFont typeface="Monotype Sorts" pitchFamily="2" charset="2"/>
              <a:buNone/>
            </a:pPr>
            <a:r>
              <a:rPr altLang="en-US" dirty="0" sz="3600" kumimoji="1" lang="zh-CN">
                <a:latin typeface="Impact" pitchFamily="34" charset="0"/>
              </a:rPr>
              <a:t>	</a:t>
            </a:r>
            <a:r>
              <a:rPr altLang="en-US" dirty="0" sz="2400" kumimoji="1" lang="zh-CN">
                <a:latin typeface="宋体" pitchFamily="2" charset="-122"/>
              </a:rPr>
              <a:t>答案：</a:t>
            </a:r>
            <a:endParaRPr altLang="en-US" dirty="0" sz="2400" kumimoji="1" lang="zh-CN">
              <a:cs typeface="Times New Roman" pitchFamily="18" charset="0"/>
            </a:endParaRPr>
          </a:p>
          <a:p>
            <a:pPr algn="just" eaLnBrk="1" hangingPunct="1" indent="-342900" marL="342900">
              <a:spcBef>
                <a:spcPct val="45000"/>
              </a:spcBef>
              <a:buClr>
                <a:schemeClr val="accent1"/>
              </a:buClr>
              <a:buSzPct val="75000"/>
              <a:buFont typeface="Monotype Sorts" pitchFamily="2" charset="2"/>
              <a:buNone/>
            </a:pPr>
            <a:r>
              <a:rPr altLang="en-US" dirty="0" sz="2400" kumimoji="1" lang="zh-CN">
                <a:cs typeface="Times New Roman" pitchFamily="18" charset="0"/>
              </a:rPr>
              <a:t>     </a:t>
            </a:r>
            <a:r>
              <a:rPr altLang="en-US" dirty="0" sz="2400" kumimoji="1" lang="zh-CN"/>
              <a:t>（1）机器的平均访存时间</a:t>
            </a:r>
          </a:p>
          <a:p>
            <a:pPr algn="just" eaLnBrk="1" hangingPunct="1" indent="-342900" marL="342900">
              <a:spcBef>
                <a:spcPct val="45000"/>
              </a:spcBef>
              <a:buClr>
                <a:schemeClr val="accent1"/>
              </a:buClr>
              <a:buSzPct val="75000"/>
              <a:buFont typeface="Monotype Sorts" pitchFamily="2" charset="2"/>
              <a:buNone/>
            </a:pPr>
            <a:r>
              <a:rPr altLang="zh-CN" dirty="0" sz="2400" kumimoji="1" lang="en-US"/>
              <a:t>T=</a:t>
            </a:r>
            <a:r>
              <a:rPr altLang="zh-CN" dirty="0" sz="2400" kumimoji="1" lang="en-US" err="1"/>
              <a:t>TcHc</a:t>
            </a:r>
            <a:r>
              <a:rPr altLang="zh-CN" dirty="0" sz="2400" kumimoji="1" lang="en-US"/>
              <a:t>+(1-Hc)Tm=0.95</a:t>
            </a:r>
            <a:r>
              <a:rPr altLang="zh-CN" dirty="0" sz="2400" kumimoji="1" lang="en-US">
                <a:latin typeface="宋体" pitchFamily="2" charset="-122"/>
              </a:rPr>
              <a:t>×</a:t>
            </a:r>
            <a:r>
              <a:rPr altLang="zh-CN" dirty="0" sz="2400" kumimoji="1" lang="en-US"/>
              <a:t>10+0.05</a:t>
            </a:r>
            <a:r>
              <a:rPr altLang="zh-CN" dirty="0" sz="2400" kumimoji="1" lang="en-US">
                <a:latin typeface="宋体" pitchFamily="2" charset="-122"/>
              </a:rPr>
              <a:t>×20×10</a:t>
            </a:r>
            <a:endParaRPr altLang="zh-CN" dirty="0" sz="2400" kumimoji="1" lang="en-US"/>
          </a:p>
          <a:p>
            <a:pPr algn="just" eaLnBrk="1" hangingPunct="1" indent="-342900" marL="342900">
              <a:spcBef>
                <a:spcPct val="45000"/>
              </a:spcBef>
              <a:buClr>
                <a:schemeClr val="accent1"/>
              </a:buClr>
              <a:buSzPct val="75000"/>
              <a:buFont typeface="Monotype Sorts" pitchFamily="2" charset="2"/>
              <a:buNone/>
            </a:pPr>
            <a:r>
              <a:rPr altLang="en-US" dirty="0" sz="2400" kumimoji="1" lang="zh-CN">
                <a:latin typeface="宋体" pitchFamily="2" charset="-122"/>
              </a:rPr>
              <a:t>     =19.5</a:t>
            </a:r>
            <a:r>
              <a:rPr altLang="zh-CN" dirty="0" sz="2400" kumimoji="1" lang="en-US">
                <a:latin typeface="宋体" pitchFamily="2" charset="-122"/>
              </a:rPr>
              <a:t>ns</a:t>
            </a:r>
            <a:r>
              <a:rPr altLang="zh-CN" dirty="0" sz="2400" kumimoji="1" lang="en-US">
                <a:cs typeface="Times New Roman" pitchFamily="18" charset="0"/>
              </a:rPr>
              <a:t> </a:t>
            </a:r>
          </a:p>
          <a:p>
            <a:pPr algn="just" eaLnBrk="1" hangingPunct="1" indent="-342900" marL="342900">
              <a:spcBef>
                <a:spcPct val="45000"/>
              </a:spcBef>
              <a:buClr>
                <a:schemeClr val="accent1"/>
              </a:buClr>
              <a:buSzPct val="75000"/>
              <a:buFont typeface="Monotype Sorts" pitchFamily="2" charset="2"/>
              <a:buNone/>
            </a:pPr>
            <a:r>
              <a:rPr altLang="en-US" dirty="0" sz="2400" kumimoji="1" lang="zh-CN">
                <a:latin typeface="宋体" pitchFamily="2" charset="-122"/>
              </a:rPr>
              <a:t>（2）</a:t>
            </a:r>
            <a:r>
              <a:rPr altLang="zh-CN" dirty="0" sz="2400" kumimoji="1" lang="en-US"/>
              <a:t>T=</a:t>
            </a:r>
            <a:r>
              <a:rPr altLang="zh-CN" dirty="0" sz="2400" kumimoji="1" lang="en-US" err="1"/>
              <a:t>TcHc</a:t>
            </a:r>
            <a:r>
              <a:rPr altLang="zh-CN" dirty="0" sz="2400" kumimoji="1" lang="en-US"/>
              <a:t>+(1-Hc)Tm</a:t>
            </a:r>
            <a:r>
              <a:rPr altLang="en-US" dirty="0" sz="2400" kumimoji="1" lang="zh-CN"/>
              <a:t> =0.97</a:t>
            </a:r>
            <a:r>
              <a:rPr altLang="en-US" dirty="0" sz="2400" kumimoji="1" lang="zh-CN">
                <a:latin typeface="宋体" pitchFamily="2" charset="-122"/>
              </a:rPr>
              <a:t>×</a:t>
            </a:r>
            <a:r>
              <a:rPr altLang="en-US" dirty="0" sz="2400" kumimoji="1" lang="zh-CN"/>
              <a:t>10</a:t>
            </a:r>
            <a:r>
              <a:rPr altLang="en-US" dirty="0" sz="2400" kumimoji="1" lang="zh-CN">
                <a:latin typeface="宋体" pitchFamily="2" charset="-122"/>
              </a:rPr>
              <a:t>×1.2</a:t>
            </a:r>
            <a:r>
              <a:rPr altLang="en-US" dirty="0" sz="2400" kumimoji="1" lang="zh-CN"/>
              <a:t>+0.03</a:t>
            </a:r>
            <a:r>
              <a:rPr altLang="en-US" dirty="0" sz="2400" kumimoji="1" lang="zh-CN">
                <a:latin typeface="宋体" pitchFamily="2" charset="-122"/>
              </a:rPr>
              <a:t>×20×10</a:t>
            </a:r>
            <a:endParaRPr altLang="en-US" dirty="0" sz="2400" kumimoji="1" lang="zh-CN"/>
          </a:p>
          <a:p>
            <a:pPr algn="just" eaLnBrk="1" hangingPunct="1" indent="-342900" marL="342900">
              <a:spcBef>
                <a:spcPct val="45000"/>
              </a:spcBef>
              <a:buClr>
                <a:schemeClr val="accent1"/>
              </a:buClr>
              <a:buSzPct val="75000"/>
              <a:buFont typeface="Monotype Sorts" pitchFamily="2" charset="2"/>
              <a:buNone/>
            </a:pPr>
            <a:r>
              <a:rPr altLang="en-US" dirty="0" sz="2400" kumimoji="1" lang="zh-CN">
                <a:latin typeface="宋体" pitchFamily="2" charset="-122"/>
              </a:rPr>
              <a:t>=17.64</a:t>
            </a:r>
            <a:r>
              <a:rPr altLang="zh-CN" dirty="0" sz="2400" kumimoji="1" lang="en-US">
                <a:latin typeface="宋体" pitchFamily="2" charset="-122"/>
              </a:rPr>
              <a:t>ns</a:t>
            </a:r>
            <a:endParaRPr altLang="zh-CN" dirty="0" sz="2400" kumimoji="1" lang="en-US"/>
          </a:p>
          <a:p>
            <a:pPr algn="just" eaLnBrk="1" hangingPunct="1" indent="-342900" marL="342900">
              <a:spcBef>
                <a:spcPct val="45000"/>
              </a:spcBef>
              <a:buClr>
                <a:schemeClr val="accent1"/>
              </a:buClr>
              <a:buSzPct val="75000"/>
              <a:buFont typeface="Monotype Sorts" pitchFamily="2" charset="2"/>
              <a:buNone/>
            </a:pPr>
            <a:r>
              <a:rPr altLang="en-US" dirty="0" sz="2400" kumimoji="1" lang="zh-CN"/>
              <a:t>       </a:t>
            </a:r>
            <a:r>
              <a:rPr altLang="en-US" dirty="0" sz="2400" kumimoji="1" lang="zh-CN">
                <a:latin typeface="宋体" pitchFamily="2" charset="-122"/>
              </a:rPr>
              <a:t>这种改动合适，使机器的平均访存时间降低。</a:t>
            </a:r>
          </a:p>
          <a:p>
            <a:pPr algn="just" eaLnBrk="1" hangingPunct="1" indent="-342900" marL="342900">
              <a:spcBef>
                <a:spcPct val="45000"/>
              </a:spcBef>
              <a:buClr>
                <a:schemeClr val="accent1"/>
              </a:buClr>
              <a:buSzPct val="75000"/>
              <a:buFont typeface="Monotype Sorts" pitchFamily="2" charset="2"/>
              <a:buNone/>
            </a:pPr>
            <a:r>
              <a:rPr altLang="en-US" dirty="0" sz="2400" kumimoji="1" lang="zh-CN">
                <a:latin typeface="宋体" pitchFamily="2" charset="-122"/>
              </a:rPr>
              <a:t>(3)</a:t>
            </a:r>
            <a:r>
              <a:rPr altLang="zh-CN" dirty="0" sz="2400" kumimoji="1" lang="en-US"/>
              <a:t>T=</a:t>
            </a:r>
            <a:r>
              <a:rPr altLang="zh-CN" dirty="0" sz="2400" kumimoji="1" lang="en-US" err="1"/>
              <a:t>TcHc</a:t>
            </a:r>
            <a:r>
              <a:rPr altLang="zh-CN" dirty="0" sz="2400" kumimoji="1" lang="en-US"/>
              <a:t>+(1-Hc)Tm</a:t>
            </a:r>
            <a:r>
              <a:rPr altLang="en-US" dirty="0" sz="2400" kumimoji="1" lang="zh-CN"/>
              <a:t> =0.97</a:t>
            </a:r>
            <a:r>
              <a:rPr altLang="en-US" dirty="0" sz="2400" kumimoji="1" lang="zh-CN" smtClean="0">
                <a:latin typeface="宋体" pitchFamily="2" charset="-122"/>
              </a:rPr>
              <a:t>×</a:t>
            </a:r>
            <a:r>
              <a:rPr altLang="zh-CN" dirty="0" sz="2400" kumimoji="1" lang="en-US" smtClean="0"/>
              <a:t>12</a:t>
            </a:r>
            <a:r>
              <a:rPr altLang="en-US" dirty="0" sz="2400" kumimoji="1" lang="zh-CN" smtClean="0"/>
              <a:t>+</a:t>
            </a:r>
            <a:r>
              <a:rPr altLang="en-US" dirty="0" sz="2400" kumimoji="1" lang="zh-CN"/>
              <a:t>0.03</a:t>
            </a:r>
            <a:r>
              <a:rPr altLang="en-US" dirty="0" sz="2400" kumimoji="1" lang="zh-CN">
                <a:latin typeface="宋体" pitchFamily="2" charset="-122"/>
              </a:rPr>
              <a:t>×20</a:t>
            </a:r>
            <a:r>
              <a:rPr altLang="en-US" dirty="0" sz="2400" kumimoji="1" lang="zh-CN" smtClean="0">
                <a:latin typeface="宋体" pitchFamily="2" charset="-122"/>
              </a:rPr>
              <a:t>×</a:t>
            </a:r>
            <a:r>
              <a:rPr altLang="zh-CN" dirty="0" sz="2400" kumimoji="1" lang="en-US" smtClean="0">
                <a:latin typeface="宋体" pitchFamily="2" charset="-122"/>
              </a:rPr>
              <a:t>12</a:t>
            </a:r>
            <a:endParaRPr altLang="en-US" dirty="0" sz="2400" kumimoji="1" lang="zh-CN"/>
          </a:p>
          <a:p>
            <a:pPr algn="just" eaLnBrk="1" hangingPunct="1" indent="-342900" marL="342900">
              <a:spcBef>
                <a:spcPct val="45000"/>
              </a:spcBef>
              <a:buClr>
                <a:schemeClr val="accent1"/>
              </a:buClr>
              <a:buSzPct val="75000"/>
              <a:buFont typeface="Monotype Sorts" pitchFamily="2" charset="2"/>
              <a:buNone/>
            </a:pPr>
            <a:r>
              <a:rPr altLang="en-US" dirty="0" sz="2400" kumimoji="1" lang="zh-CN">
                <a:latin typeface="宋体" pitchFamily="2" charset="-122"/>
              </a:rPr>
              <a:t>=18.84</a:t>
            </a:r>
            <a:r>
              <a:rPr altLang="zh-CN" dirty="0" sz="2400" kumimoji="1" lang="en-US">
                <a:latin typeface="宋体" pitchFamily="2" charset="-122"/>
              </a:rPr>
              <a:t>ns</a:t>
            </a:r>
            <a:endParaRPr altLang="zh-CN" dirty="0" sz="2400" kumimoji="1" lang="en-US"/>
          </a:p>
          <a:p>
            <a:pPr algn="just" eaLnBrk="1" hangingPunct="1" indent="-342900" marL="342900">
              <a:spcBef>
                <a:spcPct val="45000"/>
              </a:spcBef>
              <a:buClr>
                <a:schemeClr val="accent1"/>
              </a:buClr>
              <a:buSzPct val="75000"/>
              <a:buFont typeface="Monotype Sorts" pitchFamily="2" charset="2"/>
              <a:buNone/>
            </a:pPr>
            <a:r>
              <a:rPr altLang="en-US" dirty="0" sz="2400" kumimoji="1" lang="zh-CN">
                <a:latin typeface="宋体" pitchFamily="2" charset="-122"/>
              </a:rPr>
              <a:t>    合适。</a:t>
            </a:r>
            <a:r>
              <a:rPr altLang="en-US" dirty="0" sz="2400" kumimoji="1" lang="zh-CN">
                <a:cs typeface="Times New Roman" pitchFamily="18" charset="0"/>
              </a:rPr>
              <a:t> </a:t>
            </a:r>
          </a:p>
        </p:txBody>
      </p:sp>
      <mc:AlternateContent xmlns:mc="http://schemas.openxmlformats.org/markup-compatibility/2006">
        <mc:Choice xmlns:p14="http://schemas.microsoft.com/office/powerpoint/2010/main" Requires="p14">
          <p:contentPart p14:bwMode="auto" r:id="rId1">
            <p14:nvContentPartPr>
              <p14:cNvPr id="1049892" name=""/>
              <p14:cNvContentPartPr/>
              <p14:nvPr/>
            </p14:nvContentPartPr>
            <p14:xfrm>
              <a:off x="6337380" y="549131"/>
              <a:ext cx="31772" cy="325928"/>
            </p14:xfrm>
          </p:contentPart>
        </mc:Choice>
        <mc:Fallback>
          <p:sp>
            <p:nvSpPr>
              <p:cNvPr id="1049892" name=""/>
              <p:cNvSpPr/>
              <p:nvPr/>
            </p:nvSpPr>
            <p:spPr>
              <a:xfrm>
                <a:off x="6337380" y="549131"/>
                <a:ext cx="31772" cy="325928"/>
              </a:xfrm>
            </p:spPr>
          </p:sp>
        </mc:Fallback>
      </mc:AlternateContent>
      <mc:AlternateContent xmlns:mc="http://schemas.openxmlformats.org/markup-compatibility/2006">
        <mc:Choice xmlns:p14="http://schemas.microsoft.com/office/powerpoint/2010/main" Requires="p14">
          <p:contentPart p14:bwMode="auto" r:id="rId2">
            <p14:nvContentPartPr>
              <p14:cNvPr id="1049893" name=""/>
              <p14:cNvContentPartPr/>
              <p14:nvPr/>
            </p14:nvContentPartPr>
            <p14:xfrm>
              <a:off x="6056964" y="657626"/>
              <a:ext cx="236407" cy="16593"/>
            </p14:xfrm>
          </p:contentPart>
        </mc:Choice>
        <mc:Fallback>
          <p:sp>
            <p:nvSpPr>
              <p:cNvPr id="1049893" name=""/>
              <p:cNvSpPr/>
              <p:nvPr/>
            </p:nvSpPr>
            <p:spPr>
              <a:xfrm>
                <a:off x="6056964" y="657626"/>
                <a:ext cx="236407" cy="16593"/>
              </a:xfrm>
            </p:spPr>
          </p:sp>
        </mc:Fallback>
      </mc:AlternateContent>
      <mc:AlternateContent xmlns:mc="http://schemas.openxmlformats.org/markup-compatibility/2006">
        <mc:Choice xmlns:p14="http://schemas.microsoft.com/office/powerpoint/2010/main" Requires="p14">
          <p:contentPart p14:bwMode="auto" r:id="rId3">
            <p14:nvContentPartPr>
              <p14:cNvPr id="1049894" name=""/>
              <p14:cNvContentPartPr/>
              <p14:nvPr/>
            </p14:nvContentPartPr>
            <p14:xfrm>
              <a:off x="5952901" y="778461"/>
              <a:ext cx="279321" cy="100071"/>
            </p14:xfrm>
          </p:contentPart>
        </mc:Choice>
        <mc:Fallback>
          <p:sp>
            <p:nvSpPr>
              <p:cNvPr id="1049894" name=""/>
              <p:cNvSpPr/>
              <p:nvPr/>
            </p:nvSpPr>
            <p:spPr>
              <a:xfrm>
                <a:off x="5952901" y="778461"/>
                <a:ext cx="279321" cy="100071"/>
              </a:xfrm>
            </p:spPr>
          </p:sp>
        </mc:Fallback>
      </mc:AlternateContent>
      <mc:AlternateContent xmlns:mc="http://schemas.openxmlformats.org/markup-compatibility/2006">
        <mc:Choice xmlns:p14="http://schemas.microsoft.com/office/powerpoint/2010/main" Requires="p14">
          <p:contentPart p14:bwMode="auto" r:id="rId4">
            <p14:nvContentPartPr>
              <p14:cNvPr id="1049895" name=""/>
              <p14:cNvContentPartPr/>
              <p14:nvPr/>
            </p14:nvContentPartPr>
            <p14:xfrm>
              <a:off x="6647213" y="461568"/>
              <a:ext cx="121541" cy="194427"/>
            </p14:xfrm>
          </p:contentPart>
        </mc:Choice>
        <mc:Fallback>
          <p:sp>
            <p:nvSpPr>
              <p:cNvPr id="1049895" name=""/>
              <p:cNvSpPr/>
              <p:nvPr/>
            </p:nvSpPr>
            <p:spPr>
              <a:xfrm>
                <a:off x="6647213" y="461568"/>
                <a:ext cx="121541" cy="194427"/>
              </a:xfrm>
            </p:spPr>
          </p:sp>
        </mc:Fallback>
      </mc:AlternateContent>
      <mc:AlternateContent xmlns:mc="http://schemas.openxmlformats.org/markup-compatibility/2006">
        <mc:Choice xmlns:p14="http://schemas.microsoft.com/office/powerpoint/2010/main" Requires="p14">
          <p:contentPart p14:bwMode="auto" r:id="rId5">
            <p14:nvContentPartPr>
              <p14:cNvPr id="1049896" name=""/>
              <p14:cNvContentPartPr/>
              <p14:nvPr/>
            </p14:nvContentPartPr>
            <p14:xfrm>
              <a:off x="6503175" y="340648"/>
              <a:ext cx="328379" cy="566014"/>
            </p14:xfrm>
          </p:contentPart>
        </mc:Choice>
        <mc:Fallback>
          <p:sp>
            <p:nvSpPr>
              <p:cNvPr id="1049896" name=""/>
              <p:cNvSpPr/>
              <p:nvPr/>
            </p:nvSpPr>
            <p:spPr>
              <a:xfrm>
                <a:off x="6503175" y="340648"/>
                <a:ext cx="328379" cy="566014"/>
              </a:xfrm>
            </p:spPr>
          </p:sp>
        </mc:Fallback>
      </mc:AlternateContent>
      <mc:AlternateContent xmlns:mc="http://schemas.openxmlformats.org/markup-compatibility/2006">
        <mc:Choice xmlns:p14="http://schemas.microsoft.com/office/powerpoint/2010/main" Requires="p14">
          <p:contentPart p14:bwMode="auto" r:id="rId6">
            <p14:nvContentPartPr>
              <p14:cNvPr id="1049897" name=""/>
              <p14:cNvContentPartPr/>
              <p14:nvPr/>
            </p14:nvContentPartPr>
            <p14:xfrm>
              <a:off x="6257647" y="1007791"/>
              <a:ext cx="28256" cy="386178"/>
            </p14:xfrm>
          </p:contentPart>
        </mc:Choice>
        <mc:Fallback>
          <p:sp>
            <p:nvSpPr>
              <p:cNvPr id="1049897" name=""/>
              <p:cNvSpPr/>
              <p:nvPr/>
            </p:nvSpPr>
            <p:spPr>
              <a:xfrm>
                <a:off x="6257647" y="1007791"/>
                <a:ext cx="28256" cy="386178"/>
              </a:xfrm>
            </p:spPr>
          </p:sp>
        </mc:Fallback>
      </mc:AlternateContent>
      <mc:AlternateContent xmlns:mc="http://schemas.openxmlformats.org/markup-compatibility/2006">
        <mc:Choice xmlns:p14="http://schemas.microsoft.com/office/powerpoint/2010/main" Requires="p14">
          <p:contentPart p14:bwMode="auto" r:id="rId7">
            <p14:nvContentPartPr>
              <p14:cNvPr id="1049898" name=""/>
              <p14:cNvContentPartPr/>
              <p14:nvPr/>
            </p14:nvContentPartPr>
            <p14:xfrm>
              <a:off x="6194327" y="974081"/>
              <a:ext cx="373061" cy="562619"/>
            </p14:xfrm>
          </p:contentPart>
        </mc:Choice>
        <mc:Fallback>
          <p:sp>
            <p:nvSpPr>
              <p:cNvPr id="1049898" name=""/>
              <p:cNvSpPr/>
              <p:nvPr/>
            </p:nvSpPr>
            <p:spPr>
              <a:xfrm>
                <a:off x="6194327" y="974081"/>
                <a:ext cx="373061" cy="562619"/>
              </a:xfrm>
            </p:spPr>
          </p:sp>
        </mc:Fallback>
      </mc:AlternateContent>
      <mc:AlternateContent xmlns:mc="http://schemas.openxmlformats.org/markup-compatibility/2006">
        <mc:Choice xmlns:p14="http://schemas.microsoft.com/office/powerpoint/2010/main" Requires="p14">
          <p:contentPart p14:bwMode="auto" r:id="rId8">
            <p14:nvContentPartPr>
              <p14:cNvPr id="1049899" name=""/>
              <p14:cNvContentPartPr/>
              <p14:nvPr/>
            </p14:nvContentPartPr>
            <p14:xfrm>
              <a:off x="6288165" y="1120310"/>
              <a:ext cx="244109" cy="144778"/>
            </p14:xfrm>
          </p:contentPart>
        </mc:Choice>
        <mc:Fallback>
          <p:sp>
            <p:nvSpPr>
              <p:cNvPr id="1049899" name=""/>
              <p:cNvSpPr/>
              <p:nvPr/>
            </p:nvSpPr>
            <p:spPr>
              <a:xfrm>
                <a:off x="6288165" y="1120310"/>
                <a:ext cx="244109" cy="144778"/>
              </a:xfrm>
            </p:spPr>
          </p:sp>
        </mc:Fallback>
      </mc:AlternateContent>
      <mc:AlternateContent xmlns:mc="http://schemas.openxmlformats.org/markup-compatibility/2006">
        <mc:Choice xmlns:p14="http://schemas.microsoft.com/office/powerpoint/2010/main" Requires="p14">
          <p:contentPart p14:bwMode="auto" r:id="rId9">
            <p14:nvContentPartPr>
              <p14:cNvPr id="1049900" name=""/>
              <p14:cNvContentPartPr/>
              <p14:nvPr/>
            </p14:nvContentPartPr>
            <p14:xfrm>
              <a:off x="6972002" y="761782"/>
              <a:ext cx="242141" cy="388005"/>
            </p14:xfrm>
          </p:contentPart>
        </mc:Choice>
        <mc:Fallback>
          <p:sp>
            <p:nvSpPr>
              <p:cNvPr id="1049900" name=""/>
              <p:cNvSpPr/>
              <p:nvPr/>
            </p:nvSpPr>
            <p:spPr>
              <a:xfrm>
                <a:off x="6972002" y="761782"/>
                <a:ext cx="242141" cy="388005"/>
              </a:xfrm>
            </p:spPr>
          </p:sp>
        </mc:Fallback>
      </mc:AlternateContent>
      <mc:AlternateContent xmlns:mc="http://schemas.openxmlformats.org/markup-compatibility/2006">
        <mc:Choice xmlns:p14="http://schemas.microsoft.com/office/powerpoint/2010/main" Requires="p14">
          <p:contentPart p14:bwMode="auto" r:id="rId10">
            <p14:nvContentPartPr>
              <p14:cNvPr id="1049901" name=""/>
              <p14:cNvContentPartPr/>
              <p14:nvPr/>
            </p14:nvContentPartPr>
            <p14:xfrm>
              <a:off x="7359906" y="453229"/>
              <a:ext cx="207834" cy="725410"/>
            </p14:xfrm>
          </p:contentPart>
        </mc:Choice>
        <mc:Fallback>
          <p:sp>
            <p:nvSpPr>
              <p:cNvPr id="1049901" name=""/>
              <p:cNvSpPr/>
              <p:nvPr/>
            </p:nvSpPr>
            <p:spPr>
              <a:xfrm>
                <a:off x="7359906" y="453229"/>
                <a:ext cx="207834" cy="725410"/>
              </a:xfrm>
            </p:spPr>
          </p:sp>
        </mc:Fallback>
      </mc:AlternateContent>
      <mc:AlternateContent xmlns:mc="http://schemas.openxmlformats.org/markup-compatibility/2006">
        <mc:Choice xmlns:p14="http://schemas.microsoft.com/office/powerpoint/2010/main" Requires="p14">
          <p:contentPart p14:bwMode="auto" r:id="rId11">
            <p14:nvContentPartPr>
              <p14:cNvPr id="1049902" name=""/>
              <p14:cNvContentPartPr/>
              <p14:nvPr/>
            </p14:nvContentPartPr>
            <p14:xfrm>
              <a:off x="7067966" y="974434"/>
              <a:ext cx="333053" cy="433146"/>
            </p14:xfrm>
          </p:contentPart>
        </mc:Choice>
        <mc:Fallback>
          <p:sp>
            <p:nvSpPr>
              <p:cNvPr id="1049902" name=""/>
              <p:cNvSpPr/>
              <p:nvPr/>
            </p:nvSpPr>
            <p:spPr>
              <a:xfrm>
                <a:off x="7067966" y="974434"/>
                <a:ext cx="333053" cy="433146"/>
              </a:xfrm>
            </p:spPr>
          </p:sp>
        </mc:Fallback>
      </mc:AlternateContent>
      <mc:AlternateContent xmlns:mc="http://schemas.openxmlformats.org/markup-compatibility/2006">
        <mc:Choice xmlns:p14="http://schemas.microsoft.com/office/powerpoint/2010/main" Requires="p14">
          <p:contentPart p14:bwMode="auto" r:id="rId12">
            <p14:nvContentPartPr>
              <p14:cNvPr id="1049903" name=""/>
              <p14:cNvContentPartPr/>
              <p14:nvPr/>
            </p14:nvContentPartPr>
            <p14:xfrm>
              <a:off x="7388970" y="1174577"/>
              <a:ext cx="33714" cy="328701"/>
            </p14:xfrm>
          </p:contentPart>
        </mc:Choice>
        <mc:Fallback>
          <p:sp>
            <p:nvSpPr>
              <p:cNvPr id="1049903" name=""/>
              <p:cNvSpPr/>
              <p:nvPr/>
            </p:nvSpPr>
            <p:spPr>
              <a:xfrm>
                <a:off x="7388970" y="1174577"/>
                <a:ext cx="33714" cy="328701"/>
              </a:xfrm>
            </p:spPr>
          </p:sp>
        </mc:Fallback>
      </mc:AlternateContent>
      <mc:AlternateContent xmlns:mc="http://schemas.openxmlformats.org/markup-compatibility/2006">
        <mc:Choice xmlns:p14="http://schemas.microsoft.com/office/powerpoint/2010/main" Requires="p14">
          <p:contentPart p14:bwMode="auto" r:id="rId13">
            <p14:nvContentPartPr>
              <p14:cNvPr id="1049904" name=""/>
              <p14:cNvContentPartPr/>
              <p14:nvPr/>
            </p14:nvContentPartPr>
            <p14:xfrm>
              <a:off x="7734459" y="813249"/>
              <a:ext cx="572098" cy="127827"/>
            </p14:xfrm>
          </p:contentPart>
        </mc:Choice>
        <mc:Fallback>
          <p:sp>
            <p:nvSpPr>
              <p:cNvPr id="1049904" name=""/>
              <p:cNvSpPr/>
              <p:nvPr/>
            </p:nvSpPr>
            <p:spPr>
              <a:xfrm>
                <a:off x="7734459" y="813249"/>
                <a:ext cx="572098" cy="127827"/>
              </a:xfrm>
            </p:spPr>
          </p:sp>
        </mc:Fallback>
      </mc:AlternateContent>
      <mc:AlternateContent xmlns:mc="http://schemas.openxmlformats.org/markup-compatibility/2006">
        <mc:Choice xmlns:p14="http://schemas.microsoft.com/office/powerpoint/2010/main" Requires="p14">
          <p:contentPart p14:bwMode="auto" r:id="rId14">
            <p14:nvContentPartPr>
              <p14:cNvPr id="1049905" name=""/>
              <p14:cNvContentPartPr/>
              <p14:nvPr/>
            </p14:nvContentPartPr>
            <p14:xfrm>
              <a:off x="7771921" y="590067"/>
              <a:ext cx="768150" cy="1233716"/>
            </p14:xfrm>
          </p:contentPart>
        </mc:Choice>
        <mc:Fallback>
          <p:sp>
            <p:nvSpPr>
              <p:cNvPr id="1049905" name=""/>
              <p:cNvSpPr/>
              <p:nvPr/>
            </p:nvSpPr>
            <p:spPr>
              <a:xfrm>
                <a:off x="7771921" y="590067"/>
                <a:ext cx="768150" cy="1233716"/>
              </a:xfrm>
            </p:spPr>
          </p:sp>
        </mc:Fallback>
      </mc:AlternateContent>
      <mc:AlternateContent xmlns:mc="http://schemas.openxmlformats.org/markup-compatibility/2006">
        <mc:Choice xmlns:p14="http://schemas.microsoft.com/office/powerpoint/2010/main" Requires="p14">
          <p:contentPart p14:bwMode="auto" r:id="rId15">
            <p14:nvContentPartPr>
              <p14:cNvPr id="1049906" name=""/>
              <p14:cNvContentPartPr/>
              <p14:nvPr/>
            </p14:nvContentPartPr>
            <p14:xfrm>
              <a:off x="8324116" y="374006"/>
              <a:ext cx="133993" cy="623827"/>
            </p14:xfrm>
          </p:contentPart>
        </mc:Choice>
        <mc:Fallback>
          <p:sp>
            <p:nvSpPr>
              <p:cNvPr id="1049906" name=""/>
              <p:cNvSpPr/>
              <p:nvPr/>
            </p:nvSpPr>
            <p:spPr>
              <a:xfrm>
                <a:off x="8324116" y="374006"/>
                <a:ext cx="133993" cy="623827"/>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9018">
                                            <p:txEl>
                                              <p:pRg st="0" end="0"/>
                                            </p:txEl>
                                          </p:spTgt>
                                        </p:tgtEl>
                                        <p:attrNameLst>
                                          <p:attrName>style.visibility</p:attrName>
                                        </p:attrNameLst>
                                      </p:cBhvr>
                                      <p:to>
                                        <p:strVal val="visible"/>
                                      </p:to>
                                    </p:set>
                                    <p:anim calcmode="lin" valueType="num">
                                      <p:cBhvr additive="base">
                                        <p:cTn dur="500" fill="hold" id="7"/>
                                        <p:tgtEl>
                                          <p:spTgt spid="1049018">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90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grpId="0" id="11" nodeType="clickEffect" presetClass="entr" presetID="2" presetSubtype="8">
                                  <p:stCondLst>
                                    <p:cond delay="0"/>
                                  </p:stCondLst>
                                  <p:childTnLst>
                                    <p:set>
                                      <p:cBhvr>
                                        <p:cTn dur="1" fill="hold" id="12">
                                          <p:stCondLst>
                                            <p:cond delay="0"/>
                                          </p:stCondLst>
                                        </p:cTn>
                                        <p:tgtEl>
                                          <p:spTgt spid="1049018">
                                            <p:txEl>
                                              <p:pRg st="1" end="1"/>
                                            </p:txEl>
                                          </p:spTgt>
                                        </p:tgtEl>
                                        <p:attrNameLst>
                                          <p:attrName>style.visibility</p:attrName>
                                        </p:attrNameLst>
                                      </p:cBhvr>
                                      <p:to>
                                        <p:strVal val="visible"/>
                                      </p:to>
                                    </p:set>
                                    <p:anim calcmode="lin" valueType="num">
                                      <p:cBhvr additive="base">
                                        <p:cTn dur="500" fill="hold" id="13"/>
                                        <p:tgtEl>
                                          <p:spTgt spid="1049018">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4"/>
                                        <p:tgtEl>
                                          <p:spTgt spid="10490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2" presetSubtype="8">
                                  <p:stCondLst>
                                    <p:cond delay="0"/>
                                  </p:stCondLst>
                                  <p:childTnLst>
                                    <p:set>
                                      <p:cBhvr>
                                        <p:cTn dur="1" fill="hold" id="18">
                                          <p:stCondLst>
                                            <p:cond delay="0"/>
                                          </p:stCondLst>
                                        </p:cTn>
                                        <p:tgtEl>
                                          <p:spTgt spid="1049018">
                                            <p:txEl>
                                              <p:pRg st="2" end="2"/>
                                            </p:txEl>
                                          </p:spTgt>
                                        </p:tgtEl>
                                        <p:attrNameLst>
                                          <p:attrName>style.visibility</p:attrName>
                                        </p:attrNameLst>
                                      </p:cBhvr>
                                      <p:to>
                                        <p:strVal val="visible"/>
                                      </p:to>
                                    </p:set>
                                    <p:anim calcmode="lin" valueType="num">
                                      <p:cBhvr additive="base">
                                        <p:cTn dur="500" fill="hold" id="19"/>
                                        <p:tgtEl>
                                          <p:spTgt spid="1049018">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20"/>
                                        <p:tgtEl>
                                          <p:spTgt spid="10490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fill="hold" id="21" nodeType="clickPar">
                      <p:stCondLst>
                        <p:cond delay="indefinite"/>
                      </p:stCondLst>
                      <p:childTnLst>
                        <p:par>
                          <p:cTn fill="hold" id="22" nodeType="withGroup">
                            <p:stCondLst>
                              <p:cond delay="0"/>
                            </p:stCondLst>
                            <p:childTnLst>
                              <p:par>
                                <p:cTn fill="hold" grpId="0" id="23" nodeType="clickEffect" presetClass="entr" presetID="2" presetSubtype="8">
                                  <p:stCondLst>
                                    <p:cond delay="0"/>
                                  </p:stCondLst>
                                  <p:childTnLst>
                                    <p:set>
                                      <p:cBhvr>
                                        <p:cTn dur="1" fill="hold" id="24">
                                          <p:stCondLst>
                                            <p:cond delay="0"/>
                                          </p:stCondLst>
                                        </p:cTn>
                                        <p:tgtEl>
                                          <p:spTgt spid="1049018">
                                            <p:txEl>
                                              <p:pRg st="3" end="3"/>
                                            </p:txEl>
                                          </p:spTgt>
                                        </p:tgtEl>
                                        <p:attrNameLst>
                                          <p:attrName>style.visibility</p:attrName>
                                        </p:attrNameLst>
                                      </p:cBhvr>
                                      <p:to>
                                        <p:strVal val="visible"/>
                                      </p:to>
                                    </p:set>
                                    <p:anim calcmode="lin" valueType="num">
                                      <p:cBhvr additive="base">
                                        <p:cTn dur="500" fill="hold" id="25"/>
                                        <p:tgtEl>
                                          <p:spTgt spid="1049018">
                                            <p:txEl>
                                              <p:pRg st="3" end="3"/>
                                            </p:txEl>
                                          </p:spTgt>
                                        </p:tgtEl>
                                        <p:attrNameLst>
                                          <p:attrName>ppt_x</p:attrName>
                                        </p:attrNameLst>
                                      </p:cBhvr>
                                      <p:tavLst>
                                        <p:tav tm="0">
                                          <p:val>
                                            <p:strVal val="0-#ppt_w/2"/>
                                          </p:val>
                                        </p:tav>
                                        <p:tav tm="100000">
                                          <p:val>
                                            <p:strVal val="#ppt_x"/>
                                          </p:val>
                                        </p:tav>
                                      </p:tavLst>
                                    </p:anim>
                                    <p:anim calcmode="lin" valueType="num">
                                      <p:cBhvr additive="base">
                                        <p:cTn dur="500" fill="hold" id="26"/>
                                        <p:tgtEl>
                                          <p:spTgt spid="10490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fill="hold" id="27" nodeType="clickPar">
                      <p:stCondLst>
                        <p:cond delay="indefinite"/>
                      </p:stCondLst>
                      <p:childTnLst>
                        <p:par>
                          <p:cTn fill="hold" id="28" nodeType="withGroup">
                            <p:stCondLst>
                              <p:cond delay="0"/>
                            </p:stCondLst>
                            <p:childTnLst>
                              <p:par>
                                <p:cTn fill="hold" grpId="0" id="29" nodeType="clickEffect" presetClass="entr" presetID="2" presetSubtype="8">
                                  <p:stCondLst>
                                    <p:cond delay="0"/>
                                  </p:stCondLst>
                                  <p:childTnLst>
                                    <p:set>
                                      <p:cBhvr>
                                        <p:cTn dur="1" fill="hold" id="30">
                                          <p:stCondLst>
                                            <p:cond delay="0"/>
                                          </p:stCondLst>
                                        </p:cTn>
                                        <p:tgtEl>
                                          <p:spTgt spid="1049018">
                                            <p:txEl>
                                              <p:pRg st="4" end="4"/>
                                            </p:txEl>
                                          </p:spTgt>
                                        </p:tgtEl>
                                        <p:attrNameLst>
                                          <p:attrName>style.visibility</p:attrName>
                                        </p:attrNameLst>
                                      </p:cBhvr>
                                      <p:to>
                                        <p:strVal val="visible"/>
                                      </p:to>
                                    </p:set>
                                    <p:anim calcmode="lin" valueType="num">
                                      <p:cBhvr additive="base">
                                        <p:cTn dur="500" fill="hold" id="31"/>
                                        <p:tgtEl>
                                          <p:spTgt spid="1049018">
                                            <p:txEl>
                                              <p:pRg st="4" end="4"/>
                                            </p:txEl>
                                          </p:spTgt>
                                        </p:tgtEl>
                                        <p:attrNameLst>
                                          <p:attrName>ppt_x</p:attrName>
                                        </p:attrNameLst>
                                      </p:cBhvr>
                                      <p:tavLst>
                                        <p:tav tm="0">
                                          <p:val>
                                            <p:strVal val="0-#ppt_w/2"/>
                                          </p:val>
                                        </p:tav>
                                        <p:tav tm="100000">
                                          <p:val>
                                            <p:strVal val="#ppt_x"/>
                                          </p:val>
                                        </p:tav>
                                      </p:tavLst>
                                    </p:anim>
                                    <p:anim calcmode="lin" valueType="num">
                                      <p:cBhvr additive="base">
                                        <p:cTn dur="500" fill="hold" id="32"/>
                                        <p:tgtEl>
                                          <p:spTgt spid="104901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fill="hold" id="33" nodeType="clickPar">
                      <p:stCondLst>
                        <p:cond delay="indefinite"/>
                      </p:stCondLst>
                      <p:childTnLst>
                        <p:par>
                          <p:cTn fill="hold" id="34" nodeType="withGroup">
                            <p:stCondLst>
                              <p:cond delay="0"/>
                            </p:stCondLst>
                            <p:childTnLst>
                              <p:par>
                                <p:cTn fill="hold" grpId="0" id="35" nodeType="clickEffect" presetClass="entr" presetID="2" presetSubtype="8">
                                  <p:stCondLst>
                                    <p:cond delay="0"/>
                                  </p:stCondLst>
                                  <p:childTnLst>
                                    <p:set>
                                      <p:cBhvr>
                                        <p:cTn dur="1" fill="hold" id="36">
                                          <p:stCondLst>
                                            <p:cond delay="0"/>
                                          </p:stCondLst>
                                        </p:cTn>
                                        <p:tgtEl>
                                          <p:spTgt spid="1049018">
                                            <p:txEl>
                                              <p:pRg st="5" end="5"/>
                                            </p:txEl>
                                          </p:spTgt>
                                        </p:tgtEl>
                                        <p:attrNameLst>
                                          <p:attrName>style.visibility</p:attrName>
                                        </p:attrNameLst>
                                      </p:cBhvr>
                                      <p:to>
                                        <p:strVal val="visible"/>
                                      </p:to>
                                    </p:set>
                                    <p:anim calcmode="lin" valueType="num">
                                      <p:cBhvr additive="base">
                                        <p:cTn dur="500" fill="hold" id="37"/>
                                        <p:tgtEl>
                                          <p:spTgt spid="1049018">
                                            <p:txEl>
                                              <p:pRg st="5" end="5"/>
                                            </p:txEl>
                                          </p:spTgt>
                                        </p:tgtEl>
                                        <p:attrNameLst>
                                          <p:attrName>ppt_x</p:attrName>
                                        </p:attrNameLst>
                                      </p:cBhvr>
                                      <p:tavLst>
                                        <p:tav tm="0">
                                          <p:val>
                                            <p:strVal val="0-#ppt_w/2"/>
                                          </p:val>
                                        </p:tav>
                                        <p:tav tm="100000">
                                          <p:val>
                                            <p:strVal val="#ppt_x"/>
                                          </p:val>
                                        </p:tav>
                                      </p:tavLst>
                                    </p:anim>
                                    <p:anim calcmode="lin" valueType="num">
                                      <p:cBhvr additive="base">
                                        <p:cTn dur="500" fill="hold" id="38"/>
                                        <p:tgtEl>
                                          <p:spTgt spid="104901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fill="hold" id="39" nodeType="clickPar">
                      <p:stCondLst>
                        <p:cond delay="indefinite"/>
                      </p:stCondLst>
                      <p:childTnLst>
                        <p:par>
                          <p:cTn fill="hold" id="40" nodeType="withGroup">
                            <p:stCondLst>
                              <p:cond delay="0"/>
                            </p:stCondLst>
                            <p:childTnLst>
                              <p:par>
                                <p:cTn fill="hold" grpId="0" id="41" nodeType="clickEffect" presetClass="entr" presetID="2" presetSubtype="8">
                                  <p:stCondLst>
                                    <p:cond delay="0"/>
                                  </p:stCondLst>
                                  <p:childTnLst>
                                    <p:set>
                                      <p:cBhvr>
                                        <p:cTn dur="1" fill="hold" id="42">
                                          <p:stCondLst>
                                            <p:cond delay="0"/>
                                          </p:stCondLst>
                                        </p:cTn>
                                        <p:tgtEl>
                                          <p:spTgt spid="1049018">
                                            <p:txEl>
                                              <p:pRg st="6" end="6"/>
                                            </p:txEl>
                                          </p:spTgt>
                                        </p:tgtEl>
                                        <p:attrNameLst>
                                          <p:attrName>style.visibility</p:attrName>
                                        </p:attrNameLst>
                                      </p:cBhvr>
                                      <p:to>
                                        <p:strVal val="visible"/>
                                      </p:to>
                                    </p:set>
                                    <p:anim calcmode="lin" valueType="num">
                                      <p:cBhvr additive="base">
                                        <p:cTn dur="500" fill="hold" id="43"/>
                                        <p:tgtEl>
                                          <p:spTgt spid="1049018">
                                            <p:txEl>
                                              <p:pRg st="6" end="6"/>
                                            </p:txEl>
                                          </p:spTgt>
                                        </p:tgtEl>
                                        <p:attrNameLst>
                                          <p:attrName>ppt_x</p:attrName>
                                        </p:attrNameLst>
                                      </p:cBhvr>
                                      <p:tavLst>
                                        <p:tav tm="0">
                                          <p:val>
                                            <p:strVal val="0-#ppt_w/2"/>
                                          </p:val>
                                        </p:tav>
                                        <p:tav tm="100000">
                                          <p:val>
                                            <p:strVal val="#ppt_x"/>
                                          </p:val>
                                        </p:tav>
                                      </p:tavLst>
                                    </p:anim>
                                    <p:anim calcmode="lin" valueType="num">
                                      <p:cBhvr additive="base">
                                        <p:cTn dur="500" fill="hold" id="44"/>
                                        <p:tgtEl>
                                          <p:spTgt spid="104901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fill="hold" id="45" nodeType="clickPar">
                      <p:stCondLst>
                        <p:cond delay="indefinite"/>
                      </p:stCondLst>
                      <p:childTnLst>
                        <p:par>
                          <p:cTn fill="hold" id="46" nodeType="withGroup">
                            <p:stCondLst>
                              <p:cond delay="0"/>
                            </p:stCondLst>
                            <p:childTnLst>
                              <p:par>
                                <p:cTn fill="hold" grpId="0" id="47" nodeType="clickEffect" presetClass="entr" presetID="2" presetSubtype="8">
                                  <p:stCondLst>
                                    <p:cond delay="0"/>
                                  </p:stCondLst>
                                  <p:childTnLst>
                                    <p:set>
                                      <p:cBhvr>
                                        <p:cTn dur="1" fill="hold" id="48">
                                          <p:stCondLst>
                                            <p:cond delay="0"/>
                                          </p:stCondLst>
                                        </p:cTn>
                                        <p:tgtEl>
                                          <p:spTgt spid="1049018">
                                            <p:txEl>
                                              <p:pRg st="7" end="7"/>
                                            </p:txEl>
                                          </p:spTgt>
                                        </p:tgtEl>
                                        <p:attrNameLst>
                                          <p:attrName>style.visibility</p:attrName>
                                        </p:attrNameLst>
                                      </p:cBhvr>
                                      <p:to>
                                        <p:strVal val="visible"/>
                                      </p:to>
                                    </p:set>
                                    <p:anim calcmode="lin" valueType="num">
                                      <p:cBhvr additive="base">
                                        <p:cTn dur="500" fill="hold" id="49"/>
                                        <p:tgtEl>
                                          <p:spTgt spid="1049018">
                                            <p:txEl>
                                              <p:pRg st="7" end="7"/>
                                            </p:txEl>
                                          </p:spTgt>
                                        </p:tgtEl>
                                        <p:attrNameLst>
                                          <p:attrName>ppt_x</p:attrName>
                                        </p:attrNameLst>
                                      </p:cBhvr>
                                      <p:tavLst>
                                        <p:tav tm="0">
                                          <p:val>
                                            <p:strVal val="0-#ppt_w/2"/>
                                          </p:val>
                                        </p:tav>
                                        <p:tav tm="100000">
                                          <p:val>
                                            <p:strVal val="#ppt_x"/>
                                          </p:val>
                                        </p:tav>
                                      </p:tavLst>
                                    </p:anim>
                                    <p:anim calcmode="lin" valueType="num">
                                      <p:cBhvr additive="base">
                                        <p:cTn dur="500" fill="hold" id="50"/>
                                        <p:tgtEl>
                                          <p:spTgt spid="104901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fill="hold" id="51" nodeType="clickPar">
                      <p:stCondLst>
                        <p:cond delay="indefinite"/>
                      </p:stCondLst>
                      <p:childTnLst>
                        <p:par>
                          <p:cTn fill="hold" id="52" nodeType="withGroup">
                            <p:stCondLst>
                              <p:cond delay="0"/>
                            </p:stCondLst>
                            <p:childTnLst>
                              <p:par>
                                <p:cTn fill="hold" grpId="0" id="53" nodeType="clickEffect" presetClass="entr" presetID="2" presetSubtype="8">
                                  <p:stCondLst>
                                    <p:cond delay="0"/>
                                  </p:stCondLst>
                                  <p:childTnLst>
                                    <p:set>
                                      <p:cBhvr>
                                        <p:cTn dur="1" fill="hold" id="54">
                                          <p:stCondLst>
                                            <p:cond delay="0"/>
                                          </p:stCondLst>
                                        </p:cTn>
                                        <p:tgtEl>
                                          <p:spTgt spid="1049018">
                                            <p:txEl>
                                              <p:pRg st="8" end="8"/>
                                            </p:txEl>
                                          </p:spTgt>
                                        </p:tgtEl>
                                        <p:attrNameLst>
                                          <p:attrName>style.visibility</p:attrName>
                                        </p:attrNameLst>
                                      </p:cBhvr>
                                      <p:to>
                                        <p:strVal val="visible"/>
                                      </p:to>
                                    </p:set>
                                    <p:anim calcmode="lin" valueType="num">
                                      <p:cBhvr additive="base">
                                        <p:cTn dur="500" fill="hold" id="55"/>
                                        <p:tgtEl>
                                          <p:spTgt spid="1049018">
                                            <p:txEl>
                                              <p:pRg st="8" end="8"/>
                                            </p:txEl>
                                          </p:spTgt>
                                        </p:tgtEl>
                                        <p:attrNameLst>
                                          <p:attrName>ppt_x</p:attrName>
                                        </p:attrNameLst>
                                      </p:cBhvr>
                                      <p:tavLst>
                                        <p:tav tm="0">
                                          <p:val>
                                            <p:strVal val="0-#ppt_w/2"/>
                                          </p:val>
                                        </p:tav>
                                        <p:tav tm="100000">
                                          <p:val>
                                            <p:strVal val="#ppt_x"/>
                                          </p:val>
                                        </p:tav>
                                      </p:tavLst>
                                    </p:anim>
                                    <p:anim calcmode="lin" valueType="num">
                                      <p:cBhvr additive="base">
                                        <p:cTn dur="500" fill="hold" id="56"/>
                                        <p:tgtEl>
                                          <p:spTgt spid="104901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fill="hold" id="57" nodeType="clickPar">
                      <p:stCondLst>
                        <p:cond delay="indefinite"/>
                      </p:stCondLst>
                      <p:childTnLst>
                        <p:par>
                          <p:cTn fill="hold" id="58" nodeType="withGroup">
                            <p:stCondLst>
                              <p:cond delay="0"/>
                            </p:stCondLst>
                            <p:childTnLst>
                              <p:par>
                                <p:cTn fill="hold" grpId="0" id="59" nodeType="clickEffect" presetClass="entr" presetID="2" presetSubtype="8">
                                  <p:stCondLst>
                                    <p:cond delay="0"/>
                                  </p:stCondLst>
                                  <p:childTnLst>
                                    <p:set>
                                      <p:cBhvr>
                                        <p:cTn dur="1" fill="hold" id="60">
                                          <p:stCondLst>
                                            <p:cond delay="0"/>
                                          </p:stCondLst>
                                        </p:cTn>
                                        <p:tgtEl>
                                          <p:spTgt spid="1049018">
                                            <p:txEl>
                                              <p:pRg st="9" end="9"/>
                                            </p:txEl>
                                          </p:spTgt>
                                        </p:tgtEl>
                                        <p:attrNameLst>
                                          <p:attrName>style.visibility</p:attrName>
                                        </p:attrNameLst>
                                      </p:cBhvr>
                                      <p:to>
                                        <p:strVal val="visible"/>
                                      </p:to>
                                    </p:set>
                                    <p:anim calcmode="lin" valueType="num">
                                      <p:cBhvr additive="base">
                                        <p:cTn dur="500" fill="hold" id="61"/>
                                        <p:tgtEl>
                                          <p:spTgt spid="1049018">
                                            <p:txEl>
                                              <p:pRg st="9" end="9"/>
                                            </p:txEl>
                                          </p:spTgt>
                                        </p:tgtEl>
                                        <p:attrNameLst>
                                          <p:attrName>ppt_x</p:attrName>
                                        </p:attrNameLst>
                                      </p:cBhvr>
                                      <p:tavLst>
                                        <p:tav tm="0">
                                          <p:val>
                                            <p:strVal val="0-#ppt_w/2"/>
                                          </p:val>
                                        </p:tav>
                                        <p:tav tm="100000">
                                          <p:val>
                                            <p:strVal val="#ppt_x"/>
                                          </p:val>
                                        </p:tav>
                                      </p:tavLst>
                                    </p:anim>
                                    <p:anim calcmode="lin" valueType="num">
                                      <p:cBhvr additive="base">
                                        <p:cTn dur="500" fill="hold" id="62"/>
                                        <p:tgtEl>
                                          <p:spTgt spid="1049018">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8" grpId="0" build="p" bldLvl="5"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9022" name="Rectangle 2"/>
          <p:cNvSpPr>
            <a:spLocks noChangeArrowheads="1"/>
          </p:cNvSpPr>
          <p:nvPr/>
        </p:nvSpPr>
        <p:spPr bwMode="auto">
          <a:xfrm>
            <a:off x="381000" y="1432242"/>
            <a:ext cx="8382000" cy="2225041"/>
          </a:xfrm>
          <a:prstGeom prst="rect"/>
          <a:noFill/>
          <a:ln w="9525">
            <a:noFill/>
            <a:miter lim="800000"/>
            <a:headEnd/>
            <a:tailEnd/>
          </a:ln>
        </p:spPr>
        <p:txBody>
          <a:bodyPr anchor="ctr">
            <a:spAutoFit/>
          </a:bodyPr>
          <a:p>
            <a:r>
              <a:rPr altLang="zh-CN" b="1" dirty="0" sz="2000" lang="en-US">
                <a:latin typeface="华文中宋" pitchFamily="2" charset="-122"/>
                <a:ea typeface="华文中宋" pitchFamily="2" charset="-122"/>
                <a:cs typeface="Times New Roman" pitchFamily="18" charset="0"/>
              </a:rPr>
              <a:t>1</a:t>
            </a:r>
            <a:r>
              <a:rPr altLang="en-US" b="1" dirty="0" sz="2000" lang="zh-CN">
                <a:latin typeface="华文中宋" pitchFamily="2" charset="-122"/>
                <a:ea typeface="华文中宋" pitchFamily="2" charset="-122"/>
                <a:cs typeface="Times New Roman" pitchFamily="18" charset="0"/>
              </a:rPr>
              <a:t>．若有一静态多功能流水线分为</a:t>
            </a:r>
            <a:r>
              <a:rPr altLang="zh-CN" b="1" dirty="0" sz="2000" lang="en-US">
                <a:latin typeface="华文中宋" pitchFamily="2" charset="-122"/>
                <a:ea typeface="华文中宋" pitchFamily="2" charset="-122"/>
                <a:cs typeface="Times New Roman" pitchFamily="18" charset="0"/>
              </a:rPr>
              <a:t>6</a:t>
            </a:r>
            <a:r>
              <a:rPr altLang="en-US" b="1" dirty="0" sz="2000" lang="zh-CN">
                <a:latin typeface="华文中宋" pitchFamily="2" charset="-122"/>
                <a:ea typeface="华文中宋" pitchFamily="2" charset="-122"/>
                <a:cs typeface="Times New Roman" pitchFamily="18" charset="0"/>
              </a:rPr>
              <a:t>段，如下图所示，其中乘法流水线由</a:t>
            </a:r>
            <a:r>
              <a:rPr altLang="zh-CN" b="1" dirty="0" sz="2000" lang="en-US">
                <a:latin typeface="华文中宋" pitchFamily="2" charset="-122"/>
                <a:ea typeface="华文中宋" pitchFamily="2" charset="-122"/>
                <a:cs typeface="Times New Roman" pitchFamily="18" charset="0"/>
              </a:rPr>
              <a:t>1</a:t>
            </a:r>
            <a:r>
              <a:rPr altLang="en-US" b="1" dirty="0" sz="2000" lang="zh-CN">
                <a:latin typeface="华文中宋" pitchFamily="2" charset="-122"/>
                <a:ea typeface="华文中宋" pitchFamily="2" charset="-122"/>
                <a:cs typeface="Times New Roman" pitchFamily="18" charset="0"/>
              </a:rPr>
              <a:t>、</a:t>
            </a:r>
            <a:r>
              <a:rPr altLang="zh-CN" b="1" dirty="0" sz="2000" lang="en-US">
                <a:latin typeface="华文中宋" pitchFamily="2" charset="-122"/>
                <a:ea typeface="华文中宋" pitchFamily="2" charset="-122"/>
                <a:cs typeface="Times New Roman" pitchFamily="18" charset="0"/>
              </a:rPr>
              <a:t>2</a:t>
            </a:r>
            <a:r>
              <a:rPr altLang="en-US" b="1" dirty="0" sz="2000" lang="zh-CN">
                <a:latin typeface="华文中宋" pitchFamily="2" charset="-122"/>
                <a:ea typeface="华文中宋" pitchFamily="2" charset="-122"/>
                <a:cs typeface="Times New Roman" pitchFamily="18" charset="0"/>
              </a:rPr>
              <a:t>、</a:t>
            </a:r>
            <a:r>
              <a:rPr altLang="zh-CN" b="1" dirty="0" sz="2000" lang="en-US">
                <a:latin typeface="华文中宋" pitchFamily="2" charset="-122"/>
                <a:ea typeface="华文中宋" pitchFamily="2" charset="-122"/>
                <a:cs typeface="Times New Roman" pitchFamily="18" charset="0"/>
              </a:rPr>
              <a:t>3</a:t>
            </a:r>
            <a:r>
              <a:rPr altLang="en-US" b="1" dirty="0" sz="2000" lang="zh-CN">
                <a:latin typeface="华文中宋" pitchFamily="2" charset="-122"/>
                <a:ea typeface="华文中宋" pitchFamily="2" charset="-122"/>
                <a:cs typeface="Times New Roman" pitchFamily="18" charset="0"/>
              </a:rPr>
              <a:t>、</a:t>
            </a:r>
            <a:r>
              <a:rPr altLang="zh-CN" b="1" dirty="0" sz="2000" lang="en-US">
                <a:latin typeface="华文中宋" pitchFamily="2" charset="-122"/>
                <a:ea typeface="华文中宋" pitchFamily="2" charset="-122"/>
                <a:cs typeface="Times New Roman" pitchFamily="18" charset="0"/>
              </a:rPr>
              <a:t>6</a:t>
            </a:r>
            <a:r>
              <a:rPr altLang="en-US" b="1" dirty="0" sz="2000" lang="zh-CN">
                <a:latin typeface="华文中宋" pitchFamily="2" charset="-122"/>
                <a:ea typeface="华文中宋" pitchFamily="2" charset="-122"/>
                <a:cs typeface="Times New Roman" pitchFamily="18" charset="0"/>
              </a:rPr>
              <a:t>段组成，加法流水线由</a:t>
            </a:r>
            <a:r>
              <a:rPr altLang="zh-CN" b="1" dirty="0" sz="2000" lang="en-US">
                <a:latin typeface="华文中宋" pitchFamily="2" charset="-122"/>
                <a:ea typeface="华文中宋" pitchFamily="2" charset="-122"/>
                <a:cs typeface="Times New Roman" pitchFamily="18" charset="0"/>
              </a:rPr>
              <a:t>1</a:t>
            </a:r>
            <a:r>
              <a:rPr altLang="en-US" b="1" dirty="0" sz="2000" lang="zh-CN">
                <a:latin typeface="华文中宋" pitchFamily="2" charset="-122"/>
                <a:ea typeface="华文中宋" pitchFamily="2" charset="-122"/>
                <a:cs typeface="Times New Roman" pitchFamily="18" charset="0"/>
              </a:rPr>
              <a:t>、</a:t>
            </a:r>
            <a:r>
              <a:rPr altLang="zh-CN" b="1" dirty="0" sz="2000" lang="en-US">
                <a:latin typeface="华文中宋" pitchFamily="2" charset="-122"/>
                <a:ea typeface="华文中宋" pitchFamily="2" charset="-122"/>
                <a:cs typeface="Times New Roman" pitchFamily="18" charset="0"/>
              </a:rPr>
              <a:t>4</a:t>
            </a:r>
            <a:r>
              <a:rPr altLang="en-US" b="1" dirty="0" sz="2000" lang="zh-CN">
                <a:latin typeface="华文中宋" pitchFamily="2" charset="-122"/>
                <a:ea typeface="华文中宋" pitchFamily="2" charset="-122"/>
                <a:cs typeface="Times New Roman" pitchFamily="18" charset="0"/>
              </a:rPr>
              <a:t>、</a:t>
            </a:r>
            <a:r>
              <a:rPr altLang="zh-CN" b="1" dirty="0" sz="2000" lang="en-US">
                <a:latin typeface="华文中宋" pitchFamily="2" charset="-122"/>
                <a:ea typeface="华文中宋" pitchFamily="2" charset="-122"/>
                <a:cs typeface="Times New Roman" pitchFamily="18" charset="0"/>
              </a:rPr>
              <a:t>5</a:t>
            </a:r>
            <a:r>
              <a:rPr altLang="en-US" b="1" dirty="0" sz="2000" lang="zh-CN">
                <a:latin typeface="华文中宋" pitchFamily="2" charset="-122"/>
                <a:ea typeface="华文中宋" pitchFamily="2" charset="-122"/>
                <a:cs typeface="Times New Roman" pitchFamily="18" charset="0"/>
              </a:rPr>
              <a:t>、</a:t>
            </a:r>
            <a:r>
              <a:rPr altLang="zh-CN" b="1" dirty="0" sz="2000" lang="en-US">
                <a:latin typeface="华文中宋" pitchFamily="2" charset="-122"/>
                <a:ea typeface="华文中宋" pitchFamily="2" charset="-122"/>
                <a:cs typeface="Times New Roman" pitchFamily="18" charset="0"/>
              </a:rPr>
              <a:t>6</a:t>
            </a:r>
            <a:r>
              <a:rPr altLang="en-US" b="1" dirty="0" sz="2000" lang="zh-CN">
                <a:latin typeface="华文中宋" pitchFamily="2" charset="-122"/>
                <a:ea typeface="华文中宋" pitchFamily="2" charset="-122"/>
                <a:cs typeface="Times New Roman" pitchFamily="18" charset="0"/>
              </a:rPr>
              <a:t>段组成。使用流水线时，要等某种功能（如加法）操作都处理完毕后才能转换成另一种功能（如乘法）。</a:t>
            </a:r>
          </a:p>
          <a:p>
            <a:pPr eaLnBrk="0" hangingPunct="0"/>
            <a:r>
              <a:rPr altLang="en-US" b="1" dirty="0" sz="2000" lang="zh-CN">
                <a:latin typeface="华文中宋" pitchFamily="2" charset="-122"/>
                <a:ea typeface="华文中宋" pitchFamily="2" charset="-122"/>
                <a:cs typeface="Times New Roman" pitchFamily="18" charset="0"/>
              </a:rPr>
              <a:t>若要计算：</a:t>
            </a:r>
            <a:r>
              <a:rPr altLang="zh-CN" b="1" dirty="0" sz="2000" lang="en-US">
                <a:latin typeface="华文中宋" pitchFamily="2" charset="-122"/>
                <a:ea typeface="华文中宋" pitchFamily="2" charset="-122"/>
                <a:cs typeface="Times New Roman" pitchFamily="18" charset="0"/>
              </a:rPr>
              <a:t>A×B=</a:t>
            </a:r>
            <a:r>
              <a:rPr altLang="en-US" b="1" dirty="0" sz="2000" lang="zh-CN">
                <a:latin typeface="华文中宋" pitchFamily="2" charset="-122"/>
                <a:ea typeface="华文中宋" pitchFamily="2" charset="-122"/>
                <a:cs typeface="Times New Roman" pitchFamily="18" charset="0"/>
              </a:rPr>
              <a:t>（</a:t>
            </a:r>
            <a:r>
              <a:rPr altLang="zh-CN" b="1" dirty="0" sz="2000" lang="en-US">
                <a:latin typeface="华文中宋" pitchFamily="2" charset="-122"/>
                <a:ea typeface="华文中宋" pitchFamily="2" charset="-122"/>
                <a:cs typeface="Times New Roman" pitchFamily="18" charset="0"/>
              </a:rPr>
              <a:t>a1+b1</a:t>
            </a:r>
            <a:r>
              <a:rPr altLang="en-US" b="1" dirty="0" sz="2000" lang="zh-CN">
                <a:latin typeface="华文中宋" pitchFamily="2" charset="-122"/>
                <a:ea typeface="华文中宋" pitchFamily="2" charset="-122"/>
                <a:cs typeface="Times New Roman" pitchFamily="18" charset="0"/>
              </a:rPr>
              <a:t>）</a:t>
            </a:r>
            <a:r>
              <a:rPr altLang="zh-CN" b="1" dirty="0" sz="2000" lang="en-US">
                <a:latin typeface="华文中宋" pitchFamily="2" charset="-122"/>
                <a:ea typeface="华文中宋" pitchFamily="2" charset="-122"/>
                <a:cs typeface="Times New Roman" pitchFamily="18" charset="0"/>
              </a:rPr>
              <a:t>×</a:t>
            </a:r>
            <a:r>
              <a:rPr altLang="en-US" b="1" dirty="0" sz="2000" lang="zh-CN">
                <a:latin typeface="华文中宋" pitchFamily="2" charset="-122"/>
                <a:ea typeface="华文中宋" pitchFamily="2" charset="-122"/>
                <a:cs typeface="Times New Roman" pitchFamily="18" charset="0"/>
              </a:rPr>
              <a:t>（</a:t>
            </a:r>
            <a:r>
              <a:rPr altLang="zh-CN" b="1" dirty="0" sz="2000" lang="en-US">
                <a:latin typeface="华文中宋" pitchFamily="2" charset="-122"/>
                <a:ea typeface="华文中宋" pitchFamily="2" charset="-122"/>
                <a:cs typeface="Times New Roman" pitchFamily="18" charset="0"/>
              </a:rPr>
              <a:t>a2+b2</a:t>
            </a:r>
            <a:r>
              <a:rPr altLang="en-US" b="1" dirty="0" sz="2000" lang="zh-CN">
                <a:latin typeface="华文中宋" pitchFamily="2" charset="-122"/>
                <a:ea typeface="华文中宋" pitchFamily="2" charset="-122"/>
                <a:cs typeface="Times New Roman" pitchFamily="18" charset="0"/>
              </a:rPr>
              <a:t>）</a:t>
            </a:r>
            <a:r>
              <a:rPr altLang="zh-CN" b="1" dirty="0" sz="2000" lang="en-US">
                <a:latin typeface="华文中宋" pitchFamily="2" charset="-122"/>
                <a:ea typeface="华文中宋" pitchFamily="2" charset="-122"/>
                <a:cs typeface="Times New Roman" pitchFamily="18" charset="0"/>
              </a:rPr>
              <a:t>×</a:t>
            </a:r>
            <a:r>
              <a:rPr altLang="en-US" b="1" dirty="0" sz="2000" lang="zh-CN">
                <a:latin typeface="华文中宋" pitchFamily="2" charset="-122"/>
                <a:ea typeface="华文中宋" pitchFamily="2" charset="-122"/>
                <a:cs typeface="Times New Roman" pitchFamily="18" charset="0"/>
              </a:rPr>
              <a:t>（</a:t>
            </a:r>
            <a:r>
              <a:rPr altLang="zh-CN" b="1" dirty="0" sz="2000" lang="en-US">
                <a:latin typeface="华文中宋" pitchFamily="2" charset="-122"/>
                <a:ea typeface="华文中宋" pitchFamily="2" charset="-122"/>
                <a:cs typeface="Times New Roman" pitchFamily="18" charset="0"/>
              </a:rPr>
              <a:t>a3+b3</a:t>
            </a:r>
            <a:r>
              <a:rPr altLang="en-US" b="1" dirty="0" sz="2000" lang="zh-CN">
                <a:latin typeface="华文中宋" pitchFamily="2" charset="-122"/>
                <a:ea typeface="华文中宋" pitchFamily="2" charset="-122"/>
                <a:cs typeface="Times New Roman" pitchFamily="18" charset="0"/>
              </a:rPr>
              <a:t>）</a:t>
            </a:r>
          </a:p>
          <a:p>
            <a:pPr eaLnBrk="0" hangingPunct="0"/>
            <a:r>
              <a:rPr altLang="en-US" b="1" dirty="0" sz="2000" lang="zh-CN">
                <a:latin typeface="华文中宋" pitchFamily="2" charset="-122"/>
                <a:ea typeface="华文中宋" pitchFamily="2" charset="-122"/>
                <a:cs typeface="Times New Roman" pitchFamily="18" charset="0"/>
              </a:rPr>
              <a:t>问：（</a:t>
            </a:r>
            <a:r>
              <a:rPr altLang="zh-CN" b="1" dirty="0" sz="2000" lang="en-US">
                <a:latin typeface="华文中宋" pitchFamily="2" charset="-122"/>
                <a:ea typeface="华文中宋" pitchFamily="2" charset="-122"/>
                <a:cs typeface="Times New Roman" pitchFamily="18" charset="0"/>
              </a:rPr>
              <a:t>1</a:t>
            </a:r>
            <a:r>
              <a:rPr altLang="en-US" b="1" dirty="0" sz="2000" lang="zh-CN">
                <a:latin typeface="华文中宋" pitchFamily="2" charset="-122"/>
                <a:ea typeface="华文中宋" pitchFamily="2" charset="-122"/>
                <a:cs typeface="Times New Roman" pitchFamily="18" charset="0"/>
              </a:rPr>
              <a:t>）在上述流水方式下，完成</a:t>
            </a:r>
            <a:r>
              <a:rPr altLang="zh-CN" b="1" dirty="0" sz="2000" lang="en-US">
                <a:latin typeface="华文中宋" pitchFamily="2" charset="-122"/>
                <a:ea typeface="华文中宋" pitchFamily="2" charset="-122"/>
                <a:cs typeface="Times New Roman" pitchFamily="18" charset="0"/>
              </a:rPr>
              <a:t>A×B</a:t>
            </a:r>
            <a:r>
              <a:rPr altLang="en-US" b="1" dirty="0" sz="2000" lang="zh-CN">
                <a:latin typeface="华文中宋" pitchFamily="2" charset="-122"/>
                <a:ea typeface="华文中宋" pitchFamily="2" charset="-122"/>
                <a:cs typeface="Times New Roman" pitchFamily="18" charset="0"/>
              </a:rPr>
              <a:t>需多少时间？画出时空图并计算此流水线的使用效率和吞吐率。</a:t>
            </a:r>
          </a:p>
          <a:p>
            <a:pPr eaLnBrk="0" hangingPunct="0"/>
            <a:r>
              <a:rPr altLang="en-US" b="1" dirty="0" sz="2000" lang="zh-CN">
                <a:latin typeface="华文中宋" pitchFamily="2" charset="-122"/>
                <a:ea typeface="华文中宋" pitchFamily="2" charset="-122"/>
                <a:cs typeface="Times New Roman" pitchFamily="18" charset="0"/>
              </a:rPr>
              <a:t>（</a:t>
            </a:r>
            <a:r>
              <a:rPr altLang="zh-CN" b="1" dirty="0" sz="2000" lang="en-US">
                <a:latin typeface="华文中宋" pitchFamily="2" charset="-122"/>
                <a:ea typeface="华文中宋" pitchFamily="2" charset="-122"/>
                <a:cs typeface="Times New Roman" pitchFamily="18" charset="0"/>
              </a:rPr>
              <a:t>2</a:t>
            </a:r>
            <a:r>
              <a:rPr altLang="en-US" b="1" dirty="0" sz="2000" lang="zh-CN">
                <a:latin typeface="华文中宋" pitchFamily="2" charset="-122"/>
                <a:ea typeface="华文中宋" pitchFamily="2" charset="-122"/>
                <a:cs typeface="Times New Roman" pitchFamily="18" charset="0"/>
              </a:rPr>
              <a:t>）与顺序运算方式相比，加速比为多少？</a:t>
            </a:r>
          </a:p>
        </p:txBody>
      </p:sp>
      <p:grpSp>
        <p:nvGrpSpPr>
          <p:cNvPr id="224" name="Group 3"/>
          <p:cNvGrpSpPr/>
          <p:nvPr/>
        </p:nvGrpSpPr>
        <p:grpSpPr bwMode="auto">
          <a:xfrm>
            <a:off x="577850" y="4154488"/>
            <a:ext cx="7727950" cy="1592262"/>
            <a:chOff x="2340" y="3000"/>
            <a:chExt cx="6275" cy="1716"/>
          </a:xfrm>
        </p:grpSpPr>
        <p:sp>
          <p:nvSpPr>
            <p:cNvPr id="1049023" name="Line 4"/>
            <p:cNvSpPr>
              <a:spLocks noChangeShapeType="1"/>
            </p:cNvSpPr>
            <p:nvPr/>
          </p:nvSpPr>
          <p:spPr bwMode="auto">
            <a:xfrm flipV="1">
              <a:off x="5400" y="3000"/>
              <a:ext cx="0" cy="778"/>
            </a:xfrm>
            <a:prstGeom prst="line"/>
            <a:noFill/>
            <a:ln w="9525">
              <a:solidFill>
                <a:schemeClr val="tx1"/>
              </a:solidFill>
              <a:round/>
              <a:headEnd/>
              <a:tailEnd/>
            </a:ln>
          </p:spPr>
          <p:txBody>
            <a:bodyPr/>
            <a:p>
              <a:endParaRPr altLang="en-US" lang="zh-CN"/>
            </a:p>
          </p:txBody>
        </p:sp>
        <p:grpSp>
          <p:nvGrpSpPr>
            <p:cNvPr id="225" name="Group 5"/>
            <p:cNvGrpSpPr/>
            <p:nvPr/>
          </p:nvGrpSpPr>
          <p:grpSpPr bwMode="auto">
            <a:xfrm>
              <a:off x="2340" y="3000"/>
              <a:ext cx="6275" cy="1716"/>
              <a:chOff x="2051" y="3936"/>
              <a:chExt cx="6275" cy="1716"/>
            </a:xfrm>
          </p:grpSpPr>
          <p:sp>
            <p:nvSpPr>
              <p:cNvPr id="1049024" name="Rectangle 6"/>
              <p:cNvSpPr>
                <a:spLocks noChangeArrowheads="1"/>
              </p:cNvSpPr>
              <p:nvPr/>
            </p:nvSpPr>
            <p:spPr bwMode="auto">
              <a:xfrm>
                <a:off x="2553" y="4248"/>
                <a:ext cx="502" cy="1167"/>
              </a:xfrm>
              <a:prstGeom prst="rect"/>
              <a:noFill/>
              <a:ln w="9525">
                <a:solidFill>
                  <a:schemeClr val="tx1"/>
                </a:solidFill>
                <a:miter lim="800000"/>
                <a:headEnd/>
                <a:tailEnd/>
              </a:ln>
            </p:spPr>
            <p:txBody>
              <a:bodyPr/>
              <a:p>
                <a:r>
                  <a:rPr altLang="zh-CN" sz="2400" lang="en-US">
                    <a:latin typeface="Times New Roman" pitchFamily="18" charset="0"/>
                    <a:cs typeface="Times New Roman" pitchFamily="18" charset="0"/>
                  </a:rPr>
                  <a:t>1</a:t>
                </a:r>
                <a:endParaRPr altLang="zh-CN" sz="2400" lang="en-US">
                  <a:cs typeface="Times New Roman" pitchFamily="18" charset="0"/>
                </a:endParaRPr>
              </a:p>
            </p:txBody>
          </p:sp>
          <p:sp>
            <p:nvSpPr>
              <p:cNvPr id="1049025" name="Line 7"/>
              <p:cNvSpPr>
                <a:spLocks noChangeShapeType="1"/>
              </p:cNvSpPr>
              <p:nvPr/>
            </p:nvSpPr>
            <p:spPr bwMode="auto">
              <a:xfrm>
                <a:off x="2051" y="4872"/>
                <a:ext cx="502" cy="0"/>
              </a:xfrm>
              <a:prstGeom prst="line"/>
              <a:noFill/>
              <a:ln w="9525">
                <a:solidFill>
                  <a:schemeClr val="tx1"/>
                </a:solidFill>
                <a:round/>
                <a:headEnd/>
                <a:tailEnd type="triangle" w="med" len="med"/>
              </a:ln>
            </p:spPr>
            <p:txBody>
              <a:bodyPr/>
              <a:p>
                <a:endParaRPr altLang="en-US" lang="zh-CN"/>
              </a:p>
            </p:txBody>
          </p:sp>
          <p:sp>
            <p:nvSpPr>
              <p:cNvPr id="1049026" name="Rectangle 8"/>
              <p:cNvSpPr>
                <a:spLocks noChangeArrowheads="1"/>
              </p:cNvSpPr>
              <p:nvPr/>
            </p:nvSpPr>
            <p:spPr bwMode="auto">
              <a:xfrm>
                <a:off x="3557" y="4248"/>
                <a:ext cx="502" cy="1167"/>
              </a:xfrm>
              <a:prstGeom prst="rect"/>
              <a:noFill/>
              <a:ln w="9525">
                <a:solidFill>
                  <a:schemeClr val="tx1"/>
                </a:solidFill>
                <a:miter lim="800000"/>
                <a:headEnd/>
                <a:tailEnd/>
              </a:ln>
            </p:spPr>
            <p:txBody>
              <a:bodyPr/>
              <a:p>
                <a:r>
                  <a:rPr altLang="zh-CN" sz="2400" lang="en-US">
                    <a:latin typeface="Times New Roman" pitchFamily="18" charset="0"/>
                    <a:cs typeface="Times New Roman" pitchFamily="18" charset="0"/>
                  </a:rPr>
                  <a:t>2</a:t>
                </a:r>
                <a:endParaRPr altLang="zh-CN" sz="2400" lang="en-US">
                  <a:cs typeface="Times New Roman" pitchFamily="18" charset="0"/>
                </a:endParaRPr>
              </a:p>
            </p:txBody>
          </p:sp>
          <p:sp>
            <p:nvSpPr>
              <p:cNvPr id="1049027" name="Rectangle 9"/>
              <p:cNvSpPr>
                <a:spLocks noChangeArrowheads="1"/>
              </p:cNvSpPr>
              <p:nvPr/>
            </p:nvSpPr>
            <p:spPr bwMode="auto">
              <a:xfrm>
                <a:off x="4310" y="4248"/>
                <a:ext cx="502" cy="1167"/>
              </a:xfrm>
              <a:prstGeom prst="rect"/>
              <a:noFill/>
              <a:ln w="9525">
                <a:solidFill>
                  <a:schemeClr val="tx1"/>
                </a:solidFill>
                <a:miter lim="800000"/>
                <a:headEnd/>
                <a:tailEnd/>
              </a:ln>
            </p:spPr>
            <p:txBody>
              <a:bodyPr/>
              <a:p>
                <a:r>
                  <a:rPr altLang="zh-CN" sz="2400" lang="en-US">
                    <a:latin typeface="Times New Roman" pitchFamily="18" charset="0"/>
                    <a:cs typeface="Times New Roman" pitchFamily="18" charset="0"/>
                  </a:rPr>
                  <a:t>3</a:t>
                </a:r>
                <a:endParaRPr altLang="zh-CN" sz="2400" lang="en-US">
                  <a:cs typeface="Times New Roman" pitchFamily="18" charset="0"/>
                </a:endParaRPr>
              </a:p>
            </p:txBody>
          </p:sp>
          <p:sp>
            <p:nvSpPr>
              <p:cNvPr id="1049028" name="Rectangle 10"/>
              <p:cNvSpPr>
                <a:spLocks noChangeArrowheads="1"/>
              </p:cNvSpPr>
              <p:nvPr/>
            </p:nvSpPr>
            <p:spPr bwMode="auto">
              <a:xfrm>
                <a:off x="5314" y="4248"/>
                <a:ext cx="502" cy="1167"/>
              </a:xfrm>
              <a:prstGeom prst="rect"/>
              <a:noFill/>
              <a:ln w="9525">
                <a:solidFill>
                  <a:schemeClr val="tx1"/>
                </a:solidFill>
                <a:miter lim="800000"/>
                <a:headEnd/>
                <a:tailEnd/>
              </a:ln>
            </p:spPr>
            <p:txBody>
              <a:bodyPr/>
              <a:p>
                <a:r>
                  <a:rPr altLang="zh-CN" sz="2400" lang="en-US">
                    <a:latin typeface="Times New Roman" pitchFamily="18" charset="0"/>
                    <a:cs typeface="Times New Roman" pitchFamily="18" charset="0"/>
                  </a:rPr>
                  <a:t>4</a:t>
                </a:r>
                <a:endParaRPr altLang="zh-CN" sz="2400" lang="en-US">
                  <a:cs typeface="Times New Roman" pitchFamily="18" charset="0"/>
                </a:endParaRPr>
              </a:p>
            </p:txBody>
          </p:sp>
          <p:sp>
            <p:nvSpPr>
              <p:cNvPr id="1049029" name="Rectangle 11"/>
              <p:cNvSpPr>
                <a:spLocks noChangeArrowheads="1"/>
              </p:cNvSpPr>
              <p:nvPr/>
            </p:nvSpPr>
            <p:spPr bwMode="auto">
              <a:xfrm>
                <a:off x="6318" y="4248"/>
                <a:ext cx="502" cy="1167"/>
              </a:xfrm>
              <a:prstGeom prst="rect"/>
              <a:noFill/>
              <a:ln w="9525">
                <a:solidFill>
                  <a:schemeClr val="tx1"/>
                </a:solidFill>
                <a:miter lim="800000"/>
                <a:headEnd/>
                <a:tailEnd/>
              </a:ln>
            </p:spPr>
            <p:txBody>
              <a:bodyPr/>
              <a:p>
                <a:r>
                  <a:rPr altLang="zh-CN" sz="2400" lang="en-US">
                    <a:latin typeface="Times New Roman" pitchFamily="18" charset="0"/>
                    <a:cs typeface="Times New Roman" pitchFamily="18" charset="0"/>
                  </a:rPr>
                  <a:t>5</a:t>
                </a:r>
                <a:endParaRPr altLang="zh-CN" sz="2400" lang="en-US">
                  <a:cs typeface="Times New Roman" pitchFamily="18" charset="0"/>
                </a:endParaRPr>
              </a:p>
            </p:txBody>
          </p:sp>
          <p:sp>
            <p:nvSpPr>
              <p:cNvPr id="1049030" name="Rectangle 12"/>
              <p:cNvSpPr>
                <a:spLocks noChangeArrowheads="1"/>
              </p:cNvSpPr>
              <p:nvPr/>
            </p:nvSpPr>
            <p:spPr bwMode="auto">
              <a:xfrm>
                <a:off x="7322" y="4248"/>
                <a:ext cx="502" cy="1167"/>
              </a:xfrm>
              <a:prstGeom prst="rect"/>
              <a:noFill/>
              <a:ln w="9525">
                <a:solidFill>
                  <a:schemeClr val="tx1"/>
                </a:solidFill>
                <a:miter lim="800000"/>
                <a:headEnd/>
                <a:tailEnd/>
              </a:ln>
            </p:spPr>
            <p:txBody>
              <a:bodyPr/>
              <a:p>
                <a:r>
                  <a:rPr altLang="zh-CN" sz="2400" lang="en-US">
                    <a:latin typeface="Times New Roman" pitchFamily="18" charset="0"/>
                    <a:cs typeface="Times New Roman" pitchFamily="18" charset="0"/>
                  </a:rPr>
                  <a:t>6</a:t>
                </a:r>
                <a:endParaRPr altLang="zh-CN" sz="2400" lang="en-US">
                  <a:cs typeface="Times New Roman" pitchFamily="18" charset="0"/>
                </a:endParaRPr>
              </a:p>
            </p:txBody>
          </p:sp>
          <p:sp>
            <p:nvSpPr>
              <p:cNvPr id="1049031" name="Line 13"/>
              <p:cNvSpPr>
                <a:spLocks noChangeShapeType="1"/>
              </p:cNvSpPr>
              <p:nvPr/>
            </p:nvSpPr>
            <p:spPr bwMode="auto">
              <a:xfrm>
                <a:off x="3055" y="4560"/>
                <a:ext cx="502" cy="0"/>
              </a:xfrm>
              <a:prstGeom prst="line"/>
              <a:noFill/>
              <a:ln w="9525">
                <a:solidFill>
                  <a:schemeClr val="tx1"/>
                </a:solidFill>
                <a:round/>
                <a:headEnd/>
                <a:tailEnd type="triangle" w="med" len="med"/>
              </a:ln>
            </p:spPr>
            <p:txBody>
              <a:bodyPr/>
              <a:p>
                <a:endParaRPr altLang="en-US" lang="zh-CN"/>
              </a:p>
            </p:txBody>
          </p:sp>
          <p:sp>
            <p:nvSpPr>
              <p:cNvPr id="1049032" name="Line 14"/>
              <p:cNvSpPr>
                <a:spLocks noChangeShapeType="1"/>
              </p:cNvSpPr>
              <p:nvPr/>
            </p:nvSpPr>
            <p:spPr bwMode="auto">
              <a:xfrm>
                <a:off x="4059" y="4560"/>
                <a:ext cx="251" cy="0"/>
              </a:xfrm>
              <a:prstGeom prst="line"/>
              <a:noFill/>
              <a:ln w="9525">
                <a:solidFill>
                  <a:schemeClr val="tx1"/>
                </a:solidFill>
                <a:round/>
                <a:headEnd/>
                <a:tailEnd type="triangle" w="med" len="med"/>
              </a:ln>
            </p:spPr>
            <p:txBody>
              <a:bodyPr/>
              <a:p>
                <a:endParaRPr altLang="en-US" lang="zh-CN"/>
              </a:p>
            </p:txBody>
          </p:sp>
          <p:sp>
            <p:nvSpPr>
              <p:cNvPr id="1049033" name="Line 15"/>
              <p:cNvSpPr>
                <a:spLocks noChangeShapeType="1"/>
              </p:cNvSpPr>
              <p:nvPr/>
            </p:nvSpPr>
            <p:spPr bwMode="auto">
              <a:xfrm>
                <a:off x="5816" y="4872"/>
                <a:ext cx="502" cy="0"/>
              </a:xfrm>
              <a:prstGeom prst="line"/>
              <a:noFill/>
              <a:ln w="9525">
                <a:solidFill>
                  <a:schemeClr val="tx1"/>
                </a:solidFill>
                <a:round/>
                <a:headEnd/>
                <a:tailEnd type="triangle" w="med" len="med"/>
              </a:ln>
            </p:spPr>
            <p:txBody>
              <a:bodyPr/>
              <a:p>
                <a:endParaRPr altLang="en-US" lang="zh-CN"/>
              </a:p>
            </p:txBody>
          </p:sp>
          <p:sp>
            <p:nvSpPr>
              <p:cNvPr id="1049034" name="Line 16"/>
              <p:cNvSpPr>
                <a:spLocks noChangeShapeType="1"/>
              </p:cNvSpPr>
              <p:nvPr/>
            </p:nvSpPr>
            <p:spPr bwMode="auto">
              <a:xfrm>
                <a:off x="6820" y="4872"/>
                <a:ext cx="502" cy="0"/>
              </a:xfrm>
              <a:prstGeom prst="line"/>
              <a:noFill/>
              <a:ln w="9525">
                <a:solidFill>
                  <a:schemeClr val="tx1"/>
                </a:solidFill>
                <a:round/>
                <a:headEnd/>
                <a:tailEnd type="triangle" w="med" len="med"/>
              </a:ln>
            </p:spPr>
            <p:txBody>
              <a:bodyPr/>
              <a:p>
                <a:endParaRPr altLang="en-US" lang="zh-CN"/>
              </a:p>
            </p:txBody>
          </p:sp>
          <p:sp>
            <p:nvSpPr>
              <p:cNvPr id="1049035" name="Line 17"/>
              <p:cNvSpPr>
                <a:spLocks noChangeShapeType="1"/>
              </p:cNvSpPr>
              <p:nvPr/>
            </p:nvSpPr>
            <p:spPr bwMode="auto">
              <a:xfrm>
                <a:off x="7824" y="4716"/>
                <a:ext cx="502" cy="0"/>
              </a:xfrm>
              <a:prstGeom prst="line"/>
              <a:noFill/>
              <a:ln w="9525">
                <a:solidFill>
                  <a:schemeClr val="tx1"/>
                </a:solidFill>
                <a:round/>
                <a:headEnd/>
                <a:tailEnd type="triangle" w="med" len="med"/>
              </a:ln>
            </p:spPr>
            <p:txBody>
              <a:bodyPr/>
              <a:p>
                <a:endParaRPr altLang="en-US" lang="zh-CN"/>
              </a:p>
            </p:txBody>
          </p:sp>
          <p:sp>
            <p:nvSpPr>
              <p:cNvPr id="1049036" name="Line 18"/>
              <p:cNvSpPr>
                <a:spLocks noChangeShapeType="1"/>
              </p:cNvSpPr>
              <p:nvPr/>
            </p:nvSpPr>
            <p:spPr bwMode="auto">
              <a:xfrm>
                <a:off x="3055" y="4872"/>
                <a:ext cx="251" cy="0"/>
              </a:xfrm>
              <a:prstGeom prst="line"/>
              <a:noFill/>
              <a:ln w="9525">
                <a:solidFill>
                  <a:schemeClr val="tx1"/>
                </a:solidFill>
                <a:round/>
                <a:headEnd/>
                <a:tailEnd/>
              </a:ln>
            </p:spPr>
            <p:txBody>
              <a:bodyPr/>
              <a:p>
                <a:endParaRPr altLang="en-US" lang="zh-CN"/>
              </a:p>
            </p:txBody>
          </p:sp>
          <p:sp>
            <p:nvSpPr>
              <p:cNvPr id="1049037" name="Line 19"/>
              <p:cNvSpPr>
                <a:spLocks noChangeShapeType="1"/>
              </p:cNvSpPr>
              <p:nvPr/>
            </p:nvSpPr>
            <p:spPr bwMode="auto">
              <a:xfrm>
                <a:off x="3306" y="4872"/>
                <a:ext cx="0" cy="778"/>
              </a:xfrm>
              <a:prstGeom prst="line"/>
              <a:noFill/>
              <a:ln w="9525">
                <a:solidFill>
                  <a:schemeClr val="tx1"/>
                </a:solidFill>
                <a:round/>
                <a:headEnd/>
                <a:tailEnd/>
              </a:ln>
            </p:spPr>
            <p:txBody>
              <a:bodyPr/>
              <a:p>
                <a:endParaRPr altLang="en-US" lang="zh-CN"/>
              </a:p>
            </p:txBody>
          </p:sp>
          <p:sp>
            <p:nvSpPr>
              <p:cNvPr id="1049038" name="Line 20"/>
              <p:cNvSpPr>
                <a:spLocks noChangeShapeType="1"/>
              </p:cNvSpPr>
              <p:nvPr/>
            </p:nvSpPr>
            <p:spPr bwMode="auto">
              <a:xfrm>
                <a:off x="3306" y="5652"/>
                <a:ext cx="1757" cy="0"/>
              </a:xfrm>
              <a:prstGeom prst="line"/>
              <a:noFill/>
              <a:ln w="9525">
                <a:solidFill>
                  <a:schemeClr val="tx1"/>
                </a:solidFill>
                <a:round/>
                <a:headEnd/>
                <a:tailEnd/>
              </a:ln>
            </p:spPr>
            <p:txBody>
              <a:bodyPr/>
              <a:p>
                <a:endParaRPr altLang="en-US" lang="zh-CN"/>
              </a:p>
            </p:txBody>
          </p:sp>
          <p:sp>
            <p:nvSpPr>
              <p:cNvPr id="1049039" name="Line 21"/>
              <p:cNvSpPr>
                <a:spLocks noChangeShapeType="1"/>
              </p:cNvSpPr>
              <p:nvPr/>
            </p:nvSpPr>
            <p:spPr bwMode="auto">
              <a:xfrm flipV="1">
                <a:off x="5063" y="4872"/>
                <a:ext cx="0" cy="778"/>
              </a:xfrm>
              <a:prstGeom prst="line"/>
              <a:noFill/>
              <a:ln w="9525">
                <a:solidFill>
                  <a:schemeClr val="tx1"/>
                </a:solidFill>
                <a:round/>
                <a:headEnd/>
                <a:tailEnd/>
              </a:ln>
            </p:spPr>
            <p:txBody>
              <a:bodyPr/>
              <a:p>
                <a:endParaRPr altLang="en-US" lang="zh-CN"/>
              </a:p>
            </p:txBody>
          </p:sp>
          <p:sp>
            <p:nvSpPr>
              <p:cNvPr id="1049040" name="Line 22"/>
              <p:cNvSpPr>
                <a:spLocks noChangeShapeType="1"/>
              </p:cNvSpPr>
              <p:nvPr/>
            </p:nvSpPr>
            <p:spPr bwMode="auto">
              <a:xfrm>
                <a:off x="5063" y="4872"/>
                <a:ext cx="251" cy="0"/>
              </a:xfrm>
              <a:prstGeom prst="line"/>
              <a:noFill/>
              <a:ln w="9525">
                <a:solidFill>
                  <a:schemeClr val="tx1"/>
                </a:solidFill>
                <a:round/>
                <a:headEnd/>
                <a:tailEnd type="triangle" w="med" len="med"/>
              </a:ln>
            </p:spPr>
            <p:txBody>
              <a:bodyPr/>
              <a:p>
                <a:endParaRPr altLang="en-US" lang="zh-CN"/>
              </a:p>
            </p:txBody>
          </p:sp>
          <p:sp>
            <p:nvSpPr>
              <p:cNvPr id="1049041" name="Line 23"/>
              <p:cNvSpPr>
                <a:spLocks noChangeShapeType="1"/>
              </p:cNvSpPr>
              <p:nvPr/>
            </p:nvSpPr>
            <p:spPr bwMode="auto">
              <a:xfrm>
                <a:off x="4812" y="4716"/>
                <a:ext cx="251" cy="0"/>
              </a:xfrm>
              <a:prstGeom prst="line"/>
              <a:noFill/>
              <a:ln w="9525">
                <a:solidFill>
                  <a:schemeClr val="tx1"/>
                </a:solidFill>
                <a:round/>
                <a:headEnd/>
                <a:tailEnd/>
              </a:ln>
            </p:spPr>
            <p:txBody>
              <a:bodyPr/>
              <a:p>
                <a:endParaRPr altLang="en-US" lang="zh-CN"/>
              </a:p>
            </p:txBody>
          </p:sp>
          <p:sp>
            <p:nvSpPr>
              <p:cNvPr id="1049042" name="Line 24"/>
              <p:cNvSpPr>
                <a:spLocks noChangeShapeType="1"/>
              </p:cNvSpPr>
              <p:nvPr/>
            </p:nvSpPr>
            <p:spPr bwMode="auto">
              <a:xfrm>
                <a:off x="5063" y="3936"/>
                <a:ext cx="2008" cy="0"/>
              </a:xfrm>
              <a:prstGeom prst="line"/>
              <a:noFill/>
              <a:ln w="9525">
                <a:solidFill>
                  <a:schemeClr val="tx1"/>
                </a:solidFill>
                <a:round/>
                <a:headEnd/>
                <a:tailEnd/>
              </a:ln>
            </p:spPr>
            <p:txBody>
              <a:bodyPr/>
              <a:p>
                <a:endParaRPr altLang="en-US" lang="zh-CN"/>
              </a:p>
            </p:txBody>
          </p:sp>
          <p:sp>
            <p:nvSpPr>
              <p:cNvPr id="1049043" name="Line 25"/>
              <p:cNvSpPr>
                <a:spLocks noChangeShapeType="1"/>
              </p:cNvSpPr>
              <p:nvPr/>
            </p:nvSpPr>
            <p:spPr bwMode="auto">
              <a:xfrm>
                <a:off x="7071" y="3936"/>
                <a:ext cx="0" cy="778"/>
              </a:xfrm>
              <a:prstGeom prst="line"/>
              <a:noFill/>
              <a:ln w="9525">
                <a:solidFill>
                  <a:schemeClr val="tx1"/>
                </a:solidFill>
                <a:round/>
                <a:headEnd/>
                <a:tailEnd/>
              </a:ln>
            </p:spPr>
            <p:txBody>
              <a:bodyPr/>
              <a:p>
                <a:endParaRPr altLang="en-US" lang="zh-CN"/>
              </a:p>
            </p:txBody>
          </p:sp>
          <p:sp>
            <p:nvSpPr>
              <p:cNvPr id="1049044" name="Line 26"/>
              <p:cNvSpPr>
                <a:spLocks noChangeShapeType="1"/>
              </p:cNvSpPr>
              <p:nvPr/>
            </p:nvSpPr>
            <p:spPr bwMode="auto">
              <a:xfrm>
                <a:off x="7071" y="4716"/>
                <a:ext cx="251" cy="0"/>
              </a:xfrm>
              <a:prstGeom prst="line"/>
              <a:noFill/>
              <a:ln w="9525">
                <a:solidFill>
                  <a:schemeClr val="tx1"/>
                </a:solidFill>
                <a:round/>
                <a:headEnd/>
                <a:tailEnd type="triangle" w="med" len="med"/>
              </a:ln>
            </p:spPr>
            <p:txBody>
              <a:bodyPr/>
              <a:p>
                <a:endParaRPr altLang="en-US" lang="zh-CN"/>
              </a:p>
            </p:txBody>
          </p:sp>
        </p:grpSp>
      </p:grpSp>
      <p:sp>
        <p:nvSpPr>
          <p:cNvPr id="1049045" name="Rectangle 27"/>
          <p:cNvSpPr>
            <a:spLocks noChangeArrowheads="1"/>
          </p:cNvSpPr>
          <p:nvPr/>
        </p:nvSpPr>
        <p:spPr bwMode="auto">
          <a:xfrm>
            <a:off x="836613" y="3887311"/>
            <a:ext cx="7127875" cy="2098041"/>
          </a:xfrm>
          <a:prstGeom prst="rect"/>
          <a:noFill/>
          <a:ln w="9525">
            <a:noFill/>
            <a:miter lim="800000"/>
            <a:headEnd/>
            <a:tailEnd/>
          </a:ln>
        </p:spPr>
        <p:txBody>
          <a:bodyPr anchor="ctr">
            <a:spAutoFit/>
          </a:bodyPr>
          <a:p>
            <a:endParaRPr altLang="zh-CN" sz="1000" lang="en-US">
              <a:latin typeface="Times New Roman" pitchFamily="18" charset="0"/>
              <a:cs typeface="Times New Roman" pitchFamily="18" charset="0"/>
            </a:endParaRPr>
          </a:p>
          <a:p>
            <a:pPr eaLnBrk="0" hangingPunct="0"/>
            <a:r>
              <a:rPr altLang="zh-CN" b="1" sz="1000" lang="en-US">
                <a:latin typeface="Times New Roman" pitchFamily="18" charset="0"/>
                <a:cs typeface="Times New Roman" pitchFamily="18" charset="0"/>
              </a:rPr>
              <a:t>        </a:t>
            </a:r>
            <a:r>
              <a:rPr altLang="zh-CN" b="1" lang="en-US">
                <a:latin typeface="Times New Roman" pitchFamily="18" charset="0"/>
                <a:cs typeface="Times New Roman" pitchFamily="18" charset="0"/>
              </a:rPr>
              <a:t>τ                τ              τ</a:t>
            </a:r>
          </a:p>
          <a:p>
            <a:pPr eaLnBrk="0" hangingPunct="0"/>
            <a:endParaRPr altLang="zh-CN" b="1" lang="en-US">
              <a:latin typeface="Times New Roman" pitchFamily="18" charset="0"/>
              <a:cs typeface="Times New Roman" pitchFamily="18" charset="0"/>
            </a:endParaRPr>
          </a:p>
          <a:p>
            <a:pPr eaLnBrk="0" hangingPunct="0"/>
            <a:endParaRPr altLang="zh-CN" lang="en-US">
              <a:latin typeface="Times New Roman" pitchFamily="18" charset="0"/>
              <a:cs typeface="Times New Roman" pitchFamily="18" charset="0"/>
            </a:endParaRPr>
          </a:p>
          <a:p>
            <a:pPr eaLnBrk="0" hangingPunct="0"/>
            <a:endParaRPr altLang="zh-CN" lang="en-US">
              <a:latin typeface="Times New Roman" pitchFamily="18" charset="0"/>
              <a:cs typeface="Times New Roman" pitchFamily="18" charset="0"/>
            </a:endParaRPr>
          </a:p>
          <a:p>
            <a:pPr eaLnBrk="0" hangingPunct="0"/>
            <a:endParaRPr altLang="zh-CN" lang="en-US">
              <a:latin typeface="Garamond" pitchFamily="18" charset="0"/>
              <a:cs typeface="Times New Roman" pitchFamily="18" charset="0"/>
            </a:endParaRPr>
          </a:p>
          <a:p>
            <a:pPr eaLnBrk="0" hangingPunct="0"/>
            <a:r>
              <a:rPr altLang="zh-CN" b="1" lang="en-US">
                <a:latin typeface="Times New Roman" pitchFamily="18" charset="0"/>
                <a:cs typeface="Times New Roman" pitchFamily="18" charset="0"/>
              </a:rPr>
              <a:t>                                                              τ                     τ                  2τ</a:t>
            </a:r>
            <a:endParaRPr altLang="zh-CN" b="1" lang="en-US">
              <a:latin typeface="Garamond" pitchFamily="18" charset="0"/>
              <a:cs typeface="Times New Roman" pitchFamily="18" charset="0"/>
            </a:endParaRPr>
          </a:p>
          <a:p>
            <a:pPr eaLnBrk="0" hangingPunct="0"/>
            <a:endParaRPr altLang="zh-CN" lang="en-US">
              <a:cs typeface="Times New Roman" pitchFamily="18" charset="0"/>
            </a:endParaRPr>
          </a:p>
        </p:txBody>
      </p:sp>
      <p:sp>
        <p:nvSpPr>
          <p:cNvPr id="1049046" name="Text Box 2"/>
          <p:cNvSpPr txBox="1">
            <a:spLocks noChangeArrowheads="1"/>
          </p:cNvSpPr>
          <p:nvPr/>
        </p:nvSpPr>
        <p:spPr bwMode="auto">
          <a:xfrm>
            <a:off x="2590800" y="242888"/>
            <a:ext cx="3429000" cy="519112"/>
          </a:xfrm>
          <a:prstGeom prst="rect"/>
          <a:noFill/>
          <a:ln w="9525">
            <a:noFill/>
            <a:miter lim="800000"/>
            <a:headEnd/>
            <a:tailEnd/>
          </a:ln>
        </p:spPr>
        <p:txBody>
          <a:bodyPr>
            <a:spAutoFit/>
          </a:bodyPr>
          <a:p>
            <a:pPr algn="ctr"/>
            <a:r>
              <a:rPr altLang="en-US" b="1" sz="2800" kumimoji="1" lang="zh-CN">
                <a:solidFill>
                  <a:srgbClr val="0070C0"/>
                </a:solidFill>
                <a:latin typeface="华文中宋" pitchFamily="2" charset="-122"/>
                <a:ea typeface="华文中宋" pitchFamily="2" charset="-122"/>
              </a:rPr>
              <a:t>第四章  流水线技术</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 presetSubtype="10">
                                  <p:stCondLst>
                                    <p:cond delay="0"/>
                                  </p:stCondLst>
                                  <p:childTnLst>
                                    <p:set>
                                      <p:cBhvr>
                                        <p:cTn dur="1" fill="hold" id="6">
                                          <p:stCondLst>
                                            <p:cond delay="0"/>
                                          </p:stCondLst>
                                        </p:cTn>
                                        <p:tgtEl>
                                          <p:spTgt spid="1049022"/>
                                        </p:tgtEl>
                                        <p:attrNameLst>
                                          <p:attrName>style.visibility</p:attrName>
                                        </p:attrNameLst>
                                      </p:cBhvr>
                                      <p:to>
                                        <p:strVal val="visible"/>
                                      </p:to>
                                    </p:set>
                                    <p:animEffect transition="in" filter="checkerboard(across)">
                                      <p:cBhvr>
                                        <p:cTn dur="500" id="7"/>
                                        <p:tgtEl>
                                          <p:spTgt spid="1049022"/>
                                        </p:tgtEl>
                                      </p:cBhvr>
                                    </p:animEffect>
                                  </p:childTnLst>
                                </p:cTn>
                              </p:par>
                              <p:par>
                                <p:cTn fill="hold" id="8" nodeType="withEffect" presetClass="entr" presetID="5" presetSubtype="10">
                                  <p:stCondLst>
                                    <p:cond delay="0"/>
                                  </p:stCondLst>
                                  <p:childTnLst>
                                    <p:set>
                                      <p:cBhvr>
                                        <p:cTn dur="1" fill="hold" id="9">
                                          <p:stCondLst>
                                            <p:cond delay="0"/>
                                          </p:stCondLst>
                                        </p:cTn>
                                        <p:tgtEl>
                                          <p:spTgt spid="224"/>
                                        </p:tgtEl>
                                        <p:attrNameLst>
                                          <p:attrName>style.visibility</p:attrName>
                                        </p:attrNameLst>
                                      </p:cBhvr>
                                      <p:to>
                                        <p:strVal val="visible"/>
                                      </p:to>
                                    </p:set>
                                    <p:animEffect transition="in" filter="checkerboard(across)">
                                      <p:cBhvr>
                                        <p:cTn dur="500" id="10"/>
                                        <p:tgtEl>
                                          <p:spTgt spid="224"/>
                                        </p:tgtEl>
                                      </p:cBhvr>
                                    </p:animEffect>
                                  </p:childTnLst>
                                </p:cTn>
                              </p:par>
                              <p:par>
                                <p:cTn fill="hold" grpId="0" id="11" nodeType="withEffect" presetClass="entr" presetID="5" presetSubtype="10">
                                  <p:stCondLst>
                                    <p:cond delay="0"/>
                                  </p:stCondLst>
                                  <p:childTnLst>
                                    <p:set>
                                      <p:cBhvr>
                                        <p:cTn dur="1" fill="hold" id="12">
                                          <p:stCondLst>
                                            <p:cond delay="0"/>
                                          </p:stCondLst>
                                        </p:cTn>
                                        <p:tgtEl>
                                          <p:spTgt spid="1049045"/>
                                        </p:tgtEl>
                                        <p:attrNameLst>
                                          <p:attrName>style.visibility</p:attrName>
                                        </p:attrNameLst>
                                      </p:cBhvr>
                                      <p:to>
                                        <p:strVal val="visible"/>
                                      </p:to>
                                    </p:set>
                                    <p:animEffect transition="in" filter="checkerboard(across)">
                                      <p:cBhvr>
                                        <p:cTn dur="500" id="13"/>
                                        <p:tgtEl>
                                          <p:spTgt spid="1049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2" grpId="0"/>
      <p:bldP spid="10490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grpSp>
        <p:nvGrpSpPr>
          <p:cNvPr id="72" name="Group 48"/>
          <p:cNvGrpSpPr/>
          <p:nvPr/>
        </p:nvGrpSpPr>
        <p:grpSpPr bwMode="auto">
          <a:xfrm>
            <a:off x="2239989" y="276983"/>
            <a:ext cx="3489325" cy="1752600"/>
            <a:chOff x="2496" y="3024"/>
            <a:chExt cx="2016" cy="1056"/>
          </a:xfrm>
        </p:grpSpPr>
        <p:sp>
          <p:nvSpPr>
            <p:cNvPr id="1048604" name="Oval 49"/>
            <p:cNvSpPr>
              <a:spLocks noChangeArrowheads="1"/>
            </p:cNvSpPr>
            <p:nvPr/>
          </p:nvSpPr>
          <p:spPr bwMode="auto">
            <a:xfrm>
              <a:off x="2496" y="3408"/>
              <a:ext cx="432" cy="672"/>
            </a:xfrm>
            <a:prstGeom prst="ellipse"/>
            <a:noFill/>
            <a:ln w="9525">
              <a:solidFill>
                <a:schemeClr val="hlink"/>
              </a:solidFill>
              <a:round/>
              <a:headEnd/>
              <a:tailEnd/>
            </a:ln>
          </p:spPr>
          <p:txBody>
            <a:bodyPr anchor="ctr" wrap="none"/>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altLang="zh-CN" b="0" sz="2400" kumimoji="1" lang="zh-CN">
                <a:solidFill>
                  <a:schemeClr val="hlink"/>
                </a:solidFill>
                <a:latin typeface="华文中宋" panose="02010600040101010101" pitchFamily="2" charset="-122"/>
                <a:ea typeface="华文中宋" panose="02010600040101010101" pitchFamily="2" charset="-122"/>
              </a:endParaRPr>
            </a:p>
          </p:txBody>
        </p:sp>
        <p:sp>
          <p:nvSpPr>
            <p:cNvPr id="1048605" name="AutoShape 50"/>
            <p:cNvSpPr>
              <a:spLocks noChangeArrowheads="1"/>
            </p:cNvSpPr>
            <p:nvPr/>
          </p:nvSpPr>
          <p:spPr bwMode="auto">
            <a:xfrm>
              <a:off x="2832" y="3024"/>
              <a:ext cx="1680" cy="624"/>
            </a:xfrm>
            <a:prstGeom prst="wedgeEllipseCallout">
              <a:avLst>
                <a:gd name="adj1" fmla="val -44287"/>
                <a:gd name="adj2" fmla="val 51602"/>
              </a:avLst>
            </a:prstGeom>
            <a:solidFill>
              <a:schemeClr val="accent1"/>
            </a:solidFill>
            <a:ln w="9525">
              <a:solidFill>
                <a:schemeClr val="tx1"/>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altLang="en-US" dirty="0" kumimoji="1" lang="zh-CN">
                  <a:solidFill>
                    <a:schemeClr val="bg2"/>
                  </a:solidFill>
                  <a:latin typeface="华文中宋" panose="02010600040101010101" pitchFamily="2" charset="-122"/>
                  <a:ea typeface="华文中宋" panose="02010600040101010101" pitchFamily="2" charset="-122"/>
                </a:rPr>
                <a:t>第</a:t>
              </a:r>
              <a:r>
                <a:rPr altLang="zh-CN" dirty="0" kumimoji="1" lang="en-US" err="1">
                  <a:solidFill>
                    <a:schemeClr val="bg2"/>
                  </a:solidFill>
                  <a:latin typeface="华文中宋" panose="02010600040101010101" pitchFamily="2" charset="-122"/>
                  <a:ea typeface="华文中宋" panose="02010600040101010101" pitchFamily="2" charset="-122"/>
                </a:rPr>
                <a:t>i</a:t>
              </a:r>
              <a:r>
                <a:rPr altLang="en-US" dirty="0" kumimoji="1" lang="zh-CN">
                  <a:solidFill>
                    <a:schemeClr val="bg2"/>
                  </a:solidFill>
                  <a:latin typeface="华文中宋" panose="02010600040101010101" pitchFamily="2" charset="-122"/>
                  <a:ea typeface="华文中宋" panose="02010600040101010101" pitchFamily="2" charset="-122"/>
                </a:rPr>
                <a:t>类指令在总程序中占的比例</a:t>
              </a:r>
            </a:p>
          </p:txBody>
        </p:sp>
      </p:grpSp>
      <p:grpSp>
        <p:nvGrpSpPr>
          <p:cNvPr id="73" name="组合 38"/>
          <p:cNvGrpSpPr/>
          <p:nvPr/>
        </p:nvGrpSpPr>
        <p:grpSpPr>
          <a:xfrm>
            <a:off x="467544" y="980728"/>
            <a:ext cx="5079207" cy="879475"/>
            <a:chOff x="516533" y="1564432"/>
            <a:chExt cx="5079207" cy="879475"/>
          </a:xfrm>
        </p:grpSpPr>
        <p:sp>
          <p:nvSpPr>
            <p:cNvPr id="1048606" name="Text Box 43"/>
            <p:cNvSpPr txBox="1">
              <a:spLocks noChangeArrowheads="1"/>
            </p:cNvSpPr>
            <p:nvPr/>
          </p:nvSpPr>
          <p:spPr bwMode="auto">
            <a:xfrm>
              <a:off x="920552" y="1793032"/>
              <a:ext cx="4675188" cy="421640"/>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dirty="0" kumimoji="1" lang="en-US">
                  <a:latin typeface="华文中宋" panose="02010600040101010101" pitchFamily="2" charset="-122"/>
                  <a:ea typeface="华文中宋" panose="02010600040101010101" pitchFamily="2" charset="-122"/>
                </a:rPr>
                <a:t>=∑</a:t>
              </a:r>
              <a:r>
                <a:rPr altLang="en-US" dirty="0" kumimoji="1" lang="zh-CN">
                  <a:latin typeface="华文中宋" panose="02010600040101010101" pitchFamily="2" charset="-122"/>
                  <a:ea typeface="华文中宋" panose="02010600040101010101" pitchFamily="2" charset="-122"/>
                </a:rPr>
                <a:t>（</a:t>
              </a:r>
              <a:r>
                <a:rPr altLang="zh-CN" dirty="0" kumimoji="1" lang="en-US" err="1">
                  <a:latin typeface="华文中宋" panose="02010600040101010101" pitchFamily="2" charset="-122"/>
                  <a:ea typeface="华文中宋" panose="02010600040101010101" pitchFamily="2" charset="-122"/>
                </a:rPr>
                <a:t>CPI</a:t>
              </a:r>
              <a:r>
                <a:rPr altLang="zh-CN" baseline="-25000" dirty="0" kumimoji="1" lang="en-US" err="1">
                  <a:latin typeface="华文中宋" panose="02010600040101010101" pitchFamily="2" charset="-122"/>
                  <a:ea typeface="华文中宋" panose="02010600040101010101" pitchFamily="2" charset="-122"/>
                </a:rPr>
                <a:t>i</a:t>
              </a:r>
              <a:r>
                <a:rPr altLang="zh-CN" dirty="0" kumimoji="1" lang="en-US">
                  <a:latin typeface="华文中宋" panose="02010600040101010101" pitchFamily="2" charset="-122"/>
                  <a:ea typeface="华文中宋" panose="02010600040101010101" pitchFamily="2" charset="-122"/>
                </a:rPr>
                <a:t>×           </a:t>
              </a:r>
              <a:r>
                <a:rPr altLang="en-US" dirty="0" kumimoji="1" lang="zh-CN">
                  <a:latin typeface="华文中宋" panose="02010600040101010101" pitchFamily="2" charset="-122"/>
                  <a:ea typeface="华文中宋" panose="02010600040101010101" pitchFamily="2" charset="-122"/>
                </a:rPr>
                <a:t>）</a:t>
              </a:r>
            </a:p>
          </p:txBody>
        </p:sp>
        <p:grpSp>
          <p:nvGrpSpPr>
            <p:cNvPr id="74" name="组合 37"/>
            <p:cNvGrpSpPr/>
            <p:nvPr/>
          </p:nvGrpSpPr>
          <p:grpSpPr>
            <a:xfrm>
              <a:off x="516533" y="1564432"/>
              <a:ext cx="2613819" cy="879475"/>
              <a:chOff x="516533" y="1564432"/>
              <a:chExt cx="2613819" cy="879475"/>
            </a:xfrm>
          </p:grpSpPr>
          <p:grpSp>
            <p:nvGrpSpPr>
              <p:cNvPr id="75" name="Group 52"/>
              <p:cNvGrpSpPr/>
              <p:nvPr/>
            </p:nvGrpSpPr>
            <p:grpSpPr bwMode="auto">
              <a:xfrm>
                <a:off x="1103115" y="1564432"/>
                <a:ext cx="2027237" cy="879475"/>
                <a:chOff x="739" y="3456"/>
                <a:chExt cx="1277" cy="554"/>
              </a:xfrm>
            </p:grpSpPr>
            <p:sp>
              <p:nvSpPr>
                <p:cNvPr id="1048607" name="Line 41"/>
                <p:cNvSpPr>
                  <a:spLocks noChangeShapeType="1"/>
                </p:cNvSpPr>
                <p:nvPr/>
              </p:nvSpPr>
              <p:spPr bwMode="auto">
                <a:xfrm>
                  <a:off x="1536" y="3744"/>
                  <a:ext cx="414" cy="0"/>
                </a:xfrm>
                <a:prstGeom prst="line"/>
                <a:noFill/>
                <a:ln w="9525">
                  <a:solidFill>
                    <a:schemeClr val="tx1"/>
                  </a:solidFill>
                  <a:round/>
                  <a:headEnd/>
                  <a:tailEnd/>
                </a:ln>
              </p:spPr>
              <p:txBody>
                <a:bodyPr wrap="none"/>
                <a:p>
                  <a:endParaRPr altLang="en-US" lang="zh-CN"/>
                </a:p>
              </p:txBody>
            </p:sp>
            <p:sp>
              <p:nvSpPr>
                <p:cNvPr id="1048608" name="Text Box 44"/>
                <p:cNvSpPr txBox="1">
                  <a:spLocks noChangeArrowheads="1"/>
                </p:cNvSpPr>
                <p:nvPr/>
              </p:nvSpPr>
              <p:spPr bwMode="auto">
                <a:xfrm>
                  <a:off x="757" y="3456"/>
                  <a:ext cx="155" cy="231"/>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kumimoji="1" lang="en-US">
                      <a:latin typeface="华文中宋" panose="02010600040101010101" pitchFamily="2" charset="-122"/>
                      <a:ea typeface="华文中宋" panose="02010600040101010101" pitchFamily="2" charset="-122"/>
                    </a:rPr>
                    <a:t>n</a:t>
                  </a:r>
                </a:p>
              </p:txBody>
            </p:sp>
            <p:sp>
              <p:nvSpPr>
                <p:cNvPr id="1048609" name="Text Box 45"/>
                <p:cNvSpPr txBox="1">
                  <a:spLocks noChangeArrowheads="1"/>
                </p:cNvSpPr>
                <p:nvPr/>
              </p:nvSpPr>
              <p:spPr bwMode="auto">
                <a:xfrm>
                  <a:off x="739" y="3744"/>
                  <a:ext cx="413" cy="231"/>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kumimoji="1" lang="en-US">
                      <a:latin typeface="华文中宋" panose="02010600040101010101" pitchFamily="2" charset="-122"/>
                      <a:ea typeface="华文中宋" panose="02010600040101010101" pitchFamily="2" charset="-122"/>
                    </a:rPr>
                    <a:t>i=1</a:t>
                  </a:r>
                </a:p>
              </p:txBody>
            </p:sp>
            <p:sp>
              <p:nvSpPr>
                <p:cNvPr id="1048610" name="Text Box 46"/>
                <p:cNvSpPr txBox="1">
                  <a:spLocks noChangeArrowheads="1"/>
                </p:cNvSpPr>
                <p:nvPr/>
              </p:nvSpPr>
              <p:spPr bwMode="auto">
                <a:xfrm>
                  <a:off x="1610" y="3513"/>
                  <a:ext cx="310" cy="266"/>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kumimoji="1" lang="en-US">
                      <a:latin typeface="华文中宋" panose="02010600040101010101" pitchFamily="2" charset="-122"/>
                      <a:ea typeface="华文中宋" panose="02010600040101010101" pitchFamily="2" charset="-122"/>
                    </a:rPr>
                    <a:t>I</a:t>
                  </a:r>
                  <a:r>
                    <a:rPr altLang="zh-CN" baseline="-25000" kumimoji="1" lang="en-US">
                      <a:latin typeface="华文中宋" panose="02010600040101010101" pitchFamily="2" charset="-122"/>
                      <a:ea typeface="华文中宋" panose="02010600040101010101" pitchFamily="2" charset="-122"/>
                    </a:rPr>
                    <a:t>i</a:t>
                  </a:r>
                </a:p>
              </p:txBody>
            </p:sp>
            <p:sp>
              <p:nvSpPr>
                <p:cNvPr id="1048611" name="Text Box 47"/>
                <p:cNvSpPr txBox="1">
                  <a:spLocks noChangeArrowheads="1"/>
                </p:cNvSpPr>
                <p:nvPr/>
              </p:nvSpPr>
              <p:spPr bwMode="auto">
                <a:xfrm>
                  <a:off x="1603" y="3744"/>
                  <a:ext cx="413" cy="266"/>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kumimoji="1" lang="en-US">
                      <a:latin typeface="华文中宋" panose="02010600040101010101" pitchFamily="2" charset="-122"/>
                      <a:ea typeface="华文中宋" panose="02010600040101010101" pitchFamily="2" charset="-122"/>
                    </a:rPr>
                    <a:t>I</a:t>
                  </a:r>
                  <a:r>
                    <a:rPr altLang="zh-CN" baseline="-25000" kumimoji="1" lang="en-US">
                      <a:latin typeface="华文中宋" panose="02010600040101010101" pitchFamily="2" charset="-122"/>
                      <a:ea typeface="华文中宋" panose="02010600040101010101" pitchFamily="2" charset="-122"/>
                    </a:rPr>
                    <a:t>N</a:t>
                  </a:r>
                </a:p>
              </p:txBody>
            </p:sp>
          </p:grpSp>
          <p:sp>
            <p:nvSpPr>
              <p:cNvPr id="1048612" name="Text Box 11"/>
              <p:cNvSpPr txBox="1">
                <a:spLocks noChangeArrowheads="1"/>
              </p:cNvSpPr>
              <p:nvPr/>
            </p:nvSpPr>
            <p:spPr bwMode="auto">
              <a:xfrm>
                <a:off x="516533" y="1791753"/>
                <a:ext cx="914400" cy="366713"/>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dirty="0" kumimoji="1" lang="en-US">
                    <a:latin typeface="华文中宋" panose="02010600040101010101" pitchFamily="2" charset="-122"/>
                    <a:ea typeface="华文中宋" panose="02010600040101010101" pitchFamily="2" charset="-122"/>
                  </a:rPr>
                  <a:t>CPI=</a:t>
                </a:r>
              </a:p>
            </p:txBody>
          </p:sp>
        </p:grpSp>
      </p:grpSp>
      <p:sp>
        <p:nvSpPr>
          <p:cNvPr id="1048613" name="椭圆形标注 39"/>
          <p:cNvSpPr/>
          <p:nvPr/>
        </p:nvSpPr>
        <p:spPr>
          <a:xfrm>
            <a:off x="1460707" y="2120070"/>
            <a:ext cx="2585673" cy="870120"/>
          </a:xfrm>
          <a:prstGeom prst="wedgeEllipseCallout">
            <a:avLst>
              <a:gd name="adj1" fmla="val -38786"/>
              <a:gd name="adj2" fmla="val -115654"/>
            </a:avLst>
          </a:prstGeom>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lang="zh-CN" smtClean="0"/>
              <a:t>每个指令所用时钟周期数（</a:t>
            </a:r>
            <a:r>
              <a:rPr altLang="zh-CN" dirty="0" lang="en-US" smtClean="0"/>
              <a:t>CPI</a:t>
            </a:r>
            <a:r>
              <a:rPr altLang="en-US" dirty="0" lang="zh-CN" smtClean="0"/>
              <a:t>）</a:t>
            </a:r>
            <a:endParaRPr altLang="en-US" dirty="0" lang="zh-CN"/>
          </a:p>
        </p:txBody>
      </p:sp>
      <p:grpSp>
        <p:nvGrpSpPr>
          <p:cNvPr id="76" name="Group 4"/>
          <p:cNvGrpSpPr/>
          <p:nvPr/>
        </p:nvGrpSpPr>
        <p:grpSpPr bwMode="auto">
          <a:xfrm>
            <a:off x="510143" y="3381821"/>
            <a:ext cx="3556001" cy="862013"/>
            <a:chOff x="480" y="2112"/>
            <a:chExt cx="2240" cy="543"/>
          </a:xfrm>
        </p:grpSpPr>
        <p:sp>
          <p:nvSpPr>
            <p:cNvPr id="1048614" name="Text Box 5"/>
            <p:cNvSpPr txBox="1">
              <a:spLocks noChangeArrowheads="1"/>
            </p:cNvSpPr>
            <p:nvPr/>
          </p:nvSpPr>
          <p:spPr bwMode="auto">
            <a:xfrm>
              <a:off x="480" y="2256"/>
              <a:ext cx="768" cy="250"/>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dirty="0" sz="2000" kumimoji="1" lang="en-US" smtClean="0">
                  <a:latin typeface="华文中宋" panose="02010600040101010101" pitchFamily="2" charset="-122"/>
                  <a:ea typeface="华文中宋" panose="02010600040101010101" pitchFamily="2" charset="-122"/>
                </a:rPr>
                <a:t>MIPS</a:t>
              </a:r>
              <a:endParaRPr altLang="zh-CN" dirty="0" sz="2000" kumimoji="1" lang="en-US">
                <a:latin typeface="华文中宋" panose="02010600040101010101" pitchFamily="2" charset="-122"/>
                <a:ea typeface="华文中宋" panose="02010600040101010101" pitchFamily="2" charset="-122"/>
              </a:endParaRPr>
            </a:p>
          </p:txBody>
        </p:sp>
        <p:sp>
          <p:nvSpPr>
            <p:cNvPr id="1048615" name="Text Box 9"/>
            <p:cNvSpPr txBox="1">
              <a:spLocks noChangeArrowheads="1"/>
            </p:cNvSpPr>
            <p:nvPr/>
          </p:nvSpPr>
          <p:spPr bwMode="auto">
            <a:xfrm>
              <a:off x="933" y="2220"/>
              <a:ext cx="192" cy="288"/>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dirty="0" sz="2400" kumimoji="1" lang="en-US">
                  <a:latin typeface="华文中宋" panose="02010600040101010101" pitchFamily="2" charset="-122"/>
                  <a:ea typeface="华文中宋" panose="02010600040101010101" pitchFamily="2" charset="-122"/>
                </a:rPr>
                <a:t>=</a:t>
              </a:r>
            </a:p>
          </p:txBody>
        </p:sp>
        <p:sp>
          <p:nvSpPr>
            <p:cNvPr id="1048616" name="Line 10"/>
            <p:cNvSpPr>
              <a:spLocks noChangeShapeType="1"/>
            </p:cNvSpPr>
            <p:nvPr/>
          </p:nvSpPr>
          <p:spPr bwMode="auto">
            <a:xfrm flipV="1">
              <a:off x="1207" y="2362"/>
              <a:ext cx="1070" cy="5"/>
            </a:xfrm>
            <a:prstGeom prst="line"/>
            <a:noFill/>
            <a:ln w="9525">
              <a:solidFill>
                <a:schemeClr val="tx1"/>
              </a:solidFill>
              <a:round/>
              <a:headEnd/>
              <a:tailEnd/>
            </a:ln>
          </p:spPr>
          <p:txBody>
            <a:bodyPr wrap="none"/>
            <a:p>
              <a:endParaRPr altLang="en-US" lang="zh-CN"/>
            </a:p>
          </p:txBody>
        </p:sp>
        <p:sp>
          <p:nvSpPr>
            <p:cNvPr id="1048617" name="Text Box 11"/>
            <p:cNvSpPr txBox="1">
              <a:spLocks noChangeArrowheads="1"/>
            </p:cNvSpPr>
            <p:nvPr/>
          </p:nvSpPr>
          <p:spPr bwMode="auto">
            <a:xfrm>
              <a:off x="1125" y="2112"/>
              <a:ext cx="1152" cy="250"/>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en-US" dirty="0" sz="2000" kumimoji="1" lang="zh-CN" smtClean="0">
                  <a:latin typeface="华文中宋" panose="02010600040101010101" pitchFamily="2" charset="-122"/>
                  <a:ea typeface="华文中宋" panose="02010600040101010101" pitchFamily="2" charset="-122"/>
                </a:rPr>
                <a:t>时钟频率（</a:t>
              </a:r>
              <a:r>
                <a:rPr altLang="zh-CN" dirty="0" sz="2000" kumimoji="1" lang="en-US" err="1" smtClean="0">
                  <a:latin typeface="华文中宋" panose="02010600040101010101" pitchFamily="2" charset="-122"/>
                  <a:ea typeface="华文中宋" panose="02010600040101010101" pitchFamily="2" charset="-122"/>
                </a:rPr>
                <a:t>Rc</a:t>
              </a:r>
              <a:r>
                <a:rPr altLang="en-US" dirty="0" sz="2000" kumimoji="1" lang="zh-CN" smtClean="0">
                  <a:latin typeface="华文中宋" panose="02010600040101010101" pitchFamily="2" charset="-122"/>
                  <a:ea typeface="华文中宋" panose="02010600040101010101" pitchFamily="2" charset="-122"/>
                </a:rPr>
                <a:t>）</a:t>
              </a:r>
              <a:endParaRPr altLang="en-US" dirty="0" sz="2000" kumimoji="1" lang="zh-CN">
                <a:latin typeface="华文中宋" panose="02010600040101010101" pitchFamily="2" charset="-122"/>
                <a:ea typeface="华文中宋" panose="02010600040101010101" pitchFamily="2" charset="-122"/>
              </a:endParaRPr>
            </a:p>
          </p:txBody>
        </p:sp>
        <p:sp>
          <p:nvSpPr>
            <p:cNvPr id="1048618" name="Text Box 12"/>
            <p:cNvSpPr txBox="1">
              <a:spLocks noChangeArrowheads="1"/>
            </p:cNvSpPr>
            <p:nvPr/>
          </p:nvSpPr>
          <p:spPr bwMode="auto">
            <a:xfrm>
              <a:off x="1280" y="2381"/>
              <a:ext cx="1440" cy="274"/>
            </a:xfrm>
            <a:prstGeom prst="rect"/>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dirty="0" sz="2000" kumimoji="1" lang="en-US">
                  <a:latin typeface="华文中宋" panose="02010600040101010101" pitchFamily="2" charset="-122"/>
                  <a:ea typeface="华文中宋" panose="02010600040101010101" pitchFamily="2" charset="-122"/>
                </a:rPr>
                <a:t>CPI×10</a:t>
              </a:r>
              <a:r>
                <a:rPr altLang="zh-CN" baseline="30000" dirty="0" sz="2000" kumimoji="1" lang="en-US">
                  <a:latin typeface="华文中宋" panose="02010600040101010101" pitchFamily="2" charset="-122"/>
                  <a:ea typeface="华文中宋" panose="02010600040101010101" pitchFamily="2" charset="-122"/>
                </a:rPr>
                <a:t>6</a:t>
              </a:r>
            </a:p>
          </p:txBody>
        </p:sp>
      </p:grpSp>
      <p:sp>
        <p:nvSpPr>
          <p:cNvPr id="1048619" name="矩形 49"/>
          <p:cNvSpPr/>
          <p:nvPr/>
        </p:nvSpPr>
        <p:spPr>
          <a:xfrm>
            <a:off x="542464" y="4961398"/>
            <a:ext cx="2227580" cy="510540"/>
          </a:xfrm>
          <a:prstGeom prst="rect"/>
        </p:spPr>
        <p:txBody>
          <a:bodyPr wrap="none">
            <a:spAutoFit/>
          </a:bodyPr>
          <a:p>
            <a:pPr algn="just">
              <a:spcBef>
                <a:spcPct val="45000"/>
              </a:spcBef>
              <a:buClr>
                <a:schemeClr val="accent1"/>
              </a:buClr>
              <a:buSzPct val="75000"/>
            </a:pPr>
            <a:r>
              <a:rPr altLang="zh-CN" b="1" dirty="0" sz="2800" kumimoji="1" lang="en-US">
                <a:latin typeface="宋体" panose="02010600030101010101" pitchFamily="2" charset="-122"/>
              </a:rPr>
              <a:t>T=</a:t>
            </a:r>
            <a:r>
              <a:rPr altLang="zh-CN" b="1" dirty="0" sz="2800" kumimoji="1" lang="en-US" err="1">
                <a:latin typeface="宋体" panose="02010600030101010101" pitchFamily="2" charset="-122"/>
              </a:rPr>
              <a:t>I</a:t>
            </a:r>
            <a:r>
              <a:rPr altLang="zh-CN" baseline="-30000" b="1" dirty="0" sz="2800" kumimoji="1" lang="en-US" err="1">
                <a:latin typeface="宋体" panose="02010600030101010101" pitchFamily="2" charset="-122"/>
              </a:rPr>
              <a:t>N</a:t>
            </a:r>
            <a:r>
              <a:rPr altLang="zh-CN" b="1" dirty="0" sz="2800" kumimoji="1" lang="en-US" err="1">
                <a:latin typeface="宋体" panose="02010600030101010101" pitchFamily="2" charset="-122"/>
              </a:rPr>
              <a:t>×CPI×Tc</a:t>
            </a:r>
            <a:endParaRPr altLang="zh-CN" b="1" dirty="0" sz="2800" kumimoji="1" lang="en-US">
              <a:cs typeface="Times New Roman" panose="02020603050405020304" pitchFamily="18" charset="0"/>
            </a:endParaRPr>
          </a:p>
        </p:txBody>
      </p:sp>
      <p:sp>
        <p:nvSpPr>
          <p:cNvPr id="1048620" name="椭圆形标注 50"/>
          <p:cNvSpPr/>
          <p:nvPr/>
        </p:nvSpPr>
        <p:spPr>
          <a:xfrm>
            <a:off x="1229281" y="5589240"/>
            <a:ext cx="1592262" cy="648072"/>
          </a:xfrm>
          <a:prstGeom prst="wedgeEllipseCallout">
            <a:avLst>
              <a:gd name="adj1" fmla="val -48470"/>
              <a:gd name="adj2" fmla="val -64343"/>
            </a:avLst>
          </a:prstGeom>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lang="zh-CN" smtClean="0"/>
              <a:t>指令总数</a:t>
            </a:r>
            <a:endParaRPr altLang="en-US" dirty="0" lang="zh-CN"/>
          </a:p>
        </p:txBody>
      </p:sp>
      <p:sp>
        <p:nvSpPr>
          <p:cNvPr id="1048621" name="椭圆形标注 51"/>
          <p:cNvSpPr/>
          <p:nvPr/>
        </p:nvSpPr>
        <p:spPr>
          <a:xfrm>
            <a:off x="2703676" y="4449404"/>
            <a:ext cx="1318409" cy="504056"/>
          </a:xfrm>
          <a:prstGeom prst="wedgeEllipseCallout">
            <a:avLst>
              <a:gd name="adj1" fmla="val -37647"/>
              <a:gd name="adj2" fmla="val 82656"/>
            </a:avLst>
          </a:prstGeom>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lang="en-US" smtClean="0"/>
              <a:t>1/</a:t>
            </a:r>
            <a:r>
              <a:rPr altLang="zh-CN" dirty="0" lang="en-US" err="1" smtClean="0"/>
              <a:t>Rc</a:t>
            </a:r>
            <a:endParaRPr altLang="en-US" dirty="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499"/>
                                          </p:stCondLst>
                                        </p:cTn>
                                        <p:tgtEl>
                                          <p:spTgt spid="72"/>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5" presetSubtype="10">
                                  <p:stCondLst>
                                    <p:cond delay="0"/>
                                  </p:stCondLst>
                                  <p:childTnLst>
                                    <p:set>
                                      <p:cBhvr>
                                        <p:cTn dur="1" fill="hold" id="10">
                                          <p:stCondLst>
                                            <p:cond delay="0"/>
                                          </p:stCondLst>
                                        </p:cTn>
                                        <p:tgtEl>
                                          <p:spTgt spid="76"/>
                                        </p:tgtEl>
                                        <p:attrNameLst>
                                          <p:attrName>style.visibility</p:attrName>
                                        </p:attrNameLst>
                                      </p:cBhvr>
                                      <p:to>
                                        <p:strVal val="visible"/>
                                      </p:to>
                                    </p:set>
                                    <p:animEffect transition="in" filter="checkerboard(across)">
                                      <p:cBhvr>
                                        <p:cTn dur="500" id="11"/>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grpSp>
        <p:nvGrpSpPr>
          <p:cNvPr id="241" name="Group 47"/>
          <p:cNvGrpSpPr/>
          <p:nvPr/>
        </p:nvGrpSpPr>
        <p:grpSpPr bwMode="auto">
          <a:xfrm>
            <a:off x="827584" y="1628800"/>
            <a:ext cx="6019800" cy="1555750"/>
            <a:chOff x="432" y="3024"/>
            <a:chExt cx="3792" cy="980"/>
          </a:xfrm>
        </p:grpSpPr>
        <p:sp>
          <p:nvSpPr>
            <p:cNvPr id="1049054" name="Rectangle 46"/>
            <p:cNvSpPr>
              <a:spLocks noChangeArrowheads="1"/>
            </p:cNvSpPr>
            <p:nvPr/>
          </p:nvSpPr>
          <p:spPr bwMode="auto">
            <a:xfrm>
              <a:off x="432" y="3412"/>
              <a:ext cx="3792" cy="329"/>
            </a:xfrm>
            <a:prstGeom prst="rect"/>
            <a:solidFill>
              <a:srgbClr val="FFCC99"/>
            </a:solidFill>
            <a:ln w="28575">
              <a:solidFill>
                <a:srgbClr val="FF9900"/>
              </a:solidFill>
              <a:miter lim="800000"/>
              <a:headEnd type="none" w="sm" len="sm"/>
              <a:tailEnd type="none" w="sm" len="sm"/>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defTabSz="914400" eaLnBrk="1" fontAlgn="base" hangingPunct="1" indent="0" latinLnBrk="0" lvl="0" marL="0" marR="0" rtl="0">
                <a:lnSpc>
                  <a:spcPct val="120000"/>
                </a:lnSpc>
                <a:spcBef>
                  <a:spcPct val="20000"/>
                </a:spcBef>
                <a:spcAft>
                  <a:spcPct val="20000"/>
                </a:spcAft>
                <a:buClr>
                  <a:srgbClr val="00FFFF"/>
                </a:buClr>
                <a:buSzTx/>
                <a:buFont typeface="Wingdings" panose="05000000000000000000" pitchFamily="2" charset="2"/>
                <a:buChar char="v"/>
              </a:pPr>
              <a:endParaRPr altLang="zh-CN" baseline="0" b="1" cap="none" sz="2400" i="0" kern="1200" kumimoji="1" lang="zh-CN" noProof="0" normalizeH="0" spc="0" strike="noStrike" u="sng" smtClean="0">
                <a:ln>
                  <a:noFill/>
                </a:ln>
                <a:solidFill>
                  <a:srgbClr val="1D528D"/>
                </a:solidFill>
                <a:effectLst/>
                <a:uLnTx/>
                <a:uFillTx/>
                <a:latin typeface="华文中宋" panose="02010600040101010101" pitchFamily="2" charset="-122"/>
                <a:ea typeface="华文中宋" panose="02010600040101010101" pitchFamily="2" charset="-122"/>
                <a:cs typeface="+mn-cs"/>
              </a:endParaRPr>
            </a:p>
          </p:txBody>
        </p:sp>
        <p:graphicFrame>
          <p:nvGraphicFramePr>
            <p:cNvPr id="4194308" name="Object 44"/>
            <p:cNvGraphicFramePr>
              <a:graphicFrameLocks noChangeAspect="1"/>
            </p:cNvGraphicFramePr>
            <p:nvPr/>
          </p:nvGraphicFramePr>
          <p:xfrm>
            <a:off x="672" y="3024"/>
            <a:ext cx="3264" cy="471"/>
          </p:xfrm>
          <a:graphic>
            <a:graphicData uri="http://schemas.openxmlformats.org/presentationml/2006/ole">
              <mc:AlternateContent xmlns:mc="http://schemas.openxmlformats.org/markup-compatibility/2006">
                <mc:Choice xmlns:v="urn:schemas-microsoft-com:vml" Requires="v">
                  <p:oleObj r:id="rId1" spid="_x0000_s8198" imgH="355600" imgW="2438400" progId="Equation.3">
                    <p:embed/>
                  </p:oleObj>
                </mc:Choice>
                <mc:Fallback>
                  <p:oleObj r:id="rId1" imgH="355600" imgW="2438400" progId="Equation.3">
                    <p:embed/>
                    <p:pic>
                      <p:nvPicPr>
                        <p:cNvPr id="2097160" name="Object 44"/>
                        <p:cNvPicPr>
                          <a:picLocks noChangeAspect="1" noChangeArrowheads="1"/>
                        </p:cNvPicPr>
                        <p:nvPr/>
                      </p:nvPicPr>
                      <p:blipFill>
                        <a:blip xmlns:r="http://schemas.openxmlformats.org/officeDocument/2006/relationships" r:embed="rId2"/>
                        <a:srcRect/>
                        <a:stretch>
                          <a:fillRect/>
                        </a:stretch>
                      </p:blipFill>
                      <p:spPr bwMode="auto">
                        <a:xfrm>
                          <a:off x="672" y="3024"/>
                          <a:ext cx="3264" cy="471"/>
                        </a:xfrm>
                        <a:prstGeom prst="rect"/>
                        <a:solidFill>
                          <a:srgbClr val="FFCC99"/>
                        </a:solidFill>
                        <a:ln>
                          <a:noFill/>
                        </a:ln>
                      </p:spPr>
                    </p:pic>
                  </p:oleObj>
                </mc:Fallback>
              </mc:AlternateContent>
            </a:graphicData>
          </a:graphic>
        </p:graphicFrame>
        <p:graphicFrame>
          <p:nvGraphicFramePr>
            <p:cNvPr id="4194309" name="Object 43"/>
            <p:cNvGraphicFramePr>
              <a:graphicFrameLocks noChangeAspect="1"/>
            </p:cNvGraphicFramePr>
            <p:nvPr/>
          </p:nvGraphicFramePr>
          <p:xfrm>
            <a:off x="672" y="3504"/>
            <a:ext cx="2592" cy="500"/>
          </p:xfrm>
          <a:graphic>
            <a:graphicData uri="http://schemas.openxmlformats.org/presentationml/2006/ole">
              <mc:AlternateContent xmlns:mc="http://schemas.openxmlformats.org/markup-compatibility/2006">
                <mc:Choice xmlns:v="urn:schemas-microsoft-com:vml" Requires="v">
                  <p:oleObj r:id="rId3" spid="_x0000_s8199" imgH="355600" imgW="1828800" progId="Equation.3">
                    <p:embed/>
                  </p:oleObj>
                </mc:Choice>
                <mc:Fallback>
                  <p:oleObj r:id="rId3" imgH="355600" imgW="1828800" progId="Equation.3">
                    <p:embed/>
                    <p:pic>
                      <p:nvPicPr>
                        <p:cNvPr id="2097161" name="Object 43"/>
                        <p:cNvPicPr>
                          <a:picLocks noChangeAspect="1" noChangeArrowheads="1"/>
                        </p:cNvPicPr>
                        <p:nvPr/>
                      </p:nvPicPr>
                      <p:blipFill>
                        <a:blip xmlns:r="http://schemas.openxmlformats.org/officeDocument/2006/relationships" r:embed="rId4"/>
                        <a:srcRect/>
                        <a:stretch>
                          <a:fillRect/>
                        </a:stretch>
                      </p:blipFill>
                      <p:spPr bwMode="auto">
                        <a:xfrm>
                          <a:off x="672" y="3504"/>
                          <a:ext cx="2592" cy="500"/>
                        </a:xfrm>
                        <a:prstGeom prst="rect"/>
                        <a:solidFill>
                          <a:srgbClr val="FFCC99"/>
                        </a:solidFill>
                        <a:ln>
                          <a:noFill/>
                        </a:ln>
                      </p:spPr>
                    </p:pic>
                  </p:oleObj>
                </mc:Fallback>
              </mc:AlternateContent>
            </a:graphicData>
          </a:graphic>
        </p:graphicFrame>
      </p:grpSp>
      <p:sp>
        <p:nvSpPr>
          <p:cNvPr id="1049055" name="Text Box 2"/>
          <p:cNvSpPr txBox="1">
            <a:spLocks noChangeArrowheads="1"/>
          </p:cNvSpPr>
          <p:nvPr/>
        </p:nvSpPr>
        <p:spPr bwMode="auto">
          <a:xfrm>
            <a:off x="2590800" y="242888"/>
            <a:ext cx="3429000" cy="519112"/>
          </a:xfrm>
          <a:prstGeom prst="rect"/>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2800" i="0" kern="1200" kumimoji="1" lang="zh-CN" noProof="0" normalizeH="0" spc="0" strike="noStrike" u="none" smtClean="0">
                <a:ln>
                  <a:noFill/>
                </a:ln>
                <a:solidFill>
                  <a:srgbClr val="FFFF00"/>
                </a:solidFill>
                <a:effectLst/>
                <a:uLnTx/>
                <a:uFillTx/>
                <a:latin typeface="华文中宋" panose="02010600040101010101" pitchFamily="2" charset="-122"/>
                <a:ea typeface="华文中宋" panose="02010600040101010101" pitchFamily="2" charset="-122"/>
                <a:cs typeface="+mn-cs"/>
              </a:rPr>
              <a:t>第四章  流水线技术</a:t>
            </a:r>
          </a:p>
        </p:txBody>
      </p:sp>
      <p:sp>
        <p:nvSpPr>
          <p:cNvPr id="1049056" name="文本框 2"/>
          <p:cNvSpPr txBox="1"/>
          <p:nvPr/>
        </p:nvSpPr>
        <p:spPr>
          <a:xfrm>
            <a:off x="844530" y="4365104"/>
            <a:ext cx="5887710" cy="802640"/>
          </a:xfrm>
          <a:prstGeom prst="rect"/>
          <a:noFill/>
        </p:spPr>
        <p:txBody>
          <a:bodyPr rtlCol="0" wrap="square">
            <a:spAutoFit/>
          </a:bodyPr>
          <a:p>
            <a:r>
              <a:rPr altLang="zh-CN" dirty="0" sz="2400" lang="en-US" err="1" smtClean="0"/>
              <a:t>Sp</a:t>
            </a:r>
            <a:r>
              <a:rPr altLang="zh-CN" dirty="0" sz="2400" lang="en-US" smtClean="0"/>
              <a:t>=</a:t>
            </a:r>
            <a:r>
              <a:rPr altLang="en-US" dirty="0" sz="2400" lang="zh-CN" smtClean="0"/>
              <a:t>（</a:t>
            </a:r>
            <a:r>
              <a:rPr altLang="zh-CN" dirty="0" sz="2400" lang="en-US" smtClean="0"/>
              <a:t>n</a:t>
            </a:r>
            <a:r>
              <a:rPr altLang="en-US" dirty="0" sz="2400" lang="zh-CN" smtClean="0"/>
              <a:t>个任务的总的加权时</a:t>
            </a:r>
            <a:r>
              <a:rPr altLang="zh-CN" dirty="0" sz="2400" lang="en-US" smtClean="0"/>
              <a:t>-</a:t>
            </a:r>
            <a:r>
              <a:rPr altLang="en-US" dirty="0" sz="2400" lang="zh-CN" smtClean="0"/>
              <a:t>空区）</a:t>
            </a:r>
            <a:r>
              <a:rPr altLang="zh-CN" dirty="0" sz="2400" lang="en-US" smtClean="0"/>
              <a:t>/</a:t>
            </a:r>
            <a:r>
              <a:rPr altLang="en-US" dirty="0" sz="2400" lang="zh-CN" smtClean="0"/>
              <a:t>从开始流入到</a:t>
            </a:r>
            <a:r>
              <a:rPr altLang="zh-CN" dirty="0" sz="2400" lang="en-US" smtClean="0"/>
              <a:t>n</a:t>
            </a:r>
            <a:r>
              <a:rPr altLang="en-US" dirty="0" sz="2400" lang="zh-CN" smtClean="0"/>
              <a:t>个任务全部流出的时间</a:t>
            </a:r>
            <a:endParaRPr altLang="en-US" dirty="0" sz="2400" lang="zh-CN"/>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8">
                                  <p:stCondLst>
                                    <p:cond delay="0"/>
                                  </p:stCondLst>
                                  <p:childTnLst>
                                    <p:set>
                                      <p:cBhvr>
                                        <p:cTn dur="1" fill="hold" id="6">
                                          <p:stCondLst>
                                            <p:cond delay="0"/>
                                          </p:stCondLst>
                                        </p:cTn>
                                        <p:tgtEl>
                                          <p:spTgt spid="241"/>
                                        </p:tgtEl>
                                        <p:attrNameLst>
                                          <p:attrName>style.visibility</p:attrName>
                                        </p:attrNameLst>
                                      </p:cBhvr>
                                      <p:to>
                                        <p:strVal val="visible"/>
                                      </p:to>
                                    </p:set>
                                    <p:anim calcmode="lin" valueType="num">
                                      <p:cBhvr additive="base">
                                        <p:cTn dur="500" fill="hold" id="7"/>
                                        <p:tgtEl>
                                          <p:spTgt spid="241"/>
                                        </p:tgtEl>
                                        <p:attrNameLst>
                                          <p:attrName>ppt_x</p:attrName>
                                        </p:attrNameLst>
                                      </p:cBhvr>
                                      <p:tavLst>
                                        <p:tav tm="0">
                                          <p:val>
                                            <p:strVal val="0-#ppt_w/2"/>
                                          </p:val>
                                        </p:tav>
                                        <p:tav tm="100000">
                                          <p:val>
                                            <p:strVal val="#ppt_x"/>
                                          </p:val>
                                        </p:tav>
                                      </p:tavLst>
                                    </p:anim>
                                    <p:anim calcmode="lin" valueType="num">
                                      <p:cBhvr additive="base">
                                        <p:cTn dur="500" fill="hold" id="8"/>
                                        <p:tgtEl>
                                          <p:spTgt spid="2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9078" name="Text Box 88"/>
          <p:cNvSpPr txBox="1">
            <a:spLocks noChangeArrowheads="1"/>
          </p:cNvSpPr>
          <p:nvPr/>
        </p:nvSpPr>
        <p:spPr bwMode="auto">
          <a:xfrm>
            <a:off x="8753475" y="5876925"/>
            <a:ext cx="390525"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T</a:t>
            </a:r>
          </a:p>
        </p:txBody>
      </p:sp>
      <p:sp>
        <p:nvSpPr>
          <p:cNvPr id="1049079" name="Text Box 127"/>
          <p:cNvSpPr txBox="1">
            <a:spLocks noChangeArrowheads="1"/>
          </p:cNvSpPr>
          <p:nvPr/>
        </p:nvSpPr>
        <p:spPr bwMode="auto">
          <a:xfrm>
            <a:off x="468313" y="404813"/>
            <a:ext cx="2016125"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解</a:t>
            </a: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sym typeface="Wingdings" panose="05000000000000000000" pitchFamily="2" charset="2"/>
              </a:rPr>
              <a:t>: </a:t>
            </a: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endPar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49080" name="Line 212"/>
          <p:cNvSpPr>
            <a:spLocks noChangeShapeType="1"/>
          </p:cNvSpPr>
          <p:nvPr/>
        </p:nvSpPr>
        <p:spPr bwMode="auto">
          <a:xfrm>
            <a:off x="1012825" y="6216650"/>
            <a:ext cx="8096250" cy="20638"/>
          </a:xfrm>
          <a:prstGeom prst="line"/>
          <a:noFill/>
          <a:ln w="9525">
            <a:solidFill>
              <a:schemeClr val="tx1"/>
            </a:solidFill>
            <a:round/>
            <a:headEnd/>
            <a:tailEnd type="triangle" w="med" len="med"/>
          </a:ln>
        </p:spPr>
        <p:txBody>
          <a:bodyPr>
            <a:spAutoFit/>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081" name="Line 213"/>
          <p:cNvSpPr>
            <a:spLocks noChangeShapeType="1"/>
          </p:cNvSpPr>
          <p:nvPr/>
        </p:nvSpPr>
        <p:spPr bwMode="auto">
          <a:xfrm flipV="1">
            <a:off x="1031875" y="1268413"/>
            <a:ext cx="0" cy="4968875"/>
          </a:xfrm>
          <a:prstGeom prst="line"/>
          <a:noFill/>
          <a:ln w="9525">
            <a:solidFill>
              <a:schemeClr val="tx1"/>
            </a:solidFill>
            <a:round/>
            <a:headEnd/>
            <a:tailEnd type="triangle" w="med" len="med"/>
          </a:ln>
        </p:spPr>
        <p:txBody>
          <a:bodyPr>
            <a:spAutoFit/>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082" name="Text Box 214"/>
          <p:cNvSpPr txBox="1">
            <a:spLocks noChangeArrowheads="1"/>
          </p:cNvSpPr>
          <p:nvPr/>
        </p:nvSpPr>
        <p:spPr bwMode="auto">
          <a:xfrm>
            <a:off x="555625" y="5619750"/>
            <a:ext cx="547688" cy="4556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083" name="Text Box 215"/>
          <p:cNvSpPr txBox="1">
            <a:spLocks noChangeArrowheads="1"/>
          </p:cNvSpPr>
          <p:nvPr/>
        </p:nvSpPr>
        <p:spPr bwMode="auto">
          <a:xfrm>
            <a:off x="555625" y="5065713"/>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084" name="Text Box 216"/>
          <p:cNvSpPr txBox="1">
            <a:spLocks noChangeArrowheads="1"/>
          </p:cNvSpPr>
          <p:nvPr/>
        </p:nvSpPr>
        <p:spPr bwMode="auto">
          <a:xfrm>
            <a:off x="555625" y="4556125"/>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085" name="Text Box 217"/>
          <p:cNvSpPr txBox="1">
            <a:spLocks noChangeArrowheads="1"/>
          </p:cNvSpPr>
          <p:nvPr/>
        </p:nvSpPr>
        <p:spPr bwMode="auto">
          <a:xfrm>
            <a:off x="555625" y="3908425"/>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086" name="Text Box 218"/>
          <p:cNvSpPr txBox="1">
            <a:spLocks noChangeArrowheads="1"/>
          </p:cNvSpPr>
          <p:nvPr/>
        </p:nvSpPr>
        <p:spPr bwMode="auto">
          <a:xfrm>
            <a:off x="1033463" y="5734050"/>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087" name="Text Box 224"/>
          <p:cNvSpPr txBox="1">
            <a:spLocks noChangeArrowheads="1"/>
          </p:cNvSpPr>
          <p:nvPr/>
        </p:nvSpPr>
        <p:spPr bwMode="auto">
          <a:xfrm>
            <a:off x="1763713" y="5734050"/>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088" name="Text Box 228"/>
          <p:cNvSpPr txBox="1">
            <a:spLocks noChangeArrowheads="1"/>
          </p:cNvSpPr>
          <p:nvPr/>
        </p:nvSpPr>
        <p:spPr bwMode="auto">
          <a:xfrm>
            <a:off x="2484438" y="5734050"/>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089" name="Text Box 230"/>
          <p:cNvSpPr txBox="1">
            <a:spLocks noChangeArrowheads="1"/>
          </p:cNvSpPr>
          <p:nvPr/>
        </p:nvSpPr>
        <p:spPr bwMode="auto">
          <a:xfrm>
            <a:off x="4356100" y="5734050"/>
            <a:ext cx="357188"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090" name="Text Box 232"/>
          <p:cNvSpPr txBox="1">
            <a:spLocks noChangeArrowheads="1"/>
          </p:cNvSpPr>
          <p:nvPr/>
        </p:nvSpPr>
        <p:spPr bwMode="auto">
          <a:xfrm>
            <a:off x="4718050" y="5253038"/>
            <a:ext cx="357188"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091" name="Text Box 236"/>
          <p:cNvSpPr txBox="1">
            <a:spLocks noChangeArrowheads="1"/>
          </p:cNvSpPr>
          <p:nvPr/>
        </p:nvSpPr>
        <p:spPr bwMode="auto">
          <a:xfrm>
            <a:off x="6240463" y="5756275"/>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092" name="Text Box 237"/>
          <p:cNvSpPr txBox="1">
            <a:spLocks noChangeArrowheads="1"/>
          </p:cNvSpPr>
          <p:nvPr/>
        </p:nvSpPr>
        <p:spPr bwMode="auto">
          <a:xfrm>
            <a:off x="6600825" y="5253038"/>
            <a:ext cx="357188"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093" name="Text Box 239"/>
          <p:cNvSpPr txBox="1">
            <a:spLocks noChangeArrowheads="1"/>
          </p:cNvSpPr>
          <p:nvPr/>
        </p:nvSpPr>
        <p:spPr bwMode="auto">
          <a:xfrm>
            <a:off x="568325" y="3403600"/>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094" name="Text Box 240"/>
          <p:cNvSpPr txBox="1">
            <a:spLocks noChangeArrowheads="1"/>
          </p:cNvSpPr>
          <p:nvPr/>
        </p:nvSpPr>
        <p:spPr bwMode="auto">
          <a:xfrm>
            <a:off x="1403350" y="3932238"/>
            <a:ext cx="357188"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095" name="Text Box 241"/>
          <p:cNvSpPr txBox="1">
            <a:spLocks noChangeArrowheads="1"/>
          </p:cNvSpPr>
          <p:nvPr/>
        </p:nvSpPr>
        <p:spPr bwMode="auto">
          <a:xfrm>
            <a:off x="2124075" y="3933825"/>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096" name="Text Box 244"/>
          <p:cNvSpPr txBox="1">
            <a:spLocks noChangeArrowheads="1"/>
          </p:cNvSpPr>
          <p:nvPr/>
        </p:nvSpPr>
        <p:spPr bwMode="auto">
          <a:xfrm>
            <a:off x="2846388" y="3932238"/>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097" name="Text Box 246"/>
          <p:cNvSpPr txBox="1">
            <a:spLocks noChangeArrowheads="1"/>
          </p:cNvSpPr>
          <p:nvPr/>
        </p:nvSpPr>
        <p:spPr bwMode="auto">
          <a:xfrm>
            <a:off x="1763713" y="3429000"/>
            <a:ext cx="357187"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098" name="Text Box 248"/>
          <p:cNvSpPr txBox="1">
            <a:spLocks noChangeArrowheads="1"/>
          </p:cNvSpPr>
          <p:nvPr/>
        </p:nvSpPr>
        <p:spPr bwMode="auto">
          <a:xfrm>
            <a:off x="2487613" y="3429000"/>
            <a:ext cx="357187"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099" name="Text Box 249"/>
          <p:cNvSpPr txBox="1">
            <a:spLocks noChangeArrowheads="1"/>
          </p:cNvSpPr>
          <p:nvPr/>
        </p:nvSpPr>
        <p:spPr bwMode="auto">
          <a:xfrm>
            <a:off x="3206750" y="3429000"/>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100" name="Line 252"/>
          <p:cNvSpPr>
            <a:spLocks noChangeShapeType="1"/>
          </p:cNvSpPr>
          <p:nvPr/>
        </p:nvSpPr>
        <p:spPr bwMode="auto">
          <a:xfrm>
            <a:off x="8027988" y="3357563"/>
            <a:ext cx="0" cy="2879725"/>
          </a:xfrm>
          <a:prstGeom prst="line"/>
          <a:noFill/>
          <a:ln w="9525">
            <a:solidFill>
              <a:schemeClr val="tx1"/>
            </a:solidFill>
            <a:prstDash val="dash"/>
            <a:round/>
            <a:headEn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01" name="Text Box 253"/>
          <p:cNvSpPr txBox="1">
            <a:spLocks noChangeArrowheads="1"/>
          </p:cNvSpPr>
          <p:nvPr/>
        </p:nvSpPr>
        <p:spPr bwMode="auto">
          <a:xfrm>
            <a:off x="7669213" y="6302375"/>
            <a:ext cx="935037" cy="396875"/>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0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19 τ</a:t>
            </a: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 </a:t>
            </a:r>
          </a:p>
        </p:txBody>
      </p:sp>
      <p:sp>
        <p:nvSpPr>
          <p:cNvPr id="1049102" name="Text Box 254"/>
          <p:cNvSpPr txBox="1">
            <a:spLocks noChangeArrowheads="1"/>
          </p:cNvSpPr>
          <p:nvPr/>
        </p:nvSpPr>
        <p:spPr bwMode="auto">
          <a:xfrm>
            <a:off x="539750" y="1104900"/>
            <a:ext cx="390525"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S</a:t>
            </a:r>
          </a:p>
        </p:txBody>
      </p:sp>
      <p:sp>
        <p:nvSpPr>
          <p:cNvPr id="1049103" name="Text Box 255"/>
          <p:cNvSpPr txBox="1">
            <a:spLocks noChangeArrowheads="1"/>
          </p:cNvSpPr>
          <p:nvPr/>
        </p:nvSpPr>
        <p:spPr bwMode="auto">
          <a:xfrm>
            <a:off x="568325" y="2827338"/>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6</a:t>
            </a:r>
          </a:p>
        </p:txBody>
      </p:sp>
      <p:sp>
        <p:nvSpPr>
          <p:cNvPr id="1049104" name="Text Box 257"/>
          <p:cNvSpPr txBox="1">
            <a:spLocks noChangeArrowheads="1"/>
          </p:cNvSpPr>
          <p:nvPr/>
        </p:nvSpPr>
        <p:spPr bwMode="auto">
          <a:xfrm>
            <a:off x="2124075" y="2924175"/>
            <a:ext cx="71913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   1</a:t>
            </a:r>
          </a:p>
        </p:txBody>
      </p:sp>
      <p:sp>
        <p:nvSpPr>
          <p:cNvPr id="1049105" name="Text Box 258"/>
          <p:cNvSpPr txBox="1">
            <a:spLocks noChangeArrowheads="1"/>
          </p:cNvSpPr>
          <p:nvPr/>
        </p:nvSpPr>
        <p:spPr bwMode="auto">
          <a:xfrm>
            <a:off x="2843213" y="2924175"/>
            <a:ext cx="719137"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   2</a:t>
            </a:r>
          </a:p>
        </p:txBody>
      </p:sp>
      <p:sp>
        <p:nvSpPr>
          <p:cNvPr id="1049106" name="Text Box 259"/>
          <p:cNvSpPr txBox="1">
            <a:spLocks noChangeArrowheads="1"/>
          </p:cNvSpPr>
          <p:nvPr/>
        </p:nvSpPr>
        <p:spPr bwMode="auto">
          <a:xfrm>
            <a:off x="3565525" y="2924175"/>
            <a:ext cx="71913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   3</a:t>
            </a:r>
          </a:p>
        </p:txBody>
      </p:sp>
      <p:sp>
        <p:nvSpPr>
          <p:cNvPr id="1049107" name="Text Box 260"/>
          <p:cNvSpPr txBox="1">
            <a:spLocks noChangeArrowheads="1"/>
          </p:cNvSpPr>
          <p:nvPr/>
        </p:nvSpPr>
        <p:spPr bwMode="auto">
          <a:xfrm>
            <a:off x="5078413" y="4748213"/>
            <a:ext cx="357187"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108" name="Text Box 261"/>
          <p:cNvSpPr txBox="1">
            <a:spLocks noChangeArrowheads="1"/>
          </p:cNvSpPr>
          <p:nvPr/>
        </p:nvSpPr>
        <p:spPr bwMode="auto">
          <a:xfrm>
            <a:off x="6951663" y="4748213"/>
            <a:ext cx="357187"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109" name="Text Box 262"/>
          <p:cNvSpPr txBox="1">
            <a:spLocks noChangeArrowheads="1"/>
          </p:cNvSpPr>
          <p:nvPr/>
        </p:nvSpPr>
        <p:spPr bwMode="auto">
          <a:xfrm>
            <a:off x="5435600" y="2924175"/>
            <a:ext cx="71913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   4</a:t>
            </a:r>
          </a:p>
        </p:txBody>
      </p:sp>
      <p:sp>
        <p:nvSpPr>
          <p:cNvPr id="1049110" name="Text Box 263"/>
          <p:cNvSpPr txBox="1">
            <a:spLocks noChangeArrowheads="1"/>
          </p:cNvSpPr>
          <p:nvPr/>
        </p:nvSpPr>
        <p:spPr bwMode="auto">
          <a:xfrm>
            <a:off x="7308850" y="2924175"/>
            <a:ext cx="71913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   5</a:t>
            </a:r>
          </a:p>
        </p:txBody>
      </p:sp>
      <p:sp>
        <p:nvSpPr>
          <p:cNvPr id="1049111" name="文本框 1"/>
          <p:cNvSpPr txBox="1"/>
          <p:nvPr/>
        </p:nvSpPr>
        <p:spPr>
          <a:xfrm>
            <a:off x="2699793" y="1104900"/>
            <a:ext cx="3168352" cy="891540"/>
          </a:xfrm>
          <a:prstGeom prst="rect"/>
          <a:noFill/>
        </p:spPr>
        <p:txBody>
          <a:bodyPr rtlCol="0" wrap="square">
            <a:spAutoFit/>
          </a:bodyPr>
          <a:p>
            <a:r>
              <a:rPr altLang="en-US" dirty="0" lang="zh-CN" smtClean="0"/>
              <a:t>画流水线时先画完一个过程，在画某一过程的最后一步之后从最后一步往前画</a:t>
            </a:r>
            <a:endParaRPr altLang="en-US" dirty="0" lang="zh-CN"/>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9119" name="Rectangle 25"/>
          <p:cNvSpPr>
            <a:spLocks noChangeArrowheads="1"/>
          </p:cNvSpPr>
          <p:nvPr/>
        </p:nvSpPr>
        <p:spPr bwMode="auto">
          <a:xfrm>
            <a:off x="900113" y="912336"/>
            <a:ext cx="4069081" cy="510541"/>
          </a:xfrm>
          <a:prstGeom prst="rect"/>
          <a:noFill/>
          <a:ln>
            <a:noFill/>
          </a:ln>
        </p:spPr>
        <p:txBody>
          <a:bodyPr anchor="ctr" wrap="none">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0" cap="none" sz="2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完成</a:t>
            </a:r>
            <a:r>
              <a:rPr altLang="zh-CN" baseline="0" b="0" cap="none" sz="2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A*B</a:t>
            </a:r>
            <a:r>
              <a:rPr altLang="en-US" baseline="0" b="0" cap="none" sz="2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需要的时间</a:t>
            </a:r>
            <a:r>
              <a:rPr altLang="zh-CN" baseline="0" b="0" cap="none" sz="2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=19 </a:t>
            </a: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τ</a:t>
            </a:r>
            <a:endParaRPr altLang="zh-CN" baseline="0" b="0" cap="none" sz="2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graphicFrame>
        <p:nvGraphicFramePr>
          <p:cNvPr id="4194310" name="Object 1024"/>
          <p:cNvGraphicFramePr>
            <a:graphicFrameLocks noChangeAspect="1"/>
          </p:cNvGraphicFramePr>
          <p:nvPr/>
        </p:nvGraphicFramePr>
        <p:xfrm>
          <a:off x="1331913" y="1844675"/>
          <a:ext cx="3448050" cy="890588"/>
        </p:xfrm>
        <a:graphic>
          <a:graphicData uri="http://schemas.openxmlformats.org/presentationml/2006/ole">
            <mc:AlternateContent xmlns:mc="http://schemas.openxmlformats.org/markup-compatibility/2006">
              <mc:Choice xmlns:v="urn:schemas-microsoft-com:vml" Requires="v">
                <p:oleObj name="公式" r:id="rId1" spid="_x0000_s4110" imgH="393480" imgW="1511280" progId="Equation.3">
                  <p:embed/>
                </p:oleObj>
              </mc:Choice>
              <mc:Fallback>
                <p:oleObj name="公式" r:id="rId1" imgH="393480" imgW="1511280" progId="Equation.3">
                  <p:embed/>
                  <p:pic>
                    <p:nvPicPr>
                      <p:cNvPr id="2097164" name="Object 1024"/>
                      <p:cNvPicPr>
                        <a:picLocks noChangeAspect="1" noChangeArrowheads="1"/>
                      </p:cNvPicPr>
                      <p:nvPr/>
                    </p:nvPicPr>
                    <p:blipFill>
                      <a:blip xmlns:r="http://schemas.openxmlformats.org/officeDocument/2006/relationships" r:embed="rId2"/>
                      <a:srcRect/>
                      <a:stretch>
                        <a:fillRect/>
                      </a:stretch>
                    </p:blipFill>
                    <p:spPr bwMode="auto">
                      <a:xfrm>
                        <a:off x="1331913" y="1844675"/>
                        <a:ext cx="3448050" cy="890588"/>
                      </a:xfrm>
                      <a:prstGeom prst="rect"/>
                      <a:noFill/>
                    </p:spPr>
                  </p:pic>
                </p:oleObj>
              </mc:Fallback>
            </mc:AlternateContent>
          </a:graphicData>
        </a:graphic>
      </p:graphicFrame>
      <p:graphicFrame>
        <p:nvGraphicFramePr>
          <p:cNvPr id="4194311" name="Object 1025"/>
          <p:cNvGraphicFramePr>
            <a:graphicFrameLocks noChangeAspect="1"/>
          </p:cNvGraphicFramePr>
          <p:nvPr/>
        </p:nvGraphicFramePr>
        <p:xfrm>
          <a:off x="6329363" y="1916113"/>
          <a:ext cx="1527175" cy="985837"/>
        </p:xfrm>
        <a:graphic>
          <a:graphicData uri="http://schemas.openxmlformats.org/presentationml/2006/ole">
            <mc:AlternateContent xmlns:mc="http://schemas.openxmlformats.org/markup-compatibility/2006">
              <mc:Choice xmlns:v="urn:schemas-microsoft-com:vml" Requires="v">
                <p:oleObj name="公式" r:id="rId3" spid="_x0000_s4111" imgH="393480" imgW="609480" progId="Equation.3">
                  <p:embed/>
                </p:oleObj>
              </mc:Choice>
              <mc:Fallback>
                <p:oleObj name="公式" r:id="rId3" imgH="393480" imgW="609480" progId="Equation.3">
                  <p:embed/>
                  <p:pic>
                    <p:nvPicPr>
                      <p:cNvPr id="2097165" name="Object 1025"/>
                      <p:cNvPicPr>
                        <a:picLocks noChangeAspect="1" noChangeArrowheads="1"/>
                      </p:cNvPicPr>
                      <p:nvPr/>
                    </p:nvPicPr>
                    <p:blipFill>
                      <a:blip xmlns:r="http://schemas.openxmlformats.org/officeDocument/2006/relationships" r:embed="rId4"/>
                      <a:srcRect/>
                      <a:stretch>
                        <a:fillRect/>
                      </a:stretch>
                    </p:blipFill>
                    <p:spPr bwMode="auto">
                      <a:xfrm>
                        <a:off x="6329363" y="1916113"/>
                        <a:ext cx="1527175" cy="985837"/>
                      </a:xfrm>
                      <a:prstGeom prst="rect"/>
                      <a:noFill/>
                      <a:ln>
                        <a:noFill/>
                      </a:ln>
                    </p:spPr>
                  </p:pic>
                </p:oleObj>
              </mc:Fallback>
            </mc:AlternateContent>
          </a:graphicData>
        </a:graphic>
      </p:graphicFrame>
      <p:graphicFrame>
        <p:nvGraphicFramePr>
          <p:cNvPr id="4194312" name="Object 1026"/>
          <p:cNvGraphicFramePr>
            <a:graphicFrameLocks noChangeAspect="1"/>
          </p:cNvGraphicFramePr>
          <p:nvPr/>
        </p:nvGraphicFramePr>
        <p:xfrm>
          <a:off x="3211513" y="3357563"/>
          <a:ext cx="3448050" cy="890587"/>
        </p:xfrm>
        <a:graphic>
          <a:graphicData uri="http://schemas.openxmlformats.org/presentationml/2006/ole">
            <mc:AlternateContent xmlns:mc="http://schemas.openxmlformats.org/markup-compatibility/2006">
              <mc:Choice xmlns:v="urn:schemas-microsoft-com:vml" Requires="v">
                <p:oleObj name="公式" r:id="rId5" spid="_x0000_s4112" imgH="393480" imgW="1511280" progId="Equation.3">
                  <p:embed/>
                </p:oleObj>
              </mc:Choice>
              <mc:Fallback>
                <p:oleObj name="公式" r:id="rId5" imgH="393480" imgW="1511280" progId="Equation.3">
                  <p:embed/>
                  <p:pic>
                    <p:nvPicPr>
                      <p:cNvPr id="2097166" name="Object 1026"/>
                      <p:cNvPicPr>
                        <a:picLocks noChangeAspect="1" noChangeArrowheads="1"/>
                      </p:cNvPicPr>
                      <p:nvPr/>
                    </p:nvPicPr>
                    <p:blipFill>
                      <a:blip xmlns:r="http://schemas.openxmlformats.org/officeDocument/2006/relationships" r:embed="rId6"/>
                      <a:srcRect/>
                      <a:stretch>
                        <a:fillRect/>
                      </a:stretch>
                    </p:blipFill>
                    <p:spPr bwMode="auto">
                      <a:xfrm>
                        <a:off x="3211513" y="3357563"/>
                        <a:ext cx="3448050" cy="890587"/>
                      </a:xfrm>
                      <a:prstGeom prst="rect"/>
                      <a:noFill/>
                    </p:spPr>
                  </p:pic>
                </p:oleObj>
              </mc:Fallback>
            </mc:AlternateContent>
          </a:graphicData>
        </a:graphic>
      </p:graphicFrame>
      <p:sp>
        <p:nvSpPr>
          <p:cNvPr id="1049120" name="Text Box 33"/>
          <p:cNvSpPr txBox="1">
            <a:spLocks noChangeArrowheads="1"/>
          </p:cNvSpPr>
          <p:nvPr/>
        </p:nvSpPr>
        <p:spPr bwMode="auto">
          <a:xfrm>
            <a:off x="322263" y="2060575"/>
            <a:ext cx="1296987" cy="396875"/>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效率为：</a:t>
            </a:r>
          </a:p>
        </p:txBody>
      </p:sp>
      <p:sp>
        <p:nvSpPr>
          <p:cNvPr id="1049121" name="Text Box 34"/>
          <p:cNvSpPr txBox="1">
            <a:spLocks noChangeArrowheads="1"/>
          </p:cNvSpPr>
          <p:nvPr/>
        </p:nvSpPr>
        <p:spPr bwMode="auto">
          <a:xfrm>
            <a:off x="5148263" y="2133600"/>
            <a:ext cx="1511300" cy="396875"/>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吞吐率为：</a:t>
            </a:r>
          </a:p>
        </p:txBody>
      </p:sp>
      <p:sp>
        <p:nvSpPr>
          <p:cNvPr id="1049122" name="Text Box 35"/>
          <p:cNvSpPr txBox="1">
            <a:spLocks noChangeArrowheads="1"/>
          </p:cNvSpPr>
          <p:nvPr/>
        </p:nvSpPr>
        <p:spPr bwMode="auto">
          <a:xfrm>
            <a:off x="395288" y="3536950"/>
            <a:ext cx="2160587" cy="396875"/>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t>
            </a:r>
            <a:r>
              <a:rPr altLang="zh-CN" baseline="0" b="0" cap="none" sz="20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2</a:t>
            </a: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）加速比为：</a:t>
            </a:r>
          </a:p>
        </p:txBody>
      </p:sp>
      <p:sp>
        <p:nvSpPr>
          <p:cNvPr id="1049123" name="文本框 1"/>
          <p:cNvSpPr txBox="1"/>
          <p:nvPr/>
        </p:nvSpPr>
        <p:spPr>
          <a:xfrm>
            <a:off x="900113" y="4634338"/>
            <a:ext cx="7269481" cy="802640"/>
          </a:xfrm>
          <a:prstGeom prst="rect"/>
          <a:noFill/>
        </p:spPr>
        <p:txBody>
          <a:bodyPr rtlCol="0" wrap="none">
            <a:spAutoFit/>
          </a:bodyPr>
          <a:p>
            <a:r>
              <a:rPr altLang="en-US" b="1" dirty="0" sz="2400" i="1" lang="zh-CN" smtClean="0"/>
              <a:t>算效率时分子最简单的算法是直接数时空图的方块数</a:t>
            </a:r>
            <a:endParaRPr altLang="zh-CN" b="1" dirty="0" sz="2400" i="1" lang="en-US" smtClean="0"/>
          </a:p>
          <a:p>
            <a:r>
              <a:rPr altLang="en-US" b="1" dirty="0" sz="2400" i="1" lang="zh-CN" smtClean="0"/>
              <a:t>加速比同理</a:t>
            </a:r>
            <a:endParaRPr altLang="en-US" b="1" dirty="0" sz="2400" i="1" lang="zh-CN"/>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9127" name="Rectangle 2"/>
          <p:cNvSpPr>
            <a:spLocks noChangeArrowheads="1"/>
          </p:cNvSpPr>
          <p:nvPr/>
        </p:nvSpPr>
        <p:spPr bwMode="auto">
          <a:xfrm>
            <a:off x="304800" y="1295400"/>
            <a:ext cx="8493125" cy="1676400"/>
          </a:xfrm>
          <a:prstGeom prst="rect"/>
          <a:noFill/>
          <a:ln w="9525">
            <a:noFill/>
            <a:miter lim="800000"/>
            <a:headEnd/>
            <a:tailEnd/>
          </a:ln>
        </p:spPr>
        <p:txBody>
          <a:bodyPr anchor="ctr">
            <a:spAutoFit/>
          </a:bodyPr>
          <a:p>
            <a:r>
              <a:rPr altLang="zh-CN" b="1" sz="2000" lang="en-US">
                <a:latin typeface="华文中宋" pitchFamily="2" charset="-122"/>
                <a:ea typeface="华文中宋" pitchFamily="2" charset="-122"/>
                <a:cs typeface="Times New Roman" pitchFamily="18" charset="0"/>
              </a:rPr>
              <a:t>2</a:t>
            </a:r>
            <a:r>
              <a:rPr altLang="en-US" b="1" sz="2000" lang="zh-CN">
                <a:latin typeface="华文中宋" pitchFamily="2" charset="-122"/>
                <a:ea typeface="华文中宋" pitchFamily="2" charset="-122"/>
                <a:cs typeface="Times New Roman" pitchFamily="18" charset="0"/>
              </a:rPr>
              <a:t>．已知某单功能非线性流水线的预约表如下图，要求：</a:t>
            </a:r>
          </a:p>
          <a:p>
            <a:pPr eaLnBrk="0" hangingPunct="0"/>
            <a:r>
              <a:rPr altLang="en-US" b="1" sz="2000" lang="zh-CN">
                <a:latin typeface="华文中宋" pitchFamily="2" charset="-122"/>
                <a:ea typeface="华文中宋" pitchFamily="2" charset="-122"/>
                <a:cs typeface="Times New Roman" pitchFamily="18" charset="0"/>
              </a:rPr>
              <a:t>   （</a:t>
            </a:r>
            <a:r>
              <a:rPr altLang="zh-CN" b="1" sz="2000" lang="en-US">
                <a:latin typeface="华文中宋" pitchFamily="2" charset="-122"/>
                <a:ea typeface="华文中宋" pitchFamily="2" charset="-122"/>
                <a:cs typeface="Times New Roman" pitchFamily="18" charset="0"/>
              </a:rPr>
              <a:t>1</a:t>
            </a:r>
            <a:r>
              <a:rPr altLang="en-US" b="1" sz="2000" lang="zh-CN">
                <a:latin typeface="华文中宋" pitchFamily="2" charset="-122"/>
                <a:ea typeface="华文中宋" pitchFamily="2" charset="-122"/>
                <a:cs typeface="Times New Roman" pitchFamily="18" charset="0"/>
              </a:rPr>
              <a:t>）列出禁止表</a:t>
            </a:r>
            <a:r>
              <a:rPr altLang="zh-CN" b="1" sz="2000" lang="en-US">
                <a:latin typeface="华文中宋" pitchFamily="2" charset="-122"/>
                <a:ea typeface="华文中宋" pitchFamily="2" charset="-122"/>
                <a:cs typeface="Times New Roman" pitchFamily="18" charset="0"/>
              </a:rPr>
              <a:t>F</a:t>
            </a:r>
            <a:r>
              <a:rPr altLang="en-US" b="1" sz="2000" lang="zh-CN">
                <a:latin typeface="华文中宋" pitchFamily="2" charset="-122"/>
                <a:ea typeface="华文中宋" pitchFamily="2" charset="-122"/>
                <a:cs typeface="Times New Roman" pitchFamily="18" charset="0"/>
              </a:rPr>
              <a:t>和冲突向量</a:t>
            </a:r>
            <a:r>
              <a:rPr altLang="zh-CN" b="1" sz="2000" lang="en-US">
                <a:latin typeface="华文中宋" pitchFamily="2" charset="-122"/>
                <a:ea typeface="华文中宋" pitchFamily="2" charset="-122"/>
                <a:cs typeface="Times New Roman" pitchFamily="18" charset="0"/>
              </a:rPr>
              <a:t>C</a:t>
            </a:r>
            <a:r>
              <a:rPr altLang="en-US" b="1" sz="2000" lang="zh-CN">
                <a:latin typeface="华文中宋" pitchFamily="2" charset="-122"/>
                <a:ea typeface="华文中宋" pitchFamily="2" charset="-122"/>
                <a:cs typeface="Times New Roman" pitchFamily="18" charset="0"/>
              </a:rPr>
              <a:t>。</a:t>
            </a:r>
          </a:p>
          <a:p>
            <a:pPr eaLnBrk="0" hangingPunct="0"/>
            <a:r>
              <a:rPr altLang="en-US" b="1" sz="2000" lang="zh-CN">
                <a:latin typeface="华文中宋" pitchFamily="2" charset="-122"/>
                <a:ea typeface="华文中宋" pitchFamily="2" charset="-122"/>
                <a:cs typeface="Times New Roman" pitchFamily="18" charset="0"/>
              </a:rPr>
              <a:t>   （</a:t>
            </a:r>
            <a:r>
              <a:rPr altLang="zh-CN" b="1" sz="2000" lang="en-US">
                <a:latin typeface="华文中宋" pitchFamily="2" charset="-122"/>
                <a:ea typeface="华文中宋" pitchFamily="2" charset="-122"/>
                <a:cs typeface="Times New Roman" pitchFamily="18" charset="0"/>
              </a:rPr>
              <a:t>2</a:t>
            </a:r>
            <a:r>
              <a:rPr altLang="en-US" b="1" sz="2000" lang="zh-CN">
                <a:latin typeface="华文中宋" pitchFamily="2" charset="-122"/>
                <a:ea typeface="华文中宋" pitchFamily="2" charset="-122"/>
                <a:cs typeface="Times New Roman" pitchFamily="18" charset="0"/>
              </a:rPr>
              <a:t>）画出该流水线状态图，确定其最小平均延迟以及此时的调度方案？</a:t>
            </a:r>
          </a:p>
          <a:p>
            <a:pPr eaLnBrk="0" hangingPunct="0"/>
            <a:r>
              <a:rPr altLang="en-US" b="1" sz="2000" lang="zh-CN">
                <a:latin typeface="华文中宋" pitchFamily="2" charset="-122"/>
                <a:ea typeface="华文中宋" pitchFamily="2" charset="-122"/>
                <a:cs typeface="Times New Roman" pitchFamily="18" charset="0"/>
              </a:rPr>
              <a:t>    当按此流水调度方案共输入</a:t>
            </a:r>
            <a:r>
              <a:rPr altLang="zh-CN" b="1" sz="2000" lang="en-US">
                <a:latin typeface="华文中宋" pitchFamily="2" charset="-122"/>
                <a:ea typeface="华文中宋" pitchFamily="2" charset="-122"/>
                <a:cs typeface="Times New Roman" pitchFamily="18" charset="0"/>
              </a:rPr>
              <a:t>8</a:t>
            </a:r>
            <a:r>
              <a:rPr altLang="en-US" b="1" sz="2000" lang="zh-CN">
                <a:latin typeface="华文中宋" pitchFamily="2" charset="-122"/>
                <a:ea typeface="华文中宋" pitchFamily="2" charset="-122"/>
                <a:cs typeface="Times New Roman" pitchFamily="18" charset="0"/>
              </a:rPr>
              <a:t>个任务时，则其实际吞吐率为多少？</a:t>
            </a:r>
          </a:p>
          <a:p>
            <a:pPr eaLnBrk="0" hangingPunct="0"/>
            <a:r>
              <a:rPr altLang="en-US" b="1" sz="2400" lang="zh-CN">
                <a:latin typeface="Times New Roman" pitchFamily="18" charset="0"/>
                <a:ea typeface="华文中宋" pitchFamily="2" charset="-122"/>
                <a:cs typeface="Times New Roman" pitchFamily="18" charset="0"/>
              </a:rPr>
              <a:t> </a:t>
            </a:r>
            <a:endParaRPr altLang="en-US" sz="2400" lang="zh-CN">
              <a:ea typeface="华文中宋" pitchFamily="2" charset="-122"/>
              <a:cs typeface="Times New Roman" pitchFamily="18" charset="0"/>
            </a:endParaRPr>
          </a:p>
        </p:txBody>
      </p:sp>
      <p:graphicFrame>
        <p:nvGraphicFramePr>
          <p:cNvPr id="4194313" name="Group 3"/>
          <p:cNvGraphicFramePr>
            <a:graphicFrameLocks noGrp="1"/>
          </p:cNvGraphicFramePr>
          <p:nvPr/>
        </p:nvGraphicFramePr>
        <p:xfrm>
          <a:off x="1219200" y="2925763"/>
          <a:ext cx="6350000" cy="3017838"/>
        </p:xfrm>
        <a:graphic>
          <a:graphicData uri="http://schemas.openxmlformats.org/drawingml/2006/table">
            <a:tbl>
              <a:tblPr/>
              <a:tblGrid>
                <a:gridCol w="1531938"/>
                <a:gridCol w="787400"/>
                <a:gridCol w="788987"/>
                <a:gridCol w="787400"/>
                <a:gridCol w="787400"/>
                <a:gridCol w="788988"/>
                <a:gridCol w="877887"/>
              </a:tblGrid>
              <a:tr h="1189038">
                <a:tc>
                  <a:txBody>
                    <a:bodyPr/>
                    <a:p>
                      <a:pPr algn="l" defTabSz="914400" eaLnBrk="1" fontAlgn="base" hangingPunct="1" indent="0" latinLnBrk="0" lvl="0" marL="0" marR="0" rtl="0">
                        <a:lnSpc>
                          <a:spcPct val="100000"/>
                        </a:lnSpc>
                        <a:spcBef>
                          <a:spcPct val="0"/>
                        </a:spcBef>
                        <a:spcAft>
                          <a:spcPct val="0"/>
                        </a:spcAft>
                        <a:buClrTx/>
                        <a:buSzTx/>
                        <a:buFontTx/>
                        <a:buNone/>
                      </a:pPr>
                      <a:endPar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endParaRPr>
                    </a:p>
                    <a:p>
                      <a:pPr algn="l"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       </a:t>
                      </a:r>
                      <a:r>
                        <a:rPr altLang="en-US" baseline="0" b="1" cap="none" sz="2000" i="0" kumimoji="0" lang="zh-CN" normalizeH="0" strike="noStrike" u="none" smtClean="0">
                          <a:ln>
                            <a:noFill/>
                          </a:ln>
                          <a:solidFill>
                            <a:schemeClr val="accent2"/>
                          </a:solidFill>
                          <a:effectLst/>
                          <a:latin typeface="Verdana" pitchFamily="34" charset="0"/>
                          <a:ea typeface="宋体" pitchFamily="2" charset="-122"/>
                          <a:cs typeface="Times New Roman" pitchFamily="18" charset="0"/>
                        </a:rPr>
                        <a:t>时间</a:t>
                      </a: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t</a:t>
                      </a:r>
                      <a:endParaRPr altLang="zh-CN" baseline="0" b="0"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endParaRPr>
                    </a:p>
                    <a:p>
                      <a:pPr algn="l" defTabSz="914400" eaLnBrk="1" fontAlgn="base" hangingPunct="1" indent="0" latinLnBrk="0" lvl="0" marL="0" marR="0" rtl="0">
                        <a:lnSpc>
                          <a:spcPct val="100000"/>
                        </a:lnSpc>
                        <a:spcBef>
                          <a:spcPct val="0"/>
                        </a:spcBef>
                        <a:spcAft>
                          <a:spcPct val="0"/>
                        </a:spcAft>
                        <a:buClrTx/>
                        <a:buSzTx/>
                        <a:buFontTx/>
                        <a:buNone/>
                      </a:pPr>
                      <a:r>
                        <a:rPr altLang="en-US" baseline="0" b="1" cap="none" sz="2000" i="0" kumimoji="0" lang="zh-CN" normalizeH="0" strike="noStrike" u="none" smtClean="0">
                          <a:ln>
                            <a:noFill/>
                          </a:ln>
                          <a:solidFill>
                            <a:schemeClr val="accent2"/>
                          </a:solidFill>
                          <a:effectLst/>
                          <a:latin typeface="Verdana" pitchFamily="34" charset="0"/>
                          <a:ea typeface="宋体" pitchFamily="2" charset="-122"/>
                          <a:cs typeface="Times New Roman" pitchFamily="18" charset="0"/>
                        </a:rPr>
                        <a:t>段</a:t>
                      </a: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s</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t1</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t2</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t3</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t4</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t5</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t6</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457200">
                <a:tc>
                  <a:txBody>
                    <a:bodyPr/>
                    <a:p>
                      <a:pPr algn="l"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1</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457200">
                <a:tc>
                  <a:txBody>
                    <a:bodyPr/>
                    <a:p>
                      <a:pPr algn="l"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2</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457200">
                <a:tc>
                  <a:txBody>
                    <a:bodyPr/>
                    <a:p>
                      <a:pPr algn="l"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3</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457200">
                <a:tc>
                  <a:txBody>
                    <a:bodyPr/>
                    <a:p>
                      <a:pPr algn="l"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4</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sz="2000" i="0" kumimoji="0" lang="en-US" normalizeH="0" strike="noStrike" u="none" smtClean="0">
                          <a:ln>
                            <a:noFill/>
                          </a:ln>
                          <a:solidFill>
                            <a:schemeClr val="accent2"/>
                          </a:solidFill>
                          <a:effectLst/>
                          <a:latin typeface="Verdana" pitchFamily="34" charset="0"/>
                          <a:ea typeface="宋体" pitchFamily="2" charset="-122"/>
                          <a:cs typeface="Times New Roman" pitchFamily="18" charset="0"/>
                        </a:rPr>
                        <a:t>×</a:t>
                      </a:r>
                      <a:endParaRPr altLang="zh-CN" baseline="0" b="0" cap="none" sz="2000" i="0" kumimoji="0" lang="en-US" normalizeH="0" strike="noStrike" u="none" smtClean="0">
                        <a:ln>
                          <a:noFill/>
                        </a:ln>
                        <a:solidFill>
                          <a:schemeClr val="accent2"/>
                        </a:solidFill>
                        <a:effectLst/>
                        <a:latin typeface="Arial"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
                          <a:schemeClr val="hlink"/>
                        </a:buClr>
                        <a:buSzTx/>
                        <a:buFont typeface="Monotype Sorts" pitchFamily="2" charset="2"/>
                        <a:buNone/>
                      </a:pPr>
                      <a:endParaRPr altLang="zh-CN" baseline="0" b="0" cap="none" sz="2000" i="0" kumimoji="0" lang="zh-CN" normalizeH="0" strike="noStrike" u="none" smtClean="0">
                        <a:ln>
                          <a:noFill/>
                        </a:ln>
                        <a:solidFill>
                          <a:schemeClr val="accent2"/>
                        </a:solidFill>
                        <a:effectLst/>
                        <a:latin typeface="Verdana"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9128" name="Text Box 2"/>
          <p:cNvSpPr txBox="1">
            <a:spLocks noChangeArrowheads="1"/>
          </p:cNvSpPr>
          <p:nvPr/>
        </p:nvSpPr>
        <p:spPr bwMode="auto">
          <a:xfrm>
            <a:off x="2590800" y="242888"/>
            <a:ext cx="3429000" cy="519112"/>
          </a:xfrm>
          <a:prstGeom prst="rect"/>
          <a:noFill/>
          <a:ln w="9525">
            <a:noFill/>
            <a:miter lim="800000"/>
            <a:headEnd/>
            <a:tailEnd/>
          </a:ln>
        </p:spPr>
        <p:txBody>
          <a:bodyPr>
            <a:spAutoFit/>
          </a:bodyPr>
          <a:p>
            <a:pPr algn="ctr"/>
            <a:r>
              <a:rPr altLang="en-US" b="1" sz="2800" kumimoji="1" lang="zh-CN">
                <a:solidFill>
                  <a:srgbClr val="0070C0"/>
                </a:solidFill>
                <a:latin typeface="华文中宋" pitchFamily="2" charset="-122"/>
                <a:ea typeface="华文中宋" pitchFamily="2" charset="-122"/>
              </a:rPr>
              <a:t>第四章  流水线技术</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 presetSubtype="10">
                                  <p:stCondLst>
                                    <p:cond delay="0"/>
                                  </p:stCondLst>
                                  <p:childTnLst>
                                    <p:set>
                                      <p:cBhvr>
                                        <p:cTn dur="1" fill="hold" id="6">
                                          <p:stCondLst>
                                            <p:cond delay="0"/>
                                          </p:stCondLst>
                                        </p:cTn>
                                        <p:tgtEl>
                                          <p:spTgt spid="1049127"/>
                                        </p:tgtEl>
                                        <p:attrNameLst>
                                          <p:attrName>style.visibility</p:attrName>
                                        </p:attrNameLst>
                                      </p:cBhvr>
                                      <p:to>
                                        <p:strVal val="visible"/>
                                      </p:to>
                                    </p:set>
                                    <p:animEffect transition="in" filter="checkerboard(across)">
                                      <p:cBhvr>
                                        <p:cTn dur="500" id="7"/>
                                        <p:tgtEl>
                                          <p:spTgt spid="1049127"/>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 presetSubtype="4">
                                  <p:stCondLst>
                                    <p:cond delay="0"/>
                                  </p:stCondLst>
                                  <p:childTnLst>
                                    <p:set>
                                      <p:cBhvr>
                                        <p:cTn dur="1" fill="hold" id="11">
                                          <p:stCondLst>
                                            <p:cond delay="0"/>
                                          </p:stCondLst>
                                        </p:cTn>
                                        <p:tgtEl>
                                          <p:spTgt spid="4194313"/>
                                        </p:tgtEl>
                                        <p:attrNameLst>
                                          <p:attrName>style.visibility</p:attrName>
                                        </p:attrNameLst>
                                      </p:cBhvr>
                                      <p:to>
                                        <p:strVal val="visible"/>
                                      </p:to>
                                    </p:set>
                                    <p:anim calcmode="lin" valueType="num">
                                      <p:cBhvr additive="base">
                                        <p:cTn dur="500" fill="hold" id="12"/>
                                        <p:tgtEl>
                                          <p:spTgt spid="4194313"/>
                                        </p:tgtEl>
                                        <p:attrNameLst>
                                          <p:attrName>ppt_x</p:attrName>
                                        </p:attrNameLst>
                                      </p:cBhvr>
                                      <p:tavLst>
                                        <p:tav tm="0">
                                          <p:val>
                                            <p:strVal val="#ppt_x"/>
                                          </p:val>
                                        </p:tav>
                                        <p:tav tm="100000">
                                          <p:val>
                                            <p:strVal val="#ppt_x"/>
                                          </p:val>
                                        </p:tav>
                                      </p:tavLst>
                                    </p:anim>
                                    <p:anim calcmode="lin" valueType="num">
                                      <p:cBhvr additive="base">
                                        <p:cTn dur="500" fill="hold" id="13"/>
                                        <p:tgtEl>
                                          <p:spTgt spid="41943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9133" name="文本框 1"/>
          <p:cNvSpPr txBox="1"/>
          <p:nvPr/>
        </p:nvSpPr>
        <p:spPr>
          <a:xfrm>
            <a:off x="395536" y="1256467"/>
            <a:ext cx="8280920" cy="5539741"/>
          </a:xfrm>
          <a:prstGeom prst="rect"/>
          <a:noFill/>
        </p:spPr>
        <p:txBody>
          <a:bodyPr rtlCol="0" wrap="square">
            <a:spAutoFit/>
          </a:bodyPr>
          <a:p>
            <a:r>
              <a:rPr altLang="en-US" b="1" dirty="0" sz="2000" lang="zh-CN" smtClean="0"/>
              <a:t>禁止表：看每行重复出现的“</a:t>
            </a:r>
            <a:r>
              <a:rPr altLang="zh-CN" b="1" dirty="0" sz="2000" lang="en-US"/>
              <a:t>×</a:t>
            </a:r>
            <a:r>
              <a:rPr altLang="en-US" b="1" dirty="0" sz="2000" lang="zh-CN" smtClean="0"/>
              <a:t>”对应的时间，将时间相减</a:t>
            </a:r>
            <a:endParaRPr altLang="zh-CN" b="1" dirty="0" sz="2000" lang="en-US" smtClean="0"/>
          </a:p>
          <a:p>
            <a:endParaRPr altLang="zh-CN" b="1" dirty="0" sz="2000" lang="en-US" smtClean="0"/>
          </a:p>
          <a:p>
            <a:r>
              <a:rPr altLang="en-US" b="1" dirty="0" sz="2000" lang="zh-CN" smtClean="0"/>
              <a:t>冲突向量：冲突向量</a:t>
            </a:r>
            <a:r>
              <a:rPr altLang="zh-CN" b="1" dirty="0" sz="2000" lang="en-US" smtClean="0"/>
              <a:t>C</a:t>
            </a:r>
            <a:r>
              <a:rPr altLang="en-US" b="1" dirty="0" sz="2000" lang="zh-CN" smtClean="0"/>
              <a:t>的位数</a:t>
            </a:r>
            <a:r>
              <a:rPr altLang="zh-CN" b="1" dirty="0" sz="2000" lang="en-US" smtClean="0"/>
              <a:t>n</a:t>
            </a:r>
            <a:r>
              <a:rPr altLang="en-US" b="1" dirty="0" sz="2000" lang="zh-CN" smtClean="0"/>
              <a:t>：为最大禁止间隔数</a:t>
            </a:r>
            <a:endParaRPr altLang="zh-CN" b="1" dirty="0" sz="2000" lang="en-US"/>
          </a:p>
          <a:p>
            <a:r>
              <a:rPr altLang="en-US" b="1" dirty="0" sz="2000" lang="zh-CN" smtClean="0"/>
              <a:t>若</a:t>
            </a:r>
            <a:r>
              <a:rPr altLang="en-US" b="1" dirty="0" sz="2000" lang="zh-CN"/>
              <a:t>不会发生冲突：令该位为“</a:t>
            </a:r>
            <a:r>
              <a:rPr altLang="zh-CN" b="1" dirty="0" sz="2000" lang="en-US"/>
              <a:t>0”</a:t>
            </a:r>
            <a:r>
              <a:rPr altLang="en-US" b="1" dirty="0" sz="2000" lang="zh-CN"/>
              <a:t>，即</a:t>
            </a:r>
            <a:r>
              <a:rPr altLang="zh-CN" b="1" dirty="0" sz="2000" lang="en-US"/>
              <a:t>Ci=0, </a:t>
            </a:r>
            <a:r>
              <a:rPr altLang="en-US" b="1" dirty="0" sz="2000" lang="zh-CN"/>
              <a:t>表示允许送入</a:t>
            </a:r>
            <a:r>
              <a:rPr altLang="en-US" b="1" dirty="0" sz="2000" lang="zh-CN" smtClean="0"/>
              <a:t>；</a:t>
            </a:r>
            <a:endParaRPr altLang="zh-CN" b="1" dirty="0" sz="2000" lang="en-US" smtClean="0"/>
          </a:p>
          <a:p>
            <a:r>
              <a:rPr altLang="en-US" b="1" dirty="0" sz="2000" lang="zh-CN" smtClean="0"/>
              <a:t>若</a:t>
            </a:r>
            <a:r>
              <a:rPr altLang="en-US" b="1" dirty="0" sz="2000" lang="zh-CN"/>
              <a:t>会发生冲突：令该位为“</a:t>
            </a:r>
            <a:r>
              <a:rPr altLang="zh-CN" b="1" dirty="0" sz="2000" lang="en-US"/>
              <a:t>1”</a:t>
            </a:r>
            <a:r>
              <a:rPr altLang="en-US" b="1" dirty="0" sz="2000" lang="zh-CN"/>
              <a:t>，即</a:t>
            </a:r>
            <a:r>
              <a:rPr altLang="zh-CN" b="1" dirty="0" sz="2000" lang="en-US"/>
              <a:t>Ci=1, </a:t>
            </a:r>
            <a:r>
              <a:rPr altLang="en-US" b="1" dirty="0" sz="2000" lang="zh-CN"/>
              <a:t>表示禁止送入</a:t>
            </a:r>
            <a:r>
              <a:rPr altLang="en-US" b="1" dirty="0" sz="2000" lang="zh-CN" smtClean="0"/>
              <a:t>。</a:t>
            </a:r>
            <a:endParaRPr altLang="zh-CN" b="1" dirty="0" sz="2000" lang="en-US" smtClean="0"/>
          </a:p>
          <a:p>
            <a:endParaRPr altLang="zh-CN" b="1" dirty="0" sz="2000" lang="en-US"/>
          </a:p>
          <a:p>
            <a:r>
              <a:rPr altLang="en-US" b="1" dirty="0" sz="2000" lang="zh-CN"/>
              <a:t>状态图：箭头上的数是哪一位可以补</a:t>
            </a:r>
            <a:r>
              <a:rPr altLang="zh-CN" b="1" dirty="0" sz="2000" lang="en-US"/>
              <a:t>1</a:t>
            </a:r>
            <a:r>
              <a:rPr altLang="en-US" b="1" dirty="0" sz="2000" lang="zh-CN"/>
              <a:t>，数是几就右移几位，讲右移的结果和原始冲突向量相或，等到新的冲突向量，考虑每种可以在某一位补</a:t>
            </a:r>
            <a:r>
              <a:rPr altLang="zh-CN" b="1" dirty="0" sz="2000" lang="en-US"/>
              <a:t>1</a:t>
            </a:r>
            <a:r>
              <a:rPr altLang="en-US" b="1" dirty="0" sz="2000" lang="zh-CN"/>
              <a:t>的情况，完成状态图。</a:t>
            </a:r>
          </a:p>
          <a:p>
            <a:r>
              <a:rPr altLang="en-US" b="1" dirty="0" sz="2000" lang="zh-CN"/>
              <a:t>每个新的冲突向量都应能返回原始冲突向量，其箭头上数值应为禁止表最大值</a:t>
            </a:r>
            <a:r>
              <a:rPr altLang="zh-CN" b="1" dirty="0" sz="2000" lang="en-US"/>
              <a:t>+</a:t>
            </a:r>
            <a:r>
              <a:rPr altLang="zh-CN" b="1" dirty="0" sz="2000" lang="en-US" smtClean="0"/>
              <a:t>1</a:t>
            </a:r>
          </a:p>
          <a:p>
            <a:endParaRPr altLang="zh-CN" b="1" dirty="0" sz="2000" lang="en-US"/>
          </a:p>
          <a:p>
            <a:r>
              <a:rPr altLang="en-US" b="1" dirty="0" sz="2000" lang="zh-CN" smtClean="0"/>
              <a:t>吞吐率：任务数</a:t>
            </a:r>
            <a:r>
              <a:rPr altLang="zh-CN" b="1" dirty="0" sz="2000" lang="en-US" smtClean="0"/>
              <a:t>/</a:t>
            </a:r>
            <a:r>
              <a:rPr altLang="en-US" b="1" dirty="0" sz="2000" lang="zh-CN" smtClean="0"/>
              <a:t>节拍数（按调度策略走，最后一步应完成全部时长）</a:t>
            </a:r>
            <a:endParaRPr altLang="zh-CN" b="1" dirty="0" sz="2000" lang="en-US" smtClean="0"/>
          </a:p>
          <a:p>
            <a:endParaRPr altLang="zh-CN" b="1" dirty="0" sz="2000" lang="en-US"/>
          </a:p>
          <a:p>
            <a:r>
              <a:rPr altLang="en-US" b="1" dirty="0" sz="2000" lang="zh-CN" smtClean="0"/>
              <a:t>平均延迟：调度策略中的节拍加起来除以</a:t>
            </a:r>
            <a:r>
              <a:rPr altLang="zh-CN" b="1" dirty="0" sz="2000" lang="en-US" smtClean="0"/>
              <a:t>n</a:t>
            </a:r>
          </a:p>
          <a:p>
            <a:endParaRPr altLang="zh-CN" b="1" dirty="0" sz="2000" lang="en-US"/>
          </a:p>
          <a:p>
            <a:r>
              <a:rPr altLang="en-US" b="1" dirty="0" sz="2000" lang="zh-CN" smtClean="0"/>
              <a:t>最佳调度策略：平均延迟最小</a:t>
            </a:r>
            <a:r>
              <a:rPr altLang="en-US" b="1" sz="2000" lang="zh-CN" smtClean="0"/>
              <a:t>，吞吐率越大的越好</a:t>
            </a:r>
            <a:endParaRPr altLang="en-US" b="1" dirty="0" sz="2000" lang="zh-CN"/>
          </a:p>
          <a:p>
            <a:endParaRPr altLang="en-US" dirty="0" lang="zh-CN"/>
          </a:p>
        </p:txBody>
      </p:sp>
      <mc:AlternateContent xmlns:mc="http://schemas.openxmlformats.org/markup-compatibility/2006">
        <mc:Choice xmlns:p14="http://schemas.microsoft.com/office/powerpoint/2010/main" Requires="p14">
          <p:contentPart p14:bwMode="auto" r:id="rId1">
            <p14:nvContentPartPr>
              <p14:cNvPr id="1049911" name=""/>
              <p14:cNvContentPartPr/>
              <p14:nvPr/>
            </p14:nvContentPartPr>
            <p14:xfrm>
              <a:off x="7093416" y="1308076"/>
              <a:ext cx="309438" cy="294426"/>
            </p14:xfrm>
          </p:contentPart>
        </mc:Choice>
        <mc:Fallback>
          <p:sp>
            <p:nvSpPr>
              <p:cNvPr id="1049911" name=""/>
              <p:cNvSpPr/>
              <p:nvPr/>
            </p:nvSpPr>
            <p:spPr>
              <a:xfrm>
                <a:off x="7093416" y="1308076"/>
                <a:ext cx="309438" cy="294426"/>
              </a:xfrm>
            </p:spPr>
          </p:sp>
        </mc:Fallback>
      </mc:AlternateContent>
      <mc:AlternateContent xmlns:mc="http://schemas.openxmlformats.org/markup-compatibility/2006">
        <mc:Choice xmlns:p14="http://schemas.microsoft.com/office/powerpoint/2010/main" Requires="p14">
          <p:contentPart p14:bwMode="auto" r:id="rId2">
            <p14:nvContentPartPr>
              <p14:cNvPr id="1049912" name=""/>
              <p14:cNvContentPartPr/>
              <p14:nvPr/>
            </p14:nvContentPartPr>
            <p14:xfrm>
              <a:off x="7284970" y="1336940"/>
              <a:ext cx="14376" cy="409974"/>
            </p14:xfrm>
          </p:contentPart>
        </mc:Choice>
        <mc:Fallback>
          <p:sp>
            <p:nvSpPr>
              <p:cNvPr id="1049912" name=""/>
              <p:cNvSpPr/>
              <p:nvPr/>
            </p:nvSpPr>
            <p:spPr>
              <a:xfrm>
                <a:off x="7284970" y="1336940"/>
                <a:ext cx="14376" cy="409974"/>
              </a:xfrm>
            </p:spPr>
          </p:sp>
        </mc:Fallback>
      </mc:AlternateContent>
      <mc:AlternateContent xmlns:mc="http://schemas.openxmlformats.org/markup-compatibility/2006">
        <mc:Choice xmlns:p14="http://schemas.microsoft.com/office/powerpoint/2010/main" Requires="p14">
          <p:contentPart p14:bwMode="auto" r:id="rId3">
            <p14:nvContentPartPr>
              <p14:cNvPr id="1049913" name=""/>
              <p14:cNvContentPartPr/>
              <p14:nvPr/>
            </p14:nvContentPartPr>
            <p14:xfrm>
              <a:off x="7417807" y="1253554"/>
              <a:ext cx="136535" cy="504661"/>
            </p14:xfrm>
          </p:contentPart>
        </mc:Choice>
        <mc:Fallback>
          <p:sp>
            <p:nvSpPr>
              <p:cNvPr id="1049913" name=""/>
              <p:cNvSpPr/>
              <p:nvPr/>
            </p:nvSpPr>
            <p:spPr>
              <a:xfrm>
                <a:off x="7417807" y="1253554"/>
                <a:ext cx="136535" cy="504661"/>
              </a:xfrm>
            </p:spPr>
          </p:sp>
        </mc:Fallback>
      </mc:AlternateContent>
      <mc:AlternateContent xmlns:mc="http://schemas.openxmlformats.org/markup-compatibility/2006">
        <mc:Choice xmlns:p14="http://schemas.microsoft.com/office/powerpoint/2010/main" Requires="p14">
          <p:contentPart p14:bwMode="auto" r:id="rId4">
            <p14:nvContentPartPr>
              <p14:cNvPr id="1049915" name=""/>
              <p14:cNvContentPartPr/>
              <p14:nvPr/>
            </p14:nvContentPartPr>
            <p14:xfrm>
              <a:off x="6867419" y="1321441"/>
              <a:ext cx="268642" cy="497457"/>
            </p14:xfrm>
          </p:contentPart>
        </mc:Choice>
        <mc:Fallback>
          <p:sp>
            <p:nvSpPr>
              <p:cNvPr id="1049915" name=""/>
              <p:cNvSpPr/>
              <p:nvPr/>
            </p:nvSpPr>
            <p:spPr>
              <a:xfrm>
                <a:off x="6867419" y="1321441"/>
                <a:ext cx="268642" cy="497457"/>
              </a:xfrm>
            </p:spPr>
          </p:sp>
        </mc:Fallback>
      </mc:AlternateContent>
      <mc:AlternateContent xmlns:mc="http://schemas.openxmlformats.org/markup-compatibility/2006">
        <mc:Choice xmlns:p14="http://schemas.microsoft.com/office/powerpoint/2010/main" Requires="p14">
          <p:contentPart p14:bwMode="auto" r:id="rId5">
            <p14:nvContentPartPr>
              <p14:cNvPr id="1049916" name=""/>
              <p14:cNvContentPartPr/>
              <p14:nvPr/>
            </p14:nvContentPartPr>
            <p14:xfrm>
              <a:off x="6430542" y="940086"/>
              <a:ext cx="305662" cy="21232"/>
            </p14:xfrm>
          </p:contentPart>
        </mc:Choice>
        <mc:Fallback>
          <p:sp>
            <p:nvSpPr>
              <p:cNvPr id="1049916" name=""/>
              <p:cNvSpPr/>
              <p:nvPr/>
            </p:nvSpPr>
            <p:spPr>
              <a:xfrm>
                <a:off x="6430542" y="940086"/>
                <a:ext cx="305662" cy="21232"/>
              </a:xfrm>
            </p:spPr>
          </p:sp>
        </mc:Fallback>
      </mc:AlternateContent>
      <mc:AlternateContent xmlns:mc="http://schemas.openxmlformats.org/markup-compatibility/2006">
        <mc:Choice xmlns:p14="http://schemas.microsoft.com/office/powerpoint/2010/main" Requires="p14">
          <p:contentPart p14:bwMode="auto" r:id="rId6">
            <p14:nvContentPartPr>
              <p14:cNvPr id="1049917" name=""/>
              <p14:cNvContentPartPr/>
              <p14:nvPr/>
            </p14:nvContentPartPr>
            <p14:xfrm>
              <a:off x="6485585" y="899321"/>
              <a:ext cx="39915" cy="449714"/>
            </p14:xfrm>
          </p:contentPart>
        </mc:Choice>
        <mc:Fallback>
          <p:sp>
            <p:nvSpPr>
              <p:cNvPr id="1049917" name=""/>
              <p:cNvSpPr/>
              <p:nvPr/>
            </p:nvSpPr>
            <p:spPr>
              <a:xfrm>
                <a:off x="6485585" y="899321"/>
                <a:ext cx="39915" cy="449714"/>
              </a:xfrm>
            </p:spPr>
          </p:sp>
        </mc:Fallback>
      </mc:AlternateContent>
      <mc:AlternateContent xmlns:mc="http://schemas.openxmlformats.org/markup-compatibility/2006">
        <mc:Choice xmlns:p14="http://schemas.microsoft.com/office/powerpoint/2010/main" Requires="p14">
          <p:contentPart p14:bwMode="auto" r:id="rId7">
            <p14:nvContentPartPr>
              <p14:cNvPr id="1049918" name=""/>
              <p14:cNvContentPartPr/>
              <p14:nvPr/>
            </p14:nvContentPartPr>
            <p14:xfrm>
              <a:off x="6467847" y="1069178"/>
              <a:ext cx="221345" cy="70514"/>
            </p14:xfrm>
          </p:contentPart>
        </mc:Choice>
        <mc:Fallback>
          <p:sp>
            <p:nvSpPr>
              <p:cNvPr id="1049918" name=""/>
              <p:cNvSpPr/>
              <p:nvPr/>
            </p:nvSpPr>
            <p:spPr>
              <a:xfrm>
                <a:off x="6467847" y="1069178"/>
                <a:ext cx="221345" cy="70514"/>
              </a:xfrm>
            </p:spPr>
          </p:sp>
        </mc:Fallback>
      </mc:AlternateContent>
      <mc:AlternateContent xmlns:mc="http://schemas.openxmlformats.org/markup-compatibility/2006">
        <mc:Choice xmlns:p14="http://schemas.microsoft.com/office/powerpoint/2010/main" Requires="p14">
          <p:contentPart p14:bwMode="auto" r:id="rId8">
            <p14:nvContentPartPr>
              <p14:cNvPr id="1049919" name=""/>
              <p14:cNvContentPartPr/>
              <p14:nvPr/>
            </p14:nvContentPartPr>
            <p14:xfrm>
              <a:off x="6803590" y="1092958"/>
              <a:ext cx="164110" cy="30870"/>
            </p14:xfrm>
          </p:contentPart>
        </mc:Choice>
        <mc:Fallback>
          <p:sp>
            <p:nvSpPr>
              <p:cNvPr id="1049919" name=""/>
              <p:cNvSpPr/>
              <p:nvPr/>
            </p:nvSpPr>
            <p:spPr>
              <a:xfrm>
                <a:off x="6803590" y="1092958"/>
                <a:ext cx="164110" cy="30870"/>
              </a:xfrm>
            </p:spPr>
          </p:sp>
        </mc:Fallback>
      </mc:AlternateContent>
      <mc:AlternateContent xmlns:mc="http://schemas.openxmlformats.org/markup-compatibility/2006">
        <mc:Choice xmlns:p14="http://schemas.microsoft.com/office/powerpoint/2010/main" Requires="p14">
          <p:contentPart p14:bwMode="auto" r:id="rId9">
            <p14:nvContentPartPr>
              <p14:cNvPr id="1049920" name=""/>
              <p14:cNvContentPartPr/>
              <p14:nvPr/>
            </p14:nvContentPartPr>
            <p14:xfrm>
              <a:off x="6810372" y="1198270"/>
              <a:ext cx="126761" cy="78480"/>
            </p14:xfrm>
          </p:contentPart>
        </mc:Choice>
        <mc:Fallback>
          <p:sp>
            <p:nvSpPr>
              <p:cNvPr id="1049920" name=""/>
              <p:cNvSpPr/>
              <p:nvPr/>
            </p:nvSpPr>
            <p:spPr>
              <a:xfrm>
                <a:off x="6810372" y="1198270"/>
                <a:ext cx="126761" cy="78480"/>
              </a:xfrm>
            </p:spPr>
          </p:sp>
        </mc:Fallback>
      </mc:AlternateContent>
      <mc:AlternateContent xmlns:mc="http://schemas.openxmlformats.org/markup-compatibility/2006">
        <mc:Choice xmlns:p14="http://schemas.microsoft.com/office/powerpoint/2010/main" Requires="p14">
          <p:contentPart p14:bwMode="auto" r:id="rId10">
            <p14:nvContentPartPr>
              <p14:cNvPr id="1049921" name=""/>
              <p14:cNvContentPartPr/>
              <p14:nvPr/>
            </p14:nvContentPartPr>
            <p14:xfrm>
              <a:off x="6844522" y="2089274"/>
              <a:ext cx="222487" cy="320210"/>
            </p14:xfrm>
          </p:contentPart>
        </mc:Choice>
        <mc:Fallback>
          <p:sp>
            <p:nvSpPr>
              <p:cNvPr id="1049921" name=""/>
              <p:cNvSpPr/>
              <p:nvPr/>
            </p:nvSpPr>
            <p:spPr>
              <a:xfrm>
                <a:off x="6844522" y="2089274"/>
                <a:ext cx="222487" cy="320210"/>
              </a:xfrm>
            </p:spPr>
          </p:sp>
        </mc:Fallback>
      </mc:AlternateContent>
      <mc:AlternateContent xmlns:mc="http://schemas.openxmlformats.org/markup-compatibility/2006">
        <mc:Choice xmlns:p14="http://schemas.microsoft.com/office/powerpoint/2010/main" Requires="p14">
          <p:contentPart p14:bwMode="auto" r:id="rId11">
            <p14:nvContentPartPr>
              <p14:cNvPr id="1049922" name=""/>
              <p14:cNvContentPartPr/>
              <p14:nvPr/>
            </p14:nvContentPartPr>
            <p14:xfrm>
              <a:off x="7131970" y="2222303"/>
              <a:ext cx="208210" cy="36916"/>
            </p14:xfrm>
          </p:contentPart>
        </mc:Choice>
        <mc:Fallback>
          <p:sp>
            <p:nvSpPr>
              <p:cNvPr id="1049922" name=""/>
              <p:cNvSpPr/>
              <p:nvPr/>
            </p:nvSpPr>
            <p:spPr>
              <a:xfrm>
                <a:off x="7131970" y="2222303"/>
                <a:ext cx="208210" cy="36916"/>
              </a:xfrm>
            </p:spPr>
          </p:sp>
        </mc:Fallback>
      </mc:AlternateContent>
      <mc:AlternateContent xmlns:mc="http://schemas.openxmlformats.org/markup-compatibility/2006">
        <mc:Choice xmlns:p14="http://schemas.microsoft.com/office/powerpoint/2010/main" Requires="p14">
          <p:contentPart p14:bwMode="auto" r:id="rId12">
            <p14:nvContentPartPr>
              <p14:cNvPr id="1049923" name=""/>
              <p14:cNvContentPartPr/>
              <p14:nvPr/>
            </p14:nvContentPartPr>
            <p14:xfrm>
              <a:off x="7147437" y="2315263"/>
              <a:ext cx="161231" cy="51726"/>
            </p14:xfrm>
          </p:contentPart>
        </mc:Choice>
        <mc:Fallback>
          <p:sp>
            <p:nvSpPr>
              <p:cNvPr id="1049923" name=""/>
              <p:cNvSpPr/>
              <p:nvPr/>
            </p:nvSpPr>
            <p:spPr>
              <a:xfrm>
                <a:off x="7147437" y="2315263"/>
                <a:ext cx="161231" cy="51726"/>
              </a:xfrm>
            </p:spPr>
          </p:sp>
        </mc:Fallback>
      </mc:AlternateContent>
      <mc:AlternateContent xmlns:mc="http://schemas.openxmlformats.org/markup-compatibility/2006">
        <mc:Choice xmlns:p14="http://schemas.microsoft.com/office/powerpoint/2010/main" Requires="p14">
          <p:contentPart p14:bwMode="auto" r:id="rId13">
            <p14:nvContentPartPr>
              <p14:cNvPr id="1049924" name=""/>
              <p14:cNvContentPartPr/>
              <p14:nvPr/>
            </p14:nvContentPartPr>
            <p14:xfrm>
              <a:off x="7499094" y="2053135"/>
              <a:ext cx="206137" cy="136662"/>
            </p14:xfrm>
          </p:contentPart>
        </mc:Choice>
        <mc:Fallback>
          <p:sp>
            <p:nvSpPr>
              <p:cNvPr id="1049924" name=""/>
              <p:cNvSpPr/>
              <p:nvPr/>
            </p:nvSpPr>
            <p:spPr>
              <a:xfrm>
                <a:off x="7499094" y="2053135"/>
                <a:ext cx="206137" cy="136662"/>
              </a:xfrm>
            </p:spPr>
          </p:sp>
        </mc:Fallback>
      </mc:AlternateContent>
      <mc:AlternateContent xmlns:mc="http://schemas.openxmlformats.org/markup-compatibility/2006">
        <mc:Choice xmlns:p14="http://schemas.microsoft.com/office/powerpoint/2010/main" Requires="p14">
          <p:contentPart p14:bwMode="auto" r:id="rId14">
            <p14:nvContentPartPr>
              <p14:cNvPr id="1049925" name=""/>
              <p14:cNvContentPartPr/>
              <p14:nvPr/>
            </p14:nvContentPartPr>
            <p14:xfrm>
              <a:off x="7807595" y="2088566"/>
              <a:ext cx="182590" cy="134686"/>
            </p14:xfrm>
          </p:contentPart>
        </mc:Choice>
        <mc:Fallback>
          <p:sp>
            <p:nvSpPr>
              <p:cNvPr id="1049925" name=""/>
              <p:cNvSpPr/>
              <p:nvPr/>
            </p:nvSpPr>
            <p:spPr>
              <a:xfrm>
                <a:off x="7807595" y="2088566"/>
                <a:ext cx="182590" cy="134686"/>
              </a:xfrm>
            </p:spPr>
          </p:sp>
        </mc:Fallback>
      </mc:AlternateContent>
      <mc:AlternateContent xmlns:mc="http://schemas.openxmlformats.org/markup-compatibility/2006">
        <mc:Choice xmlns:p14="http://schemas.microsoft.com/office/powerpoint/2010/main" Requires="p14">
          <p:contentPart p14:bwMode="auto" r:id="rId15">
            <p14:nvContentPartPr>
              <p14:cNvPr id="1049926" name=""/>
              <p14:cNvContentPartPr/>
              <p14:nvPr/>
            </p14:nvContentPartPr>
            <p14:xfrm>
              <a:off x="8068550" y="1978768"/>
              <a:ext cx="84230" cy="352859"/>
            </p14:xfrm>
          </p:contentPart>
        </mc:Choice>
        <mc:Fallback>
          <p:sp>
            <p:nvSpPr>
              <p:cNvPr id="1049926" name=""/>
              <p:cNvSpPr/>
              <p:nvPr/>
            </p:nvSpPr>
            <p:spPr>
              <a:xfrm>
                <a:off x="8068550" y="1978768"/>
                <a:ext cx="84230" cy="352859"/>
              </a:xfrm>
            </p:spPr>
          </p:sp>
        </mc:Fallback>
      </mc:AlternateContent>
      <mc:AlternateContent xmlns:mc="http://schemas.openxmlformats.org/markup-compatibility/2006">
        <mc:Choice xmlns:p14="http://schemas.microsoft.com/office/powerpoint/2010/main" Requires="p14">
          <p:contentPart p14:bwMode="auto" r:id="rId16">
            <p14:nvContentPartPr>
              <p14:cNvPr id="1049927" name=""/>
              <p14:cNvContentPartPr/>
              <p14:nvPr/>
            </p14:nvContentPartPr>
            <p14:xfrm>
              <a:off x="8224008" y="2152292"/>
              <a:ext cx="200615" cy="148360"/>
            </p14:xfrm>
          </p:contentPart>
        </mc:Choice>
        <mc:Fallback>
          <p:sp>
            <p:nvSpPr>
              <p:cNvPr id="1049927" name=""/>
              <p:cNvSpPr/>
              <p:nvPr/>
            </p:nvSpPr>
            <p:spPr>
              <a:xfrm>
                <a:off x="8224008" y="2152292"/>
                <a:ext cx="200615" cy="148360"/>
              </a:xfrm>
            </p:spPr>
          </p:sp>
        </mc:Fallback>
      </mc:AlternateContent>
      <mc:AlternateContent xmlns:mc="http://schemas.openxmlformats.org/markup-compatibility/2006">
        <mc:Choice xmlns:p14="http://schemas.microsoft.com/office/powerpoint/2010/main" Requires="p14">
          <p:contentPart p14:bwMode="auto" r:id="rId17">
            <p14:nvContentPartPr>
              <p14:cNvPr id="1049928" name=""/>
              <p14:cNvContentPartPr/>
              <p14:nvPr/>
            </p14:nvContentPartPr>
            <p14:xfrm>
              <a:off x="8499237" y="2173983"/>
              <a:ext cx="154331" cy="184386"/>
            </p14:xfrm>
          </p:contentPart>
        </mc:Choice>
        <mc:Fallback>
          <p:sp>
            <p:nvSpPr>
              <p:cNvPr id="1049928" name=""/>
              <p:cNvSpPr/>
              <p:nvPr/>
            </p:nvSpPr>
            <p:spPr>
              <a:xfrm>
                <a:off x="8499237" y="2173983"/>
                <a:ext cx="154331" cy="184386"/>
              </a:xfrm>
            </p:spPr>
          </p:sp>
        </mc:Fallback>
      </mc:AlternateContent>
      <mc:AlternateContent xmlns:mc="http://schemas.openxmlformats.org/markup-compatibility/2006">
        <mc:Choice xmlns:p14="http://schemas.microsoft.com/office/powerpoint/2010/main" Requires="p14">
          <p:contentPart p14:bwMode="auto" r:id="rId18">
            <p14:nvContentPartPr>
              <p14:cNvPr id="1049929" name=""/>
              <p14:cNvContentPartPr/>
              <p14:nvPr/>
            </p14:nvContentPartPr>
            <p14:xfrm>
              <a:off x="8690197" y="2184873"/>
              <a:ext cx="172090" cy="182582"/>
            </p14:xfrm>
          </p:contentPart>
        </mc:Choice>
        <mc:Fallback>
          <p:sp>
            <p:nvSpPr>
              <p:cNvPr id="1049929" name=""/>
              <p:cNvSpPr/>
              <p:nvPr/>
            </p:nvSpPr>
            <p:spPr>
              <a:xfrm>
                <a:off x="8690197" y="2184873"/>
                <a:ext cx="172090" cy="182582"/>
              </a:xfrm>
            </p:spPr>
          </p:sp>
        </mc:Fallback>
      </mc:AlternateContent>
      <mc:AlternateContent xmlns:mc="http://schemas.openxmlformats.org/markup-compatibility/2006">
        <mc:Choice xmlns:p14="http://schemas.microsoft.com/office/powerpoint/2010/main" Requires="p14">
          <p:contentPart p14:bwMode="auto" r:id="rId19">
            <p14:nvContentPartPr>
              <p14:cNvPr id="1049930" name=""/>
              <p14:cNvContentPartPr/>
              <p14:nvPr/>
            </p14:nvContentPartPr>
            <p14:xfrm>
              <a:off x="7413465" y="2394527"/>
              <a:ext cx="1597710" cy="128955"/>
            </p14:xfrm>
          </p:contentPart>
        </mc:Choice>
        <mc:Fallback>
          <p:sp>
            <p:nvSpPr>
              <p:cNvPr id="1049930" name=""/>
              <p:cNvSpPr/>
              <p:nvPr/>
            </p:nvSpPr>
            <p:spPr>
              <a:xfrm>
                <a:off x="7413465" y="2394527"/>
                <a:ext cx="1597710" cy="128955"/>
              </a:xfrm>
            </p:spPr>
          </p:sp>
        </mc:Fallback>
      </mc:AlternateContent>
      <mc:AlternateContent xmlns:mc="http://schemas.openxmlformats.org/markup-compatibility/2006">
        <mc:Choice xmlns:p14="http://schemas.microsoft.com/office/powerpoint/2010/main" Requires="p14">
          <p:contentPart p14:bwMode="auto" r:id="rId20">
            <p14:nvContentPartPr>
              <p14:cNvPr id="1049931" name=""/>
              <p14:cNvContentPartPr/>
              <p14:nvPr/>
            </p14:nvContentPartPr>
            <p14:xfrm>
              <a:off x="7450445" y="2524132"/>
              <a:ext cx="126969" cy="264647"/>
            </p14:xfrm>
          </p:contentPart>
        </mc:Choice>
        <mc:Fallback>
          <p:sp>
            <p:nvSpPr>
              <p:cNvPr id="1049931" name=""/>
              <p:cNvSpPr/>
              <p:nvPr/>
            </p:nvSpPr>
            <p:spPr>
              <a:xfrm>
                <a:off x="7450445" y="2524132"/>
                <a:ext cx="126969" cy="264647"/>
              </a:xfrm>
            </p:spPr>
          </p:sp>
        </mc:Fallback>
      </mc:AlternateContent>
      <mc:AlternateContent xmlns:mc="http://schemas.openxmlformats.org/markup-compatibility/2006">
        <mc:Choice xmlns:p14="http://schemas.microsoft.com/office/powerpoint/2010/main" Requires="p14">
          <p:contentPart p14:bwMode="auto" r:id="rId21">
            <p14:nvContentPartPr>
              <p14:cNvPr id="1049935" name=""/>
              <p14:cNvContentPartPr/>
              <p14:nvPr/>
            </p14:nvContentPartPr>
            <p14:xfrm>
              <a:off x="7665874" y="2558217"/>
              <a:ext cx="131138" cy="247892"/>
            </p14:xfrm>
          </p:contentPart>
        </mc:Choice>
        <mc:Fallback>
          <p:sp>
            <p:nvSpPr>
              <p:cNvPr id="1049935" name=""/>
              <p:cNvSpPr/>
              <p:nvPr/>
            </p:nvSpPr>
            <p:spPr>
              <a:xfrm>
                <a:off x="7665874" y="2558217"/>
                <a:ext cx="131138" cy="247892"/>
              </a:xfrm>
            </p:spPr>
          </p:sp>
        </mc:Fallback>
      </mc:AlternateContent>
      <mc:AlternateContent xmlns:mc="http://schemas.openxmlformats.org/markup-compatibility/2006">
        <mc:Choice xmlns:p14="http://schemas.microsoft.com/office/powerpoint/2010/main" Requires="p14">
          <p:contentPart p14:bwMode="auto" r:id="rId22">
            <p14:nvContentPartPr>
              <p14:cNvPr id="1049936" name=""/>
              <p14:cNvContentPartPr/>
              <p14:nvPr/>
            </p14:nvContentPartPr>
            <p14:xfrm>
              <a:off x="7710428" y="2642050"/>
              <a:ext cx="128884" cy="6028"/>
            </p14:xfrm>
          </p:contentPart>
        </mc:Choice>
        <mc:Fallback>
          <p:sp>
            <p:nvSpPr>
              <p:cNvPr id="1049936" name=""/>
              <p:cNvSpPr/>
              <p:nvPr/>
            </p:nvSpPr>
            <p:spPr>
              <a:xfrm>
                <a:off x="7710428" y="2642050"/>
                <a:ext cx="128884" cy="6028"/>
              </a:xfrm>
            </p:spPr>
          </p:sp>
        </mc:Fallback>
      </mc:AlternateContent>
      <mc:AlternateContent xmlns:mc="http://schemas.openxmlformats.org/markup-compatibility/2006">
        <mc:Choice xmlns:p14="http://schemas.microsoft.com/office/powerpoint/2010/main" Requires="p14">
          <p:contentPart p14:bwMode="auto" r:id="rId23">
            <p14:nvContentPartPr>
              <p14:cNvPr id="1049937" name=""/>
              <p14:cNvContentPartPr/>
              <p14:nvPr/>
            </p14:nvContentPartPr>
            <p14:xfrm>
              <a:off x="7962231" y="2552019"/>
              <a:ext cx="135964" cy="197673"/>
            </p14:xfrm>
          </p:contentPart>
        </mc:Choice>
        <mc:Fallback>
          <p:sp>
            <p:nvSpPr>
              <p:cNvPr id="1049937" name=""/>
              <p:cNvSpPr/>
              <p:nvPr/>
            </p:nvSpPr>
            <p:spPr>
              <a:xfrm>
                <a:off x="7962231" y="2552019"/>
                <a:ext cx="135964" cy="197673"/>
              </a:xfrm>
            </p:spPr>
          </p:sp>
        </mc:Fallback>
      </mc:AlternateContent>
      <mc:AlternateContent xmlns:mc="http://schemas.openxmlformats.org/markup-compatibility/2006">
        <mc:Choice xmlns:p14="http://schemas.microsoft.com/office/powerpoint/2010/main" Requires="p14">
          <p:contentPart p14:bwMode="auto" r:id="rId24">
            <p14:nvContentPartPr>
              <p14:cNvPr id="1049938" name=""/>
              <p14:cNvContentPartPr/>
              <p14:nvPr/>
            </p14:nvContentPartPr>
            <p14:xfrm>
              <a:off x="8015684" y="2613993"/>
              <a:ext cx="10267" cy="213573"/>
            </p14:xfrm>
          </p:contentPart>
        </mc:Choice>
        <mc:Fallback>
          <p:sp>
            <p:nvSpPr>
              <p:cNvPr id="1049938" name=""/>
              <p:cNvSpPr/>
              <p:nvPr/>
            </p:nvSpPr>
            <p:spPr>
              <a:xfrm>
                <a:off x="8015684" y="2613993"/>
                <a:ext cx="10267" cy="213573"/>
              </a:xfrm>
            </p:spPr>
          </p:sp>
        </mc:Fallback>
      </mc:AlternateContent>
      <mc:AlternateContent xmlns:mc="http://schemas.openxmlformats.org/markup-compatibility/2006">
        <mc:Choice xmlns:p14="http://schemas.microsoft.com/office/powerpoint/2010/main" Requires="p14">
          <p:contentPart p14:bwMode="auto" r:id="rId25">
            <p14:nvContentPartPr>
              <p14:cNvPr id="1049939" name=""/>
              <p14:cNvContentPartPr/>
              <p14:nvPr/>
            </p14:nvContentPartPr>
            <p14:xfrm>
              <a:off x="8202274" y="2576809"/>
              <a:ext cx="143773" cy="264111"/>
            </p14:xfrm>
          </p:contentPart>
        </mc:Choice>
        <mc:Fallback>
          <p:sp>
            <p:nvSpPr>
              <p:cNvPr id="1049939" name=""/>
              <p:cNvSpPr/>
              <p:nvPr/>
            </p:nvSpPr>
            <p:spPr>
              <a:xfrm>
                <a:off x="8202274" y="2576809"/>
                <a:ext cx="143773" cy="264111"/>
              </a:xfrm>
            </p:spPr>
          </p:sp>
        </mc:Fallback>
      </mc:AlternateContent>
      <mc:AlternateContent xmlns:mc="http://schemas.openxmlformats.org/markup-compatibility/2006">
        <mc:Choice xmlns:p14="http://schemas.microsoft.com/office/powerpoint/2010/main" Requires="p14">
          <p:contentPart p14:bwMode="auto" r:id="rId26">
            <p14:nvContentPartPr>
              <p14:cNvPr id="1049942" name=""/>
              <p14:cNvContentPartPr/>
              <p14:nvPr/>
            </p14:nvContentPartPr>
            <p14:xfrm>
              <a:off x="8462202" y="2666670"/>
              <a:ext cx="179113" cy="192515"/>
            </p14:xfrm>
          </p:contentPart>
        </mc:Choice>
        <mc:Fallback>
          <p:sp>
            <p:nvSpPr>
              <p:cNvPr id="1049942" name=""/>
              <p:cNvSpPr/>
              <p:nvPr/>
            </p:nvSpPr>
            <p:spPr>
              <a:xfrm>
                <a:off x="8462202" y="2666670"/>
                <a:ext cx="179113" cy="192515"/>
              </a:xfrm>
            </p:spPr>
          </p:sp>
        </mc:Fallback>
      </mc:AlternateContent>
      <mc:AlternateContent xmlns:mc="http://schemas.openxmlformats.org/markup-compatibility/2006">
        <mc:Choice xmlns:p14="http://schemas.microsoft.com/office/powerpoint/2010/main" Requires="p14">
          <p:contentPart p14:bwMode="auto" r:id="rId27">
            <p14:nvContentPartPr>
              <p14:cNvPr id="1049943" name=""/>
              <p14:cNvContentPartPr/>
              <p14:nvPr/>
            </p14:nvContentPartPr>
            <p14:xfrm>
              <a:off x="8802288" y="2638782"/>
              <a:ext cx="61966" cy="268173"/>
            </p14:xfrm>
          </p:contentPart>
        </mc:Choice>
        <mc:Fallback>
          <p:sp>
            <p:nvSpPr>
              <p:cNvPr id="1049943" name=""/>
              <p:cNvSpPr/>
              <p:nvPr/>
            </p:nvSpPr>
            <p:spPr>
              <a:xfrm>
                <a:off x="8802288" y="2638782"/>
                <a:ext cx="61966" cy="268173"/>
              </a:xfrm>
            </p:spPr>
          </p:sp>
        </mc:Fallback>
      </mc:AlternateContent>
      <mc:AlternateContent xmlns:mc="http://schemas.openxmlformats.org/markup-compatibility/2006">
        <mc:Choice xmlns:p14="http://schemas.microsoft.com/office/powerpoint/2010/main" Requires="p14">
          <p:contentPart p14:bwMode="auto" r:id="rId28">
            <p14:nvContentPartPr>
              <p14:cNvPr id="1049944" name=""/>
              <p14:cNvContentPartPr/>
              <p14:nvPr/>
            </p14:nvContentPartPr>
            <p14:xfrm>
              <a:off x="5769488" y="2773634"/>
              <a:ext cx="42951" cy="25642"/>
            </p14:xfrm>
          </p:contentPart>
        </mc:Choice>
        <mc:Fallback>
          <p:sp>
            <p:nvSpPr>
              <p:cNvPr id="1049944" name=""/>
              <p:cNvSpPr/>
              <p:nvPr/>
            </p:nvSpPr>
            <p:spPr>
              <a:xfrm>
                <a:off x="5769488" y="2773634"/>
                <a:ext cx="42951" cy="25642"/>
              </a:xfrm>
            </p:spPr>
          </p:sp>
        </mc:Fallback>
      </mc:AlternateContent>
      <mc:AlternateContent xmlns:mc="http://schemas.openxmlformats.org/markup-compatibility/2006">
        <mc:Choice xmlns:p14="http://schemas.microsoft.com/office/powerpoint/2010/main" Requires="p14">
          <p:contentPart p14:bwMode="auto" r:id="rId29">
            <p14:nvContentPartPr>
              <p14:cNvPr id="1049946" name=""/>
              <p14:cNvContentPartPr/>
              <p14:nvPr/>
            </p14:nvContentPartPr>
            <p14:xfrm>
              <a:off x="7431281" y="2095972"/>
              <a:ext cx="595646" cy="71408"/>
            </p14:xfrm>
          </p:contentPart>
        </mc:Choice>
        <mc:Fallback>
          <p:sp>
            <p:nvSpPr>
              <p:cNvPr id="1049946" name=""/>
              <p:cNvSpPr/>
              <p:nvPr/>
            </p:nvSpPr>
            <p:spPr>
              <a:xfrm>
                <a:off x="7431281" y="2095972"/>
                <a:ext cx="595646" cy="71408"/>
              </a:xfrm>
            </p:spPr>
          </p:sp>
        </mc:Fallback>
      </mc:AlternateContent>
      <mc:AlternateContent xmlns:mc="http://schemas.openxmlformats.org/markup-compatibility/2006">
        <mc:Choice xmlns:p14="http://schemas.microsoft.com/office/powerpoint/2010/main" Requires="p14">
          <p:contentPart p14:bwMode="auto" r:id="rId30">
            <p14:nvContentPartPr>
              <p14:cNvPr id="1049947" name=""/>
              <p14:cNvContentPartPr/>
              <p14:nvPr/>
            </p14:nvContentPartPr>
            <p14:xfrm>
              <a:off x="7438324" y="2186195"/>
              <a:ext cx="532076" cy="21166"/>
            </p14:xfrm>
          </p:contentPart>
        </mc:Choice>
        <mc:Fallback>
          <p:sp>
            <p:nvSpPr>
              <p:cNvPr id="1049947" name=""/>
              <p:cNvSpPr/>
              <p:nvPr/>
            </p:nvSpPr>
            <p:spPr>
              <a:xfrm>
                <a:off x="7438324" y="2186195"/>
                <a:ext cx="532076" cy="21166"/>
              </a:xfrm>
            </p:spPr>
          </p:sp>
        </mc:Fallback>
      </mc:AlternateContent>
      <mc:AlternateContent xmlns:mc="http://schemas.openxmlformats.org/markup-compatibility/2006">
        <mc:Choice xmlns:p14="http://schemas.microsoft.com/office/powerpoint/2010/main" Requires="p14">
          <p:contentPart p14:bwMode="auto" r:id="rId31">
            <p14:nvContentPartPr>
              <p14:cNvPr id="1049948" name=""/>
              <p14:cNvContentPartPr/>
              <p14:nvPr/>
            </p14:nvContentPartPr>
            <p14:xfrm>
              <a:off x="5961537" y="2849417"/>
              <a:ext cx="74227" cy="10070"/>
            </p14:xfrm>
          </p:contentPart>
        </mc:Choice>
        <mc:Fallback>
          <p:sp>
            <p:nvSpPr>
              <p:cNvPr id="1049948" name=""/>
              <p:cNvSpPr/>
              <p:nvPr/>
            </p:nvSpPr>
            <p:spPr>
              <a:xfrm>
                <a:off x="5961537" y="2849417"/>
                <a:ext cx="74227" cy="10070"/>
              </a:xfrm>
            </p:spPr>
          </p:sp>
        </mc:Fallback>
      </mc:AlternateContent>
      <mc:AlternateContent xmlns:mc="http://schemas.openxmlformats.org/markup-compatibility/2006">
        <mc:Choice xmlns:p14="http://schemas.microsoft.com/office/powerpoint/2010/main" Requires="p14">
          <p:contentPart p14:bwMode="auto" r:id="rId32">
            <p14:nvContentPartPr>
              <p14:cNvPr id="1050008" name=""/>
              <p14:cNvContentPartPr/>
              <p14:nvPr/>
            </p14:nvContentPartPr>
            <p14:xfrm>
              <a:off x="1578923" y="4405947"/>
              <a:ext cx="231329" cy="231942"/>
            </p14:xfrm>
          </p:contentPart>
        </mc:Choice>
        <mc:Fallback>
          <p:sp>
            <p:nvSpPr>
              <p:cNvPr id="1050008" name=""/>
              <p:cNvSpPr/>
              <p:nvPr/>
            </p:nvSpPr>
            <p:spPr>
              <a:xfrm>
                <a:off x="1578923" y="4405947"/>
                <a:ext cx="231329" cy="231942"/>
              </a:xfrm>
            </p:spPr>
          </p:sp>
        </mc:Fallback>
      </mc:AlternateContent>
      <mc:AlternateContent xmlns:mc="http://schemas.openxmlformats.org/markup-compatibility/2006">
        <mc:Choice xmlns:p14="http://schemas.microsoft.com/office/powerpoint/2010/main" Requires="p14">
          <p:contentPart p14:bwMode="auto" r:id="rId33">
            <p14:nvContentPartPr>
              <p14:cNvPr id="1050009" name=""/>
              <p14:cNvContentPartPr/>
              <p14:nvPr/>
            </p14:nvContentPartPr>
            <p14:xfrm>
              <a:off x="1678200" y="4495574"/>
              <a:ext cx="14811" cy="218943"/>
            </p14:xfrm>
          </p:contentPart>
        </mc:Choice>
        <mc:Fallback>
          <p:sp>
            <p:nvSpPr>
              <p:cNvPr id="1050009" name=""/>
              <p:cNvSpPr/>
              <p:nvPr/>
            </p:nvSpPr>
            <p:spPr>
              <a:xfrm>
                <a:off x="1678200" y="4495574"/>
                <a:ext cx="14811" cy="218943"/>
              </a:xfrm>
            </p:spPr>
          </p:sp>
        </mc:Fallback>
      </mc:AlternateContent>
      <mc:AlternateContent xmlns:mc="http://schemas.openxmlformats.org/markup-compatibility/2006">
        <mc:Choice xmlns:p14="http://schemas.microsoft.com/office/powerpoint/2010/main" Requires="p14">
          <p:contentPart p14:bwMode="auto" r:id="rId34">
            <p14:nvContentPartPr>
              <p14:cNvPr id="1050010" name=""/>
              <p14:cNvContentPartPr/>
              <p14:nvPr/>
            </p14:nvContentPartPr>
            <p14:xfrm>
              <a:off x="1760887" y="4455396"/>
              <a:ext cx="178151" cy="250336"/>
            </p14:xfrm>
          </p:contentPart>
        </mc:Choice>
        <mc:Fallback>
          <p:sp>
            <p:nvSpPr>
              <p:cNvPr id="1050010" name=""/>
              <p:cNvSpPr/>
              <p:nvPr/>
            </p:nvSpPr>
            <p:spPr>
              <a:xfrm>
                <a:off x="1760887" y="4455396"/>
                <a:ext cx="178151" cy="250336"/>
              </a:xfrm>
            </p:spPr>
          </p:sp>
        </mc:Fallback>
      </mc:AlternateContent>
      <mc:AlternateContent xmlns:mc="http://schemas.openxmlformats.org/markup-compatibility/2006">
        <mc:Choice xmlns:p14="http://schemas.microsoft.com/office/powerpoint/2010/main" Requires="p14">
          <p:contentPart p14:bwMode="auto" r:id="rId35">
            <p14:nvContentPartPr>
              <p14:cNvPr id="1050011" name=""/>
              <p14:cNvContentPartPr/>
              <p14:nvPr/>
            </p14:nvContentPartPr>
            <p14:xfrm>
              <a:off x="1816422" y="4588291"/>
              <a:ext cx="9412" cy="59676"/>
            </p14:xfrm>
          </p:contentPart>
        </mc:Choice>
        <mc:Fallback>
          <p:sp>
            <p:nvSpPr>
              <p:cNvPr id="1050011" name=""/>
              <p:cNvSpPr/>
              <p:nvPr/>
            </p:nvSpPr>
            <p:spPr>
              <a:xfrm>
                <a:off x="1816422" y="4588291"/>
                <a:ext cx="9412" cy="59676"/>
              </a:xfrm>
            </p:spPr>
          </p:sp>
        </mc:Fallback>
      </mc:AlternateContent>
      <mc:AlternateContent xmlns:mc="http://schemas.openxmlformats.org/markup-compatibility/2006">
        <mc:Choice xmlns:p14="http://schemas.microsoft.com/office/powerpoint/2010/main" Requires="p14">
          <p:contentPart p14:bwMode="auto" r:id="rId36">
            <p14:nvContentPartPr>
              <p14:cNvPr id="1050012" name=""/>
              <p14:cNvContentPartPr/>
              <p14:nvPr/>
            </p14:nvContentPartPr>
            <p14:xfrm>
              <a:off x="2026868" y="4541932"/>
              <a:ext cx="5525" cy="65050"/>
            </p14:xfrm>
          </p:contentPart>
        </mc:Choice>
        <mc:Fallback>
          <p:sp>
            <p:nvSpPr>
              <p:cNvPr id="1050012" name=""/>
              <p:cNvSpPr/>
              <p:nvPr/>
            </p:nvSpPr>
            <p:spPr>
              <a:xfrm>
                <a:off x="2026868" y="4541932"/>
                <a:ext cx="5525" cy="65050"/>
              </a:xfrm>
            </p:spPr>
          </p:sp>
        </mc:Fallback>
      </mc:AlternateContent>
      <mc:AlternateContent xmlns:mc="http://schemas.openxmlformats.org/markup-compatibility/2006">
        <mc:Choice xmlns:p14="http://schemas.microsoft.com/office/powerpoint/2010/main" Requires="p14">
          <p:contentPart p14:bwMode="auto" r:id="rId37">
            <p14:nvContentPartPr>
              <p14:cNvPr id="1050013" name=""/>
              <p14:cNvContentPartPr/>
              <p14:nvPr/>
            </p14:nvContentPartPr>
            <p14:xfrm>
              <a:off x="1981335" y="4347226"/>
              <a:ext cx="118933" cy="490585"/>
            </p14:xfrm>
          </p:contentPart>
        </mc:Choice>
        <mc:Fallback>
          <p:sp>
            <p:nvSpPr>
              <p:cNvPr id="1050013" name=""/>
              <p:cNvSpPr/>
              <p:nvPr/>
            </p:nvSpPr>
            <p:spPr>
              <a:xfrm>
                <a:off x="1981335" y="4347226"/>
                <a:ext cx="118933" cy="490585"/>
              </a:xfrm>
            </p:spPr>
          </p:sp>
        </mc:Fallback>
      </mc:AlternateContent>
      <mc:AlternateContent xmlns:mc="http://schemas.openxmlformats.org/markup-compatibility/2006">
        <mc:Choice xmlns:p14="http://schemas.microsoft.com/office/powerpoint/2010/main" Requires="p14">
          <p:contentPart p14:bwMode="auto" r:id="rId38">
            <p14:nvContentPartPr>
              <p14:cNvPr id="1050014" name=""/>
              <p14:cNvContentPartPr/>
              <p14:nvPr/>
            </p14:nvContentPartPr>
            <p14:xfrm>
              <a:off x="2245278" y="4538841"/>
              <a:ext cx="12731" cy="27945"/>
            </p14:xfrm>
          </p:contentPart>
        </mc:Choice>
        <mc:Fallback>
          <p:sp>
            <p:nvSpPr>
              <p:cNvPr id="1050014" name=""/>
              <p:cNvSpPr/>
              <p:nvPr/>
            </p:nvSpPr>
            <p:spPr>
              <a:xfrm>
                <a:off x="2245278" y="4538841"/>
                <a:ext cx="12731" cy="27945"/>
              </a:xfrm>
            </p:spPr>
          </p:sp>
        </mc:Fallback>
      </mc:AlternateContent>
      <mc:AlternateContent xmlns:mc="http://schemas.openxmlformats.org/markup-compatibility/2006">
        <mc:Choice xmlns:p14="http://schemas.microsoft.com/office/powerpoint/2010/main" Requires="p14">
          <p:contentPart p14:bwMode="auto" r:id="rId39">
            <p14:nvContentPartPr>
              <p14:cNvPr id="1050015" name=""/>
              <p14:cNvContentPartPr/>
              <p14:nvPr/>
            </p14:nvContentPartPr>
            <p14:xfrm>
              <a:off x="2257619" y="4668645"/>
              <a:ext cx="9241" cy="43092"/>
            </p14:xfrm>
          </p:contentPart>
        </mc:Choice>
        <mc:Fallback>
          <p:sp>
            <p:nvSpPr>
              <p:cNvPr id="1050015" name=""/>
              <p:cNvSpPr/>
              <p:nvPr/>
            </p:nvSpPr>
            <p:spPr>
              <a:xfrm>
                <a:off x="2257619" y="4668645"/>
                <a:ext cx="9241" cy="43092"/>
              </a:xfrm>
            </p:spPr>
          </p:sp>
        </mc:Fallback>
      </mc:AlternateContent>
      <mc:AlternateContent xmlns:mc="http://schemas.openxmlformats.org/markup-compatibility/2006">
        <mc:Choice xmlns:p14="http://schemas.microsoft.com/office/powerpoint/2010/main" Requires="p14">
          <p:contentPart p14:bwMode="auto" r:id="rId40">
            <p14:nvContentPartPr>
              <p14:cNvPr id="1050016" name=""/>
              <p14:cNvContentPartPr/>
              <p14:nvPr/>
            </p14:nvContentPartPr>
            <p14:xfrm>
              <a:off x="2492577" y="4344136"/>
              <a:ext cx="172565" cy="181979"/>
            </p14:xfrm>
          </p:contentPart>
        </mc:Choice>
        <mc:Fallback>
          <p:sp>
            <p:nvSpPr>
              <p:cNvPr id="1050016" name=""/>
              <p:cNvSpPr/>
              <p:nvPr/>
            </p:nvSpPr>
            <p:spPr>
              <a:xfrm>
                <a:off x="2492577" y="4344136"/>
                <a:ext cx="172565" cy="181979"/>
              </a:xfrm>
            </p:spPr>
          </p:sp>
        </mc:Fallback>
      </mc:AlternateContent>
      <mc:AlternateContent xmlns:mc="http://schemas.openxmlformats.org/markup-compatibility/2006">
        <mc:Choice xmlns:p14="http://schemas.microsoft.com/office/powerpoint/2010/main" Requires="p14">
          <p:contentPart p14:bwMode="auto" r:id="rId41">
            <p14:nvContentPartPr>
              <p14:cNvPr id="1050017" name=""/>
              <p14:cNvContentPartPr/>
              <p14:nvPr/>
            </p14:nvContentPartPr>
            <p14:xfrm>
              <a:off x="2769777" y="4437054"/>
              <a:ext cx="96668" cy="9070"/>
            </p14:xfrm>
          </p:contentPart>
        </mc:Choice>
        <mc:Fallback>
          <p:sp>
            <p:nvSpPr>
              <p:cNvPr id="1050017" name=""/>
              <p:cNvSpPr/>
              <p:nvPr/>
            </p:nvSpPr>
            <p:spPr>
              <a:xfrm>
                <a:off x="2769777" y="4437054"/>
                <a:ext cx="96668" cy="9070"/>
              </a:xfrm>
            </p:spPr>
          </p:sp>
        </mc:Fallback>
      </mc:AlternateContent>
      <mc:AlternateContent xmlns:mc="http://schemas.openxmlformats.org/markup-compatibility/2006">
        <mc:Choice xmlns:p14="http://schemas.microsoft.com/office/powerpoint/2010/main" Requires="p14">
          <p:contentPart p14:bwMode="auto" r:id="rId42">
            <p14:nvContentPartPr>
              <p14:cNvPr id="1050018" name=""/>
              <p14:cNvContentPartPr/>
              <p14:nvPr/>
            </p14:nvContentPartPr>
            <p14:xfrm>
              <a:off x="2816410" y="4353407"/>
              <a:ext cx="33584" cy="158095"/>
            </p14:xfrm>
          </p:contentPart>
        </mc:Choice>
        <mc:Fallback>
          <p:sp>
            <p:nvSpPr>
              <p:cNvPr id="1050018" name=""/>
              <p:cNvSpPr/>
              <p:nvPr/>
            </p:nvSpPr>
            <p:spPr>
              <a:xfrm>
                <a:off x="2816410" y="4353407"/>
                <a:ext cx="33584" cy="158095"/>
              </a:xfrm>
            </p:spPr>
          </p:sp>
        </mc:Fallback>
      </mc:AlternateContent>
      <mc:AlternateContent xmlns:mc="http://schemas.openxmlformats.org/markup-compatibility/2006">
        <mc:Choice xmlns:p14="http://schemas.microsoft.com/office/powerpoint/2010/main" Requires="p14">
          <p:contentPart p14:bwMode="auto" r:id="rId43">
            <p14:nvContentPartPr>
              <p14:cNvPr id="1050019" name=""/>
              <p14:cNvContentPartPr/>
              <p14:nvPr/>
            </p14:nvContentPartPr>
            <p14:xfrm>
              <a:off x="2987538" y="4356498"/>
              <a:ext cx="183724" cy="147459"/>
            </p14:xfrm>
          </p:contentPart>
        </mc:Choice>
        <mc:Fallback>
          <p:sp>
            <p:nvSpPr>
              <p:cNvPr id="1050019" name=""/>
              <p:cNvSpPr/>
              <p:nvPr/>
            </p:nvSpPr>
            <p:spPr>
              <a:xfrm>
                <a:off x="2987538" y="4356498"/>
                <a:ext cx="183724" cy="147459"/>
              </a:xfrm>
            </p:spPr>
          </p:sp>
        </mc:Fallback>
      </mc:AlternateContent>
      <mc:AlternateContent xmlns:mc="http://schemas.openxmlformats.org/markup-compatibility/2006">
        <mc:Choice xmlns:p14="http://schemas.microsoft.com/office/powerpoint/2010/main" Requires="p14">
          <p:contentPart p14:bwMode="auto" r:id="rId44">
            <p14:nvContentPartPr>
              <p14:cNvPr id="1050020" name=""/>
              <p14:cNvContentPartPr/>
              <p14:nvPr/>
            </p14:nvContentPartPr>
            <p14:xfrm>
              <a:off x="3136926" y="4430672"/>
              <a:ext cx="120967" cy="6169"/>
            </p14:xfrm>
          </p:contentPart>
        </mc:Choice>
        <mc:Fallback>
          <p:sp>
            <p:nvSpPr>
              <p:cNvPr id="1050020" name=""/>
              <p:cNvSpPr/>
              <p:nvPr/>
            </p:nvSpPr>
            <p:spPr>
              <a:xfrm>
                <a:off x="3136926" y="4430672"/>
                <a:ext cx="120967" cy="6169"/>
              </a:xfrm>
            </p:spPr>
          </p:sp>
        </mc:Fallback>
      </mc:AlternateContent>
      <mc:AlternateContent xmlns:mc="http://schemas.openxmlformats.org/markup-compatibility/2006">
        <mc:Choice xmlns:p14="http://schemas.microsoft.com/office/powerpoint/2010/main" Requires="p14">
          <p:contentPart p14:bwMode="auto" r:id="rId45">
            <p14:nvContentPartPr>
              <p14:cNvPr id="1050021" name=""/>
              <p14:cNvContentPartPr/>
              <p14:nvPr/>
            </p14:nvContentPartPr>
            <p14:xfrm>
              <a:off x="3222361" y="4325592"/>
              <a:ext cx="16380" cy="126784"/>
            </p14:xfrm>
          </p:contentPart>
        </mc:Choice>
        <mc:Fallback>
          <p:sp>
            <p:nvSpPr>
              <p:cNvPr id="1050021" name=""/>
              <p:cNvSpPr/>
              <p:nvPr/>
            </p:nvSpPr>
            <p:spPr>
              <a:xfrm>
                <a:off x="3222361" y="4325592"/>
                <a:ext cx="16380" cy="126784"/>
              </a:xfrm>
            </p:spPr>
          </p:sp>
        </mc:Fallback>
      </mc:AlternateContent>
      <mc:AlternateContent xmlns:mc="http://schemas.openxmlformats.org/markup-compatibility/2006">
        <mc:Choice xmlns:p14="http://schemas.microsoft.com/office/powerpoint/2010/main" Requires="p14">
          <p:contentPart p14:bwMode="auto" r:id="rId46">
            <p14:nvContentPartPr>
              <p14:cNvPr id="1050022" name=""/>
              <p14:cNvContentPartPr/>
              <p14:nvPr/>
            </p14:nvContentPartPr>
            <p14:xfrm>
              <a:off x="3396328" y="4303958"/>
              <a:ext cx="46042" cy="149873"/>
            </p14:xfrm>
          </p:contentPart>
        </mc:Choice>
        <mc:Fallback>
          <p:sp>
            <p:nvSpPr>
              <p:cNvPr id="1050022" name=""/>
              <p:cNvSpPr/>
              <p:nvPr/>
            </p:nvSpPr>
            <p:spPr>
              <a:xfrm>
                <a:off x="3396328" y="4303958"/>
                <a:ext cx="46042" cy="149873"/>
              </a:xfrm>
            </p:spPr>
          </p:sp>
        </mc:Fallback>
      </mc:AlternateContent>
      <mc:AlternateContent xmlns:mc="http://schemas.openxmlformats.org/markup-compatibility/2006">
        <mc:Choice xmlns:p14="http://schemas.microsoft.com/office/powerpoint/2010/main" Requires="p14">
          <p:contentPart p14:bwMode="auto" r:id="rId47">
            <p14:nvContentPartPr>
              <p14:cNvPr id="1050023" name=""/>
              <p14:cNvContentPartPr/>
              <p14:nvPr/>
            </p14:nvContentPartPr>
            <p14:xfrm>
              <a:off x="2535295" y="4545424"/>
              <a:ext cx="874945" cy="104678"/>
            </p14:xfrm>
          </p:contentPart>
        </mc:Choice>
        <mc:Fallback>
          <p:sp>
            <p:nvSpPr>
              <p:cNvPr id="1050023" name=""/>
              <p:cNvSpPr/>
              <p:nvPr/>
            </p:nvSpPr>
            <p:spPr>
              <a:xfrm>
                <a:off x="2535295" y="4545424"/>
                <a:ext cx="874945" cy="104678"/>
              </a:xfrm>
            </p:spPr>
          </p:sp>
        </mc:Fallback>
      </mc:AlternateContent>
      <mc:AlternateContent xmlns:mc="http://schemas.openxmlformats.org/markup-compatibility/2006">
        <mc:Choice xmlns:p14="http://schemas.microsoft.com/office/powerpoint/2010/main" Requires="p14">
          <p:contentPart p14:bwMode="auto" r:id="rId48">
            <p14:nvContentPartPr>
              <p14:cNvPr id="1050024" name=""/>
              <p14:cNvContentPartPr/>
              <p14:nvPr/>
            </p14:nvContentPartPr>
            <p14:xfrm>
              <a:off x="2989119" y="4690279"/>
              <a:ext cx="97317" cy="165854"/>
            </p14:xfrm>
          </p:contentPart>
        </mc:Choice>
        <mc:Fallback>
          <p:sp>
            <p:nvSpPr>
              <p:cNvPr id="1050024" name=""/>
              <p:cNvSpPr/>
              <p:nvPr/>
            </p:nvSpPr>
            <p:spPr>
              <a:xfrm>
                <a:off x="2989119" y="4690279"/>
                <a:ext cx="97317" cy="165854"/>
              </a:xfrm>
            </p:spPr>
          </p:sp>
        </mc:Fallback>
      </mc:AlternateContent>
      <mc:AlternateContent xmlns:mc="http://schemas.openxmlformats.org/markup-compatibility/2006">
        <mc:Choice xmlns:p14="http://schemas.microsoft.com/office/powerpoint/2010/main" Requires="p14">
          <p:contentPart p14:bwMode="auto" r:id="rId49">
            <p14:nvContentPartPr>
              <p14:cNvPr id="1050025" name=""/>
              <p14:cNvContentPartPr/>
              <p14:nvPr/>
            </p14:nvContentPartPr>
            <p14:xfrm>
              <a:off x="3550355" y="4625377"/>
              <a:ext cx="129390" cy="12273"/>
            </p14:xfrm>
          </p:contentPart>
        </mc:Choice>
        <mc:Fallback>
          <p:sp>
            <p:nvSpPr>
              <p:cNvPr id="1050025" name=""/>
              <p:cNvSpPr/>
              <p:nvPr/>
            </p:nvSpPr>
            <p:spPr>
              <a:xfrm>
                <a:off x="3550355" y="4625377"/>
                <a:ext cx="129390" cy="12273"/>
              </a:xfrm>
            </p:spPr>
          </p:sp>
        </mc:Fallback>
      </mc:AlternateContent>
      <mc:AlternateContent xmlns:mc="http://schemas.openxmlformats.org/markup-compatibility/2006">
        <mc:Choice xmlns:p14="http://schemas.microsoft.com/office/powerpoint/2010/main" Requires="p14">
          <p:contentPart p14:bwMode="auto" r:id="rId50">
            <p14:nvContentPartPr>
              <p14:cNvPr id="1050026" name=""/>
              <p14:cNvContentPartPr/>
              <p14:nvPr/>
            </p14:nvContentPartPr>
            <p14:xfrm>
              <a:off x="3575038" y="4718502"/>
              <a:ext cx="65162" cy="11954"/>
            </p14:xfrm>
          </p:contentPart>
        </mc:Choice>
        <mc:Fallback>
          <p:sp>
            <p:nvSpPr>
              <p:cNvPr id="1050026" name=""/>
              <p:cNvSpPr/>
              <p:nvPr/>
            </p:nvSpPr>
            <p:spPr>
              <a:xfrm>
                <a:off x="3575038" y="4718502"/>
                <a:ext cx="65162" cy="11954"/>
              </a:xfrm>
            </p:spPr>
          </p:sp>
        </mc:Fallback>
      </mc:AlternateContent>
      <mc:AlternateContent xmlns:mc="http://schemas.openxmlformats.org/markup-compatibility/2006">
        <mc:Choice xmlns:p14="http://schemas.microsoft.com/office/powerpoint/2010/main" Requires="p14">
          <p:contentPart p14:bwMode="auto" r:id="rId51">
            <p14:nvContentPartPr>
              <p14:cNvPr id="1050030" name=""/>
              <p14:cNvContentPartPr/>
              <p14:nvPr/>
            </p14:nvContentPartPr>
            <p14:xfrm>
              <a:off x="3701535" y="4526479"/>
              <a:ext cx="260673" cy="238027"/>
            </p14:xfrm>
          </p:contentPart>
        </mc:Choice>
        <mc:Fallback>
          <p:sp>
            <p:nvSpPr>
              <p:cNvPr id="1050030" name=""/>
              <p:cNvSpPr/>
              <p:nvPr/>
            </p:nvSpPr>
            <p:spPr>
              <a:xfrm>
                <a:off x="3701535" y="4526479"/>
                <a:ext cx="260673" cy="238027"/>
              </a:xfrm>
            </p:spPr>
          </p:sp>
        </mc:Fallback>
      </mc:AlternateContent>
      <mc:AlternateContent xmlns:mc="http://schemas.openxmlformats.org/markup-compatibility/2006">
        <mc:Choice xmlns:p14="http://schemas.microsoft.com/office/powerpoint/2010/main" Requires="p14">
          <p:contentPart p14:bwMode="auto" r:id="rId52">
            <p14:nvContentPartPr>
              <p14:cNvPr id="1050034" name=""/>
              <p14:cNvContentPartPr/>
              <p14:nvPr/>
            </p14:nvContentPartPr>
            <p14:xfrm>
              <a:off x="4033705" y="4515297"/>
              <a:ext cx="379954" cy="1041137"/>
            </p14:xfrm>
          </p:contentPart>
        </mc:Choice>
        <mc:Fallback>
          <p:sp>
            <p:nvSpPr>
              <p:cNvPr id="1050034" name=""/>
              <p:cNvSpPr/>
              <p:nvPr/>
            </p:nvSpPr>
            <p:spPr>
              <a:xfrm>
                <a:off x="4033705" y="4515297"/>
                <a:ext cx="379954" cy="1041137"/>
              </a:xfrm>
            </p:spPr>
          </p:sp>
        </mc:Fallback>
      </mc:AlternateContent>
      <mc:AlternateContent xmlns:mc="http://schemas.openxmlformats.org/markup-compatibility/2006">
        <mc:Choice xmlns:p14="http://schemas.microsoft.com/office/powerpoint/2010/main" Requires="p14">
          <p:contentPart p14:bwMode="auto" r:id="rId53">
            <p14:nvContentPartPr>
              <p14:cNvPr id="1050036" name=""/>
              <p14:cNvContentPartPr/>
              <p14:nvPr/>
            </p14:nvContentPartPr>
            <p14:xfrm>
              <a:off x="4009958" y="5316152"/>
              <a:ext cx="548188" cy="301071"/>
            </p14:xfrm>
          </p:contentPart>
        </mc:Choice>
        <mc:Fallback>
          <p:sp>
            <p:nvSpPr>
              <p:cNvPr id="1050036" name=""/>
              <p:cNvSpPr/>
              <p:nvPr/>
            </p:nvSpPr>
            <p:spPr>
              <a:xfrm>
                <a:off x="4009958" y="5316152"/>
                <a:ext cx="548188" cy="301071"/>
              </a:xfrm>
            </p:spPr>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9134" name="Rectangle 3"/>
          <p:cNvSpPr>
            <a:spLocks noChangeArrowheads="1"/>
          </p:cNvSpPr>
          <p:nvPr/>
        </p:nvSpPr>
        <p:spPr bwMode="auto">
          <a:xfrm>
            <a:off x="128588" y="424180"/>
            <a:ext cx="5593080" cy="701041"/>
          </a:xfrm>
          <a:prstGeom prst="rect"/>
          <a:noFill/>
          <a:ln>
            <a:noFill/>
          </a:ln>
        </p:spPr>
        <p:txBody>
          <a:bodyPr anchor="ctr" wrap="none">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解：</a:t>
            </a:r>
            <a:r>
              <a:rPr altLang="zh-CN" baseline="0" b="0" cap="none" sz="20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a:t>
            </a: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禁止表</a:t>
            </a:r>
            <a:r>
              <a:rPr altLang="zh-CN" baseline="0" b="0" cap="none" sz="20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F={4}   </a:t>
            </a: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冲突向量 </a:t>
            </a:r>
            <a:r>
              <a:rPr altLang="zh-CN" baseline="0" b="0" cap="none" sz="20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C=(1000)</a:t>
            </a:r>
          </a:p>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sz="20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    (2)</a:t>
            </a: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最佳调度策略</a:t>
            </a:r>
            <a:r>
              <a:rPr altLang="zh-CN" baseline="0" b="0" cap="none" sz="20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a:t>
            </a: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t>
            </a:r>
            <a:r>
              <a:rPr altLang="zh-CN" baseline="0" b="0" cap="none" sz="20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a:t>
            </a: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t>
            </a:r>
            <a:r>
              <a:rPr altLang="zh-CN" baseline="0" b="0" cap="none" sz="20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a:t>
            </a: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t>
            </a:r>
            <a:r>
              <a:rPr altLang="zh-CN" baseline="0" b="0" cap="none" sz="20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5)  </a:t>
            </a: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吞吐率</a:t>
            </a:r>
            <a:r>
              <a:rPr altLang="zh-CN" baseline="0" b="0" cap="none" sz="20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=8/17Δt </a:t>
            </a:r>
          </a:p>
        </p:txBody>
      </p:sp>
      <p:sp>
        <p:nvSpPr>
          <p:cNvPr id="1049135" name="Rectangle 67"/>
          <p:cNvSpPr>
            <a:spLocks noChangeArrowheads="1"/>
          </p:cNvSpPr>
          <p:nvPr/>
        </p:nvSpPr>
        <p:spPr bwMode="auto">
          <a:xfrm>
            <a:off x="0" y="2236788"/>
            <a:ext cx="9144000" cy="0"/>
          </a:xfrm>
          <a:prstGeom prst="rect"/>
          <a:noFill/>
          <a:ln>
            <a:noFill/>
          </a:ln>
        </p:spPr>
        <p:txBody>
          <a:bodyPr anchor="ctr" wrap="none">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36" name="Rectangle 95"/>
          <p:cNvSpPr>
            <a:spLocks noChangeArrowheads="1"/>
          </p:cNvSpPr>
          <p:nvPr/>
        </p:nvSpPr>
        <p:spPr bwMode="auto">
          <a:xfrm>
            <a:off x="0" y="2236788"/>
            <a:ext cx="9144000" cy="0"/>
          </a:xfrm>
          <a:prstGeom prst="rect"/>
          <a:noFill/>
          <a:ln>
            <a:noFill/>
          </a:ln>
        </p:spPr>
        <p:txBody>
          <a:bodyPr anchor="ctr" wrap="none">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sz="1800" i="0" kern="1200" kumimoji="0" lang="zh-CN" noProof="0" normalizeH="0" spc="0" strike="noStrike" u="none"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grpSp>
        <p:nvGrpSpPr>
          <p:cNvPr id="272" name="Group 96"/>
          <p:cNvGrpSpPr/>
          <p:nvPr/>
        </p:nvGrpSpPr>
        <p:grpSpPr bwMode="auto">
          <a:xfrm>
            <a:off x="3657600" y="2060575"/>
            <a:ext cx="1439863" cy="431800"/>
            <a:chOff x="4500" y="7056"/>
            <a:chExt cx="1440" cy="468"/>
          </a:xfrm>
        </p:grpSpPr>
        <p:sp>
          <p:nvSpPr>
            <p:cNvPr id="1049137" name="AutoShape 97"/>
            <p:cNvSpPr>
              <a:spLocks noChangeArrowheads="1"/>
            </p:cNvSpPr>
            <p:nvPr/>
          </p:nvSpPr>
          <p:spPr bwMode="auto">
            <a:xfrm>
              <a:off x="4500" y="7056"/>
              <a:ext cx="1440" cy="468"/>
            </a:xfrm>
            <a:prstGeom prst="roundRect">
              <a:avLst>
                <a:gd name="adj" fmla="val 16667"/>
              </a:avLst>
            </a:prstGeom>
            <a:noFill/>
            <a:ln w="9525">
              <a:solidFill>
                <a:schemeClr val="tx1"/>
              </a:solidFill>
              <a:round/>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38" name="Text Box 98"/>
            <p:cNvSpPr txBox="1">
              <a:spLocks noChangeArrowheads="1"/>
            </p:cNvSpPr>
            <p:nvPr/>
          </p:nvSpPr>
          <p:spPr bwMode="auto">
            <a:xfrm>
              <a:off x="4860" y="7056"/>
              <a:ext cx="900" cy="468"/>
            </a:xfrm>
            <a:prstGeom prst="rect"/>
            <a:noFill/>
            <a:ln>
              <a:noFill/>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just" defTabSz="914400" eaLnBrk="1" fontAlgn="base" hangingPunct="1" indent="0" latinLnBrk="0" lvl="0" marL="0" marR="0" rtl="0">
                <a:lnSpc>
                  <a:spcPct val="100000"/>
                </a:lnSpc>
                <a:spcBef>
                  <a:spcPct val="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1000</a:t>
              </a:r>
              <a:endPar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grpSp>
      <p:grpSp>
        <p:nvGrpSpPr>
          <p:cNvPr id="273" name="Group 99"/>
          <p:cNvGrpSpPr/>
          <p:nvPr/>
        </p:nvGrpSpPr>
        <p:grpSpPr bwMode="auto">
          <a:xfrm>
            <a:off x="1785938" y="3275013"/>
            <a:ext cx="1490662" cy="441325"/>
            <a:chOff x="4500" y="7056"/>
            <a:chExt cx="1440" cy="468"/>
          </a:xfrm>
        </p:grpSpPr>
        <p:sp>
          <p:nvSpPr>
            <p:cNvPr id="1049139" name="AutoShape 100"/>
            <p:cNvSpPr>
              <a:spLocks noChangeArrowheads="1"/>
            </p:cNvSpPr>
            <p:nvPr/>
          </p:nvSpPr>
          <p:spPr bwMode="auto">
            <a:xfrm>
              <a:off x="4500" y="7056"/>
              <a:ext cx="1440" cy="468"/>
            </a:xfrm>
            <a:prstGeom prst="roundRect">
              <a:avLst>
                <a:gd name="adj" fmla="val 16667"/>
              </a:avLst>
            </a:prstGeom>
            <a:noFill/>
            <a:ln w="9525">
              <a:solidFill>
                <a:schemeClr val="tx1"/>
              </a:solidFill>
              <a:round/>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40" name="Text Box 101"/>
            <p:cNvSpPr txBox="1">
              <a:spLocks noChangeArrowheads="1"/>
            </p:cNvSpPr>
            <p:nvPr/>
          </p:nvSpPr>
          <p:spPr bwMode="auto">
            <a:xfrm>
              <a:off x="4860" y="7056"/>
              <a:ext cx="900" cy="468"/>
            </a:xfrm>
            <a:prstGeom prst="rect"/>
            <a:noFill/>
            <a:ln>
              <a:noFill/>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just" defTabSz="914400" eaLnBrk="1" fontAlgn="base" hangingPunct="1" indent="0" latinLnBrk="0" lvl="0" marL="0" marR="0" rtl="0">
                <a:lnSpc>
                  <a:spcPct val="100000"/>
                </a:lnSpc>
                <a:spcBef>
                  <a:spcPct val="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1100</a:t>
              </a:r>
              <a:endPar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grpSp>
      <p:grpSp>
        <p:nvGrpSpPr>
          <p:cNvPr id="274" name="Group 102"/>
          <p:cNvGrpSpPr/>
          <p:nvPr/>
        </p:nvGrpSpPr>
        <p:grpSpPr bwMode="auto">
          <a:xfrm>
            <a:off x="3514725" y="3275013"/>
            <a:ext cx="1490663" cy="441325"/>
            <a:chOff x="4500" y="7056"/>
            <a:chExt cx="1440" cy="468"/>
          </a:xfrm>
        </p:grpSpPr>
        <p:sp>
          <p:nvSpPr>
            <p:cNvPr id="1049141" name="AutoShape 103"/>
            <p:cNvSpPr>
              <a:spLocks noChangeArrowheads="1"/>
            </p:cNvSpPr>
            <p:nvPr/>
          </p:nvSpPr>
          <p:spPr bwMode="auto">
            <a:xfrm>
              <a:off x="4500" y="7056"/>
              <a:ext cx="1440" cy="468"/>
            </a:xfrm>
            <a:prstGeom prst="roundRect">
              <a:avLst>
                <a:gd name="adj" fmla="val 16667"/>
              </a:avLst>
            </a:prstGeom>
            <a:noFill/>
            <a:ln w="9525">
              <a:solidFill>
                <a:schemeClr val="tx1"/>
              </a:solidFill>
              <a:round/>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42" name="Text Box 104"/>
            <p:cNvSpPr txBox="1">
              <a:spLocks noChangeArrowheads="1"/>
            </p:cNvSpPr>
            <p:nvPr/>
          </p:nvSpPr>
          <p:spPr bwMode="auto">
            <a:xfrm>
              <a:off x="4860" y="7056"/>
              <a:ext cx="900" cy="468"/>
            </a:xfrm>
            <a:prstGeom prst="rect"/>
            <a:noFill/>
            <a:ln>
              <a:noFill/>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just" defTabSz="914400" eaLnBrk="1" fontAlgn="base" hangingPunct="1" indent="0" latinLnBrk="0" lvl="0" marL="0" marR="0" rtl="0">
                <a:lnSpc>
                  <a:spcPct val="100000"/>
                </a:lnSpc>
                <a:spcBef>
                  <a:spcPct val="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1010</a:t>
              </a:r>
              <a:endPar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grpSp>
      <p:grpSp>
        <p:nvGrpSpPr>
          <p:cNvPr id="275" name="Group 105"/>
          <p:cNvGrpSpPr/>
          <p:nvPr/>
        </p:nvGrpSpPr>
        <p:grpSpPr bwMode="auto">
          <a:xfrm>
            <a:off x="5386388" y="3275013"/>
            <a:ext cx="1490662" cy="441325"/>
            <a:chOff x="4500" y="7056"/>
            <a:chExt cx="1440" cy="468"/>
          </a:xfrm>
        </p:grpSpPr>
        <p:sp>
          <p:nvSpPr>
            <p:cNvPr id="1049143" name="AutoShape 106"/>
            <p:cNvSpPr>
              <a:spLocks noChangeArrowheads="1"/>
            </p:cNvSpPr>
            <p:nvPr/>
          </p:nvSpPr>
          <p:spPr bwMode="auto">
            <a:xfrm>
              <a:off x="4500" y="7056"/>
              <a:ext cx="1440" cy="468"/>
            </a:xfrm>
            <a:prstGeom prst="roundRect">
              <a:avLst>
                <a:gd name="adj" fmla="val 16667"/>
              </a:avLst>
            </a:prstGeom>
            <a:noFill/>
            <a:ln w="9525">
              <a:solidFill>
                <a:schemeClr val="tx1"/>
              </a:solidFill>
              <a:round/>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44" name="Text Box 107"/>
            <p:cNvSpPr txBox="1">
              <a:spLocks noChangeArrowheads="1"/>
            </p:cNvSpPr>
            <p:nvPr/>
          </p:nvSpPr>
          <p:spPr bwMode="auto">
            <a:xfrm>
              <a:off x="4860" y="7056"/>
              <a:ext cx="900" cy="468"/>
            </a:xfrm>
            <a:prstGeom prst="rect"/>
            <a:noFill/>
            <a:ln>
              <a:noFill/>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just" defTabSz="914400" eaLnBrk="1" fontAlgn="base" hangingPunct="1" indent="0" latinLnBrk="0" lvl="0" marL="0" marR="0" rtl="0">
                <a:lnSpc>
                  <a:spcPct val="100000"/>
                </a:lnSpc>
                <a:spcBef>
                  <a:spcPct val="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1001</a:t>
              </a:r>
              <a:endPar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grpSp>
      <p:grpSp>
        <p:nvGrpSpPr>
          <p:cNvPr id="276" name="Group 109"/>
          <p:cNvGrpSpPr/>
          <p:nvPr/>
        </p:nvGrpSpPr>
        <p:grpSpPr bwMode="auto">
          <a:xfrm>
            <a:off x="1785938" y="4714875"/>
            <a:ext cx="1490662" cy="441325"/>
            <a:chOff x="4500" y="7056"/>
            <a:chExt cx="1440" cy="468"/>
          </a:xfrm>
        </p:grpSpPr>
        <p:sp>
          <p:nvSpPr>
            <p:cNvPr id="1049145" name="AutoShape 110"/>
            <p:cNvSpPr>
              <a:spLocks noChangeArrowheads="1"/>
            </p:cNvSpPr>
            <p:nvPr/>
          </p:nvSpPr>
          <p:spPr bwMode="auto">
            <a:xfrm>
              <a:off x="4500" y="7056"/>
              <a:ext cx="1440" cy="468"/>
            </a:xfrm>
            <a:prstGeom prst="roundRect">
              <a:avLst>
                <a:gd name="adj" fmla="val 16667"/>
              </a:avLst>
            </a:prstGeom>
            <a:noFill/>
            <a:ln w="9525">
              <a:solidFill>
                <a:schemeClr val="tx1"/>
              </a:solidFill>
              <a:round/>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46" name="Text Box 111"/>
            <p:cNvSpPr txBox="1">
              <a:spLocks noChangeArrowheads="1"/>
            </p:cNvSpPr>
            <p:nvPr/>
          </p:nvSpPr>
          <p:spPr bwMode="auto">
            <a:xfrm>
              <a:off x="4860" y="7056"/>
              <a:ext cx="900" cy="468"/>
            </a:xfrm>
            <a:prstGeom prst="rect"/>
            <a:noFill/>
            <a:ln>
              <a:noFill/>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just" defTabSz="914400" eaLnBrk="1" fontAlgn="base" hangingPunct="1" indent="0" latinLnBrk="0" lvl="0" marL="0" marR="0" rtl="0">
                <a:lnSpc>
                  <a:spcPct val="100000"/>
                </a:lnSpc>
                <a:spcBef>
                  <a:spcPct val="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1110</a:t>
              </a:r>
              <a:endPar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grpSp>
      <p:grpSp>
        <p:nvGrpSpPr>
          <p:cNvPr id="277" name="Group 112"/>
          <p:cNvGrpSpPr/>
          <p:nvPr/>
        </p:nvGrpSpPr>
        <p:grpSpPr bwMode="auto">
          <a:xfrm>
            <a:off x="3514725" y="4714875"/>
            <a:ext cx="1490663" cy="441325"/>
            <a:chOff x="4500" y="7056"/>
            <a:chExt cx="1440" cy="468"/>
          </a:xfrm>
        </p:grpSpPr>
        <p:sp>
          <p:nvSpPr>
            <p:cNvPr id="1049147" name="AutoShape 113"/>
            <p:cNvSpPr>
              <a:spLocks noChangeArrowheads="1"/>
            </p:cNvSpPr>
            <p:nvPr/>
          </p:nvSpPr>
          <p:spPr bwMode="auto">
            <a:xfrm>
              <a:off x="4500" y="7056"/>
              <a:ext cx="1440" cy="468"/>
            </a:xfrm>
            <a:prstGeom prst="roundRect">
              <a:avLst>
                <a:gd name="adj" fmla="val 16667"/>
              </a:avLst>
            </a:prstGeom>
            <a:noFill/>
            <a:ln w="9525">
              <a:solidFill>
                <a:schemeClr val="tx1"/>
              </a:solidFill>
              <a:round/>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48" name="Text Box 114"/>
            <p:cNvSpPr txBox="1">
              <a:spLocks noChangeArrowheads="1"/>
            </p:cNvSpPr>
            <p:nvPr/>
          </p:nvSpPr>
          <p:spPr bwMode="auto">
            <a:xfrm>
              <a:off x="4860" y="7056"/>
              <a:ext cx="900" cy="468"/>
            </a:xfrm>
            <a:prstGeom prst="rect"/>
            <a:noFill/>
            <a:ln>
              <a:noFill/>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just" defTabSz="914400" eaLnBrk="1" fontAlgn="base" hangingPunct="1" indent="0" latinLnBrk="0" lvl="0" marL="0" marR="0" rtl="0">
                <a:lnSpc>
                  <a:spcPct val="100000"/>
                </a:lnSpc>
                <a:spcBef>
                  <a:spcPct val="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1011</a:t>
              </a:r>
              <a:endPar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grpSp>
      <p:grpSp>
        <p:nvGrpSpPr>
          <p:cNvPr id="278" name="Group 115"/>
          <p:cNvGrpSpPr/>
          <p:nvPr/>
        </p:nvGrpSpPr>
        <p:grpSpPr bwMode="auto">
          <a:xfrm>
            <a:off x="5386388" y="4714875"/>
            <a:ext cx="1490662" cy="441325"/>
            <a:chOff x="4500" y="7056"/>
            <a:chExt cx="1440" cy="468"/>
          </a:xfrm>
        </p:grpSpPr>
        <p:sp>
          <p:nvSpPr>
            <p:cNvPr id="1049149" name="AutoShape 116"/>
            <p:cNvSpPr>
              <a:spLocks noChangeArrowheads="1"/>
            </p:cNvSpPr>
            <p:nvPr/>
          </p:nvSpPr>
          <p:spPr bwMode="auto">
            <a:xfrm>
              <a:off x="4500" y="7056"/>
              <a:ext cx="1440" cy="468"/>
            </a:xfrm>
            <a:prstGeom prst="roundRect">
              <a:avLst>
                <a:gd name="adj" fmla="val 16667"/>
              </a:avLst>
            </a:prstGeom>
            <a:noFill/>
            <a:ln w="9525">
              <a:solidFill>
                <a:schemeClr val="tx1"/>
              </a:solidFill>
              <a:round/>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50" name="Text Box 117"/>
            <p:cNvSpPr txBox="1">
              <a:spLocks noChangeArrowheads="1"/>
            </p:cNvSpPr>
            <p:nvPr/>
          </p:nvSpPr>
          <p:spPr bwMode="auto">
            <a:xfrm>
              <a:off x="4860" y="7056"/>
              <a:ext cx="900" cy="468"/>
            </a:xfrm>
            <a:prstGeom prst="rect"/>
            <a:noFill/>
            <a:ln>
              <a:noFill/>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just" defTabSz="914400" eaLnBrk="1" fontAlgn="base" hangingPunct="1" indent="0" latinLnBrk="0" lvl="0" marL="0" marR="0" rtl="0">
                <a:lnSpc>
                  <a:spcPct val="100000"/>
                </a:lnSpc>
                <a:spcBef>
                  <a:spcPct val="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1101</a:t>
              </a:r>
              <a:endPar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grpSp>
      <p:grpSp>
        <p:nvGrpSpPr>
          <p:cNvPr id="279" name="Group 118"/>
          <p:cNvGrpSpPr/>
          <p:nvPr/>
        </p:nvGrpSpPr>
        <p:grpSpPr bwMode="auto">
          <a:xfrm>
            <a:off x="1785938" y="5795963"/>
            <a:ext cx="1490662" cy="441325"/>
            <a:chOff x="4500" y="7056"/>
            <a:chExt cx="1440" cy="468"/>
          </a:xfrm>
        </p:grpSpPr>
        <p:sp>
          <p:nvSpPr>
            <p:cNvPr id="1049151" name="AutoShape 119"/>
            <p:cNvSpPr>
              <a:spLocks noChangeArrowheads="1"/>
            </p:cNvSpPr>
            <p:nvPr/>
          </p:nvSpPr>
          <p:spPr bwMode="auto">
            <a:xfrm>
              <a:off x="4500" y="7056"/>
              <a:ext cx="1440" cy="468"/>
            </a:xfrm>
            <a:prstGeom prst="roundRect">
              <a:avLst>
                <a:gd name="adj" fmla="val 16667"/>
              </a:avLst>
            </a:prstGeom>
            <a:noFill/>
            <a:ln w="9525">
              <a:solidFill>
                <a:schemeClr val="tx1"/>
              </a:solidFill>
              <a:round/>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52" name="Text Box 120"/>
            <p:cNvSpPr txBox="1">
              <a:spLocks noChangeArrowheads="1"/>
            </p:cNvSpPr>
            <p:nvPr/>
          </p:nvSpPr>
          <p:spPr bwMode="auto">
            <a:xfrm>
              <a:off x="4860" y="7056"/>
              <a:ext cx="900" cy="468"/>
            </a:xfrm>
            <a:prstGeom prst="rect"/>
            <a:noFill/>
            <a:ln>
              <a:noFill/>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just" defTabSz="914400" eaLnBrk="1" fontAlgn="base" hangingPunct="1" indent="0" latinLnBrk="0" lvl="0" marL="0" marR="0" rtl="0">
                <a:lnSpc>
                  <a:spcPct val="100000"/>
                </a:lnSpc>
                <a:spcBef>
                  <a:spcPct val="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1111</a:t>
              </a:r>
              <a:endPar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grpSp>
      <p:sp>
        <p:nvSpPr>
          <p:cNvPr id="1049153" name="Line 121"/>
          <p:cNvSpPr>
            <a:spLocks noChangeShapeType="1"/>
          </p:cNvSpPr>
          <p:nvPr/>
        </p:nvSpPr>
        <p:spPr bwMode="auto">
          <a:xfrm flipH="1">
            <a:off x="2722563" y="2347913"/>
            <a:ext cx="935037" cy="935037"/>
          </a:xfrm>
          <a:prstGeom prst="line"/>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54" name="Line 122"/>
          <p:cNvSpPr>
            <a:spLocks noChangeShapeType="1"/>
          </p:cNvSpPr>
          <p:nvPr/>
        </p:nvSpPr>
        <p:spPr bwMode="auto">
          <a:xfrm flipV="1">
            <a:off x="3154363" y="2492375"/>
            <a:ext cx="792162" cy="792163"/>
          </a:xfrm>
          <a:prstGeom prst="line"/>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55" name="Line 124"/>
          <p:cNvSpPr>
            <a:spLocks noChangeShapeType="1"/>
          </p:cNvSpPr>
          <p:nvPr/>
        </p:nvSpPr>
        <p:spPr bwMode="auto">
          <a:xfrm>
            <a:off x="4233863" y="2492375"/>
            <a:ext cx="0" cy="792163"/>
          </a:xfrm>
          <a:prstGeom prst="line"/>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56" name="Line 125"/>
          <p:cNvSpPr>
            <a:spLocks noChangeShapeType="1"/>
          </p:cNvSpPr>
          <p:nvPr/>
        </p:nvSpPr>
        <p:spPr bwMode="auto">
          <a:xfrm flipV="1">
            <a:off x="4594225" y="2492375"/>
            <a:ext cx="0" cy="792163"/>
          </a:xfrm>
          <a:prstGeom prst="line"/>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57" name="Line 126"/>
          <p:cNvSpPr>
            <a:spLocks noChangeShapeType="1"/>
          </p:cNvSpPr>
          <p:nvPr/>
        </p:nvSpPr>
        <p:spPr bwMode="auto">
          <a:xfrm>
            <a:off x="5026025" y="2492375"/>
            <a:ext cx="720725" cy="720725"/>
          </a:xfrm>
          <a:prstGeom prst="line"/>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58" name="Line 127"/>
          <p:cNvSpPr>
            <a:spLocks noChangeShapeType="1"/>
          </p:cNvSpPr>
          <p:nvPr/>
        </p:nvSpPr>
        <p:spPr bwMode="auto">
          <a:xfrm flipH="1" flipV="1">
            <a:off x="5097463" y="2276475"/>
            <a:ext cx="1008062" cy="1008063"/>
          </a:xfrm>
          <a:prstGeom prst="line"/>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59" name="Line 128"/>
          <p:cNvSpPr>
            <a:spLocks noChangeShapeType="1"/>
          </p:cNvSpPr>
          <p:nvPr/>
        </p:nvSpPr>
        <p:spPr bwMode="auto">
          <a:xfrm flipH="1">
            <a:off x="5026025" y="3429000"/>
            <a:ext cx="360363" cy="0"/>
          </a:xfrm>
          <a:prstGeom prst="line"/>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60" name="Line 129"/>
          <p:cNvSpPr>
            <a:spLocks noChangeShapeType="1"/>
          </p:cNvSpPr>
          <p:nvPr/>
        </p:nvSpPr>
        <p:spPr bwMode="auto">
          <a:xfrm>
            <a:off x="5003800" y="3571875"/>
            <a:ext cx="431800" cy="0"/>
          </a:xfrm>
          <a:prstGeom prst="line"/>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61" name="Line 130"/>
          <p:cNvSpPr>
            <a:spLocks noChangeShapeType="1"/>
          </p:cNvSpPr>
          <p:nvPr/>
        </p:nvSpPr>
        <p:spPr bwMode="auto">
          <a:xfrm>
            <a:off x="4522788" y="3716338"/>
            <a:ext cx="1727200" cy="996950"/>
          </a:xfrm>
          <a:prstGeom prst="line"/>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62" name="Line 131"/>
          <p:cNvSpPr>
            <a:spLocks noChangeShapeType="1"/>
          </p:cNvSpPr>
          <p:nvPr/>
        </p:nvSpPr>
        <p:spPr bwMode="auto">
          <a:xfrm flipH="1">
            <a:off x="4449763" y="3716338"/>
            <a:ext cx="1655762" cy="955675"/>
          </a:xfrm>
          <a:prstGeom prst="line"/>
          <a:noFill/>
          <a:ln w="9525">
            <a:solidFill>
              <a:schemeClr val="tx1"/>
            </a:solidFill>
            <a:round/>
            <a:headEnd type="triangle" w="med" len="me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63" name="Line 132"/>
          <p:cNvSpPr>
            <a:spLocks noChangeShapeType="1"/>
          </p:cNvSpPr>
          <p:nvPr/>
        </p:nvSpPr>
        <p:spPr bwMode="auto">
          <a:xfrm flipH="1">
            <a:off x="4954588" y="4940300"/>
            <a:ext cx="431800" cy="0"/>
          </a:xfrm>
          <a:prstGeom prst="line"/>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64" name="Line 133"/>
          <p:cNvSpPr>
            <a:spLocks noChangeShapeType="1"/>
          </p:cNvSpPr>
          <p:nvPr/>
        </p:nvSpPr>
        <p:spPr bwMode="auto">
          <a:xfrm>
            <a:off x="2649538" y="3716338"/>
            <a:ext cx="1008062" cy="1008062"/>
          </a:xfrm>
          <a:prstGeom prst="line"/>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65" name="Line 134"/>
          <p:cNvSpPr>
            <a:spLocks noChangeShapeType="1"/>
          </p:cNvSpPr>
          <p:nvPr/>
        </p:nvSpPr>
        <p:spPr bwMode="auto">
          <a:xfrm>
            <a:off x="2289175" y="3716338"/>
            <a:ext cx="0" cy="1008062"/>
          </a:xfrm>
          <a:prstGeom prst="line"/>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66" name="Line 135"/>
          <p:cNvSpPr>
            <a:spLocks noChangeShapeType="1"/>
          </p:cNvSpPr>
          <p:nvPr/>
        </p:nvSpPr>
        <p:spPr bwMode="auto">
          <a:xfrm>
            <a:off x="2289175" y="5156200"/>
            <a:ext cx="0" cy="647700"/>
          </a:xfrm>
          <a:prstGeom prst="line"/>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67" name="Freeform 136"/>
          <p:cNvSpPr/>
          <p:nvPr/>
        </p:nvSpPr>
        <p:spPr bwMode="auto">
          <a:xfrm>
            <a:off x="477838" y="2203450"/>
            <a:ext cx="3230562" cy="2520950"/>
          </a:xfrm>
          <a:custGeom>
            <a:avLst/>
            <a:gdLst>
              <a:gd name="T0" fmla="*/ 1359542 w 1958"/>
              <a:gd name="T1" fmla="*/ 2520950 h 1724"/>
              <a:gd name="T2" fmla="*/ 311837 w 1958"/>
              <a:gd name="T3" fmla="*/ 1592410 h 1724"/>
              <a:gd name="T4" fmla="*/ 3230562 w 1958"/>
              <a:gd name="T5" fmla="*/ 0 h 1724"/>
              <a:gd name="T6" fmla="*/ 0 60000 65536"/>
              <a:gd name="T7" fmla="*/ 0 60000 65536"/>
              <a:gd name="T8" fmla="*/ 0 60000 65536"/>
              <a:gd name="T9" fmla="*/ 0 w 1958"/>
              <a:gd name="T10" fmla="*/ 0 h 1724"/>
              <a:gd name="T11" fmla="*/ 1958 w 1958"/>
              <a:gd name="T12" fmla="*/ 1724 h 1724"/>
            </a:gdLst>
            <a:ahLst/>
            <a:cxnLst>
              <a:cxn ang="T6">
                <a:pos x="T0" y="T1"/>
              </a:cxn>
              <a:cxn ang="T7">
                <a:pos x="T2" y="T3"/>
              </a:cxn>
              <a:cxn ang="T8">
                <a:pos x="T4" y="T5"/>
              </a:cxn>
            </a:cxnLst>
            <a:rect l="T9" t="T10" r="T11" b="T12"/>
            <a:pathLst>
              <a:path w="1958" h="1724">
                <a:moveTo>
                  <a:pt x="824" y="1724"/>
                </a:moveTo>
                <a:cubicBezTo>
                  <a:pt x="412" y="1550"/>
                  <a:pt x="0" y="1376"/>
                  <a:pt x="189" y="1089"/>
                </a:cubicBezTo>
                <a:cubicBezTo>
                  <a:pt x="378" y="802"/>
                  <a:pt x="1663" y="181"/>
                  <a:pt x="1958" y="0"/>
                </a:cubicBezTo>
              </a:path>
            </a:pathLst>
          </a:custGeom>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68" name="Freeform 139"/>
          <p:cNvSpPr/>
          <p:nvPr/>
        </p:nvSpPr>
        <p:spPr bwMode="auto">
          <a:xfrm>
            <a:off x="179388" y="2203450"/>
            <a:ext cx="3455987" cy="3600450"/>
          </a:xfrm>
          <a:custGeom>
            <a:avLst/>
            <a:gdLst>
              <a:gd name="T0" fmla="*/ 1705726 w 2328"/>
              <a:gd name="T1" fmla="*/ 3600450 h 2450"/>
              <a:gd name="T2" fmla="*/ 290968 w 2328"/>
              <a:gd name="T3" fmla="*/ 1666494 h 2450"/>
              <a:gd name="T4" fmla="*/ 3455987 w 2328"/>
              <a:gd name="T5" fmla="*/ 0 h 2450"/>
              <a:gd name="T6" fmla="*/ 0 60000 65536"/>
              <a:gd name="T7" fmla="*/ 0 60000 65536"/>
              <a:gd name="T8" fmla="*/ 0 60000 65536"/>
              <a:gd name="T9" fmla="*/ 0 w 2328"/>
              <a:gd name="T10" fmla="*/ 0 h 2450"/>
              <a:gd name="T11" fmla="*/ 2328 w 2328"/>
              <a:gd name="T12" fmla="*/ 2450 h 2450"/>
            </a:gdLst>
            <a:ahLst/>
            <a:cxnLst>
              <a:cxn ang="T6">
                <a:pos x="T0" y="T1"/>
              </a:cxn>
              <a:cxn ang="T7">
                <a:pos x="T2" y="T3"/>
              </a:cxn>
              <a:cxn ang="T8">
                <a:pos x="T4" y="T5"/>
              </a:cxn>
            </a:cxnLst>
            <a:rect l="T9" t="T10" r="T11" b="T12"/>
            <a:pathLst>
              <a:path w="2328" h="2450">
                <a:moveTo>
                  <a:pt x="1149" y="2450"/>
                </a:moveTo>
                <a:cubicBezTo>
                  <a:pt x="574" y="1996"/>
                  <a:pt x="0" y="1542"/>
                  <a:pt x="196" y="1134"/>
                </a:cubicBezTo>
                <a:cubicBezTo>
                  <a:pt x="392" y="726"/>
                  <a:pt x="1360" y="363"/>
                  <a:pt x="2328" y="0"/>
                </a:cubicBezTo>
              </a:path>
            </a:pathLst>
          </a:custGeom>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69" name="Freeform 140"/>
          <p:cNvSpPr/>
          <p:nvPr/>
        </p:nvSpPr>
        <p:spPr bwMode="auto">
          <a:xfrm>
            <a:off x="6804025" y="3116263"/>
            <a:ext cx="576263" cy="900112"/>
          </a:xfrm>
          <a:custGeom>
            <a:avLst/>
            <a:gdLst>
              <a:gd name="T0" fmla="*/ 0 w 363"/>
              <a:gd name="T1" fmla="*/ 600075 h 567"/>
              <a:gd name="T2" fmla="*/ 504825 w 363"/>
              <a:gd name="T3" fmla="*/ 815975 h 567"/>
              <a:gd name="T4" fmla="*/ 431800 w 363"/>
              <a:gd name="T5" fmla="*/ 95250 h 567"/>
              <a:gd name="T6" fmla="*/ 73025 w 363"/>
              <a:gd name="T7" fmla="*/ 239712 h 567"/>
              <a:gd name="T8" fmla="*/ 0 60000 65536"/>
              <a:gd name="T9" fmla="*/ 0 60000 65536"/>
              <a:gd name="T10" fmla="*/ 0 60000 65536"/>
              <a:gd name="T11" fmla="*/ 0 60000 65536"/>
              <a:gd name="T12" fmla="*/ 0 w 363"/>
              <a:gd name="T13" fmla="*/ 0 h 567"/>
              <a:gd name="T14" fmla="*/ 363 w 363"/>
              <a:gd name="T15" fmla="*/ 567 h 567"/>
            </a:gdLst>
            <a:ahLst/>
            <a:cxnLst>
              <a:cxn ang="T8">
                <a:pos x="T0" y="T1"/>
              </a:cxn>
              <a:cxn ang="T9">
                <a:pos x="T2" y="T3"/>
              </a:cxn>
              <a:cxn ang="T10">
                <a:pos x="T4" y="T5"/>
              </a:cxn>
              <a:cxn ang="T11">
                <a:pos x="T6" y="T7"/>
              </a:cxn>
            </a:cxnLst>
            <a:rect l="T12" t="T13" r="T14" b="T15"/>
            <a:pathLst>
              <a:path w="363" h="567">
                <a:moveTo>
                  <a:pt x="0" y="378"/>
                </a:moveTo>
                <a:cubicBezTo>
                  <a:pt x="136" y="472"/>
                  <a:pt x="273" y="567"/>
                  <a:pt x="318" y="514"/>
                </a:cubicBezTo>
                <a:cubicBezTo>
                  <a:pt x="363" y="461"/>
                  <a:pt x="317" y="120"/>
                  <a:pt x="272" y="60"/>
                </a:cubicBezTo>
                <a:cubicBezTo>
                  <a:pt x="227" y="0"/>
                  <a:pt x="84" y="128"/>
                  <a:pt x="46" y="151"/>
                </a:cubicBezTo>
              </a:path>
            </a:pathLst>
          </a:custGeom>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70" name="Freeform 141"/>
          <p:cNvSpPr/>
          <p:nvPr/>
        </p:nvSpPr>
        <p:spPr bwMode="auto">
          <a:xfrm>
            <a:off x="3589338" y="1568450"/>
            <a:ext cx="1173162" cy="492125"/>
          </a:xfrm>
          <a:custGeom>
            <a:avLst/>
            <a:gdLst>
              <a:gd name="T0" fmla="*/ 334962 w 739"/>
              <a:gd name="T1" fmla="*/ 492125 h 310"/>
              <a:gd name="T2" fmla="*/ 119062 w 739"/>
              <a:gd name="T3" fmla="*/ 131762 h 310"/>
              <a:gd name="T4" fmla="*/ 1054100 w 739"/>
              <a:gd name="T5" fmla="*/ 60325 h 310"/>
              <a:gd name="T6" fmla="*/ 838200 w 739"/>
              <a:gd name="T7" fmla="*/ 492125 h 310"/>
              <a:gd name="T8" fmla="*/ 0 60000 65536"/>
              <a:gd name="T9" fmla="*/ 0 60000 65536"/>
              <a:gd name="T10" fmla="*/ 0 60000 65536"/>
              <a:gd name="T11" fmla="*/ 0 60000 65536"/>
              <a:gd name="T12" fmla="*/ 0 w 739"/>
              <a:gd name="T13" fmla="*/ 0 h 310"/>
              <a:gd name="T14" fmla="*/ 739 w 739"/>
              <a:gd name="T15" fmla="*/ 310 h 310"/>
            </a:gdLst>
            <a:ahLst/>
            <a:cxnLst>
              <a:cxn ang="T8">
                <a:pos x="T0" y="T1"/>
              </a:cxn>
              <a:cxn ang="T9">
                <a:pos x="T2" y="T3"/>
              </a:cxn>
              <a:cxn ang="T10">
                <a:pos x="T4" y="T5"/>
              </a:cxn>
              <a:cxn ang="T11">
                <a:pos x="T6" y="T7"/>
              </a:cxn>
            </a:cxnLst>
            <a:rect l="T12" t="T13" r="T14" b="T15"/>
            <a:pathLst>
              <a:path w="739" h="310">
                <a:moveTo>
                  <a:pt x="211" y="310"/>
                </a:moveTo>
                <a:cubicBezTo>
                  <a:pt x="105" y="219"/>
                  <a:pt x="0" y="128"/>
                  <a:pt x="75" y="83"/>
                </a:cubicBezTo>
                <a:cubicBezTo>
                  <a:pt x="150" y="38"/>
                  <a:pt x="589" y="0"/>
                  <a:pt x="664" y="38"/>
                </a:cubicBezTo>
                <a:cubicBezTo>
                  <a:pt x="739" y="76"/>
                  <a:pt x="633" y="193"/>
                  <a:pt x="528" y="310"/>
                </a:cubicBezTo>
              </a:path>
            </a:pathLst>
          </a:custGeom>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71" name="Freeform 142"/>
          <p:cNvSpPr/>
          <p:nvPr/>
        </p:nvSpPr>
        <p:spPr bwMode="auto">
          <a:xfrm>
            <a:off x="5076825" y="2132013"/>
            <a:ext cx="2771775" cy="2808287"/>
          </a:xfrm>
          <a:custGeom>
            <a:avLst/>
            <a:gdLst>
              <a:gd name="T0" fmla="*/ 1800225 w 1746"/>
              <a:gd name="T1" fmla="*/ 2808287 h 1769"/>
              <a:gd name="T2" fmla="*/ 2735263 w 1746"/>
              <a:gd name="T3" fmla="*/ 1728787 h 1769"/>
              <a:gd name="T4" fmla="*/ 2016125 w 1746"/>
              <a:gd name="T5" fmla="*/ 360362 h 1769"/>
              <a:gd name="T6" fmla="*/ 0 w 1746"/>
              <a:gd name="T7" fmla="*/ 0 h 1769"/>
              <a:gd name="T8" fmla="*/ 0 60000 65536"/>
              <a:gd name="T9" fmla="*/ 0 60000 65536"/>
              <a:gd name="T10" fmla="*/ 0 60000 65536"/>
              <a:gd name="T11" fmla="*/ 0 60000 65536"/>
              <a:gd name="T12" fmla="*/ 0 w 1746"/>
              <a:gd name="T13" fmla="*/ 0 h 1769"/>
              <a:gd name="T14" fmla="*/ 1746 w 1746"/>
              <a:gd name="T15" fmla="*/ 1769 h 1769"/>
            </a:gdLst>
            <a:ahLst/>
            <a:cxnLst>
              <a:cxn ang="T8">
                <a:pos x="T0" y="T1"/>
              </a:cxn>
              <a:cxn ang="T9">
                <a:pos x="T2" y="T3"/>
              </a:cxn>
              <a:cxn ang="T10">
                <a:pos x="T4" y="T5"/>
              </a:cxn>
              <a:cxn ang="T11">
                <a:pos x="T6" y="T7"/>
              </a:cxn>
            </a:cxnLst>
            <a:rect l="T12" t="T13" r="T14" b="T15"/>
            <a:pathLst>
              <a:path w="1746" h="1769">
                <a:moveTo>
                  <a:pt x="1134" y="1769"/>
                </a:moveTo>
                <a:cubicBezTo>
                  <a:pt x="1417" y="1557"/>
                  <a:pt x="1700" y="1346"/>
                  <a:pt x="1723" y="1089"/>
                </a:cubicBezTo>
                <a:cubicBezTo>
                  <a:pt x="1746" y="832"/>
                  <a:pt x="1557" y="408"/>
                  <a:pt x="1270" y="227"/>
                </a:cubicBezTo>
                <a:cubicBezTo>
                  <a:pt x="983" y="46"/>
                  <a:pt x="491" y="23"/>
                  <a:pt x="0" y="0"/>
                </a:cubicBezTo>
              </a:path>
            </a:pathLst>
          </a:custGeom>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72" name="Freeform 144"/>
          <p:cNvSpPr/>
          <p:nvPr/>
        </p:nvSpPr>
        <p:spPr bwMode="auto">
          <a:xfrm>
            <a:off x="4356100" y="1652588"/>
            <a:ext cx="3971925" cy="4332287"/>
          </a:xfrm>
          <a:custGeom>
            <a:avLst/>
            <a:gdLst>
              <a:gd name="T0" fmla="*/ 0 w 2502"/>
              <a:gd name="T1" fmla="*/ 3503612 h 2729"/>
              <a:gd name="T2" fmla="*/ 2808287 w 2502"/>
              <a:gd name="T3" fmla="*/ 4008437 h 2729"/>
              <a:gd name="T4" fmla="*/ 3816350 w 2502"/>
              <a:gd name="T5" fmla="*/ 1558925 h 2729"/>
              <a:gd name="T6" fmla="*/ 1871663 w 2502"/>
              <a:gd name="T7" fmla="*/ 192087 h 2729"/>
              <a:gd name="T8" fmla="*/ 647700 w 2502"/>
              <a:gd name="T9" fmla="*/ 407988 h 2729"/>
              <a:gd name="T10" fmla="*/ 0 60000 65536"/>
              <a:gd name="T11" fmla="*/ 0 60000 65536"/>
              <a:gd name="T12" fmla="*/ 0 60000 65536"/>
              <a:gd name="T13" fmla="*/ 0 60000 65536"/>
              <a:gd name="T14" fmla="*/ 0 60000 65536"/>
              <a:gd name="T15" fmla="*/ 0 w 2502"/>
              <a:gd name="T16" fmla="*/ 0 h 2729"/>
              <a:gd name="T17" fmla="*/ 2502 w 2502"/>
              <a:gd name="T18" fmla="*/ 2729 h 2729"/>
            </a:gdLst>
            <a:ahLst/>
            <a:cxnLst>
              <a:cxn ang="T10">
                <a:pos x="T0" y="T1"/>
              </a:cxn>
              <a:cxn ang="T11">
                <a:pos x="T2" y="T3"/>
              </a:cxn>
              <a:cxn ang="T12">
                <a:pos x="T4" y="T5"/>
              </a:cxn>
              <a:cxn ang="T13">
                <a:pos x="T6" y="T7"/>
              </a:cxn>
              <a:cxn ang="T14">
                <a:pos x="T8" y="T9"/>
              </a:cxn>
            </a:cxnLst>
            <a:rect l="T15" t="T16" r="T17" b="T18"/>
            <a:pathLst>
              <a:path w="2502" h="2729">
                <a:moveTo>
                  <a:pt x="0" y="2207"/>
                </a:moveTo>
                <a:cubicBezTo>
                  <a:pt x="684" y="2468"/>
                  <a:pt x="1368" y="2729"/>
                  <a:pt x="1769" y="2525"/>
                </a:cubicBezTo>
                <a:cubicBezTo>
                  <a:pt x="2170" y="2321"/>
                  <a:pt x="2502" y="1383"/>
                  <a:pt x="2404" y="982"/>
                </a:cubicBezTo>
                <a:cubicBezTo>
                  <a:pt x="2306" y="581"/>
                  <a:pt x="1512" y="242"/>
                  <a:pt x="1179" y="121"/>
                </a:cubicBezTo>
                <a:cubicBezTo>
                  <a:pt x="846" y="0"/>
                  <a:pt x="627" y="128"/>
                  <a:pt x="408" y="257"/>
                </a:cubicBezTo>
              </a:path>
            </a:pathLst>
          </a:custGeom>
          <a:noFill/>
          <a:ln w="9525">
            <a:solidFill>
              <a:schemeClr val="tx1"/>
            </a:solidFill>
            <a:round/>
            <a:headEnd/>
            <a:tailEnd type="triangle" w="med" len="me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173" name="Text Box 145"/>
          <p:cNvSpPr txBox="1">
            <a:spLocks noChangeArrowheads="1"/>
          </p:cNvSpPr>
          <p:nvPr/>
        </p:nvSpPr>
        <p:spPr bwMode="auto">
          <a:xfrm>
            <a:off x="3924300" y="1333500"/>
            <a:ext cx="792163" cy="3667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〉=5</a:t>
            </a:r>
          </a:p>
        </p:txBody>
      </p:sp>
      <p:sp>
        <p:nvSpPr>
          <p:cNvPr id="1049174" name="Text Box 146"/>
          <p:cNvSpPr txBox="1">
            <a:spLocks noChangeArrowheads="1"/>
          </p:cNvSpPr>
          <p:nvPr/>
        </p:nvSpPr>
        <p:spPr bwMode="auto">
          <a:xfrm>
            <a:off x="1835150" y="2341563"/>
            <a:ext cx="792163"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〉=5</a:t>
            </a:r>
          </a:p>
        </p:txBody>
      </p:sp>
      <p:sp>
        <p:nvSpPr>
          <p:cNvPr id="1049175" name="Text Box 147"/>
          <p:cNvSpPr txBox="1">
            <a:spLocks noChangeArrowheads="1"/>
          </p:cNvSpPr>
          <p:nvPr/>
        </p:nvSpPr>
        <p:spPr bwMode="auto">
          <a:xfrm>
            <a:off x="107950" y="3709988"/>
            <a:ext cx="792163"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〉=5</a:t>
            </a:r>
          </a:p>
        </p:txBody>
      </p:sp>
      <p:sp>
        <p:nvSpPr>
          <p:cNvPr id="1049176" name="Text Box 148"/>
          <p:cNvSpPr txBox="1">
            <a:spLocks noChangeArrowheads="1"/>
          </p:cNvSpPr>
          <p:nvPr/>
        </p:nvSpPr>
        <p:spPr bwMode="auto">
          <a:xfrm>
            <a:off x="3276600" y="2701925"/>
            <a:ext cx="792163" cy="3667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〉=5</a:t>
            </a:r>
          </a:p>
        </p:txBody>
      </p:sp>
      <p:sp>
        <p:nvSpPr>
          <p:cNvPr id="1049177" name="Text Box 149"/>
          <p:cNvSpPr txBox="1">
            <a:spLocks noChangeArrowheads="1"/>
          </p:cNvSpPr>
          <p:nvPr/>
        </p:nvSpPr>
        <p:spPr bwMode="auto">
          <a:xfrm>
            <a:off x="4356100" y="2701925"/>
            <a:ext cx="792163" cy="3667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〉=5</a:t>
            </a:r>
          </a:p>
        </p:txBody>
      </p:sp>
      <p:sp>
        <p:nvSpPr>
          <p:cNvPr id="1049178" name="Text Box 150"/>
          <p:cNvSpPr txBox="1">
            <a:spLocks noChangeArrowheads="1"/>
          </p:cNvSpPr>
          <p:nvPr/>
        </p:nvSpPr>
        <p:spPr bwMode="auto">
          <a:xfrm>
            <a:off x="5364163" y="2486025"/>
            <a:ext cx="792162" cy="3667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〉=5</a:t>
            </a:r>
          </a:p>
        </p:txBody>
      </p:sp>
      <p:sp>
        <p:nvSpPr>
          <p:cNvPr id="1049179" name="Text Box 151"/>
          <p:cNvSpPr txBox="1">
            <a:spLocks noChangeArrowheads="1"/>
          </p:cNvSpPr>
          <p:nvPr/>
        </p:nvSpPr>
        <p:spPr bwMode="auto">
          <a:xfrm>
            <a:off x="5795963" y="1916113"/>
            <a:ext cx="792162"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〉=5</a:t>
            </a:r>
          </a:p>
        </p:txBody>
      </p:sp>
      <p:sp>
        <p:nvSpPr>
          <p:cNvPr id="1049180" name="Text Box 152"/>
          <p:cNvSpPr txBox="1">
            <a:spLocks noChangeArrowheads="1"/>
          </p:cNvSpPr>
          <p:nvPr/>
        </p:nvSpPr>
        <p:spPr bwMode="auto">
          <a:xfrm>
            <a:off x="6588125" y="1766888"/>
            <a:ext cx="792163"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〉=5</a:t>
            </a:r>
          </a:p>
        </p:txBody>
      </p:sp>
      <p:sp>
        <p:nvSpPr>
          <p:cNvPr id="1049181" name="Text Box 153"/>
          <p:cNvSpPr txBox="1">
            <a:spLocks noChangeArrowheads="1"/>
          </p:cNvSpPr>
          <p:nvPr/>
        </p:nvSpPr>
        <p:spPr bwMode="auto">
          <a:xfrm>
            <a:off x="2771775" y="2630488"/>
            <a:ext cx="360363"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a:t>
            </a:r>
          </a:p>
        </p:txBody>
      </p:sp>
      <p:sp>
        <p:nvSpPr>
          <p:cNvPr id="1049182" name="Text Box 154"/>
          <p:cNvSpPr txBox="1">
            <a:spLocks noChangeArrowheads="1"/>
          </p:cNvSpPr>
          <p:nvPr/>
        </p:nvSpPr>
        <p:spPr bwMode="auto">
          <a:xfrm>
            <a:off x="3924300" y="2781300"/>
            <a:ext cx="360363" cy="3667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2</a:t>
            </a:r>
          </a:p>
        </p:txBody>
      </p:sp>
      <p:sp>
        <p:nvSpPr>
          <p:cNvPr id="1049183" name="Text Box 155"/>
          <p:cNvSpPr txBox="1">
            <a:spLocks noChangeArrowheads="1"/>
          </p:cNvSpPr>
          <p:nvPr/>
        </p:nvSpPr>
        <p:spPr bwMode="auto">
          <a:xfrm>
            <a:off x="5148263" y="2846388"/>
            <a:ext cx="360362"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3</a:t>
            </a:r>
          </a:p>
        </p:txBody>
      </p:sp>
      <p:sp>
        <p:nvSpPr>
          <p:cNvPr id="1049184" name="Text Box 156"/>
          <p:cNvSpPr txBox="1">
            <a:spLocks noChangeArrowheads="1"/>
          </p:cNvSpPr>
          <p:nvPr/>
        </p:nvSpPr>
        <p:spPr bwMode="auto">
          <a:xfrm>
            <a:off x="5003800" y="3068638"/>
            <a:ext cx="360363"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2</a:t>
            </a:r>
          </a:p>
        </p:txBody>
      </p:sp>
      <p:sp>
        <p:nvSpPr>
          <p:cNvPr id="1049185" name="Text Box 157"/>
          <p:cNvSpPr txBox="1">
            <a:spLocks noChangeArrowheads="1"/>
          </p:cNvSpPr>
          <p:nvPr/>
        </p:nvSpPr>
        <p:spPr bwMode="auto">
          <a:xfrm>
            <a:off x="5003800" y="3573463"/>
            <a:ext cx="360363"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3</a:t>
            </a:r>
          </a:p>
        </p:txBody>
      </p:sp>
      <p:sp>
        <p:nvSpPr>
          <p:cNvPr id="1049186" name="Text Box 158"/>
          <p:cNvSpPr txBox="1">
            <a:spLocks noChangeArrowheads="1"/>
          </p:cNvSpPr>
          <p:nvPr/>
        </p:nvSpPr>
        <p:spPr bwMode="auto">
          <a:xfrm>
            <a:off x="7307263" y="3349625"/>
            <a:ext cx="360362" cy="3667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3</a:t>
            </a:r>
          </a:p>
        </p:txBody>
      </p:sp>
      <p:sp>
        <p:nvSpPr>
          <p:cNvPr id="1049187" name="Text Box 159"/>
          <p:cNvSpPr txBox="1">
            <a:spLocks noChangeArrowheads="1"/>
          </p:cNvSpPr>
          <p:nvPr/>
        </p:nvSpPr>
        <p:spPr bwMode="auto">
          <a:xfrm>
            <a:off x="4643438" y="3854450"/>
            <a:ext cx="360362" cy="3667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a:t>
            </a:r>
          </a:p>
        </p:txBody>
      </p:sp>
      <p:sp>
        <p:nvSpPr>
          <p:cNvPr id="1049188" name="Text Box 160"/>
          <p:cNvSpPr txBox="1">
            <a:spLocks noChangeArrowheads="1"/>
          </p:cNvSpPr>
          <p:nvPr/>
        </p:nvSpPr>
        <p:spPr bwMode="auto">
          <a:xfrm>
            <a:off x="5651500" y="3860800"/>
            <a:ext cx="360363" cy="3667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3</a:t>
            </a:r>
          </a:p>
        </p:txBody>
      </p:sp>
      <p:sp>
        <p:nvSpPr>
          <p:cNvPr id="1049189" name="Text Box 161"/>
          <p:cNvSpPr txBox="1">
            <a:spLocks noChangeArrowheads="1"/>
          </p:cNvSpPr>
          <p:nvPr/>
        </p:nvSpPr>
        <p:spPr bwMode="auto">
          <a:xfrm>
            <a:off x="5003800" y="4575175"/>
            <a:ext cx="360363" cy="3667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2</a:t>
            </a:r>
          </a:p>
        </p:txBody>
      </p:sp>
      <p:sp>
        <p:nvSpPr>
          <p:cNvPr id="1049190" name="Text Box 162"/>
          <p:cNvSpPr txBox="1">
            <a:spLocks noChangeArrowheads="1"/>
          </p:cNvSpPr>
          <p:nvPr/>
        </p:nvSpPr>
        <p:spPr bwMode="auto">
          <a:xfrm>
            <a:off x="2268538" y="4070350"/>
            <a:ext cx="360362" cy="3667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a:t>
            </a:r>
          </a:p>
        </p:txBody>
      </p:sp>
      <p:sp>
        <p:nvSpPr>
          <p:cNvPr id="1049191" name="Text Box 163"/>
          <p:cNvSpPr txBox="1">
            <a:spLocks noChangeArrowheads="1"/>
          </p:cNvSpPr>
          <p:nvPr/>
        </p:nvSpPr>
        <p:spPr bwMode="auto">
          <a:xfrm>
            <a:off x="2268538" y="5294313"/>
            <a:ext cx="360362"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a:t>
            </a:r>
          </a:p>
        </p:txBody>
      </p:sp>
      <p:sp>
        <p:nvSpPr>
          <p:cNvPr id="1049192" name="Text Box 164"/>
          <p:cNvSpPr txBox="1">
            <a:spLocks noChangeArrowheads="1"/>
          </p:cNvSpPr>
          <p:nvPr/>
        </p:nvSpPr>
        <p:spPr bwMode="auto">
          <a:xfrm>
            <a:off x="3132138" y="3860800"/>
            <a:ext cx="360362" cy="3667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2</a:t>
            </a:r>
          </a:p>
        </p:txBody>
      </p:sp>
      <mc:AlternateContent xmlns:mc="http://schemas.openxmlformats.org/markup-compatibility/2006">
        <mc:Choice xmlns:p14="http://schemas.microsoft.com/office/powerpoint/2010/main" Requires="p14">
          <p:contentPart p14:bwMode="auto" r:id="rId1">
            <p14:nvContentPartPr>
              <p14:cNvPr id="1049951" name=""/>
              <p14:cNvContentPartPr/>
              <p14:nvPr/>
            </p14:nvContentPartPr>
            <p14:xfrm>
              <a:off x="497816" y="1288226"/>
              <a:ext cx="176163" cy="30513"/>
            </p14:xfrm>
          </p:contentPart>
        </mc:Choice>
        <mc:Fallback>
          <p:sp>
            <p:nvSpPr>
              <p:cNvPr id="1049951" name=""/>
              <p:cNvSpPr/>
              <p:nvPr/>
            </p:nvSpPr>
            <p:spPr>
              <a:xfrm>
                <a:off x="497816" y="1288226"/>
                <a:ext cx="176163" cy="30513"/>
              </a:xfrm>
            </p:spPr>
          </p:sp>
        </mc:Fallback>
      </mc:AlternateContent>
      <mc:AlternateContent xmlns:mc="http://schemas.openxmlformats.org/markup-compatibility/2006">
        <mc:Choice xmlns:p14="http://schemas.microsoft.com/office/powerpoint/2010/main" Requires="p14">
          <p:contentPart p14:bwMode="auto" r:id="rId2">
            <p14:nvContentPartPr>
              <p14:cNvPr id="1049952" name=""/>
              <p14:cNvContentPartPr/>
              <p14:nvPr/>
            </p14:nvContentPartPr>
            <p14:xfrm>
              <a:off x="855360" y="1437717"/>
              <a:ext cx="5783" cy="64400"/>
            </p14:xfrm>
          </p:contentPart>
        </mc:Choice>
        <mc:Fallback>
          <p:sp>
            <p:nvSpPr>
              <p:cNvPr id="1049952" name=""/>
              <p:cNvSpPr/>
              <p:nvPr/>
            </p:nvSpPr>
            <p:spPr>
              <a:xfrm>
                <a:off x="855360" y="1437717"/>
                <a:ext cx="5783" cy="64400"/>
              </a:xfrm>
            </p:spPr>
          </p:sp>
        </mc:Fallback>
      </mc:AlternateContent>
      <mc:AlternateContent xmlns:mc="http://schemas.openxmlformats.org/markup-compatibility/2006">
        <mc:Choice xmlns:p14="http://schemas.microsoft.com/office/powerpoint/2010/main" Requires="p14">
          <p:contentPart p14:bwMode="auto" r:id="rId3">
            <p14:nvContentPartPr>
              <p14:cNvPr id="1049953" name=""/>
              <p14:cNvContentPartPr/>
              <p14:nvPr/>
            </p14:nvContentPartPr>
            <p14:xfrm>
              <a:off x="1074396" y="1257082"/>
              <a:ext cx="20362" cy="183489"/>
            </p14:xfrm>
          </p:contentPart>
        </mc:Choice>
        <mc:Fallback>
          <p:sp>
            <p:nvSpPr>
              <p:cNvPr id="1049953" name=""/>
              <p:cNvSpPr/>
              <p:nvPr/>
            </p:nvSpPr>
            <p:spPr>
              <a:xfrm>
                <a:off x="1074396" y="1257082"/>
                <a:ext cx="20362" cy="183489"/>
              </a:xfrm>
            </p:spPr>
          </p:sp>
        </mc:Fallback>
      </mc:AlternateContent>
      <mc:AlternateContent xmlns:mc="http://schemas.openxmlformats.org/markup-compatibility/2006">
        <mc:Choice xmlns:p14="http://schemas.microsoft.com/office/powerpoint/2010/main" Requires="p14">
          <p:contentPart p14:bwMode="auto" r:id="rId4">
            <p14:nvContentPartPr>
              <p14:cNvPr id="1049955" name=""/>
              <p14:cNvContentPartPr/>
              <p14:nvPr/>
            </p14:nvContentPartPr>
            <p14:xfrm>
              <a:off x="1235917" y="1328713"/>
              <a:ext cx="101205" cy="114569"/>
            </p14:xfrm>
          </p:contentPart>
        </mc:Choice>
        <mc:Fallback>
          <p:sp>
            <p:nvSpPr>
              <p:cNvPr id="1049955" name=""/>
              <p:cNvSpPr/>
              <p:nvPr/>
            </p:nvSpPr>
            <p:spPr>
              <a:xfrm>
                <a:off x="1235917" y="1328713"/>
                <a:ext cx="101205" cy="114569"/>
              </a:xfrm>
            </p:spPr>
          </p:sp>
        </mc:Fallback>
      </mc:AlternateContent>
      <mc:AlternateContent xmlns:mc="http://schemas.openxmlformats.org/markup-compatibility/2006">
        <mc:Choice xmlns:p14="http://schemas.microsoft.com/office/powerpoint/2010/main" Requires="p14">
          <p:contentPart p14:bwMode="auto" r:id="rId5">
            <p14:nvContentPartPr>
              <p14:cNvPr id="1049956" name=""/>
              <p14:cNvContentPartPr/>
              <p14:nvPr/>
            </p14:nvContentPartPr>
            <p14:xfrm>
              <a:off x="1371338" y="1334942"/>
              <a:ext cx="126638" cy="139808"/>
            </p14:xfrm>
          </p:contentPart>
        </mc:Choice>
        <mc:Fallback>
          <p:sp>
            <p:nvSpPr>
              <p:cNvPr id="1049956" name=""/>
              <p:cNvSpPr/>
              <p:nvPr/>
            </p:nvSpPr>
            <p:spPr>
              <a:xfrm>
                <a:off x="1371338" y="1334942"/>
                <a:ext cx="126638" cy="139808"/>
              </a:xfrm>
            </p:spPr>
          </p:sp>
        </mc:Fallback>
      </mc:AlternateContent>
      <mc:AlternateContent xmlns:mc="http://schemas.openxmlformats.org/markup-compatibility/2006">
        <mc:Choice xmlns:p14="http://schemas.microsoft.com/office/powerpoint/2010/main" Requires="p14">
          <p:contentPart p14:bwMode="auto" r:id="rId6">
            <p14:nvContentPartPr>
              <p14:cNvPr id="1049957" name=""/>
              <p14:cNvContentPartPr/>
              <p14:nvPr/>
            </p14:nvContentPartPr>
            <p14:xfrm>
              <a:off x="1552064" y="1384772"/>
              <a:ext cx="123946" cy="92458"/>
            </p14:xfrm>
          </p:contentPart>
        </mc:Choice>
        <mc:Fallback>
          <p:sp>
            <p:nvSpPr>
              <p:cNvPr id="1049957" name=""/>
              <p:cNvSpPr/>
              <p:nvPr/>
            </p:nvSpPr>
            <p:spPr>
              <a:xfrm>
                <a:off x="1552064" y="1384772"/>
                <a:ext cx="123946" cy="92458"/>
              </a:xfrm>
            </p:spPr>
          </p:sp>
        </mc:Fallback>
      </mc:AlternateContent>
      <mc:AlternateContent xmlns:mc="http://schemas.openxmlformats.org/markup-compatibility/2006">
        <mc:Choice xmlns:p14="http://schemas.microsoft.com/office/powerpoint/2010/main" Requires="p14">
          <p:contentPart p14:bwMode="auto" r:id="rId7">
            <p14:nvContentPartPr>
              <p14:cNvPr id="1049958" name=""/>
              <p14:cNvContentPartPr/>
              <p14:nvPr/>
            </p14:nvContentPartPr>
            <p14:xfrm>
              <a:off x="538234" y="1699326"/>
              <a:ext cx="233332" cy="4122"/>
            </p14:xfrm>
          </p:contentPart>
        </mc:Choice>
        <mc:Fallback>
          <p:sp>
            <p:nvSpPr>
              <p:cNvPr id="1049958" name=""/>
              <p:cNvSpPr/>
              <p:nvPr/>
            </p:nvSpPr>
            <p:spPr>
              <a:xfrm>
                <a:off x="538234" y="1699326"/>
                <a:ext cx="233332" cy="4122"/>
              </a:xfrm>
            </p:spPr>
          </p:sp>
        </mc:Fallback>
      </mc:AlternateContent>
      <mc:AlternateContent xmlns:mc="http://schemas.openxmlformats.org/markup-compatibility/2006">
        <mc:Choice xmlns:p14="http://schemas.microsoft.com/office/powerpoint/2010/main" Requires="p14">
          <p:contentPart p14:bwMode="auto" r:id="rId8">
            <p14:nvContentPartPr>
              <p14:cNvPr id="1049959" name=""/>
              <p14:cNvContentPartPr/>
              <p14:nvPr/>
            </p14:nvContentPartPr>
            <p14:xfrm>
              <a:off x="411326" y="1528034"/>
              <a:ext cx="328998" cy="398016"/>
            </p14:xfrm>
          </p:contentPart>
        </mc:Choice>
        <mc:Fallback>
          <p:sp>
            <p:nvSpPr>
              <p:cNvPr id="1049959" name=""/>
              <p:cNvSpPr/>
              <p:nvPr/>
            </p:nvSpPr>
            <p:spPr>
              <a:xfrm>
                <a:off x="411326" y="1528034"/>
                <a:ext cx="328998" cy="398016"/>
              </a:xfrm>
            </p:spPr>
          </p:sp>
        </mc:Fallback>
      </mc:AlternateContent>
      <mc:AlternateContent xmlns:mc="http://schemas.openxmlformats.org/markup-compatibility/2006">
        <mc:Choice xmlns:p14="http://schemas.microsoft.com/office/powerpoint/2010/main" Requires="p14">
          <p:contentPart p14:bwMode="auto" r:id="rId9">
            <p14:nvContentPartPr>
              <p14:cNvPr id="1049960" name=""/>
              <p14:cNvContentPartPr/>
              <p14:nvPr/>
            </p14:nvContentPartPr>
            <p14:xfrm>
              <a:off x="548973" y="1792758"/>
              <a:ext cx="1697" cy="191194"/>
            </p14:xfrm>
          </p:contentPart>
        </mc:Choice>
        <mc:Fallback>
          <p:sp>
            <p:nvSpPr>
              <p:cNvPr id="1049960" name=""/>
              <p:cNvSpPr/>
              <p:nvPr/>
            </p:nvSpPr>
            <p:spPr>
              <a:xfrm>
                <a:off x="548973" y="1792758"/>
                <a:ext cx="1697" cy="191194"/>
              </a:xfrm>
            </p:spPr>
          </p:sp>
        </mc:Fallback>
      </mc:AlternateContent>
      <mc:AlternateContent xmlns:mc="http://schemas.openxmlformats.org/markup-compatibility/2006">
        <mc:Choice xmlns:p14="http://schemas.microsoft.com/office/powerpoint/2010/main" Requires="p14">
          <p:contentPart p14:bwMode="auto" r:id="rId10">
            <p14:nvContentPartPr>
              <p14:cNvPr id="1049961" name=""/>
              <p14:cNvContentPartPr/>
              <p14:nvPr/>
            </p14:nvContentPartPr>
            <p14:xfrm>
              <a:off x="559998" y="1827016"/>
              <a:ext cx="140953" cy="116266"/>
            </p14:xfrm>
          </p:contentPart>
        </mc:Choice>
        <mc:Fallback>
          <p:sp>
            <p:nvSpPr>
              <p:cNvPr id="1049961" name=""/>
              <p:cNvSpPr/>
              <p:nvPr/>
            </p:nvSpPr>
            <p:spPr>
              <a:xfrm>
                <a:off x="559998" y="1827016"/>
                <a:ext cx="140953" cy="116266"/>
              </a:xfrm>
            </p:spPr>
          </p:sp>
        </mc:Fallback>
      </mc:AlternateContent>
      <mc:AlternateContent xmlns:mc="http://schemas.openxmlformats.org/markup-compatibility/2006">
        <mc:Choice xmlns:p14="http://schemas.microsoft.com/office/powerpoint/2010/main" Requires="p14">
          <p:contentPart p14:bwMode="auto" r:id="rId11">
            <p14:nvContentPartPr>
              <p14:cNvPr id="1049962" name=""/>
              <p14:cNvContentPartPr/>
              <p14:nvPr/>
            </p14:nvContentPartPr>
            <p14:xfrm>
              <a:off x="733349" y="1562293"/>
              <a:ext cx="227718" cy="412544"/>
            </p14:xfrm>
          </p:contentPart>
        </mc:Choice>
        <mc:Fallback>
          <p:sp>
            <p:nvSpPr>
              <p:cNvPr id="1049962" name=""/>
              <p:cNvSpPr/>
              <p:nvPr/>
            </p:nvSpPr>
            <p:spPr>
              <a:xfrm>
                <a:off x="733349" y="1562293"/>
                <a:ext cx="227718" cy="412544"/>
              </a:xfrm>
            </p:spPr>
          </p:sp>
        </mc:Fallback>
      </mc:AlternateContent>
      <mc:AlternateContent xmlns:mc="http://schemas.openxmlformats.org/markup-compatibility/2006">
        <mc:Choice xmlns:p14="http://schemas.microsoft.com/office/powerpoint/2010/main" Requires="p14">
          <p:contentPart p14:bwMode="auto" r:id="rId12">
            <p14:nvContentPartPr>
              <p14:cNvPr id="1049963" name=""/>
              <p14:cNvContentPartPr/>
              <p14:nvPr/>
            </p14:nvContentPartPr>
            <p14:xfrm>
              <a:off x="861977" y="1521806"/>
              <a:ext cx="244780" cy="336016"/>
            </p14:xfrm>
          </p:contentPart>
        </mc:Choice>
        <mc:Fallback>
          <p:sp>
            <p:nvSpPr>
              <p:cNvPr id="1049963" name=""/>
              <p:cNvSpPr/>
              <p:nvPr/>
            </p:nvSpPr>
            <p:spPr>
              <a:xfrm>
                <a:off x="861977" y="1521806"/>
                <a:ext cx="244780" cy="336016"/>
              </a:xfrm>
            </p:spPr>
          </p:sp>
        </mc:Fallback>
      </mc:AlternateContent>
      <mc:AlternateContent xmlns:mc="http://schemas.openxmlformats.org/markup-compatibility/2006">
        <mc:Choice xmlns:p14="http://schemas.microsoft.com/office/powerpoint/2010/main" Requires="p14">
          <p:contentPart p14:bwMode="auto" r:id="rId13">
            <p14:nvContentPartPr>
              <p14:cNvPr id="1049964" name=""/>
              <p14:cNvContentPartPr/>
              <p14:nvPr/>
            </p14:nvContentPartPr>
            <p14:xfrm>
              <a:off x="927074" y="1705555"/>
              <a:ext cx="173902" cy="335593"/>
            </p14:xfrm>
          </p:contentPart>
        </mc:Choice>
        <mc:Fallback>
          <p:sp>
            <p:nvSpPr>
              <p:cNvPr id="1049964" name=""/>
              <p:cNvSpPr/>
              <p:nvPr/>
            </p:nvSpPr>
            <p:spPr>
              <a:xfrm>
                <a:off x="927074" y="1705555"/>
                <a:ext cx="173902" cy="335593"/>
              </a:xfrm>
            </p:spPr>
          </p:sp>
        </mc:Fallback>
      </mc:AlternateContent>
      <mc:AlternateContent xmlns:mc="http://schemas.openxmlformats.org/markup-compatibility/2006">
        <mc:Choice xmlns:p14="http://schemas.microsoft.com/office/powerpoint/2010/main" Requires="p14">
          <p:contentPart p14:bwMode="auto" r:id="rId14">
            <p14:nvContentPartPr>
              <p14:cNvPr id="1049965" name=""/>
              <p14:cNvContentPartPr/>
              <p14:nvPr/>
            </p14:nvContentPartPr>
            <p14:xfrm>
              <a:off x="939305" y="1907990"/>
              <a:ext cx="78959" cy="60494"/>
            </p14:xfrm>
          </p:contentPart>
        </mc:Choice>
        <mc:Fallback>
          <p:sp>
            <p:nvSpPr>
              <p:cNvPr id="1049965" name=""/>
              <p:cNvSpPr/>
              <p:nvPr/>
            </p:nvSpPr>
            <p:spPr>
              <a:xfrm>
                <a:off x="939305" y="1907990"/>
                <a:ext cx="78959" cy="60494"/>
              </a:xfrm>
            </p:spPr>
          </p:sp>
        </mc:Fallback>
      </mc:AlternateContent>
      <mc:AlternateContent xmlns:mc="http://schemas.openxmlformats.org/markup-compatibility/2006">
        <mc:Choice xmlns:p14="http://schemas.microsoft.com/office/powerpoint/2010/main" Requires="p14">
          <p:contentPart p14:bwMode="auto" r:id="rId15">
            <p14:nvContentPartPr>
              <p14:cNvPr id="1049966" name=""/>
              <p14:cNvContentPartPr/>
              <p14:nvPr/>
            </p14:nvContentPartPr>
            <p14:xfrm>
              <a:off x="1334157" y="1661953"/>
              <a:ext cx="43527" cy="239808"/>
            </p14:xfrm>
          </p:contentPart>
        </mc:Choice>
        <mc:Fallback>
          <p:sp>
            <p:nvSpPr>
              <p:cNvPr id="1049966" name=""/>
              <p:cNvSpPr/>
              <p:nvPr/>
            </p:nvSpPr>
            <p:spPr>
              <a:xfrm>
                <a:off x="1334157" y="1661953"/>
                <a:ext cx="43527" cy="239808"/>
              </a:xfrm>
            </p:spPr>
          </p:sp>
        </mc:Fallback>
      </mc:AlternateContent>
      <mc:AlternateContent xmlns:mc="http://schemas.openxmlformats.org/markup-compatibility/2006">
        <mc:Choice xmlns:p14="http://schemas.microsoft.com/office/powerpoint/2010/main" Requires="p14">
          <p:contentPart p14:bwMode="auto" r:id="rId16">
            <p14:nvContentPartPr>
              <p14:cNvPr id="1049967" name=""/>
              <p14:cNvContentPartPr/>
              <p14:nvPr/>
            </p14:nvContentPartPr>
            <p14:xfrm>
              <a:off x="1460667" y="1577865"/>
              <a:ext cx="159524" cy="241269"/>
            </p14:xfrm>
          </p:contentPart>
        </mc:Choice>
        <mc:Fallback>
          <p:sp>
            <p:nvSpPr>
              <p:cNvPr id="1049967" name=""/>
              <p:cNvSpPr/>
              <p:nvPr/>
            </p:nvSpPr>
            <p:spPr>
              <a:xfrm>
                <a:off x="1460667" y="1577865"/>
                <a:ext cx="159524" cy="241269"/>
              </a:xfrm>
            </p:spPr>
          </p:sp>
        </mc:Fallback>
      </mc:AlternateContent>
      <mc:AlternateContent xmlns:mc="http://schemas.openxmlformats.org/markup-compatibility/2006">
        <mc:Choice xmlns:p14="http://schemas.microsoft.com/office/powerpoint/2010/main" Requires="p14">
          <p:contentPart p14:bwMode="auto" r:id="rId17">
            <p14:nvContentPartPr>
              <p14:cNvPr id="1049968" name=""/>
              <p14:cNvContentPartPr/>
              <p14:nvPr/>
            </p14:nvContentPartPr>
            <p14:xfrm>
              <a:off x="1513499" y="1724241"/>
              <a:ext cx="25856" cy="218012"/>
            </p14:xfrm>
          </p:contentPart>
        </mc:Choice>
        <mc:Fallback>
          <p:sp>
            <p:nvSpPr>
              <p:cNvPr id="1049968" name=""/>
              <p:cNvSpPr/>
              <p:nvPr/>
            </p:nvSpPr>
            <p:spPr>
              <a:xfrm>
                <a:off x="1513499" y="1724241"/>
                <a:ext cx="25856" cy="218012"/>
              </a:xfrm>
            </p:spPr>
          </p:sp>
        </mc:Fallback>
      </mc:AlternateContent>
      <mc:AlternateContent xmlns:mc="http://schemas.openxmlformats.org/markup-compatibility/2006">
        <mc:Choice xmlns:p14="http://schemas.microsoft.com/office/powerpoint/2010/main" Requires="p14">
          <p:contentPart p14:bwMode="auto" r:id="rId18">
            <p14:nvContentPartPr>
              <p14:cNvPr id="1049969" name=""/>
              <p14:cNvContentPartPr/>
              <p14:nvPr/>
            </p14:nvContentPartPr>
            <p14:xfrm>
              <a:off x="1551034" y="1584094"/>
              <a:ext cx="336344" cy="331413"/>
            </p14:xfrm>
          </p:contentPart>
        </mc:Choice>
        <mc:Fallback>
          <p:sp>
            <p:nvSpPr>
              <p:cNvPr id="1049969" name=""/>
              <p:cNvSpPr/>
              <p:nvPr/>
            </p:nvSpPr>
            <p:spPr>
              <a:xfrm>
                <a:off x="1551034" y="1584094"/>
                <a:ext cx="336344" cy="331413"/>
              </a:xfrm>
            </p:spPr>
          </p:sp>
        </mc:Fallback>
      </mc:AlternateContent>
      <mc:AlternateContent xmlns:mc="http://schemas.openxmlformats.org/markup-compatibility/2006">
        <mc:Choice xmlns:p14="http://schemas.microsoft.com/office/powerpoint/2010/main" Requires="p14">
          <p:contentPart p14:bwMode="auto" r:id="rId19">
            <p14:nvContentPartPr>
              <p14:cNvPr id="1049970" name=""/>
              <p14:cNvContentPartPr/>
              <p14:nvPr/>
            </p14:nvContentPartPr>
            <p14:xfrm>
              <a:off x="1982432" y="1684875"/>
              <a:ext cx="146860" cy="152487"/>
            </p14:xfrm>
          </p:contentPart>
        </mc:Choice>
        <mc:Fallback>
          <p:sp>
            <p:nvSpPr>
              <p:cNvPr id="1049970" name=""/>
              <p:cNvSpPr/>
              <p:nvPr/>
            </p:nvSpPr>
            <p:spPr>
              <a:xfrm>
                <a:off x="1982432" y="1684875"/>
                <a:ext cx="146860" cy="152487"/>
              </a:xfrm>
            </p:spPr>
          </p:sp>
        </mc:Fallback>
      </mc:AlternateContent>
      <mc:AlternateContent xmlns:mc="http://schemas.openxmlformats.org/markup-compatibility/2006">
        <mc:Choice xmlns:p14="http://schemas.microsoft.com/office/powerpoint/2010/main" Requires="p14">
          <p:contentPart p14:bwMode="auto" r:id="rId20">
            <p14:nvContentPartPr>
              <p14:cNvPr id="1049971" name=""/>
              <p14:cNvContentPartPr/>
              <p14:nvPr/>
            </p14:nvContentPartPr>
            <p14:xfrm>
              <a:off x="2190803" y="1618352"/>
              <a:ext cx="63639" cy="294322"/>
            </p14:xfrm>
          </p:contentPart>
        </mc:Choice>
        <mc:Fallback>
          <p:sp>
            <p:nvSpPr>
              <p:cNvPr id="1049971" name=""/>
              <p:cNvSpPr/>
              <p:nvPr/>
            </p:nvSpPr>
            <p:spPr>
              <a:xfrm>
                <a:off x="2190803" y="1618352"/>
                <a:ext cx="63639" cy="294322"/>
              </a:xfrm>
            </p:spPr>
          </p:sp>
        </mc:Fallback>
      </mc:AlternateContent>
      <mc:AlternateContent xmlns:mc="http://schemas.openxmlformats.org/markup-compatibility/2006">
        <mc:Choice xmlns:p14="http://schemas.microsoft.com/office/powerpoint/2010/main" Requires="p14">
          <p:contentPart p14:bwMode="auto" r:id="rId21">
            <p14:nvContentPartPr>
              <p14:cNvPr id="1049972" name=""/>
              <p14:cNvContentPartPr/>
              <p14:nvPr/>
            </p14:nvContentPartPr>
            <p14:xfrm>
              <a:off x="2272983" y="1732543"/>
              <a:ext cx="174632" cy="141567"/>
            </p14:xfrm>
          </p:contentPart>
        </mc:Choice>
        <mc:Fallback>
          <p:sp>
            <p:nvSpPr>
              <p:cNvPr id="1049972" name=""/>
              <p:cNvSpPr/>
              <p:nvPr/>
            </p:nvSpPr>
            <p:spPr>
              <a:xfrm>
                <a:off x="2272983" y="1732543"/>
                <a:ext cx="174632" cy="141567"/>
              </a:xfrm>
            </p:spPr>
          </p:sp>
        </mc:Fallback>
      </mc:AlternateContent>
      <mc:AlternateContent xmlns:mc="http://schemas.openxmlformats.org/markup-compatibility/2006">
        <mc:Choice xmlns:p14="http://schemas.microsoft.com/office/powerpoint/2010/main" Requires="p14">
          <p:contentPart p14:bwMode="auto" r:id="rId22">
            <p14:nvContentPartPr>
              <p14:cNvPr id="1049973" name=""/>
              <p14:cNvContentPartPr/>
              <p14:nvPr/>
            </p14:nvContentPartPr>
            <p14:xfrm>
              <a:off x="2475250" y="1744608"/>
              <a:ext cx="113719" cy="118176"/>
            </p14:xfrm>
          </p:contentPart>
        </mc:Choice>
        <mc:Fallback>
          <p:sp>
            <p:nvSpPr>
              <p:cNvPr id="1049973" name=""/>
              <p:cNvSpPr/>
              <p:nvPr/>
            </p:nvSpPr>
            <p:spPr>
              <a:xfrm>
                <a:off x="2475250" y="1744608"/>
                <a:ext cx="113719" cy="118176"/>
              </a:xfrm>
            </p:spPr>
          </p:sp>
        </mc:Fallback>
      </mc:AlternateContent>
      <mc:AlternateContent xmlns:mc="http://schemas.openxmlformats.org/markup-compatibility/2006">
        <mc:Choice xmlns:p14="http://schemas.microsoft.com/office/powerpoint/2010/main" Requires="p14">
          <p:contentPart p14:bwMode="auto" r:id="rId23">
            <p14:nvContentPartPr>
              <p14:cNvPr id="1049974" name=""/>
              <p14:cNvContentPartPr/>
              <p14:nvPr/>
            </p14:nvContentPartPr>
            <p14:xfrm>
              <a:off x="2742982" y="1659974"/>
              <a:ext cx="192281" cy="193824"/>
            </p14:xfrm>
          </p:contentPart>
        </mc:Choice>
        <mc:Fallback>
          <p:sp>
            <p:nvSpPr>
              <p:cNvPr id="1049974" name=""/>
              <p:cNvSpPr/>
              <p:nvPr/>
            </p:nvSpPr>
            <p:spPr>
              <a:xfrm>
                <a:off x="2742982" y="1659974"/>
                <a:ext cx="192281" cy="193824"/>
              </a:xfrm>
            </p:spPr>
          </p:sp>
        </mc:Fallback>
      </mc:AlternateContent>
      <mc:AlternateContent xmlns:mc="http://schemas.openxmlformats.org/markup-compatibility/2006">
        <mc:Choice xmlns:p14="http://schemas.microsoft.com/office/powerpoint/2010/main" Requires="p14">
          <p:contentPart p14:bwMode="auto" r:id="rId24">
            <p14:nvContentPartPr>
              <p14:cNvPr id="1049975" name=""/>
              <p14:cNvContentPartPr/>
              <p14:nvPr/>
            </p14:nvContentPartPr>
            <p14:xfrm>
              <a:off x="2976409" y="1643267"/>
              <a:ext cx="5556" cy="222978"/>
            </p14:xfrm>
          </p:contentPart>
        </mc:Choice>
        <mc:Fallback>
          <p:sp>
            <p:nvSpPr>
              <p:cNvPr id="1049975" name=""/>
              <p:cNvSpPr/>
              <p:nvPr/>
            </p:nvSpPr>
            <p:spPr>
              <a:xfrm>
                <a:off x="2976409" y="1643267"/>
                <a:ext cx="5556" cy="222978"/>
              </a:xfrm>
            </p:spPr>
          </p:sp>
        </mc:Fallback>
      </mc:AlternateContent>
      <mc:AlternateContent xmlns:mc="http://schemas.openxmlformats.org/markup-compatibility/2006">
        <mc:Choice xmlns:p14="http://schemas.microsoft.com/office/powerpoint/2010/main" Requires="p14">
          <p:contentPart p14:bwMode="auto" r:id="rId25">
            <p14:nvContentPartPr>
              <p14:cNvPr id="1049976" name=""/>
              <p14:cNvContentPartPr/>
              <p14:nvPr/>
            </p14:nvContentPartPr>
            <p14:xfrm>
              <a:off x="3104942" y="1714898"/>
              <a:ext cx="87017" cy="145680"/>
            </p14:xfrm>
          </p:contentPart>
        </mc:Choice>
        <mc:Fallback>
          <p:sp>
            <p:nvSpPr>
              <p:cNvPr id="1049976" name=""/>
              <p:cNvSpPr/>
              <p:nvPr/>
            </p:nvSpPr>
            <p:spPr>
              <a:xfrm>
                <a:off x="3104942" y="1714898"/>
                <a:ext cx="87017" cy="145680"/>
              </a:xfrm>
            </p:spPr>
          </p:sp>
        </mc:Fallback>
      </mc:AlternateContent>
      <mc:AlternateContent xmlns:mc="http://schemas.openxmlformats.org/markup-compatibility/2006">
        <mc:Choice xmlns:p14="http://schemas.microsoft.com/office/powerpoint/2010/main" Requires="p14">
          <p:contentPart p14:bwMode="auto" r:id="rId26">
            <p14:nvContentPartPr>
              <p14:cNvPr id="1049977" name=""/>
              <p14:cNvContentPartPr/>
              <p14:nvPr/>
            </p14:nvContentPartPr>
            <p14:xfrm>
              <a:off x="3293480" y="1755385"/>
              <a:ext cx="101815" cy="97759"/>
            </p14:xfrm>
          </p:contentPart>
        </mc:Choice>
        <mc:Fallback>
          <p:sp>
            <p:nvSpPr>
              <p:cNvPr id="1049977" name=""/>
              <p:cNvSpPr/>
              <p:nvPr/>
            </p:nvSpPr>
            <p:spPr>
              <a:xfrm>
                <a:off x="3293480" y="1755385"/>
                <a:ext cx="101815" cy="97759"/>
              </a:xfrm>
            </p:spPr>
          </p:sp>
        </mc:Fallback>
      </mc:AlternateContent>
      <mc:AlternateContent xmlns:mc="http://schemas.openxmlformats.org/markup-compatibility/2006">
        <mc:Choice xmlns:p14="http://schemas.microsoft.com/office/powerpoint/2010/main" Requires="p14">
          <p:contentPart p14:bwMode="auto" r:id="rId27">
            <p14:nvContentPartPr>
              <p14:cNvPr id="1049978" name=""/>
              <p14:cNvContentPartPr/>
              <p14:nvPr/>
            </p14:nvContentPartPr>
            <p14:xfrm>
              <a:off x="3484614" y="1789643"/>
              <a:ext cx="84965" cy="90294"/>
            </p14:xfrm>
          </p:contentPart>
        </mc:Choice>
        <mc:Fallback>
          <p:sp>
            <p:nvSpPr>
              <p:cNvPr id="1049978" name=""/>
              <p:cNvSpPr/>
              <p:nvPr/>
            </p:nvSpPr>
            <p:spPr>
              <a:xfrm>
                <a:off x="3484614" y="1789643"/>
                <a:ext cx="84965" cy="90294"/>
              </a:xfrm>
            </p:spPr>
          </p:sp>
        </mc:Fallback>
      </mc:AlternateContent>
      <mc:AlternateContent xmlns:mc="http://schemas.openxmlformats.org/markup-compatibility/2006">
        <mc:Choice xmlns:p14="http://schemas.microsoft.com/office/powerpoint/2010/main" Requires="p14">
          <p:contentPart p14:bwMode="auto" r:id="rId28">
            <p14:nvContentPartPr>
              <p14:cNvPr id="1049979" name=""/>
              <p14:cNvContentPartPr/>
              <p14:nvPr/>
            </p14:nvContentPartPr>
            <p14:xfrm>
              <a:off x="1147612" y="2116655"/>
              <a:ext cx="223056" cy="168217"/>
            </p14:xfrm>
          </p:contentPart>
        </mc:Choice>
        <mc:Fallback>
          <p:sp>
            <p:nvSpPr>
              <p:cNvPr id="1049979" name=""/>
              <p:cNvSpPr/>
              <p:nvPr/>
            </p:nvSpPr>
            <p:spPr>
              <a:xfrm>
                <a:off x="1147612" y="2116655"/>
                <a:ext cx="223056" cy="168217"/>
              </a:xfrm>
            </p:spPr>
          </p:sp>
        </mc:Fallback>
      </mc:AlternateContent>
      <mc:AlternateContent xmlns:mc="http://schemas.openxmlformats.org/markup-compatibility/2006">
        <mc:Choice xmlns:p14="http://schemas.microsoft.com/office/powerpoint/2010/main" Requires="p14">
          <p:contentPart p14:bwMode="auto" r:id="rId29">
            <p14:nvContentPartPr>
              <p14:cNvPr id="1049980" name=""/>
              <p14:cNvContentPartPr/>
              <p14:nvPr/>
            </p14:nvContentPartPr>
            <p14:xfrm>
              <a:off x="1309773" y="2032566"/>
              <a:ext cx="192273" cy="206491"/>
            </p14:xfrm>
          </p:contentPart>
        </mc:Choice>
        <mc:Fallback>
          <p:sp>
            <p:nvSpPr>
              <p:cNvPr id="1049980" name=""/>
              <p:cNvSpPr/>
              <p:nvPr/>
            </p:nvSpPr>
            <p:spPr>
              <a:xfrm>
                <a:off x="1309773" y="2032566"/>
                <a:ext cx="192273" cy="206491"/>
              </a:xfrm>
            </p:spPr>
          </p:sp>
        </mc:Fallback>
      </mc:AlternateContent>
      <mc:AlternateContent xmlns:mc="http://schemas.openxmlformats.org/markup-compatibility/2006">
        <mc:Choice xmlns:p14="http://schemas.microsoft.com/office/powerpoint/2010/main" Requires="p14">
          <p:contentPart p14:bwMode="auto" r:id="rId30">
            <p14:nvContentPartPr>
              <p14:cNvPr id="1049981" name=""/>
              <p14:cNvContentPartPr/>
              <p14:nvPr/>
            </p14:nvContentPartPr>
            <p14:xfrm>
              <a:off x="1419015" y="2119769"/>
              <a:ext cx="2195" cy="181726"/>
            </p14:xfrm>
          </p:contentPart>
        </mc:Choice>
        <mc:Fallback>
          <p:sp>
            <p:nvSpPr>
              <p:cNvPr id="1049981" name=""/>
              <p:cNvSpPr/>
              <p:nvPr/>
            </p:nvSpPr>
            <p:spPr>
              <a:xfrm>
                <a:off x="1419015" y="2119769"/>
                <a:ext cx="2195" cy="181726"/>
              </a:xfrm>
            </p:spPr>
          </p:sp>
        </mc:Fallback>
      </mc:AlternateContent>
      <mc:AlternateContent xmlns:mc="http://schemas.openxmlformats.org/markup-compatibility/2006">
        <mc:Choice xmlns:p14="http://schemas.microsoft.com/office/powerpoint/2010/main" Requires="p14">
          <p:contentPart p14:bwMode="auto" r:id="rId31">
            <p14:nvContentPartPr>
              <p14:cNvPr id="1049982" name=""/>
              <p14:cNvContentPartPr/>
              <p14:nvPr/>
            </p14:nvContentPartPr>
            <p14:xfrm>
              <a:off x="1582882" y="2001422"/>
              <a:ext cx="26917" cy="66801"/>
            </p14:xfrm>
          </p:contentPart>
        </mc:Choice>
        <mc:Fallback>
          <p:sp>
            <p:nvSpPr>
              <p:cNvPr id="1049982" name=""/>
              <p:cNvSpPr/>
              <p:nvPr/>
            </p:nvSpPr>
            <p:spPr>
              <a:xfrm>
                <a:off x="1582882" y="2001422"/>
                <a:ext cx="26917" cy="66801"/>
              </a:xfrm>
            </p:spPr>
          </p:sp>
        </mc:Fallback>
      </mc:AlternateContent>
      <mc:AlternateContent xmlns:mc="http://schemas.openxmlformats.org/markup-compatibility/2006">
        <mc:Choice xmlns:p14="http://schemas.microsoft.com/office/powerpoint/2010/main" Requires="p14">
          <p:contentPart p14:bwMode="auto" r:id="rId32">
            <p14:nvContentPartPr>
              <p14:cNvPr id="1049983" name=""/>
              <p14:cNvContentPartPr/>
              <p14:nvPr/>
            </p14:nvContentPartPr>
            <p14:xfrm>
              <a:off x="1449192" y="2169599"/>
              <a:ext cx="199994" cy="18320"/>
            </p14:xfrm>
          </p:contentPart>
        </mc:Choice>
        <mc:Fallback>
          <p:sp>
            <p:nvSpPr>
              <p:cNvPr id="1049983" name=""/>
              <p:cNvSpPr/>
              <p:nvPr/>
            </p:nvSpPr>
            <p:spPr>
              <a:xfrm>
                <a:off x="1449192" y="2169599"/>
                <a:ext cx="199994" cy="18320"/>
              </a:xfrm>
            </p:spPr>
          </p:sp>
        </mc:Fallback>
      </mc:AlternateContent>
      <mc:AlternateContent xmlns:mc="http://schemas.openxmlformats.org/markup-compatibility/2006">
        <mc:Choice xmlns:p14="http://schemas.microsoft.com/office/powerpoint/2010/main" Requires="p14">
          <p:contentPart p14:bwMode="auto" r:id="rId33">
            <p14:nvContentPartPr>
              <p14:cNvPr id="1049984" name=""/>
              <p14:cNvContentPartPr/>
              <p14:nvPr/>
            </p14:nvContentPartPr>
            <p14:xfrm>
              <a:off x="1526919" y="2206972"/>
              <a:ext cx="37461" cy="42114"/>
            </p14:xfrm>
          </p:contentPart>
        </mc:Choice>
        <mc:Fallback>
          <p:sp>
            <p:nvSpPr>
              <p:cNvPr id="1049984" name=""/>
              <p:cNvSpPr/>
              <p:nvPr/>
            </p:nvSpPr>
            <p:spPr>
              <a:xfrm>
                <a:off x="1526919" y="2206972"/>
                <a:ext cx="37461" cy="42114"/>
              </a:xfrm>
            </p:spPr>
          </p:sp>
        </mc:Fallback>
      </mc:AlternateContent>
      <mc:AlternateContent xmlns:mc="http://schemas.openxmlformats.org/markup-compatibility/2006">
        <mc:Choice xmlns:p14="http://schemas.microsoft.com/office/powerpoint/2010/main" Requires="p14">
          <p:contentPart p14:bwMode="auto" r:id="rId34">
            <p14:nvContentPartPr>
              <p14:cNvPr id="1049985" name=""/>
              <p14:cNvContentPartPr/>
              <p14:nvPr/>
            </p14:nvContentPartPr>
            <p14:xfrm>
              <a:off x="1536539" y="2169599"/>
              <a:ext cx="192413" cy="141177"/>
            </p14:xfrm>
          </p:contentPart>
        </mc:Choice>
        <mc:Fallback>
          <p:sp>
            <p:nvSpPr>
              <p:cNvPr id="1049985" name=""/>
              <p:cNvSpPr/>
              <p:nvPr/>
            </p:nvSpPr>
            <p:spPr>
              <a:xfrm>
                <a:off x="1536539" y="2169599"/>
                <a:ext cx="192413" cy="141177"/>
              </a:xfrm>
            </p:spPr>
          </p:sp>
        </mc:Fallback>
      </mc:AlternateContent>
      <mc:AlternateContent xmlns:mc="http://schemas.openxmlformats.org/markup-compatibility/2006">
        <mc:Choice xmlns:p14="http://schemas.microsoft.com/office/powerpoint/2010/main" Requires="p14">
          <p:contentPart p14:bwMode="auto" r:id="rId35">
            <p14:nvContentPartPr>
              <p14:cNvPr id="1049986" name=""/>
              <p14:cNvContentPartPr/>
              <p14:nvPr/>
            </p14:nvContentPartPr>
            <p14:xfrm>
              <a:off x="1821203" y="2107794"/>
              <a:ext cx="201595" cy="138152"/>
            </p14:xfrm>
          </p:contentPart>
        </mc:Choice>
        <mc:Fallback>
          <p:sp>
            <p:nvSpPr>
              <p:cNvPr id="1049986" name=""/>
              <p:cNvSpPr/>
              <p:nvPr/>
            </p:nvSpPr>
            <p:spPr>
              <a:xfrm>
                <a:off x="1821203" y="2107794"/>
                <a:ext cx="201595" cy="138152"/>
              </a:xfrm>
            </p:spPr>
          </p:sp>
        </mc:Fallback>
      </mc:AlternateContent>
      <mc:AlternateContent xmlns:mc="http://schemas.openxmlformats.org/markup-compatibility/2006">
        <mc:Choice xmlns:p14="http://schemas.microsoft.com/office/powerpoint/2010/main" Requires="p14">
          <p:contentPart p14:bwMode="auto" r:id="rId36">
            <p14:nvContentPartPr>
              <p14:cNvPr id="1049987" name=""/>
              <p14:cNvContentPartPr/>
              <p14:nvPr/>
            </p14:nvContentPartPr>
            <p14:xfrm>
              <a:off x="2027393" y="2127128"/>
              <a:ext cx="128902" cy="113054"/>
            </p14:xfrm>
          </p:contentPart>
        </mc:Choice>
        <mc:Fallback>
          <p:sp>
            <p:nvSpPr>
              <p:cNvPr id="1049987" name=""/>
              <p:cNvSpPr/>
              <p:nvPr/>
            </p:nvSpPr>
            <p:spPr>
              <a:xfrm>
                <a:off x="2027393" y="2127128"/>
                <a:ext cx="128902" cy="113054"/>
              </a:xfrm>
            </p:spPr>
          </p:sp>
        </mc:Fallback>
      </mc:AlternateContent>
      <mc:AlternateContent xmlns:mc="http://schemas.openxmlformats.org/markup-compatibility/2006">
        <mc:Choice xmlns:p14="http://schemas.microsoft.com/office/powerpoint/2010/main" Requires="p14">
          <p:contentPart p14:bwMode="auto" r:id="rId37">
            <p14:nvContentPartPr>
              <p14:cNvPr id="1049988" name=""/>
              <p14:cNvContentPartPr/>
              <p14:nvPr/>
            </p14:nvContentPartPr>
            <p14:xfrm>
              <a:off x="2192260" y="2020108"/>
              <a:ext cx="62181" cy="244379"/>
            </p14:xfrm>
          </p:contentPart>
        </mc:Choice>
        <mc:Fallback>
          <p:sp>
            <p:nvSpPr>
              <p:cNvPr id="1049988" name=""/>
              <p:cNvSpPr/>
              <p:nvPr/>
            </p:nvSpPr>
            <p:spPr>
              <a:xfrm>
                <a:off x="2192260" y="2020108"/>
                <a:ext cx="62181" cy="244379"/>
              </a:xfrm>
            </p:spPr>
          </p:sp>
        </mc:Fallback>
      </mc:AlternateContent>
      <mc:AlternateContent xmlns:mc="http://schemas.openxmlformats.org/markup-compatibility/2006">
        <mc:Choice xmlns:p14="http://schemas.microsoft.com/office/powerpoint/2010/main" Requires="p14">
          <p:contentPart p14:bwMode="auto" r:id="rId38">
            <p14:nvContentPartPr>
              <p14:cNvPr id="1049989" name=""/>
              <p14:cNvContentPartPr/>
              <p14:nvPr/>
            </p14:nvContentPartPr>
            <p14:xfrm>
              <a:off x="2298138" y="2147799"/>
              <a:ext cx="95601" cy="114491"/>
            </p14:xfrm>
          </p:contentPart>
        </mc:Choice>
        <mc:Fallback>
          <p:sp>
            <p:nvSpPr>
              <p:cNvPr id="1049989" name=""/>
              <p:cNvSpPr/>
              <p:nvPr/>
            </p:nvSpPr>
            <p:spPr>
              <a:xfrm>
                <a:off x="2298138" y="2147799"/>
                <a:ext cx="95601" cy="114491"/>
              </a:xfrm>
            </p:spPr>
          </p:sp>
        </mc:Fallback>
      </mc:AlternateContent>
      <mc:AlternateContent xmlns:mc="http://schemas.openxmlformats.org/markup-compatibility/2006">
        <mc:Choice xmlns:p14="http://schemas.microsoft.com/office/powerpoint/2010/main" Requires="p14">
          <p:contentPart p14:bwMode="auto" r:id="rId39">
            <p14:nvContentPartPr>
              <p14:cNvPr id="1049990" name=""/>
              <p14:cNvContentPartPr/>
              <p14:nvPr/>
            </p14:nvContentPartPr>
            <p14:xfrm>
              <a:off x="2500081" y="2029452"/>
              <a:ext cx="94428" cy="196217"/>
            </p14:xfrm>
          </p:contentPart>
        </mc:Choice>
        <mc:Fallback>
          <p:sp>
            <p:nvSpPr>
              <p:cNvPr id="1049990" name=""/>
              <p:cNvSpPr/>
              <p:nvPr/>
            </p:nvSpPr>
            <p:spPr>
              <a:xfrm>
                <a:off x="2500081" y="2029452"/>
                <a:ext cx="94428" cy="196217"/>
              </a:xfrm>
            </p:spPr>
          </p:sp>
        </mc:Fallback>
      </mc:AlternateContent>
      <mc:AlternateContent xmlns:mc="http://schemas.openxmlformats.org/markup-compatibility/2006">
        <mc:Choice xmlns:p14="http://schemas.microsoft.com/office/powerpoint/2010/main" Requires="p14">
          <p:contentPart p14:bwMode="auto" r:id="rId40">
            <p14:nvContentPartPr>
              <p14:cNvPr id="1049991" name=""/>
              <p14:cNvContentPartPr/>
              <p14:nvPr/>
            </p14:nvContentPartPr>
            <p14:xfrm>
              <a:off x="2687913" y="2076167"/>
              <a:ext cx="51544" cy="226709"/>
            </p14:xfrm>
          </p:contentPart>
        </mc:Choice>
        <mc:Fallback>
          <p:sp>
            <p:nvSpPr>
              <p:cNvPr id="1049991" name=""/>
              <p:cNvSpPr/>
              <p:nvPr/>
            </p:nvSpPr>
            <p:spPr>
              <a:xfrm>
                <a:off x="2687913" y="2076167"/>
                <a:ext cx="51544" cy="226709"/>
              </a:xfrm>
            </p:spPr>
          </p:sp>
        </mc:Fallback>
      </mc:AlternateContent>
      <mc:AlternateContent xmlns:mc="http://schemas.openxmlformats.org/markup-compatibility/2006">
        <mc:Choice xmlns:p14="http://schemas.microsoft.com/office/powerpoint/2010/main" Requires="p14">
          <p:contentPart p14:bwMode="auto" r:id="rId41">
            <p14:nvContentPartPr>
              <p14:cNvPr id="1049992" name=""/>
              <p14:cNvContentPartPr/>
              <p14:nvPr/>
            </p14:nvContentPartPr>
            <p14:xfrm>
              <a:off x="2753221" y="2110137"/>
              <a:ext cx="113497" cy="110686"/>
            </p14:xfrm>
          </p:contentPart>
        </mc:Choice>
        <mc:Fallback>
          <p:sp>
            <p:nvSpPr>
              <p:cNvPr id="1049992" name=""/>
              <p:cNvSpPr/>
              <p:nvPr/>
            </p:nvSpPr>
            <p:spPr>
              <a:xfrm>
                <a:off x="2753221" y="2110137"/>
                <a:ext cx="113497" cy="110686"/>
              </a:xfrm>
            </p:spPr>
          </p:sp>
        </mc:Fallback>
      </mc:AlternateContent>
      <mc:AlternateContent xmlns:mc="http://schemas.openxmlformats.org/markup-compatibility/2006">
        <mc:Choice xmlns:p14="http://schemas.microsoft.com/office/powerpoint/2010/main" Requires="p14">
          <p:contentPart p14:bwMode="auto" r:id="rId42">
            <p14:nvContentPartPr>
              <p14:cNvPr id="1049993" name=""/>
              <p14:cNvContentPartPr/>
              <p14:nvPr/>
            </p14:nvContentPartPr>
            <p14:xfrm>
              <a:off x="2904917" y="2116485"/>
              <a:ext cx="98752" cy="105624"/>
            </p14:xfrm>
          </p:contentPart>
        </mc:Choice>
        <mc:Fallback>
          <p:sp>
            <p:nvSpPr>
              <p:cNvPr id="1049993" name=""/>
              <p:cNvSpPr/>
              <p:nvPr/>
            </p:nvSpPr>
            <p:spPr>
              <a:xfrm>
                <a:off x="2904917" y="2116485"/>
                <a:ext cx="98752" cy="105624"/>
              </a:xfrm>
            </p:spPr>
          </p:sp>
        </mc:Fallback>
      </mc:AlternateContent>
      <mc:AlternateContent xmlns:mc="http://schemas.openxmlformats.org/markup-compatibility/2006">
        <mc:Choice xmlns:p14="http://schemas.microsoft.com/office/powerpoint/2010/main" Requires="p14">
          <p:contentPart p14:bwMode="auto" r:id="rId43">
            <p14:nvContentPartPr>
              <p14:cNvPr id="1049994" name=""/>
              <p14:cNvContentPartPr/>
              <p14:nvPr/>
            </p14:nvContentPartPr>
            <p14:xfrm>
              <a:off x="3072149" y="2079416"/>
              <a:ext cx="83508" cy="141286"/>
            </p14:xfrm>
          </p:contentPart>
        </mc:Choice>
        <mc:Fallback>
          <p:sp>
            <p:nvSpPr>
              <p:cNvPr id="1049994" name=""/>
              <p:cNvSpPr/>
              <p:nvPr/>
            </p:nvSpPr>
            <p:spPr>
              <a:xfrm>
                <a:off x="3072149" y="2079416"/>
                <a:ext cx="83508" cy="141286"/>
              </a:xfrm>
            </p:spPr>
          </p:sp>
        </mc:Fallback>
      </mc:AlternateContent>
      <mc:AlternateContent xmlns:mc="http://schemas.openxmlformats.org/markup-compatibility/2006">
        <mc:Choice xmlns:p14="http://schemas.microsoft.com/office/powerpoint/2010/main" Requires="p14">
          <p:contentPart p14:bwMode="auto" r:id="rId44">
            <p14:nvContentPartPr>
              <p14:cNvPr id="1049995" name=""/>
              <p14:cNvContentPartPr/>
              <p14:nvPr/>
            </p14:nvContentPartPr>
            <p14:xfrm>
              <a:off x="522689" y="2454485"/>
              <a:ext cx="238301" cy="270508"/>
            </p14:xfrm>
          </p:contentPart>
        </mc:Choice>
        <mc:Fallback>
          <p:sp>
            <p:nvSpPr>
              <p:cNvPr id="1049995" name=""/>
              <p:cNvSpPr/>
              <p:nvPr/>
            </p:nvSpPr>
            <p:spPr>
              <a:xfrm>
                <a:off x="522689" y="2454485"/>
                <a:ext cx="238301" cy="270508"/>
              </a:xfrm>
            </p:spPr>
          </p:sp>
        </mc:Fallback>
      </mc:AlternateContent>
      <mc:AlternateContent xmlns:mc="http://schemas.openxmlformats.org/markup-compatibility/2006">
        <mc:Choice xmlns:p14="http://schemas.microsoft.com/office/powerpoint/2010/main" Requires="p14">
          <p:contentPart p14:bwMode="auto" r:id="rId45">
            <p14:nvContentPartPr>
              <p14:cNvPr id="1049996" name=""/>
              <p14:cNvContentPartPr/>
              <p14:nvPr/>
            </p14:nvContentPartPr>
            <p14:xfrm>
              <a:off x="816864" y="2449895"/>
              <a:ext cx="91349" cy="364931"/>
            </p14:xfrm>
          </p:contentPart>
        </mc:Choice>
        <mc:Fallback>
          <p:sp>
            <p:nvSpPr>
              <p:cNvPr id="1049996" name=""/>
              <p:cNvSpPr/>
              <p:nvPr/>
            </p:nvSpPr>
            <p:spPr>
              <a:xfrm>
                <a:off x="816864" y="2449895"/>
                <a:ext cx="91349" cy="364931"/>
              </a:xfrm>
            </p:spPr>
          </p:sp>
        </mc:Fallback>
      </mc:AlternateContent>
      <mc:AlternateContent xmlns:mc="http://schemas.openxmlformats.org/markup-compatibility/2006">
        <mc:Choice xmlns:p14="http://schemas.microsoft.com/office/powerpoint/2010/main" Requires="p14">
          <p:contentPart p14:bwMode="auto" r:id="rId46">
            <p14:nvContentPartPr>
              <p14:cNvPr id="1049997" name=""/>
              <p14:cNvContentPartPr/>
              <p14:nvPr/>
            </p14:nvContentPartPr>
            <p14:xfrm>
              <a:off x="947707" y="2474810"/>
              <a:ext cx="237749" cy="266096"/>
            </p14:xfrm>
          </p:contentPart>
        </mc:Choice>
        <mc:Fallback>
          <p:sp>
            <p:nvSpPr>
              <p:cNvPr id="1049997" name=""/>
              <p:cNvSpPr/>
              <p:nvPr/>
            </p:nvSpPr>
            <p:spPr>
              <a:xfrm>
                <a:off x="947707" y="2474810"/>
                <a:ext cx="237749" cy="266096"/>
              </a:xfrm>
            </p:spPr>
          </p:sp>
        </mc:Fallback>
      </mc:AlternateContent>
      <mc:AlternateContent xmlns:mc="http://schemas.openxmlformats.org/markup-compatibility/2006">
        <mc:Choice xmlns:p14="http://schemas.microsoft.com/office/powerpoint/2010/main" Requires="p14">
          <p:contentPart p14:bwMode="auto" r:id="rId47">
            <p14:nvContentPartPr>
              <p14:cNvPr id="1049998" name=""/>
              <p14:cNvContentPartPr/>
              <p14:nvPr/>
            </p14:nvContentPartPr>
            <p14:xfrm>
              <a:off x="725060" y="2462352"/>
              <a:ext cx="170717" cy="254097"/>
            </p14:xfrm>
          </p:contentPart>
        </mc:Choice>
        <mc:Fallback>
          <p:sp>
            <p:nvSpPr>
              <p:cNvPr id="1049998" name=""/>
              <p:cNvSpPr/>
              <p:nvPr/>
            </p:nvSpPr>
            <p:spPr>
              <a:xfrm>
                <a:off x="725060" y="2462352"/>
                <a:ext cx="170717" cy="254097"/>
              </a:xfrm>
            </p:spPr>
          </p:sp>
        </mc:Fallback>
      </mc:AlternateContent>
      <mc:AlternateContent xmlns:mc="http://schemas.openxmlformats.org/markup-compatibility/2006">
        <mc:Choice xmlns:p14="http://schemas.microsoft.com/office/powerpoint/2010/main" Requires="p14">
          <p:contentPart p14:bwMode="auto" r:id="rId48">
            <p14:nvContentPartPr>
              <p14:cNvPr id="1049999" name=""/>
              <p14:cNvContentPartPr/>
              <p14:nvPr/>
            </p14:nvContentPartPr>
            <p14:xfrm>
              <a:off x="1319376" y="2528858"/>
              <a:ext cx="102700" cy="130778"/>
            </p14:xfrm>
          </p:contentPart>
        </mc:Choice>
        <mc:Fallback>
          <p:sp>
            <p:nvSpPr>
              <p:cNvPr id="1049999" name=""/>
              <p:cNvSpPr/>
              <p:nvPr/>
            </p:nvSpPr>
            <p:spPr>
              <a:xfrm>
                <a:off x="1319376" y="2528858"/>
                <a:ext cx="102700" cy="130778"/>
              </a:xfrm>
            </p:spPr>
          </p:sp>
        </mc:Fallback>
      </mc:AlternateContent>
      <mc:AlternateContent xmlns:mc="http://schemas.openxmlformats.org/markup-compatibility/2006">
        <mc:Choice xmlns:p14="http://schemas.microsoft.com/office/powerpoint/2010/main" Requires="p14">
          <p:contentPart p14:bwMode="auto" r:id="rId49">
            <p14:nvContentPartPr>
              <p14:cNvPr id="1050000" name=""/>
              <p14:cNvContentPartPr/>
              <p14:nvPr/>
            </p14:nvContentPartPr>
            <p14:xfrm>
              <a:off x="1443632" y="2533404"/>
              <a:ext cx="144858" cy="107454"/>
            </p14:xfrm>
          </p:contentPart>
        </mc:Choice>
        <mc:Fallback>
          <p:sp>
            <p:nvSpPr>
              <p:cNvPr id="1050000" name=""/>
              <p:cNvSpPr/>
              <p:nvPr/>
            </p:nvSpPr>
            <p:spPr>
              <a:xfrm>
                <a:off x="1443632" y="2533404"/>
                <a:ext cx="144858" cy="107454"/>
              </a:xfrm>
            </p:spPr>
          </p:sp>
        </mc:Fallback>
      </mc:AlternateContent>
      <mc:AlternateContent xmlns:mc="http://schemas.openxmlformats.org/markup-compatibility/2006">
        <mc:Choice xmlns:p14="http://schemas.microsoft.com/office/powerpoint/2010/main" Requires="p14">
          <p:contentPart p14:bwMode="auto" r:id="rId50">
            <p14:nvContentPartPr>
              <p14:cNvPr id="1050001" name=""/>
              <p14:cNvContentPartPr/>
              <p14:nvPr/>
            </p14:nvContentPartPr>
            <p14:xfrm>
              <a:off x="1584789" y="2540365"/>
              <a:ext cx="128259" cy="104479"/>
            </p14:xfrm>
          </p:contentPart>
        </mc:Choice>
        <mc:Fallback>
          <p:sp>
            <p:nvSpPr>
              <p:cNvPr id="1050001" name=""/>
              <p:cNvSpPr/>
              <p:nvPr/>
            </p:nvSpPr>
            <p:spPr>
              <a:xfrm>
                <a:off x="1584789" y="2540365"/>
                <a:ext cx="128259" cy="104479"/>
              </a:xfrm>
            </p:spPr>
          </p:sp>
        </mc:Fallback>
      </mc:AlternateContent>
      <mc:AlternateContent xmlns:mc="http://schemas.openxmlformats.org/markup-compatibility/2006">
        <mc:Choice xmlns:p14="http://schemas.microsoft.com/office/powerpoint/2010/main" Requires="p14">
          <p:contentPart p14:bwMode="auto" r:id="rId51">
            <p14:nvContentPartPr>
              <p14:cNvPr id="1050002" name=""/>
              <p14:cNvContentPartPr/>
              <p14:nvPr/>
            </p14:nvContentPartPr>
            <p14:xfrm>
              <a:off x="1750772" y="2403179"/>
              <a:ext cx="40417" cy="291483"/>
            </p14:xfrm>
          </p:contentPart>
        </mc:Choice>
        <mc:Fallback>
          <p:sp>
            <p:nvSpPr>
              <p:cNvPr id="1050002" name=""/>
              <p:cNvSpPr/>
              <p:nvPr/>
            </p:nvSpPr>
            <p:spPr>
              <a:xfrm>
                <a:off x="1750772" y="2403179"/>
                <a:ext cx="40417" cy="291483"/>
              </a:xfrm>
            </p:spPr>
          </p:sp>
        </mc:Fallback>
      </mc:AlternateContent>
      <mc:AlternateContent xmlns:mc="http://schemas.openxmlformats.org/markup-compatibility/2006">
        <mc:Choice xmlns:p14="http://schemas.microsoft.com/office/powerpoint/2010/main" Requires="p14">
          <p:contentPart p14:bwMode="auto" r:id="rId52">
            <p14:nvContentPartPr>
              <p14:cNvPr id="1050003" name=""/>
              <p14:cNvContentPartPr/>
              <p14:nvPr/>
            </p14:nvContentPartPr>
            <p14:xfrm>
              <a:off x="1369226" y="2811164"/>
              <a:ext cx="137313" cy="182355"/>
            </p14:xfrm>
          </p:contentPart>
        </mc:Choice>
        <mc:Fallback>
          <p:sp>
            <p:nvSpPr>
              <p:cNvPr id="1050003" name=""/>
              <p:cNvSpPr/>
              <p:nvPr/>
            </p:nvSpPr>
            <p:spPr>
              <a:xfrm>
                <a:off x="1369226" y="2811164"/>
                <a:ext cx="137313" cy="182355"/>
              </a:xfrm>
            </p:spPr>
          </p:sp>
        </mc:Fallback>
      </mc:AlternateContent>
      <mc:AlternateContent xmlns:mc="http://schemas.openxmlformats.org/markup-compatibility/2006">
        <mc:Choice xmlns:p14="http://schemas.microsoft.com/office/powerpoint/2010/main" Requires="p14">
          <p:contentPart p14:bwMode="auto" r:id="rId53">
            <p14:nvContentPartPr>
              <p14:cNvPr id="1050004" name=""/>
              <p14:cNvContentPartPr/>
              <p14:nvPr/>
            </p14:nvContentPartPr>
            <p14:xfrm>
              <a:off x="1590215" y="2783134"/>
              <a:ext cx="1994" cy="204634"/>
            </p14:xfrm>
          </p:contentPart>
        </mc:Choice>
        <mc:Fallback>
          <p:sp>
            <p:nvSpPr>
              <p:cNvPr id="1050004" name=""/>
              <p:cNvSpPr/>
              <p:nvPr/>
            </p:nvSpPr>
            <p:spPr>
              <a:xfrm>
                <a:off x="1590215" y="2783134"/>
                <a:ext cx="1994" cy="204634"/>
              </a:xfrm>
            </p:spPr>
          </p:sp>
        </mc:Fallback>
      </mc:AlternateContent>
      <mc:AlternateContent xmlns:mc="http://schemas.openxmlformats.org/markup-compatibility/2006">
        <mc:Choice xmlns:p14="http://schemas.microsoft.com/office/powerpoint/2010/main" Requires="p14">
          <p:contentPart p14:bwMode="auto" r:id="rId54">
            <p14:nvContentPartPr>
              <p14:cNvPr id="1050005" name=""/>
              <p14:cNvContentPartPr/>
              <p14:nvPr/>
            </p14:nvContentPartPr>
            <p14:xfrm>
              <a:off x="1691464" y="2845422"/>
              <a:ext cx="101069" cy="104626"/>
            </p14:xfrm>
          </p:contentPart>
        </mc:Choice>
        <mc:Fallback>
          <p:sp>
            <p:nvSpPr>
              <p:cNvPr id="1050005" name=""/>
              <p:cNvSpPr/>
              <p:nvPr/>
            </p:nvSpPr>
            <p:spPr>
              <a:xfrm>
                <a:off x="1691464" y="2845422"/>
                <a:ext cx="101069" cy="104626"/>
              </a:xfrm>
            </p:spPr>
          </p:sp>
        </mc:Fallback>
      </mc:AlternateContent>
      <mc:AlternateContent xmlns:mc="http://schemas.openxmlformats.org/markup-compatibility/2006">
        <mc:Choice xmlns:p14="http://schemas.microsoft.com/office/powerpoint/2010/main" Requires="p14">
          <p:contentPart p14:bwMode="auto" r:id="rId55">
            <p14:nvContentPartPr>
              <p14:cNvPr id="1050006" name=""/>
              <p14:cNvContentPartPr/>
              <p14:nvPr/>
            </p14:nvContentPartPr>
            <p14:xfrm>
              <a:off x="1880973" y="2842308"/>
              <a:ext cx="95124" cy="106898"/>
            </p14:xfrm>
          </p:contentPart>
        </mc:Choice>
        <mc:Fallback>
          <p:sp>
            <p:nvSpPr>
              <p:cNvPr id="1050006" name=""/>
              <p:cNvSpPr/>
              <p:nvPr/>
            </p:nvSpPr>
            <p:spPr>
              <a:xfrm>
                <a:off x="1880973" y="2842308"/>
                <a:ext cx="95124" cy="106898"/>
              </a:xfrm>
            </p:spPr>
          </p:sp>
        </mc:Fallback>
      </mc:AlternateContent>
      <mc:AlternateContent xmlns:mc="http://schemas.openxmlformats.org/markup-compatibility/2006">
        <mc:Choice xmlns:p14="http://schemas.microsoft.com/office/powerpoint/2010/main" Requires="p14">
          <p:contentPart p14:bwMode="auto" r:id="rId56">
            <p14:nvContentPartPr>
              <p14:cNvPr id="1050007" name=""/>
              <p14:cNvContentPartPr/>
              <p14:nvPr/>
            </p14:nvContentPartPr>
            <p14:xfrm>
              <a:off x="2045053" y="2836079"/>
              <a:ext cx="113583" cy="101058"/>
            </p14:xfrm>
          </p:contentPart>
        </mc:Choice>
        <mc:Fallback>
          <p:sp>
            <p:nvSpPr>
              <p:cNvPr id="1050007" name=""/>
              <p:cNvSpPr/>
              <p:nvPr/>
            </p:nvSpPr>
            <p:spPr>
              <a:xfrm>
                <a:off x="2045053" y="2836079"/>
                <a:ext cx="113583" cy="101058"/>
              </a:xfrm>
            </p:spPr>
          </p:sp>
        </mc:Fallback>
      </mc:AlternateContent>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9193" name="Rectangle 3"/>
          <p:cNvSpPr>
            <a:spLocks noChangeArrowheads="1"/>
          </p:cNvSpPr>
          <p:nvPr/>
        </p:nvSpPr>
        <p:spPr bwMode="auto">
          <a:xfrm>
            <a:off x="468313" y="549592"/>
            <a:ext cx="4246881" cy="701041"/>
          </a:xfrm>
          <a:prstGeom prst="rect"/>
          <a:noFill/>
          <a:ln>
            <a:noFill/>
          </a:ln>
        </p:spPr>
        <p:txBody>
          <a:bodyPr anchor="ctr" wrap="none">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r>
              <a:rPr altLang="en-US" baseline="0" b="0" cap="none" sz="2000" i="0" kern="1200" kumimoji="0" lang="zh-CN"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各种调度方案及其相应的平均延迟： </a:t>
            </a:r>
            <a:endPar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a:p>
            <a:pPr algn="l" defTabSz="914400" eaLnBrk="0" fontAlgn="base" hangingPunct="0" indent="0" latinLnBrk="0" lvl="0" marL="0" marR="0" rtl="0">
              <a:lnSpc>
                <a:spcPct val="100000"/>
              </a:lnSpc>
              <a:spcBef>
                <a:spcPct val="0"/>
              </a:spcBef>
              <a:spcAft>
                <a:spcPct val="0"/>
              </a:spcAft>
              <a:buClrTx/>
              <a:buSzTx/>
              <a:buFontTx/>
              <a:buNone/>
            </a:pPr>
            <a:endParaRPr altLang="zh-CN" baseline="0" b="0" cap="none" sz="2000" i="0" kern="1200" kumimoji="0" lang="en-US" noProof="0" normalizeH="0" spc="0" strike="noStrike" u="none"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graphicFrame>
        <p:nvGraphicFramePr>
          <p:cNvPr id="4194314" name="Group 42"/>
          <p:cNvGraphicFramePr>
            <a:graphicFrameLocks noGrp="1"/>
          </p:cNvGraphicFramePr>
          <p:nvPr/>
        </p:nvGraphicFramePr>
        <p:xfrm>
          <a:off x="2051050" y="1125538"/>
          <a:ext cx="4752975" cy="5112703"/>
        </p:xfrm>
        <a:graphic>
          <a:graphicData uri="http://schemas.openxmlformats.org/drawingml/2006/table">
            <a:tbl>
              <a:tblPr/>
              <a:tblGrid>
                <a:gridCol w="2617788"/>
                <a:gridCol w="2135187"/>
              </a:tblGrid>
              <a:tr h="277813">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eaLnBrk="0" hangingPunct="0" indent="-285750" marL="7429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eaLnBrk="0" hangingPunct="0" indent="-228600" marL="11430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eaLnBrk="0" hangingPunct="0" indent="-228600" marL="16002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eaLnBrk="0" hangingPunct="0" indent="-228600" marL="20574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调度方案</a:t>
                      </a:r>
                      <a:endParaRPr altLang="en-US" baseline="0" b="0" cap="none" sz="2000" i="0" kumimoji="0" lang="zh-CN" normalizeH="0" strike="noStrike" u="none"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eaLnBrk="0" hangingPunct="0" indent="-285750" marL="7429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eaLnBrk="0" hangingPunct="0" indent="-228600" marL="11430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eaLnBrk="0" hangingPunct="0" indent="-228600" marL="16002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eaLnBrk="0" hangingPunct="0" indent="-228600" marL="20574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平均延迟</a:t>
                      </a:r>
                      <a:endParaRPr altLang="en-US" baseline="0" b="0" cap="none" sz="2000" i="0" kumimoji="0" lang="zh-CN" normalizeH="0" strike="noStrike" u="none"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4716463">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eaLnBrk="0" hangingPunct="0" indent="-285750" marL="7429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eaLnBrk="0" hangingPunct="0" indent="-228600" marL="11430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eaLnBrk="0" hangingPunct="0" indent="-228600" marL="16002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eaLnBrk="0" hangingPunct="0" indent="-228600" marL="20574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algn="ctr" defTabSz="914400" eaLnBrk="1" fontAlgn="base" hangingPunct="1" indent="0" latinLnBrk="0" lvl="0" marL="0" marR="0" rtl="0">
                        <a:lnSpc>
                          <a:spcPct val="100000"/>
                        </a:lnSpc>
                        <a:spcBef>
                          <a:spcPct val="0"/>
                        </a:spcBef>
                        <a:spcAft>
                          <a:spcPct val="0"/>
                        </a:spcAft>
                        <a:buClrTx/>
                        <a:buSzTx/>
                        <a:buFontTx/>
                        <a:buNone/>
                      </a:pPr>
                      <a:r>
                        <a:rPr altLang="en-US" baseline="0" b="0" cap="none" sz="2000" i="0" kumimoji="0" lang="zh-CN" normalizeH="0" strike="noStrike" u="none" smtClean="0">
                          <a:ln>
                            <a:noFill/>
                          </a:ln>
                          <a:solidFill>
                            <a:schemeClr val="tx1"/>
                          </a:solidFill>
                          <a:effectLst/>
                          <a:latin typeface="Garamond" panose="02020404030301010803" pitchFamily="18" charset="0"/>
                          <a:ea typeface="宋体" panose="02010600030101010101" pitchFamily="2" charset="-122"/>
                        </a:rPr>
                        <a:t>（</a:t>
                      </a:r>
                      <a:r>
                        <a:rPr altLang="zh-CN" baseline="0" b="0" cap="none" sz="2000" i="0" kumimoji="0" lang="en-US" normalizeH="0" strike="noStrike" u="none" smtClean="0">
                          <a:ln>
                            <a:noFill/>
                          </a:ln>
                          <a:solidFill>
                            <a:schemeClr val="tx1"/>
                          </a:solidFill>
                          <a:effectLst/>
                          <a:latin typeface="Garamond" panose="02020404030301010803" pitchFamily="18" charset="0"/>
                          <a:ea typeface="宋体" panose="02010600030101010101" pitchFamily="2" charset="-122"/>
                        </a:rPr>
                        <a:t>3</a:t>
                      </a:r>
                      <a:r>
                        <a:rPr altLang="en-US" baseline="0" b="0" cap="none" sz="2000" i="0" kumimoji="0" lang="zh-CN" normalizeH="0" strike="noStrike" u="none" smtClean="0">
                          <a:ln>
                            <a:noFill/>
                          </a:ln>
                          <a:solidFill>
                            <a:schemeClr val="tx1"/>
                          </a:solidFill>
                          <a:effectLst/>
                          <a:latin typeface="Garamond" panose="02020404030301010803" pitchFamily="18" charset="0"/>
                          <a:ea typeface="宋体" panose="02010600030101010101" pitchFamily="2" charset="-122"/>
                        </a:rPr>
                        <a:t>）</a:t>
                      </a:r>
                    </a:p>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altLang="en-US" baseline="0" b="0" cap="none" sz="2000" i="0" kumimoji="0" lang="zh-CN"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altLang="en-US" baseline="0" b="0" cap="none" sz="2000" i="0" kumimoji="0" lang="zh-CN"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altLang="en-US" baseline="0" b="0" cap="none" sz="2000" i="0" kumimoji="0" lang="zh-CN"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altLang="en-US" baseline="0" b="0" cap="none" sz="2000" i="0" kumimoji="0" lang="zh-CN"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altLang="en-US" baseline="0" b="0" cap="none" sz="2000" i="0" kumimoji="0" lang="zh-CN"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altLang="en-US" baseline="0" b="0" cap="none" sz="2000" i="0" kumimoji="0" lang="zh-CN"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altLang="en-US" baseline="0" b="0" cap="none" sz="2000" i="0" kumimoji="0" lang="zh-CN"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altLang="en-US" baseline="0" b="0" cap="none" sz="2000" i="0" kumimoji="0" lang="zh-CN"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altLang="en-US" baseline="0" b="0" cap="none" sz="2000" i="0" kumimoji="0" lang="zh-CN"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altLang="en-US" baseline="0" b="0" cap="none" sz="2000" i="0" kumimoji="0" lang="zh-CN"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altLang="en-US" baseline="0" b="0" cap="none" sz="2000" i="0" kumimoji="0" lang="zh-CN"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p>
                      <a:pPr algn="ctr" defTabSz="914400" eaLnBrk="0" fontAlgn="base" hangingPunct="0" indent="0" latinLnBrk="0" lvl="0" marL="0" marR="0" rtl="0">
                        <a:lnSpc>
                          <a:spcPct val="100000"/>
                        </a:lnSpc>
                        <a:spcBef>
                          <a:spcPct val="0"/>
                        </a:spcBef>
                        <a:spcAft>
                          <a:spcPct val="0"/>
                        </a:spcAft>
                        <a:buClrTx/>
                        <a:buSzTx/>
                        <a:buFontTx/>
                        <a:buNone/>
                      </a:pP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altLang="en-US" baseline="0" b="0" cap="none" sz="2000" i="0" kumimoji="0" lang="zh-CN"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altLang="en-US" baseline="0" b="0" cap="none" sz="2000" i="0" kumimoji="0" lang="zh-CN" normalizeH="0" strike="noStrike" u="none"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eaLnBrk="0" hangingPunct="0">
                        <a:spcBef>
                          <a:spcPct val="20000"/>
                        </a:spcBef>
                        <a:buClr>
                          <a:schemeClr val="hlink"/>
                        </a:buClr>
                        <a:buSzPct val="70000"/>
                        <a:buFont typeface="Wingdings" panose="05000000000000000000" pitchFamily="2" charset="2"/>
                        <a:defRPr sz="2800">
                          <a:solidFill>
                            <a:schemeClr val="tx1"/>
                          </a:solidFill>
                          <a:latin typeface="Garamond" panose="02020404030301010803" pitchFamily="18" charset="0"/>
                          <a:ea typeface="宋体" panose="02010600030101010101" pitchFamily="2" charset="-122"/>
                        </a:defRPr>
                      </a:lvl1pPr>
                      <a:lvl2pPr eaLnBrk="0" hangingPunct="0" indent="-285750" marL="742950">
                        <a:spcBef>
                          <a:spcPct val="20000"/>
                        </a:spcBef>
                        <a:buClr>
                          <a:schemeClr val="accent2"/>
                        </a:buClr>
                        <a:buSzPct val="70000"/>
                        <a:buFont typeface="Wingdings" panose="05000000000000000000" pitchFamily="2" charset="2"/>
                        <a:defRPr sz="2400">
                          <a:solidFill>
                            <a:schemeClr val="tx1"/>
                          </a:solidFill>
                          <a:latin typeface="Garamond" panose="02020404030301010803" pitchFamily="18" charset="0"/>
                          <a:ea typeface="宋体" panose="02010600030101010101" pitchFamily="2" charset="-122"/>
                        </a:defRPr>
                      </a:lvl2pPr>
                      <a:lvl3pPr eaLnBrk="0" hangingPunct="0" indent="-228600" marL="1143000">
                        <a:spcBef>
                          <a:spcPct val="20000"/>
                        </a:spcBef>
                        <a:buClr>
                          <a:schemeClr val="tx2"/>
                        </a:buClr>
                        <a:buSzPct val="70000"/>
                        <a:buFont typeface="Wingdings" panose="05000000000000000000" pitchFamily="2" charset="2"/>
                        <a:defRPr sz="2000">
                          <a:solidFill>
                            <a:schemeClr val="tx1"/>
                          </a:solidFill>
                          <a:latin typeface="Garamond" panose="02020404030301010803" pitchFamily="18" charset="0"/>
                          <a:ea typeface="宋体" panose="02010600030101010101" pitchFamily="2" charset="-122"/>
                        </a:defRPr>
                      </a:lvl3pPr>
                      <a:lvl4pPr eaLnBrk="0" hangingPunct="0" indent="-228600" marL="1600200">
                        <a:spcBef>
                          <a:spcPct val="20000"/>
                        </a:spcBef>
                        <a:buClr>
                          <a:schemeClr val="accent2"/>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4pPr>
                      <a:lvl5pPr eaLnBrk="0" hangingPunct="0" indent="-228600" marL="2057400">
                        <a:spcBef>
                          <a:spcPct val="20000"/>
                        </a:spcBef>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20000"/>
                        </a:spcBef>
                        <a:spcAft>
                          <a:spcPct val="0"/>
                        </a:spcAft>
                        <a:buClr>
                          <a:schemeClr val="hlink"/>
                        </a:buClr>
                        <a:buSzPct val="70000"/>
                        <a:buFont typeface="Wingdings" panose="05000000000000000000" pitchFamily="2" charset="2"/>
                        <a:defRPr>
                          <a:solidFill>
                            <a:schemeClr val="tx1"/>
                          </a:solidFill>
                          <a:latin typeface="Garamond" panose="02020404030301010803" pitchFamily="18" charset="0"/>
                          <a:ea typeface="宋体" panose="0201060003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p>
                      <a:pPr algn="ctr" defTabSz="914400" eaLnBrk="1" fontAlgn="base" hangingPunct="1"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altLang="zh-CN" baseline="0" b="0" cap="none" sz="2000" i="0" kumimoji="0" lang="en-US"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altLang="zh-CN" baseline="0" b="0" cap="none" sz="2000" i="0" kumimoji="0" lang="en-US"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altLang="zh-CN" baseline="0" b="0" cap="none" sz="2000" i="0" kumimoji="0" lang="en-US"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altLang="zh-CN" baseline="0" b="0" cap="none" sz="2000" i="0" kumimoji="0" lang="en-US"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altLang="zh-CN" baseline="0" b="0" cap="none" sz="2000" i="0" kumimoji="0" lang="en-US"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endParaRPr altLang="zh-CN" baseline="0" b="0" cap="none" sz="2000" i="0" kumimoji="0" lang="en-US"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a:t>
                      </a:r>
                      <a:endParaRPr altLang="zh-CN" baseline="0" b="0" cap="none" sz="2000" i="0" kumimoji="0" lang="en-US"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endParaRPr altLang="zh-CN" baseline="0" b="0" cap="none" sz="2000" i="0" kumimoji="0" lang="en-US"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a:t>
                      </a:r>
                      <a:endParaRPr altLang="zh-CN" baseline="0" b="0" cap="none" sz="2000" i="0" kumimoji="0" lang="en-US"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altLang="zh-CN" baseline="0" b="0" cap="none" sz="2000" i="0" kumimoji="0" lang="en-US"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a:t>
                      </a:r>
                      <a:endParaRPr altLang="zh-CN" baseline="0" b="0" cap="none" sz="2000" i="0" kumimoji="0" lang="en-US"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altLang="zh-CN" baseline="0" b="0" cap="none" sz="2000" i="0" kumimoji="0" lang="en-US" normalizeH="0" strike="noStrike" u="none" smtClean="0">
                        <a:ln>
                          <a:noFill/>
                        </a:ln>
                        <a:solidFill>
                          <a:schemeClr val="tx1"/>
                        </a:solidFill>
                        <a:effectLst/>
                        <a:latin typeface="Garamond" panose="02020404030301010803" pitchFamily="18" charset="0"/>
                        <a:ea typeface="宋体" panose="02010600030101010101" pitchFamily="2" charset="-122"/>
                        <a:cs typeface="Times New Roman" panose="02020603050405020304" pitchFamily="18" charset="0"/>
                      </a:endParaRPr>
                    </a:p>
                    <a:p>
                      <a:pPr algn="ctr" defTabSz="914400" eaLnBrk="0" fontAlgn="base" hangingPunct="0"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2.525</a:t>
                      </a:r>
                    </a:p>
                    <a:p>
                      <a:pPr algn="ctr" defTabSz="914400" eaLnBrk="0" fontAlgn="base" hangingPunct="0" indent="0" latinLnBrk="0" lvl="0" marL="0" marR="0" rtl="0">
                        <a:lnSpc>
                          <a:spcPct val="100000"/>
                        </a:lnSpc>
                        <a:spcBef>
                          <a:spcPct val="0"/>
                        </a:spcBef>
                        <a:spcAft>
                          <a:spcPct val="0"/>
                        </a:spcAft>
                        <a:buClrTx/>
                        <a:buSzTx/>
                        <a:buFontTx/>
                        <a:buNone/>
                      </a:pPr>
                      <a:r>
                        <a:rPr altLang="zh-CN" baseline="0" b="0" cap="none" sz="2000" i="0" kumimoji="0" lang="en-US" normalizeH="0" strike="noStrike" u="none"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altLang="zh-CN" baseline="0" b="0" cap="none" sz="2000" i="0" kumimoji="0" lang="en-US" normalizeH="0" strike="noStrike" u="none"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9197" name="Rectangle 2"/>
          <p:cNvSpPr>
            <a:spLocks noChangeArrowheads="1"/>
          </p:cNvSpPr>
          <p:nvPr/>
        </p:nvSpPr>
        <p:spPr bwMode="auto">
          <a:xfrm>
            <a:off x="395536" y="1196752"/>
            <a:ext cx="8305800" cy="4941912"/>
          </a:xfrm>
          <a:prstGeom prst="rect"/>
          <a:noFill/>
          <a:ln w="9525">
            <a:noFill/>
            <a:miter lim="800000"/>
            <a:headEnd/>
            <a:tailEnd/>
          </a:ln>
        </p:spPr>
        <p:txBody>
          <a:bodyPr anchor="ctr"/>
          <a:p>
            <a:r>
              <a:rPr altLang="zh-CN" b="1" dirty="0" sz="2000" lang="en-US">
                <a:latin typeface="华文中宋" pitchFamily="2" charset="-122"/>
                <a:ea typeface="华文中宋" pitchFamily="2" charset="-122"/>
              </a:rPr>
              <a:t>3.  </a:t>
            </a:r>
            <a:r>
              <a:rPr altLang="en-US" b="1" dirty="0" sz="2000" lang="zh-CN">
                <a:latin typeface="华文中宋" pitchFamily="2" charset="-122"/>
                <a:ea typeface="华文中宋" pitchFamily="2" charset="-122"/>
              </a:rPr>
              <a:t>有一个双输入端的加</a:t>
            </a:r>
            <a:r>
              <a:rPr altLang="zh-CN" b="1" dirty="0" sz="2000" lang="en-US">
                <a:latin typeface="华文中宋" pitchFamily="2" charset="-122"/>
                <a:ea typeface="华文中宋" pitchFamily="2" charset="-122"/>
              </a:rPr>
              <a:t>-</a:t>
            </a:r>
            <a:r>
              <a:rPr altLang="en-US" b="1" dirty="0" sz="2000" lang="zh-CN">
                <a:latin typeface="华文中宋" pitchFamily="2" charset="-122"/>
                <a:ea typeface="华文中宋" pitchFamily="2" charset="-122"/>
              </a:rPr>
              <a:t>乘双功能静态流水线，由经过时间为△</a:t>
            </a:r>
            <a:r>
              <a:rPr altLang="zh-CN" b="1" dirty="0" sz="2000" lang="en-US">
                <a:latin typeface="华文中宋" pitchFamily="2" charset="-122"/>
                <a:ea typeface="华文中宋" pitchFamily="2" charset="-122"/>
              </a:rPr>
              <a:t>t</a:t>
            </a:r>
            <a:r>
              <a:rPr altLang="en-US" b="1" dirty="0" sz="2000" lang="zh-CN">
                <a:latin typeface="华文中宋" pitchFamily="2" charset="-122"/>
                <a:ea typeface="华文中宋" pitchFamily="2" charset="-122"/>
              </a:rPr>
              <a:t>、△</a:t>
            </a:r>
            <a:r>
              <a:rPr altLang="zh-CN" b="1" dirty="0" sz="2000" lang="en-US">
                <a:latin typeface="华文中宋" pitchFamily="2" charset="-122"/>
                <a:ea typeface="华文中宋" pitchFamily="2" charset="-122"/>
              </a:rPr>
              <a:t>t</a:t>
            </a:r>
            <a:r>
              <a:rPr altLang="en-US" b="1" dirty="0" sz="2000" lang="zh-CN">
                <a:latin typeface="华文中宋" pitchFamily="2" charset="-122"/>
                <a:ea typeface="华文中宋" pitchFamily="2" charset="-122"/>
              </a:rPr>
              <a:t>、</a:t>
            </a:r>
            <a:r>
              <a:rPr altLang="zh-CN" b="1" dirty="0" sz="2000" lang="en-US">
                <a:latin typeface="华文中宋" pitchFamily="2" charset="-122"/>
                <a:ea typeface="华文中宋" pitchFamily="2" charset="-122"/>
              </a:rPr>
              <a:t>2△t</a:t>
            </a:r>
            <a:r>
              <a:rPr altLang="en-US" b="1" dirty="0" sz="2000" lang="zh-CN">
                <a:latin typeface="华文中宋" pitchFamily="2" charset="-122"/>
                <a:ea typeface="华文中宋" pitchFamily="2" charset="-122"/>
              </a:rPr>
              <a:t>、△</a:t>
            </a:r>
            <a:r>
              <a:rPr altLang="zh-CN" b="1" dirty="0" sz="2000" lang="en-US">
                <a:latin typeface="华文中宋" pitchFamily="2" charset="-122"/>
                <a:ea typeface="华文中宋" pitchFamily="2" charset="-122"/>
              </a:rPr>
              <a:t>t</a:t>
            </a:r>
            <a:r>
              <a:rPr altLang="en-US" b="1" dirty="0" sz="2000" lang="zh-CN">
                <a:latin typeface="华文中宋" pitchFamily="2" charset="-122"/>
                <a:ea typeface="华文中宋" pitchFamily="2" charset="-122"/>
              </a:rPr>
              <a:t>的</a:t>
            </a:r>
            <a:r>
              <a:rPr altLang="zh-CN" b="1" dirty="0" sz="2000" lang="en-US">
                <a:latin typeface="华文中宋" pitchFamily="2" charset="-122"/>
                <a:ea typeface="华文中宋" pitchFamily="2" charset="-122"/>
              </a:rPr>
              <a:t>1</a:t>
            </a:r>
            <a:r>
              <a:rPr altLang="en-US" b="1" dirty="0" sz="2000" lang="zh-CN">
                <a:latin typeface="华文中宋" pitchFamily="2" charset="-122"/>
                <a:ea typeface="华文中宋" pitchFamily="2" charset="-122"/>
              </a:rPr>
              <a:t>、</a:t>
            </a:r>
            <a:r>
              <a:rPr altLang="zh-CN" b="1" dirty="0" sz="2000" lang="en-US">
                <a:latin typeface="华文中宋" pitchFamily="2" charset="-122"/>
                <a:ea typeface="华文中宋" pitchFamily="2" charset="-122"/>
              </a:rPr>
              <a:t>2</a:t>
            </a:r>
            <a:r>
              <a:rPr altLang="en-US" b="1" dirty="0" sz="2000" lang="zh-CN">
                <a:latin typeface="华文中宋" pitchFamily="2" charset="-122"/>
                <a:ea typeface="华文中宋" pitchFamily="2" charset="-122"/>
              </a:rPr>
              <a:t>、</a:t>
            </a:r>
            <a:r>
              <a:rPr altLang="zh-CN" b="1" dirty="0" sz="2000" lang="en-US">
                <a:latin typeface="华文中宋" pitchFamily="2" charset="-122"/>
                <a:ea typeface="华文中宋" pitchFamily="2" charset="-122"/>
              </a:rPr>
              <a:t>3</a:t>
            </a:r>
            <a:r>
              <a:rPr altLang="en-US" b="1" dirty="0" sz="2000" lang="zh-CN">
                <a:latin typeface="华文中宋" pitchFamily="2" charset="-122"/>
                <a:ea typeface="华文中宋" pitchFamily="2" charset="-122"/>
              </a:rPr>
              <a:t>、</a:t>
            </a:r>
            <a:r>
              <a:rPr altLang="zh-CN" b="1" dirty="0" sz="2000" lang="en-US">
                <a:latin typeface="华文中宋" pitchFamily="2" charset="-122"/>
                <a:ea typeface="华文中宋" pitchFamily="2" charset="-122"/>
              </a:rPr>
              <a:t>4</a:t>
            </a:r>
            <a:r>
              <a:rPr altLang="en-US" b="1" dirty="0" sz="2000" lang="zh-CN">
                <a:latin typeface="华文中宋" pitchFamily="2" charset="-122"/>
                <a:ea typeface="华文中宋" pitchFamily="2" charset="-122"/>
              </a:rPr>
              <a:t>四个子过程构成。加按</a:t>
            </a:r>
            <a:r>
              <a:rPr altLang="zh-CN" b="1" dirty="0" sz="2000" lang="en-US">
                <a:latin typeface="华文中宋" pitchFamily="2" charset="-122"/>
                <a:ea typeface="华文中宋" pitchFamily="2" charset="-122"/>
              </a:rPr>
              <a:t>1</a:t>
            </a:r>
            <a:r>
              <a:rPr altLang="zh-CN" b="1" dirty="0" sz="2000" lang="en-US">
                <a:latin typeface="华文中宋" pitchFamily="2" charset="-122"/>
                <a:ea typeface="华文中宋" pitchFamily="2" charset="-122"/>
                <a:sym typeface="Symbol" pitchFamily="18" charset="2"/>
              </a:rPr>
              <a:t></a:t>
            </a:r>
            <a:r>
              <a:rPr altLang="zh-CN" b="1" dirty="0" sz="2000" lang="en-US">
                <a:latin typeface="华文中宋" pitchFamily="2" charset="-122"/>
                <a:ea typeface="华文中宋" pitchFamily="2" charset="-122"/>
              </a:rPr>
              <a:t>2 </a:t>
            </a:r>
            <a:r>
              <a:rPr altLang="zh-CN" b="1" dirty="0" sz="2000" lang="en-US">
                <a:latin typeface="华文中宋" pitchFamily="2" charset="-122"/>
                <a:ea typeface="华文中宋" pitchFamily="2" charset="-122"/>
                <a:sym typeface="Symbol" pitchFamily="18" charset="2"/>
              </a:rPr>
              <a:t></a:t>
            </a:r>
            <a:r>
              <a:rPr altLang="zh-CN" b="1" dirty="0" sz="2000" lang="en-US">
                <a:latin typeface="华文中宋" pitchFamily="2" charset="-122"/>
                <a:ea typeface="华文中宋" pitchFamily="2" charset="-122"/>
              </a:rPr>
              <a:t> 4</a:t>
            </a:r>
            <a:r>
              <a:rPr altLang="en-US" b="1" dirty="0" sz="2000" lang="zh-CN">
                <a:latin typeface="华文中宋" pitchFamily="2" charset="-122"/>
                <a:ea typeface="华文中宋" pitchFamily="2" charset="-122"/>
              </a:rPr>
              <a:t>连接，乘按</a:t>
            </a:r>
            <a:r>
              <a:rPr altLang="zh-CN" b="1" dirty="0" sz="2000" lang="en-US">
                <a:latin typeface="华文中宋" pitchFamily="2" charset="-122"/>
                <a:ea typeface="华文中宋" pitchFamily="2" charset="-122"/>
              </a:rPr>
              <a:t>1 </a:t>
            </a:r>
            <a:r>
              <a:rPr altLang="zh-CN" b="1" dirty="0" sz="2000" lang="en-US">
                <a:latin typeface="华文中宋" pitchFamily="2" charset="-122"/>
                <a:ea typeface="华文中宋" pitchFamily="2" charset="-122"/>
                <a:sym typeface="Symbol" pitchFamily="18" charset="2"/>
              </a:rPr>
              <a:t></a:t>
            </a:r>
            <a:r>
              <a:rPr altLang="zh-CN" b="1" dirty="0" sz="2000" lang="en-US">
                <a:latin typeface="华文中宋" pitchFamily="2" charset="-122"/>
                <a:ea typeface="华文中宋" pitchFamily="2" charset="-122"/>
              </a:rPr>
              <a:t> 3 </a:t>
            </a:r>
            <a:r>
              <a:rPr altLang="zh-CN" b="1" dirty="0" sz="2000" lang="en-US">
                <a:latin typeface="华文中宋" pitchFamily="2" charset="-122"/>
                <a:ea typeface="华文中宋" pitchFamily="2" charset="-122"/>
                <a:sym typeface="Symbol" pitchFamily="18" charset="2"/>
              </a:rPr>
              <a:t></a:t>
            </a:r>
            <a:r>
              <a:rPr altLang="zh-CN" b="1" dirty="0" sz="2000" lang="en-US">
                <a:latin typeface="华文中宋" pitchFamily="2" charset="-122"/>
                <a:ea typeface="华文中宋" pitchFamily="2" charset="-122"/>
              </a:rPr>
              <a:t> 4</a:t>
            </a:r>
            <a:r>
              <a:rPr altLang="en-US" b="1" dirty="0" sz="2000" lang="zh-CN">
                <a:latin typeface="华文中宋" pitchFamily="2" charset="-122"/>
                <a:ea typeface="华文中宋" pitchFamily="2" charset="-122"/>
              </a:rPr>
              <a:t>连接，流水线输出设有数据缓冲器，也可将数据直接返回输入。现要执行</a:t>
            </a:r>
          </a:p>
          <a:p>
            <a:pPr algn="ctr"/>
            <a:r>
              <a:rPr altLang="en-US" b="1" dirty="0" sz="2000" lang="zh-CN">
                <a:latin typeface="华文中宋" pitchFamily="2" charset="-122"/>
                <a:ea typeface="华文中宋" pitchFamily="2" charset="-122"/>
              </a:rPr>
              <a:t>  </a:t>
            </a:r>
            <a:r>
              <a:rPr altLang="zh-CN" b="1" dirty="0" sz="2000" lang="en-US">
                <a:latin typeface="华文中宋" pitchFamily="2" charset="-122"/>
                <a:ea typeface="华文中宋" pitchFamily="2" charset="-122"/>
              </a:rPr>
              <a:t>A*</a:t>
            </a:r>
            <a:r>
              <a:rPr altLang="en-US" b="1" dirty="0" sz="2000" lang="zh-CN">
                <a:latin typeface="华文中宋" pitchFamily="2" charset="-122"/>
                <a:ea typeface="华文中宋" pitchFamily="2" charset="-122"/>
              </a:rPr>
              <a:t>（</a:t>
            </a:r>
            <a:r>
              <a:rPr altLang="zh-CN" b="1" dirty="0" sz="2000" lang="en-US">
                <a:latin typeface="华文中宋" pitchFamily="2" charset="-122"/>
                <a:ea typeface="华文中宋" pitchFamily="2" charset="-122"/>
              </a:rPr>
              <a:t>B+C*</a:t>
            </a:r>
            <a:r>
              <a:rPr altLang="en-US" b="1" dirty="0" sz="2000" lang="zh-CN">
                <a:latin typeface="华文中宋" pitchFamily="2" charset="-122"/>
                <a:ea typeface="华文中宋" pitchFamily="2" charset="-122"/>
              </a:rPr>
              <a:t>（</a:t>
            </a:r>
            <a:r>
              <a:rPr altLang="zh-CN" b="1" dirty="0" sz="2000" lang="en-US">
                <a:latin typeface="华文中宋" pitchFamily="2" charset="-122"/>
                <a:ea typeface="华文中宋" pitchFamily="2" charset="-122"/>
              </a:rPr>
              <a:t>D+E*F</a:t>
            </a:r>
            <a:r>
              <a:rPr altLang="en-US" b="1" dirty="0" sz="2000" lang="zh-CN">
                <a:latin typeface="华文中宋" pitchFamily="2" charset="-122"/>
                <a:ea typeface="华文中宋" pitchFamily="2" charset="-122"/>
              </a:rPr>
              <a:t>））</a:t>
            </a:r>
            <a:r>
              <a:rPr altLang="zh-CN" b="1" dirty="0" sz="2000" lang="en-US">
                <a:latin typeface="华文中宋" pitchFamily="2" charset="-122"/>
                <a:ea typeface="华文中宋" pitchFamily="2" charset="-122"/>
              </a:rPr>
              <a:t>+G*H</a:t>
            </a:r>
          </a:p>
          <a:p>
            <a:pPr algn="ctr"/>
            <a:endParaRPr altLang="zh-CN" b="1" dirty="0" sz="2000" lang="en-US">
              <a:latin typeface="华文中宋" pitchFamily="2" charset="-122"/>
              <a:ea typeface="华文中宋" pitchFamily="2" charset="-122"/>
            </a:endParaRPr>
          </a:p>
          <a:p>
            <a:r>
              <a:rPr altLang="en-US" b="1" dirty="0" sz="2000" lang="zh-CN">
                <a:latin typeface="华文中宋" pitchFamily="2" charset="-122"/>
                <a:ea typeface="华文中宋" pitchFamily="2" charset="-122"/>
              </a:rPr>
              <a:t>的运算，请调整计算顺序，画出能获得吞吐率尽量高的流水时空图，标出流水线入、出端数据的变化情况，求出完成全部运算的时间及此期间整个流水线吞吐率，效率，加速比？如对流水线瓶颈子过程再细分，最少只需多少时间可完成全部运算？若子过程</a:t>
            </a:r>
            <a:r>
              <a:rPr altLang="zh-CN" b="1" dirty="0" sz="2000" lang="en-US">
                <a:latin typeface="华文中宋" pitchFamily="2" charset="-122"/>
                <a:ea typeface="华文中宋" pitchFamily="2" charset="-122"/>
              </a:rPr>
              <a:t>3</a:t>
            </a:r>
            <a:r>
              <a:rPr altLang="en-US" b="1" dirty="0" sz="2000" lang="zh-CN">
                <a:latin typeface="华文中宋" pitchFamily="2" charset="-122"/>
                <a:ea typeface="华文中宋" pitchFamily="2" charset="-122"/>
              </a:rPr>
              <a:t>不能再细分，只能用并联方法改进，问流水线的效率为多少</a:t>
            </a:r>
            <a:r>
              <a:rPr altLang="en-US" b="1" dirty="0" sz="2000" lang="zh-CN" smtClean="0">
                <a:latin typeface="华文中宋" pitchFamily="2" charset="-122"/>
                <a:ea typeface="华文中宋" pitchFamily="2" charset="-122"/>
              </a:rPr>
              <a:t>？</a:t>
            </a:r>
            <a:endParaRPr altLang="zh-CN" b="1" dirty="0" sz="2000" lang="en-US" smtClean="0">
              <a:latin typeface="华文中宋" pitchFamily="2" charset="-122"/>
              <a:ea typeface="华文中宋" pitchFamily="2" charset="-122"/>
            </a:endParaRPr>
          </a:p>
          <a:p>
            <a:endParaRPr altLang="zh-CN" b="1" dirty="0" sz="2000" lang="en-US">
              <a:latin typeface="华文中宋" pitchFamily="2" charset="-122"/>
              <a:ea typeface="华文中宋" pitchFamily="2" charset="-122"/>
            </a:endParaRPr>
          </a:p>
          <a:p>
            <a:r>
              <a:rPr altLang="zh-CN" b="1" dirty="0" sz="2000" i="1" lang="en-US" smtClean="0">
                <a:latin typeface="华文中宋" pitchFamily="2" charset="-122"/>
                <a:ea typeface="华文中宋" pitchFamily="2" charset="-122"/>
              </a:rPr>
              <a:t>A*B+A*C*D+A*C*E*F+G*H</a:t>
            </a:r>
          </a:p>
          <a:p>
            <a:r>
              <a:rPr altLang="en-US" b="1" dirty="0" sz="2000" i="1" lang="zh-CN" smtClean="0">
                <a:latin typeface="华文中宋" pitchFamily="2" charset="-122"/>
                <a:ea typeface="华文中宋" pitchFamily="2" charset="-122"/>
              </a:rPr>
              <a:t>细分：把</a:t>
            </a:r>
            <a:r>
              <a:rPr altLang="zh-CN" b="1" dirty="0" sz="2000" i="1" lang="en-US" smtClean="0">
                <a:latin typeface="华文中宋" pitchFamily="2" charset="-122"/>
                <a:ea typeface="华文中宋" pitchFamily="2" charset="-122"/>
              </a:rPr>
              <a:t>2</a:t>
            </a:r>
            <a:r>
              <a:rPr altLang="en-US" b="1" dirty="0" sz="2400" i="1" lang="zh-CN" smtClean="0">
                <a:latin typeface="Garamond" pitchFamily="18" charset="0"/>
              </a:rPr>
              <a:t> </a:t>
            </a:r>
            <a:r>
              <a:rPr altLang="zh-CN" b="1" dirty="0" sz="2000" i="1" lang="en-US">
                <a:latin typeface="华文中宋" pitchFamily="2" charset="-122"/>
                <a:ea typeface="华文中宋" pitchFamily="2" charset="-122"/>
              </a:rPr>
              <a:t>△t</a:t>
            </a:r>
            <a:r>
              <a:rPr altLang="en-US" b="1" dirty="0" sz="2000" i="1" lang="zh-CN">
                <a:latin typeface="华文中宋" pitchFamily="2" charset="-122"/>
                <a:ea typeface="华文中宋" pitchFamily="2" charset="-122"/>
              </a:rPr>
              <a:t>的过程分成两个</a:t>
            </a:r>
            <a:r>
              <a:rPr altLang="zh-CN" b="1" dirty="0" sz="2000" i="1" lang="en-US">
                <a:latin typeface="华文中宋" pitchFamily="2" charset="-122"/>
                <a:ea typeface="华文中宋" pitchFamily="2" charset="-122"/>
              </a:rPr>
              <a:t>△t</a:t>
            </a:r>
            <a:r>
              <a:rPr altLang="en-US" b="1" dirty="0" sz="2000" i="1" lang="zh-CN">
                <a:latin typeface="华文中宋" pitchFamily="2" charset="-122"/>
                <a:ea typeface="华文中宋" pitchFamily="2" charset="-122"/>
              </a:rPr>
              <a:t>的过程</a:t>
            </a:r>
            <a:endParaRPr altLang="zh-CN" b="1" dirty="0" sz="2000" i="1" lang="en-US">
              <a:latin typeface="华文中宋" pitchFamily="2" charset="-122"/>
              <a:ea typeface="华文中宋" pitchFamily="2" charset="-122"/>
            </a:endParaRPr>
          </a:p>
          <a:p>
            <a:r>
              <a:rPr altLang="en-US" b="1" dirty="0" sz="2000" i="1" lang="zh-CN" smtClean="0">
                <a:latin typeface="华文中宋" pitchFamily="2" charset="-122"/>
                <a:ea typeface="华文中宋" pitchFamily="2" charset="-122"/>
              </a:rPr>
              <a:t>并联：在过程一进行的同时可以进行过程二</a:t>
            </a:r>
            <a:endParaRPr altLang="en-US" b="1" dirty="0" sz="2000" i="1" lang="zh-CN">
              <a:latin typeface="华文中宋" pitchFamily="2" charset="-122"/>
              <a:ea typeface="华文中宋" pitchFamily="2" charset="-122"/>
            </a:endParaRPr>
          </a:p>
        </p:txBody>
      </p:sp>
      <p:sp>
        <p:nvSpPr>
          <p:cNvPr id="1049198" name="Text Box 2"/>
          <p:cNvSpPr txBox="1">
            <a:spLocks noChangeArrowheads="1"/>
          </p:cNvSpPr>
          <p:nvPr/>
        </p:nvSpPr>
        <p:spPr bwMode="auto">
          <a:xfrm>
            <a:off x="2590800" y="242888"/>
            <a:ext cx="3429000" cy="519112"/>
          </a:xfrm>
          <a:prstGeom prst="rect"/>
          <a:noFill/>
          <a:ln w="9525">
            <a:noFill/>
            <a:miter lim="800000"/>
            <a:headEnd/>
            <a:tailEnd/>
          </a:ln>
        </p:spPr>
        <p:txBody>
          <a:bodyPr>
            <a:spAutoFit/>
          </a:bodyPr>
          <a:p>
            <a:pPr algn="ctr"/>
            <a:r>
              <a:rPr altLang="en-US" b="1" sz="2800" kumimoji="1" lang="zh-CN">
                <a:solidFill>
                  <a:srgbClr val="0070C0"/>
                </a:solidFill>
                <a:latin typeface="华文中宋" pitchFamily="2" charset="-122"/>
                <a:ea typeface="华文中宋" pitchFamily="2" charset="-122"/>
              </a:rPr>
              <a:t>第四章  流水线技术</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 presetSubtype="10">
                                  <p:stCondLst>
                                    <p:cond delay="0"/>
                                  </p:stCondLst>
                                  <p:childTnLst>
                                    <p:set>
                                      <p:cBhvr>
                                        <p:cTn dur="1" fill="hold" id="6">
                                          <p:stCondLst>
                                            <p:cond delay="0"/>
                                          </p:stCondLst>
                                        </p:cTn>
                                        <p:tgtEl>
                                          <p:spTgt spid="1049197"/>
                                        </p:tgtEl>
                                        <p:attrNameLst>
                                          <p:attrName>style.visibility</p:attrName>
                                        </p:attrNameLst>
                                      </p:cBhvr>
                                      <p:to>
                                        <p:strVal val="visible"/>
                                      </p:to>
                                    </p:set>
                                    <p:animEffect transition="in" filter="checkerboard(across)">
                                      <p:cBhvr>
                                        <p:cTn dur="500" id="7"/>
                                        <p:tgtEl>
                                          <p:spTgt spid="1049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9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9203" name="Rectangle 3"/>
          <p:cNvSpPr>
            <a:spLocks noChangeArrowheads="1"/>
          </p:cNvSpPr>
          <p:nvPr/>
        </p:nvSpPr>
        <p:spPr bwMode="auto">
          <a:xfrm>
            <a:off x="0" y="115888"/>
            <a:ext cx="9144000" cy="822325"/>
          </a:xfrm>
          <a:prstGeom prst="rect"/>
          <a:noFill/>
          <a:ln>
            <a:noFill/>
          </a:ln>
        </p:spPr>
        <p:txBody>
          <a:bodyPr anchor="ct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解：根据题意，对算法经调整后，能使流水吞吐率尽量高的流水时空图如图所示。图中已标出了流水线入、出端的数据变化情况。</a:t>
            </a:r>
          </a:p>
        </p:txBody>
      </p:sp>
      <p:sp>
        <p:nvSpPr>
          <p:cNvPr id="1049204" name="Line 4"/>
          <p:cNvSpPr>
            <a:spLocks noChangeShapeType="1"/>
          </p:cNvSpPr>
          <p:nvPr/>
        </p:nvSpPr>
        <p:spPr bwMode="auto">
          <a:xfrm>
            <a:off x="1012825" y="4200525"/>
            <a:ext cx="8096250" cy="20638"/>
          </a:xfrm>
          <a:prstGeom prst="line"/>
          <a:noFill/>
          <a:ln w="9525">
            <a:solidFill>
              <a:schemeClr val="tx1"/>
            </a:solidFill>
            <a:round/>
            <a:headEnd/>
            <a:tailEnd type="triangle" w="med" len="med"/>
          </a:ln>
        </p:spPr>
        <p:txBody>
          <a:bodyPr>
            <a:spAutoFit/>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05" name="Line 5"/>
          <p:cNvSpPr>
            <a:spLocks noChangeShapeType="1"/>
          </p:cNvSpPr>
          <p:nvPr/>
        </p:nvSpPr>
        <p:spPr bwMode="auto">
          <a:xfrm flipV="1">
            <a:off x="1031875" y="1176338"/>
            <a:ext cx="0" cy="3024187"/>
          </a:xfrm>
          <a:prstGeom prst="line"/>
          <a:noFill/>
          <a:ln w="9525">
            <a:solidFill>
              <a:schemeClr val="tx1"/>
            </a:solidFill>
            <a:round/>
            <a:headEnd/>
            <a:tailEnd type="triangle" w="med" len="med"/>
          </a:ln>
        </p:spPr>
        <p:txBody>
          <a:bodyPr>
            <a:spAutoFit/>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06" name="Text Box 6"/>
          <p:cNvSpPr txBox="1">
            <a:spLocks noChangeArrowheads="1"/>
          </p:cNvSpPr>
          <p:nvPr/>
        </p:nvSpPr>
        <p:spPr bwMode="auto">
          <a:xfrm>
            <a:off x="539750" y="1104900"/>
            <a:ext cx="390525"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S</a:t>
            </a:r>
          </a:p>
        </p:txBody>
      </p:sp>
      <p:sp>
        <p:nvSpPr>
          <p:cNvPr id="1049207" name="Text Box 7"/>
          <p:cNvSpPr txBox="1">
            <a:spLocks noChangeArrowheads="1"/>
          </p:cNvSpPr>
          <p:nvPr/>
        </p:nvSpPr>
        <p:spPr bwMode="auto">
          <a:xfrm>
            <a:off x="555625" y="3603625"/>
            <a:ext cx="547688" cy="4556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208" name="Text Box 8"/>
          <p:cNvSpPr txBox="1">
            <a:spLocks noChangeArrowheads="1"/>
          </p:cNvSpPr>
          <p:nvPr/>
        </p:nvSpPr>
        <p:spPr bwMode="auto">
          <a:xfrm>
            <a:off x="555625" y="3049588"/>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209" name="Text Box 9"/>
          <p:cNvSpPr txBox="1">
            <a:spLocks noChangeArrowheads="1"/>
          </p:cNvSpPr>
          <p:nvPr/>
        </p:nvSpPr>
        <p:spPr bwMode="auto">
          <a:xfrm>
            <a:off x="555625" y="2473325"/>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210" name="Text Box 10"/>
          <p:cNvSpPr txBox="1">
            <a:spLocks noChangeArrowheads="1"/>
          </p:cNvSpPr>
          <p:nvPr/>
        </p:nvSpPr>
        <p:spPr bwMode="auto">
          <a:xfrm>
            <a:off x="555625" y="1825625"/>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211" name="Text Box 17"/>
          <p:cNvSpPr txBox="1">
            <a:spLocks noChangeArrowheads="1"/>
          </p:cNvSpPr>
          <p:nvPr/>
        </p:nvSpPr>
        <p:spPr bwMode="auto">
          <a:xfrm>
            <a:off x="1033463" y="3716338"/>
            <a:ext cx="357187"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212" name="Text Box 18"/>
          <p:cNvSpPr txBox="1">
            <a:spLocks noChangeArrowheads="1"/>
          </p:cNvSpPr>
          <p:nvPr/>
        </p:nvSpPr>
        <p:spPr bwMode="auto">
          <a:xfrm>
            <a:off x="1766888" y="3716338"/>
            <a:ext cx="357187"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213" name="Text Box 20"/>
          <p:cNvSpPr txBox="1">
            <a:spLocks noChangeArrowheads="1"/>
          </p:cNvSpPr>
          <p:nvPr/>
        </p:nvSpPr>
        <p:spPr bwMode="auto">
          <a:xfrm>
            <a:off x="1393825" y="2400300"/>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214" name="Text Box 21"/>
          <p:cNvSpPr txBox="1">
            <a:spLocks noChangeArrowheads="1"/>
          </p:cNvSpPr>
          <p:nvPr/>
        </p:nvSpPr>
        <p:spPr bwMode="auto">
          <a:xfrm>
            <a:off x="2128838" y="2401888"/>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215" name="Text Box 26"/>
          <p:cNvSpPr txBox="1">
            <a:spLocks noChangeArrowheads="1"/>
          </p:cNvSpPr>
          <p:nvPr/>
        </p:nvSpPr>
        <p:spPr bwMode="auto">
          <a:xfrm>
            <a:off x="1766888" y="2400300"/>
            <a:ext cx="357187"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216" name="Text Box 27"/>
          <p:cNvSpPr txBox="1">
            <a:spLocks noChangeArrowheads="1"/>
          </p:cNvSpPr>
          <p:nvPr/>
        </p:nvSpPr>
        <p:spPr bwMode="auto">
          <a:xfrm>
            <a:off x="2486025" y="2400300"/>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217" name="Text Box 30"/>
          <p:cNvSpPr txBox="1">
            <a:spLocks noChangeArrowheads="1"/>
          </p:cNvSpPr>
          <p:nvPr/>
        </p:nvSpPr>
        <p:spPr bwMode="auto">
          <a:xfrm>
            <a:off x="2486025" y="3716338"/>
            <a:ext cx="357188"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218" name="Text Box 32"/>
          <p:cNvSpPr txBox="1">
            <a:spLocks noChangeArrowheads="1"/>
          </p:cNvSpPr>
          <p:nvPr/>
        </p:nvSpPr>
        <p:spPr bwMode="auto">
          <a:xfrm>
            <a:off x="2843213" y="2400300"/>
            <a:ext cx="357187"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219" name="Text Box 33"/>
          <p:cNvSpPr txBox="1">
            <a:spLocks noChangeArrowheads="1"/>
          </p:cNvSpPr>
          <p:nvPr/>
        </p:nvSpPr>
        <p:spPr bwMode="auto">
          <a:xfrm>
            <a:off x="3206750" y="2400300"/>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220" name="Text Box 34"/>
          <p:cNvSpPr txBox="1">
            <a:spLocks noChangeArrowheads="1"/>
          </p:cNvSpPr>
          <p:nvPr/>
        </p:nvSpPr>
        <p:spPr bwMode="auto">
          <a:xfrm>
            <a:off x="2127250" y="1895475"/>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221" name="Text Box 35"/>
          <p:cNvSpPr txBox="1">
            <a:spLocks noChangeArrowheads="1"/>
          </p:cNvSpPr>
          <p:nvPr/>
        </p:nvSpPr>
        <p:spPr bwMode="auto">
          <a:xfrm>
            <a:off x="2843213" y="1897063"/>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222" name="Text Box 38"/>
          <p:cNvSpPr txBox="1">
            <a:spLocks noChangeArrowheads="1"/>
          </p:cNvSpPr>
          <p:nvPr/>
        </p:nvSpPr>
        <p:spPr bwMode="auto">
          <a:xfrm>
            <a:off x="3567113" y="1895475"/>
            <a:ext cx="357187"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223" name="Text Box 40"/>
          <p:cNvSpPr txBox="1">
            <a:spLocks noChangeArrowheads="1"/>
          </p:cNvSpPr>
          <p:nvPr/>
        </p:nvSpPr>
        <p:spPr bwMode="auto">
          <a:xfrm>
            <a:off x="3194050" y="3716338"/>
            <a:ext cx="357188"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224" name="Text Box 41"/>
          <p:cNvSpPr txBox="1">
            <a:spLocks noChangeArrowheads="1"/>
          </p:cNvSpPr>
          <p:nvPr/>
        </p:nvSpPr>
        <p:spPr bwMode="auto">
          <a:xfrm>
            <a:off x="3927475" y="3716338"/>
            <a:ext cx="357188"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225" name="Text Box 42"/>
          <p:cNvSpPr txBox="1">
            <a:spLocks noChangeArrowheads="1"/>
          </p:cNvSpPr>
          <p:nvPr/>
        </p:nvSpPr>
        <p:spPr bwMode="auto">
          <a:xfrm>
            <a:off x="4646613" y="3716338"/>
            <a:ext cx="357187"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6</a:t>
            </a:r>
          </a:p>
        </p:txBody>
      </p:sp>
      <p:sp>
        <p:nvSpPr>
          <p:cNvPr id="1049226" name="Text Box 43"/>
          <p:cNvSpPr txBox="1">
            <a:spLocks noChangeArrowheads="1"/>
          </p:cNvSpPr>
          <p:nvPr/>
        </p:nvSpPr>
        <p:spPr bwMode="auto">
          <a:xfrm>
            <a:off x="3554413" y="2401888"/>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227" name="Text Box 44"/>
          <p:cNvSpPr txBox="1">
            <a:spLocks noChangeArrowheads="1"/>
          </p:cNvSpPr>
          <p:nvPr/>
        </p:nvSpPr>
        <p:spPr bwMode="auto">
          <a:xfrm>
            <a:off x="4289425" y="2403475"/>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228" name="Text Box 45"/>
          <p:cNvSpPr txBox="1">
            <a:spLocks noChangeArrowheads="1"/>
          </p:cNvSpPr>
          <p:nvPr/>
        </p:nvSpPr>
        <p:spPr bwMode="auto">
          <a:xfrm>
            <a:off x="3927475" y="2401888"/>
            <a:ext cx="357188"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229" name="Text Box 46"/>
          <p:cNvSpPr txBox="1">
            <a:spLocks noChangeArrowheads="1"/>
          </p:cNvSpPr>
          <p:nvPr/>
        </p:nvSpPr>
        <p:spPr bwMode="auto">
          <a:xfrm>
            <a:off x="4646613" y="2401888"/>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230" name="Text Box 47"/>
          <p:cNvSpPr txBox="1">
            <a:spLocks noChangeArrowheads="1"/>
          </p:cNvSpPr>
          <p:nvPr/>
        </p:nvSpPr>
        <p:spPr bwMode="auto">
          <a:xfrm>
            <a:off x="5003800" y="2401888"/>
            <a:ext cx="357188"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6</a:t>
            </a:r>
          </a:p>
        </p:txBody>
      </p:sp>
      <p:sp>
        <p:nvSpPr>
          <p:cNvPr id="1049231" name="Text Box 48"/>
          <p:cNvSpPr txBox="1">
            <a:spLocks noChangeArrowheads="1"/>
          </p:cNvSpPr>
          <p:nvPr/>
        </p:nvSpPr>
        <p:spPr bwMode="auto">
          <a:xfrm>
            <a:off x="5367338" y="2401888"/>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6</a:t>
            </a:r>
          </a:p>
        </p:txBody>
      </p:sp>
      <p:sp>
        <p:nvSpPr>
          <p:cNvPr id="1049232" name="Text Box 49"/>
          <p:cNvSpPr txBox="1">
            <a:spLocks noChangeArrowheads="1"/>
          </p:cNvSpPr>
          <p:nvPr/>
        </p:nvSpPr>
        <p:spPr bwMode="auto">
          <a:xfrm>
            <a:off x="4287838" y="1897063"/>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233" name="Text Box 50"/>
          <p:cNvSpPr txBox="1">
            <a:spLocks noChangeArrowheads="1"/>
          </p:cNvSpPr>
          <p:nvPr/>
        </p:nvSpPr>
        <p:spPr bwMode="auto">
          <a:xfrm>
            <a:off x="5003800" y="1898650"/>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234" name="Text Box 51"/>
          <p:cNvSpPr txBox="1">
            <a:spLocks noChangeArrowheads="1"/>
          </p:cNvSpPr>
          <p:nvPr/>
        </p:nvSpPr>
        <p:spPr bwMode="auto">
          <a:xfrm>
            <a:off x="5727700" y="1897063"/>
            <a:ext cx="357188"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6</a:t>
            </a:r>
          </a:p>
        </p:txBody>
      </p:sp>
      <p:sp>
        <p:nvSpPr>
          <p:cNvPr id="1049235" name="Text Box 52"/>
          <p:cNvSpPr txBox="1">
            <a:spLocks noChangeArrowheads="1"/>
          </p:cNvSpPr>
          <p:nvPr/>
        </p:nvSpPr>
        <p:spPr bwMode="auto">
          <a:xfrm>
            <a:off x="6146800" y="3740150"/>
            <a:ext cx="357188"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7</a:t>
            </a:r>
          </a:p>
        </p:txBody>
      </p:sp>
      <p:sp>
        <p:nvSpPr>
          <p:cNvPr id="1049236" name="Text Box 53"/>
          <p:cNvSpPr txBox="1">
            <a:spLocks noChangeArrowheads="1"/>
          </p:cNvSpPr>
          <p:nvPr/>
        </p:nvSpPr>
        <p:spPr bwMode="auto">
          <a:xfrm>
            <a:off x="6516688" y="3740150"/>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049237" name="Text Box 55"/>
          <p:cNvSpPr txBox="1">
            <a:spLocks noChangeArrowheads="1"/>
          </p:cNvSpPr>
          <p:nvPr/>
        </p:nvSpPr>
        <p:spPr bwMode="auto">
          <a:xfrm>
            <a:off x="6508750" y="3235325"/>
            <a:ext cx="357188"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7</a:t>
            </a:r>
          </a:p>
        </p:txBody>
      </p:sp>
      <p:sp>
        <p:nvSpPr>
          <p:cNvPr id="1049238" name="Text Box 56"/>
          <p:cNvSpPr txBox="1">
            <a:spLocks noChangeArrowheads="1"/>
          </p:cNvSpPr>
          <p:nvPr/>
        </p:nvSpPr>
        <p:spPr bwMode="auto">
          <a:xfrm>
            <a:off x="6878638" y="3235325"/>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049239" name="Text Box 57"/>
          <p:cNvSpPr txBox="1">
            <a:spLocks noChangeArrowheads="1"/>
          </p:cNvSpPr>
          <p:nvPr/>
        </p:nvSpPr>
        <p:spPr bwMode="auto">
          <a:xfrm>
            <a:off x="6869113" y="1897063"/>
            <a:ext cx="357187"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7</a:t>
            </a:r>
          </a:p>
        </p:txBody>
      </p:sp>
      <p:sp>
        <p:nvSpPr>
          <p:cNvPr id="1049240" name="Text Box 58"/>
          <p:cNvSpPr txBox="1">
            <a:spLocks noChangeArrowheads="1"/>
          </p:cNvSpPr>
          <p:nvPr/>
        </p:nvSpPr>
        <p:spPr bwMode="auto">
          <a:xfrm>
            <a:off x="7239000" y="1897063"/>
            <a:ext cx="357188"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049241" name="Text Box 59"/>
          <p:cNvSpPr txBox="1">
            <a:spLocks noChangeArrowheads="1"/>
          </p:cNvSpPr>
          <p:nvPr/>
        </p:nvSpPr>
        <p:spPr bwMode="auto">
          <a:xfrm>
            <a:off x="7596188" y="3740150"/>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9</a:t>
            </a:r>
          </a:p>
        </p:txBody>
      </p:sp>
      <p:sp>
        <p:nvSpPr>
          <p:cNvPr id="1049242" name="Text Box 61"/>
          <p:cNvSpPr txBox="1">
            <a:spLocks noChangeArrowheads="1"/>
          </p:cNvSpPr>
          <p:nvPr/>
        </p:nvSpPr>
        <p:spPr bwMode="auto">
          <a:xfrm>
            <a:off x="7956550" y="3235325"/>
            <a:ext cx="357188"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9</a:t>
            </a:r>
          </a:p>
        </p:txBody>
      </p:sp>
      <p:sp>
        <p:nvSpPr>
          <p:cNvPr id="1049243" name="Text Box 63"/>
          <p:cNvSpPr txBox="1">
            <a:spLocks noChangeArrowheads="1"/>
          </p:cNvSpPr>
          <p:nvPr/>
        </p:nvSpPr>
        <p:spPr bwMode="auto">
          <a:xfrm>
            <a:off x="8316913" y="1897063"/>
            <a:ext cx="357187"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9</a:t>
            </a:r>
          </a:p>
        </p:txBody>
      </p:sp>
      <p:sp>
        <p:nvSpPr>
          <p:cNvPr id="1049244" name="Line 65"/>
          <p:cNvSpPr>
            <a:spLocks noChangeShapeType="1"/>
          </p:cNvSpPr>
          <p:nvPr/>
        </p:nvSpPr>
        <p:spPr bwMode="auto">
          <a:xfrm>
            <a:off x="1042988" y="4202113"/>
            <a:ext cx="0" cy="431800"/>
          </a:xfrm>
          <a:prstGeom prst="line"/>
          <a:noFill/>
          <a:ln w="9525">
            <a:solidFill>
              <a:schemeClr val="tx1"/>
            </a:solidFill>
            <a:round/>
            <a:headEnd type="triangle" w="med" len="me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45" name="Line 66"/>
          <p:cNvSpPr>
            <a:spLocks noChangeShapeType="1"/>
          </p:cNvSpPr>
          <p:nvPr/>
        </p:nvSpPr>
        <p:spPr bwMode="auto">
          <a:xfrm>
            <a:off x="1763713" y="4202113"/>
            <a:ext cx="0" cy="431800"/>
          </a:xfrm>
          <a:prstGeom prst="line"/>
          <a:noFill/>
          <a:ln w="9525">
            <a:solidFill>
              <a:schemeClr val="tx1"/>
            </a:solidFill>
            <a:round/>
            <a:headEnd type="triangle" w="med" len="me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46" name="Line 67"/>
          <p:cNvSpPr>
            <a:spLocks noChangeShapeType="1"/>
          </p:cNvSpPr>
          <p:nvPr/>
        </p:nvSpPr>
        <p:spPr bwMode="auto">
          <a:xfrm>
            <a:off x="2484438" y="4202113"/>
            <a:ext cx="0" cy="431800"/>
          </a:xfrm>
          <a:prstGeom prst="line"/>
          <a:noFill/>
          <a:ln w="9525">
            <a:solidFill>
              <a:schemeClr val="tx1"/>
            </a:solidFill>
            <a:round/>
            <a:headEnd type="triangle" w="med" len="me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47" name="Line 68"/>
          <p:cNvSpPr>
            <a:spLocks noChangeShapeType="1"/>
          </p:cNvSpPr>
          <p:nvPr/>
        </p:nvSpPr>
        <p:spPr bwMode="auto">
          <a:xfrm>
            <a:off x="3203575" y="4202113"/>
            <a:ext cx="0" cy="431800"/>
          </a:xfrm>
          <a:prstGeom prst="line"/>
          <a:noFill/>
          <a:ln w="9525">
            <a:solidFill>
              <a:schemeClr val="tx1"/>
            </a:solidFill>
            <a:round/>
            <a:headEnd type="triangle" w="med" len="me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48" name="Line 69"/>
          <p:cNvSpPr>
            <a:spLocks noChangeShapeType="1"/>
          </p:cNvSpPr>
          <p:nvPr/>
        </p:nvSpPr>
        <p:spPr bwMode="auto">
          <a:xfrm>
            <a:off x="3924300" y="4202113"/>
            <a:ext cx="0" cy="431800"/>
          </a:xfrm>
          <a:prstGeom prst="line"/>
          <a:noFill/>
          <a:ln w="9525">
            <a:solidFill>
              <a:schemeClr val="tx1"/>
            </a:solidFill>
            <a:round/>
            <a:headEnd type="triangle" w="med" len="me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49" name="Line 70"/>
          <p:cNvSpPr>
            <a:spLocks noChangeShapeType="1"/>
          </p:cNvSpPr>
          <p:nvPr/>
        </p:nvSpPr>
        <p:spPr bwMode="auto">
          <a:xfrm>
            <a:off x="4643438" y="4202113"/>
            <a:ext cx="0" cy="431800"/>
          </a:xfrm>
          <a:prstGeom prst="line"/>
          <a:noFill/>
          <a:ln w="9525">
            <a:solidFill>
              <a:schemeClr val="tx1"/>
            </a:solidFill>
            <a:round/>
            <a:headEnd type="triangle" w="med" len="me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50" name="Line 71"/>
          <p:cNvSpPr>
            <a:spLocks noChangeShapeType="1"/>
          </p:cNvSpPr>
          <p:nvPr/>
        </p:nvSpPr>
        <p:spPr bwMode="auto">
          <a:xfrm>
            <a:off x="6156325" y="4202113"/>
            <a:ext cx="0" cy="431800"/>
          </a:xfrm>
          <a:prstGeom prst="line"/>
          <a:noFill/>
          <a:ln w="9525">
            <a:solidFill>
              <a:schemeClr val="tx1"/>
            </a:solidFill>
            <a:round/>
            <a:headEnd type="triangle" w="med" len="me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51" name="Line 72"/>
          <p:cNvSpPr>
            <a:spLocks noChangeShapeType="1"/>
          </p:cNvSpPr>
          <p:nvPr/>
        </p:nvSpPr>
        <p:spPr bwMode="auto">
          <a:xfrm>
            <a:off x="6516688" y="4202113"/>
            <a:ext cx="0" cy="431800"/>
          </a:xfrm>
          <a:prstGeom prst="line"/>
          <a:noFill/>
          <a:ln w="9525">
            <a:solidFill>
              <a:schemeClr val="tx1"/>
            </a:solidFill>
            <a:round/>
            <a:headEnd type="triangle" w="med" len="me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52" name="Line 73"/>
          <p:cNvSpPr>
            <a:spLocks noChangeShapeType="1"/>
          </p:cNvSpPr>
          <p:nvPr/>
        </p:nvSpPr>
        <p:spPr bwMode="auto">
          <a:xfrm>
            <a:off x="7667625" y="4202113"/>
            <a:ext cx="0" cy="431800"/>
          </a:xfrm>
          <a:prstGeom prst="line"/>
          <a:noFill/>
          <a:ln w="9525">
            <a:solidFill>
              <a:schemeClr val="tx1"/>
            </a:solidFill>
            <a:round/>
            <a:headEnd type="triangle" w="med" len="me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53" name="Text Box 74"/>
          <p:cNvSpPr txBox="1">
            <a:spLocks noChangeArrowheads="1"/>
          </p:cNvSpPr>
          <p:nvPr/>
        </p:nvSpPr>
        <p:spPr bwMode="auto">
          <a:xfrm>
            <a:off x="323850" y="4778375"/>
            <a:ext cx="431800" cy="64135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输入</a:t>
            </a:r>
          </a:p>
        </p:txBody>
      </p:sp>
      <p:sp>
        <p:nvSpPr>
          <p:cNvPr id="1049254" name="Text Box 75"/>
          <p:cNvSpPr txBox="1">
            <a:spLocks noChangeArrowheads="1"/>
          </p:cNvSpPr>
          <p:nvPr/>
        </p:nvSpPr>
        <p:spPr bwMode="auto">
          <a:xfrm>
            <a:off x="323850" y="5505450"/>
            <a:ext cx="431800" cy="64135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输出</a:t>
            </a:r>
          </a:p>
        </p:txBody>
      </p:sp>
      <p:sp>
        <p:nvSpPr>
          <p:cNvPr id="1049255" name="Text Box 76"/>
          <p:cNvSpPr txBox="1">
            <a:spLocks noChangeArrowheads="1"/>
          </p:cNvSpPr>
          <p:nvPr/>
        </p:nvSpPr>
        <p:spPr bwMode="auto">
          <a:xfrm>
            <a:off x="827088" y="4778375"/>
            <a:ext cx="431800" cy="64135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AC</a:t>
            </a:r>
          </a:p>
        </p:txBody>
      </p:sp>
      <p:sp>
        <p:nvSpPr>
          <p:cNvPr id="1049256" name="Text Box 77"/>
          <p:cNvSpPr txBox="1">
            <a:spLocks noChangeArrowheads="1"/>
          </p:cNvSpPr>
          <p:nvPr/>
        </p:nvSpPr>
        <p:spPr bwMode="auto">
          <a:xfrm>
            <a:off x="1547813" y="4778375"/>
            <a:ext cx="431800" cy="64135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EF</a:t>
            </a:r>
          </a:p>
        </p:txBody>
      </p:sp>
      <p:sp>
        <p:nvSpPr>
          <p:cNvPr id="1049257" name="Text Box 78"/>
          <p:cNvSpPr txBox="1">
            <a:spLocks noChangeArrowheads="1"/>
          </p:cNvSpPr>
          <p:nvPr/>
        </p:nvSpPr>
        <p:spPr bwMode="auto">
          <a:xfrm>
            <a:off x="2268538" y="4778375"/>
            <a:ext cx="431800" cy="64135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AB</a:t>
            </a:r>
          </a:p>
        </p:txBody>
      </p:sp>
      <p:sp>
        <p:nvSpPr>
          <p:cNvPr id="1049258" name="Text Box 79"/>
          <p:cNvSpPr txBox="1">
            <a:spLocks noChangeArrowheads="1"/>
          </p:cNvSpPr>
          <p:nvPr/>
        </p:nvSpPr>
        <p:spPr bwMode="auto">
          <a:xfrm>
            <a:off x="3059113" y="4778375"/>
            <a:ext cx="431800" cy="64135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GH</a:t>
            </a:r>
          </a:p>
        </p:txBody>
      </p:sp>
      <p:sp>
        <p:nvSpPr>
          <p:cNvPr id="1049259" name="Text Box 80"/>
          <p:cNvSpPr txBox="1">
            <a:spLocks noChangeArrowheads="1"/>
          </p:cNvSpPr>
          <p:nvPr/>
        </p:nvSpPr>
        <p:spPr bwMode="auto">
          <a:xfrm>
            <a:off x="3779838" y="4784725"/>
            <a:ext cx="576262" cy="64135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ACD</a:t>
            </a:r>
          </a:p>
        </p:txBody>
      </p:sp>
      <p:sp>
        <p:nvSpPr>
          <p:cNvPr id="1049260" name="Text Box 81"/>
          <p:cNvSpPr txBox="1">
            <a:spLocks noChangeArrowheads="1"/>
          </p:cNvSpPr>
          <p:nvPr/>
        </p:nvSpPr>
        <p:spPr bwMode="auto">
          <a:xfrm>
            <a:off x="4427538" y="4778375"/>
            <a:ext cx="576262" cy="64135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ACEF</a:t>
            </a:r>
          </a:p>
        </p:txBody>
      </p:sp>
      <p:sp>
        <p:nvSpPr>
          <p:cNvPr id="1049261" name="Text Box 82"/>
          <p:cNvSpPr txBox="1">
            <a:spLocks noChangeArrowheads="1"/>
          </p:cNvSpPr>
          <p:nvPr/>
        </p:nvSpPr>
        <p:spPr bwMode="auto">
          <a:xfrm>
            <a:off x="5795963" y="4705350"/>
            <a:ext cx="792162" cy="77946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AB</a:t>
            </a:r>
          </a:p>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ACD</a:t>
            </a:r>
          </a:p>
        </p:txBody>
      </p:sp>
      <p:sp>
        <p:nvSpPr>
          <p:cNvPr id="1049262" name="Text Box 83"/>
          <p:cNvSpPr txBox="1">
            <a:spLocks noChangeArrowheads="1"/>
          </p:cNvSpPr>
          <p:nvPr/>
        </p:nvSpPr>
        <p:spPr bwMode="auto">
          <a:xfrm>
            <a:off x="6372225" y="4718050"/>
            <a:ext cx="792163" cy="77946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ACEF</a:t>
            </a:r>
          </a:p>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GH</a:t>
            </a:r>
          </a:p>
        </p:txBody>
      </p:sp>
      <p:sp>
        <p:nvSpPr>
          <p:cNvPr id="1049263" name="Text Box 84"/>
          <p:cNvSpPr txBox="1">
            <a:spLocks noChangeArrowheads="1"/>
          </p:cNvSpPr>
          <p:nvPr/>
        </p:nvSpPr>
        <p:spPr bwMode="auto">
          <a:xfrm>
            <a:off x="7380288" y="4705350"/>
            <a:ext cx="1368425" cy="77946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ACEF+GH</a:t>
            </a:r>
          </a:p>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ACD+AB</a:t>
            </a:r>
          </a:p>
        </p:txBody>
      </p:sp>
      <p:sp>
        <p:nvSpPr>
          <p:cNvPr id="1049264" name="Text Box 85"/>
          <p:cNvSpPr txBox="1">
            <a:spLocks noChangeArrowheads="1"/>
          </p:cNvSpPr>
          <p:nvPr/>
        </p:nvSpPr>
        <p:spPr bwMode="auto">
          <a:xfrm>
            <a:off x="2266950" y="5570538"/>
            <a:ext cx="576263"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AC</a:t>
            </a:r>
          </a:p>
        </p:txBody>
      </p:sp>
      <p:sp>
        <p:nvSpPr>
          <p:cNvPr id="1049265" name="Text Box 86"/>
          <p:cNvSpPr txBox="1">
            <a:spLocks noChangeArrowheads="1"/>
          </p:cNvSpPr>
          <p:nvPr/>
        </p:nvSpPr>
        <p:spPr bwMode="auto">
          <a:xfrm>
            <a:off x="3059113" y="5570538"/>
            <a:ext cx="576262"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EF</a:t>
            </a:r>
          </a:p>
        </p:txBody>
      </p:sp>
      <p:sp>
        <p:nvSpPr>
          <p:cNvPr id="1049266" name="Text Box 87"/>
          <p:cNvSpPr txBox="1">
            <a:spLocks noChangeArrowheads="1"/>
          </p:cNvSpPr>
          <p:nvPr/>
        </p:nvSpPr>
        <p:spPr bwMode="auto">
          <a:xfrm>
            <a:off x="3779838" y="5570538"/>
            <a:ext cx="576262"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AB</a:t>
            </a:r>
          </a:p>
        </p:txBody>
      </p:sp>
      <p:sp>
        <p:nvSpPr>
          <p:cNvPr id="1049267" name="Text Box 88"/>
          <p:cNvSpPr txBox="1">
            <a:spLocks noChangeArrowheads="1"/>
          </p:cNvSpPr>
          <p:nvPr/>
        </p:nvSpPr>
        <p:spPr bwMode="auto">
          <a:xfrm>
            <a:off x="4427538" y="5570538"/>
            <a:ext cx="576262"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GH</a:t>
            </a:r>
          </a:p>
        </p:txBody>
      </p:sp>
      <p:sp>
        <p:nvSpPr>
          <p:cNvPr id="1049268" name="Text Box 89"/>
          <p:cNvSpPr txBox="1">
            <a:spLocks noChangeArrowheads="1"/>
          </p:cNvSpPr>
          <p:nvPr/>
        </p:nvSpPr>
        <p:spPr bwMode="auto">
          <a:xfrm>
            <a:off x="5219700" y="5570538"/>
            <a:ext cx="720725"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ACD</a:t>
            </a:r>
          </a:p>
        </p:txBody>
      </p:sp>
      <p:sp>
        <p:nvSpPr>
          <p:cNvPr id="1049269" name="Text Box 90"/>
          <p:cNvSpPr txBox="1">
            <a:spLocks noChangeArrowheads="1"/>
          </p:cNvSpPr>
          <p:nvPr/>
        </p:nvSpPr>
        <p:spPr bwMode="auto">
          <a:xfrm>
            <a:off x="5795963" y="5570538"/>
            <a:ext cx="792162"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ACEF</a:t>
            </a:r>
          </a:p>
        </p:txBody>
      </p:sp>
      <p:sp>
        <p:nvSpPr>
          <p:cNvPr id="1049270" name="Text Box 91"/>
          <p:cNvSpPr txBox="1">
            <a:spLocks noChangeArrowheads="1"/>
          </p:cNvSpPr>
          <p:nvPr/>
        </p:nvSpPr>
        <p:spPr bwMode="auto">
          <a:xfrm>
            <a:off x="7019925" y="5562600"/>
            <a:ext cx="1368425" cy="3667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ACD+AB</a:t>
            </a:r>
          </a:p>
        </p:txBody>
      </p:sp>
      <p:sp>
        <p:nvSpPr>
          <p:cNvPr id="1049271" name="Line 93"/>
          <p:cNvSpPr>
            <a:spLocks noChangeShapeType="1"/>
          </p:cNvSpPr>
          <p:nvPr/>
        </p:nvSpPr>
        <p:spPr bwMode="auto">
          <a:xfrm>
            <a:off x="5364163" y="2905125"/>
            <a:ext cx="0" cy="2665413"/>
          </a:xfrm>
          <a:prstGeom prst="line"/>
          <a:noFill/>
          <a:ln w="9525">
            <a:solidFill>
              <a:schemeClr val="tx1"/>
            </a:solidFill>
            <a:prstDash val="dash"/>
            <a:round/>
            <a:headEn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72" name="Line 94"/>
          <p:cNvSpPr>
            <a:spLocks noChangeShapeType="1"/>
          </p:cNvSpPr>
          <p:nvPr/>
        </p:nvSpPr>
        <p:spPr bwMode="auto">
          <a:xfrm>
            <a:off x="7235825" y="2401888"/>
            <a:ext cx="0" cy="3240087"/>
          </a:xfrm>
          <a:prstGeom prst="line"/>
          <a:noFill/>
          <a:ln w="9525">
            <a:solidFill>
              <a:schemeClr val="tx1"/>
            </a:solidFill>
            <a:prstDash val="dash"/>
            <a:round/>
            <a:headEn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73" name="Line 95"/>
          <p:cNvSpPr>
            <a:spLocks noChangeShapeType="1"/>
          </p:cNvSpPr>
          <p:nvPr/>
        </p:nvSpPr>
        <p:spPr bwMode="auto">
          <a:xfrm>
            <a:off x="7596188" y="2401888"/>
            <a:ext cx="0" cy="3600450"/>
          </a:xfrm>
          <a:prstGeom prst="line"/>
          <a:noFill/>
          <a:ln w="9525">
            <a:solidFill>
              <a:schemeClr val="tx1"/>
            </a:solidFill>
            <a:prstDash val="dash"/>
            <a:round/>
            <a:headEn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74" name="Text Box 96"/>
          <p:cNvSpPr txBox="1">
            <a:spLocks noChangeArrowheads="1"/>
          </p:cNvSpPr>
          <p:nvPr/>
        </p:nvSpPr>
        <p:spPr bwMode="auto">
          <a:xfrm>
            <a:off x="7380288" y="5851525"/>
            <a:ext cx="1368425" cy="3667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ACEF+GH</a:t>
            </a:r>
          </a:p>
        </p:txBody>
      </p:sp>
      <p:sp>
        <p:nvSpPr>
          <p:cNvPr id="1049275" name="Line 97"/>
          <p:cNvSpPr>
            <a:spLocks noChangeShapeType="1"/>
          </p:cNvSpPr>
          <p:nvPr/>
        </p:nvSpPr>
        <p:spPr bwMode="auto">
          <a:xfrm>
            <a:off x="8675688" y="2328863"/>
            <a:ext cx="0" cy="3816350"/>
          </a:xfrm>
          <a:prstGeom prst="line"/>
          <a:noFill/>
          <a:ln w="9525">
            <a:solidFill>
              <a:schemeClr val="tx1"/>
            </a:solidFill>
            <a:prstDash val="dash"/>
            <a:round/>
            <a:headEn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76" name="Text Box 98"/>
          <p:cNvSpPr txBox="1">
            <a:spLocks noChangeArrowheads="1"/>
          </p:cNvSpPr>
          <p:nvPr/>
        </p:nvSpPr>
        <p:spPr bwMode="auto">
          <a:xfrm>
            <a:off x="6804025" y="6157913"/>
            <a:ext cx="2376488" cy="366712"/>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ACEF+GH+ACD+AB</a:t>
            </a:r>
          </a:p>
        </p:txBody>
      </p:sp>
      <p:sp>
        <p:nvSpPr>
          <p:cNvPr id="1049277" name="Text Box 99"/>
          <p:cNvSpPr txBox="1">
            <a:spLocks noChangeArrowheads="1"/>
          </p:cNvSpPr>
          <p:nvPr/>
        </p:nvSpPr>
        <p:spPr bwMode="auto">
          <a:xfrm>
            <a:off x="8245475" y="4221163"/>
            <a:ext cx="719138" cy="624839"/>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21△t </a:t>
            </a: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90" name=""/>
        <p:cNvGrpSpPr/>
        <p:nvPr/>
      </p:nvGrpSpPr>
      <p:grpSpPr>
        <a:xfrm>
          <a:off x="0" y="0"/>
          <a:ext cx="0" cy="0"/>
          <a:chOff x="0" y="0"/>
          <a:chExt cx="0" cy="0"/>
        </a:xfrm>
      </p:grpSpPr>
      <p:sp>
        <p:nvSpPr>
          <p:cNvPr id="1049287" name="Line 3"/>
          <p:cNvSpPr>
            <a:spLocks noChangeShapeType="1"/>
          </p:cNvSpPr>
          <p:nvPr/>
        </p:nvSpPr>
        <p:spPr bwMode="auto">
          <a:xfrm>
            <a:off x="1012825" y="6216650"/>
            <a:ext cx="8096250" cy="20638"/>
          </a:xfrm>
          <a:prstGeom prst="line"/>
          <a:noFill/>
          <a:ln w="9525">
            <a:solidFill>
              <a:schemeClr val="tx1"/>
            </a:solidFill>
            <a:round/>
            <a:headEnd/>
            <a:tailEnd type="triangle" w="med" len="med"/>
          </a:ln>
        </p:spPr>
        <p:txBody>
          <a:bodyPr>
            <a:spAutoFit/>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88" name="Line 4"/>
          <p:cNvSpPr>
            <a:spLocks noChangeShapeType="1"/>
          </p:cNvSpPr>
          <p:nvPr/>
        </p:nvSpPr>
        <p:spPr bwMode="auto">
          <a:xfrm flipV="1">
            <a:off x="1031875" y="3213100"/>
            <a:ext cx="0" cy="3024188"/>
          </a:xfrm>
          <a:prstGeom prst="line"/>
          <a:noFill/>
          <a:ln w="9525">
            <a:solidFill>
              <a:schemeClr val="tx1"/>
            </a:solidFill>
            <a:round/>
            <a:headEnd/>
            <a:tailEnd type="triangle" w="med" len="med"/>
          </a:ln>
        </p:spPr>
        <p:txBody>
          <a:bodyPr>
            <a:spAutoFit/>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289" name="Text Box 5"/>
          <p:cNvSpPr txBox="1">
            <a:spLocks noChangeArrowheads="1"/>
          </p:cNvSpPr>
          <p:nvPr/>
        </p:nvSpPr>
        <p:spPr bwMode="auto">
          <a:xfrm>
            <a:off x="539750" y="2900363"/>
            <a:ext cx="390525"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S</a:t>
            </a:r>
          </a:p>
        </p:txBody>
      </p:sp>
      <p:sp>
        <p:nvSpPr>
          <p:cNvPr id="1049290" name="Text Box 6"/>
          <p:cNvSpPr txBox="1">
            <a:spLocks noChangeArrowheads="1"/>
          </p:cNvSpPr>
          <p:nvPr/>
        </p:nvSpPr>
        <p:spPr bwMode="auto">
          <a:xfrm>
            <a:off x="555625" y="5619750"/>
            <a:ext cx="547688" cy="4556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291" name="Text Box 7"/>
          <p:cNvSpPr txBox="1">
            <a:spLocks noChangeArrowheads="1"/>
          </p:cNvSpPr>
          <p:nvPr/>
        </p:nvSpPr>
        <p:spPr bwMode="auto">
          <a:xfrm>
            <a:off x="555625" y="5065713"/>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292" name="Text Box 8"/>
          <p:cNvSpPr txBox="1">
            <a:spLocks noChangeArrowheads="1"/>
          </p:cNvSpPr>
          <p:nvPr/>
        </p:nvSpPr>
        <p:spPr bwMode="auto">
          <a:xfrm>
            <a:off x="555625" y="4489450"/>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31</a:t>
            </a:r>
          </a:p>
        </p:txBody>
      </p:sp>
      <p:sp>
        <p:nvSpPr>
          <p:cNvPr id="1049293" name="Text Box 9"/>
          <p:cNvSpPr txBox="1">
            <a:spLocks noChangeArrowheads="1"/>
          </p:cNvSpPr>
          <p:nvPr/>
        </p:nvSpPr>
        <p:spPr bwMode="auto">
          <a:xfrm>
            <a:off x="555625" y="3841750"/>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32</a:t>
            </a:r>
          </a:p>
        </p:txBody>
      </p:sp>
      <p:sp>
        <p:nvSpPr>
          <p:cNvPr id="1049294" name="Text Box 10"/>
          <p:cNvSpPr txBox="1">
            <a:spLocks noChangeArrowheads="1"/>
          </p:cNvSpPr>
          <p:nvPr/>
        </p:nvSpPr>
        <p:spPr bwMode="auto">
          <a:xfrm>
            <a:off x="1033463" y="5734050"/>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295" name="Text Box 11"/>
          <p:cNvSpPr txBox="1">
            <a:spLocks noChangeArrowheads="1"/>
          </p:cNvSpPr>
          <p:nvPr/>
        </p:nvSpPr>
        <p:spPr bwMode="auto">
          <a:xfrm>
            <a:off x="1403350" y="5734050"/>
            <a:ext cx="357188"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296" name="Text Box 12"/>
          <p:cNvSpPr txBox="1">
            <a:spLocks noChangeArrowheads="1"/>
          </p:cNvSpPr>
          <p:nvPr/>
        </p:nvSpPr>
        <p:spPr bwMode="auto">
          <a:xfrm>
            <a:off x="1393825" y="4416425"/>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297" name="Text Box 13"/>
          <p:cNvSpPr txBox="1">
            <a:spLocks noChangeArrowheads="1"/>
          </p:cNvSpPr>
          <p:nvPr/>
        </p:nvSpPr>
        <p:spPr bwMode="auto">
          <a:xfrm>
            <a:off x="2128838" y="4418013"/>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298" name="Text Box 14"/>
          <p:cNvSpPr txBox="1">
            <a:spLocks noChangeArrowheads="1"/>
          </p:cNvSpPr>
          <p:nvPr/>
        </p:nvSpPr>
        <p:spPr bwMode="auto">
          <a:xfrm>
            <a:off x="1766888" y="4416425"/>
            <a:ext cx="357187"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299" name="Text Box 15"/>
          <p:cNvSpPr txBox="1">
            <a:spLocks noChangeArrowheads="1"/>
          </p:cNvSpPr>
          <p:nvPr/>
        </p:nvSpPr>
        <p:spPr bwMode="auto">
          <a:xfrm>
            <a:off x="2486025" y="4416425"/>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300" name="Text Box 16"/>
          <p:cNvSpPr txBox="1">
            <a:spLocks noChangeArrowheads="1"/>
          </p:cNvSpPr>
          <p:nvPr/>
        </p:nvSpPr>
        <p:spPr bwMode="auto">
          <a:xfrm>
            <a:off x="1763713" y="5734050"/>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301" name="Text Box 17"/>
          <p:cNvSpPr txBox="1">
            <a:spLocks noChangeArrowheads="1"/>
          </p:cNvSpPr>
          <p:nvPr/>
        </p:nvSpPr>
        <p:spPr bwMode="auto">
          <a:xfrm>
            <a:off x="2843213" y="4416425"/>
            <a:ext cx="357187"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302" name="Text Box 18"/>
          <p:cNvSpPr txBox="1">
            <a:spLocks noChangeArrowheads="1"/>
          </p:cNvSpPr>
          <p:nvPr/>
        </p:nvSpPr>
        <p:spPr bwMode="auto">
          <a:xfrm>
            <a:off x="3206750" y="4416425"/>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6</a:t>
            </a:r>
          </a:p>
        </p:txBody>
      </p:sp>
      <p:sp>
        <p:nvSpPr>
          <p:cNvPr id="1049303" name="Text Box 22"/>
          <p:cNvSpPr txBox="1">
            <a:spLocks noChangeArrowheads="1"/>
          </p:cNvSpPr>
          <p:nvPr/>
        </p:nvSpPr>
        <p:spPr bwMode="auto">
          <a:xfrm>
            <a:off x="2124075" y="5734050"/>
            <a:ext cx="357188"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304" name="Text Box 23"/>
          <p:cNvSpPr txBox="1">
            <a:spLocks noChangeArrowheads="1"/>
          </p:cNvSpPr>
          <p:nvPr/>
        </p:nvSpPr>
        <p:spPr bwMode="auto">
          <a:xfrm>
            <a:off x="2484438" y="5734050"/>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305" name="Text Box 24"/>
          <p:cNvSpPr txBox="1">
            <a:spLocks noChangeArrowheads="1"/>
          </p:cNvSpPr>
          <p:nvPr/>
        </p:nvSpPr>
        <p:spPr bwMode="auto">
          <a:xfrm>
            <a:off x="2843213" y="5734050"/>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6</a:t>
            </a:r>
          </a:p>
        </p:txBody>
      </p:sp>
      <p:sp>
        <p:nvSpPr>
          <p:cNvPr id="1049306" name="Text Box 34"/>
          <p:cNvSpPr txBox="1">
            <a:spLocks noChangeArrowheads="1"/>
          </p:cNvSpPr>
          <p:nvPr/>
        </p:nvSpPr>
        <p:spPr bwMode="auto">
          <a:xfrm>
            <a:off x="4356100" y="5734050"/>
            <a:ext cx="357188"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7</a:t>
            </a:r>
          </a:p>
        </p:txBody>
      </p:sp>
      <p:sp>
        <p:nvSpPr>
          <p:cNvPr id="1049307" name="Text Box 35"/>
          <p:cNvSpPr txBox="1">
            <a:spLocks noChangeArrowheads="1"/>
          </p:cNvSpPr>
          <p:nvPr/>
        </p:nvSpPr>
        <p:spPr bwMode="auto">
          <a:xfrm>
            <a:off x="4725988" y="5756275"/>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049308" name="Text Box 36"/>
          <p:cNvSpPr txBox="1">
            <a:spLocks noChangeArrowheads="1"/>
          </p:cNvSpPr>
          <p:nvPr/>
        </p:nvSpPr>
        <p:spPr bwMode="auto">
          <a:xfrm>
            <a:off x="4718050" y="5253038"/>
            <a:ext cx="357188"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7</a:t>
            </a:r>
          </a:p>
        </p:txBody>
      </p:sp>
      <p:sp>
        <p:nvSpPr>
          <p:cNvPr id="1049309" name="Text Box 37"/>
          <p:cNvSpPr txBox="1">
            <a:spLocks noChangeArrowheads="1"/>
          </p:cNvSpPr>
          <p:nvPr/>
        </p:nvSpPr>
        <p:spPr bwMode="auto">
          <a:xfrm>
            <a:off x="5087938" y="5253038"/>
            <a:ext cx="357187"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049310" name="Text Box 38"/>
          <p:cNvSpPr txBox="1">
            <a:spLocks noChangeArrowheads="1"/>
          </p:cNvSpPr>
          <p:nvPr/>
        </p:nvSpPr>
        <p:spPr bwMode="auto">
          <a:xfrm>
            <a:off x="5078413" y="3429000"/>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7</a:t>
            </a:r>
          </a:p>
        </p:txBody>
      </p:sp>
      <p:sp>
        <p:nvSpPr>
          <p:cNvPr id="1049311" name="Text Box 39"/>
          <p:cNvSpPr txBox="1">
            <a:spLocks noChangeArrowheads="1"/>
          </p:cNvSpPr>
          <p:nvPr/>
        </p:nvSpPr>
        <p:spPr bwMode="auto">
          <a:xfrm>
            <a:off x="5448300" y="3429000"/>
            <a:ext cx="357188"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049312" name="Text Box 40"/>
          <p:cNvSpPr txBox="1">
            <a:spLocks noChangeArrowheads="1"/>
          </p:cNvSpPr>
          <p:nvPr/>
        </p:nvSpPr>
        <p:spPr bwMode="auto">
          <a:xfrm>
            <a:off x="5805488" y="5756275"/>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9</a:t>
            </a:r>
          </a:p>
        </p:txBody>
      </p:sp>
      <p:sp>
        <p:nvSpPr>
          <p:cNvPr id="1049313" name="Text Box 41"/>
          <p:cNvSpPr txBox="1">
            <a:spLocks noChangeArrowheads="1"/>
          </p:cNvSpPr>
          <p:nvPr/>
        </p:nvSpPr>
        <p:spPr bwMode="auto">
          <a:xfrm>
            <a:off x="6165850" y="5253038"/>
            <a:ext cx="357188"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9</a:t>
            </a:r>
          </a:p>
        </p:txBody>
      </p:sp>
      <p:sp>
        <p:nvSpPr>
          <p:cNvPr id="1049314" name="Text Box 42"/>
          <p:cNvSpPr txBox="1">
            <a:spLocks noChangeArrowheads="1"/>
          </p:cNvSpPr>
          <p:nvPr/>
        </p:nvSpPr>
        <p:spPr bwMode="auto">
          <a:xfrm>
            <a:off x="6526213" y="3429000"/>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9</a:t>
            </a:r>
          </a:p>
        </p:txBody>
      </p:sp>
      <p:sp>
        <p:nvSpPr>
          <p:cNvPr id="1049315" name="Rectangle 78"/>
          <p:cNvSpPr>
            <a:spLocks noChangeArrowheads="1"/>
          </p:cNvSpPr>
          <p:nvPr/>
        </p:nvSpPr>
        <p:spPr bwMode="auto">
          <a:xfrm>
            <a:off x="-36513" y="195263"/>
            <a:ext cx="9163051" cy="641350"/>
          </a:xfrm>
          <a:prstGeom prst="rect"/>
          <a:noFill/>
          <a:ln>
            <a:noFill/>
          </a:ln>
        </p:spPr>
        <p:txBody>
          <a:bodyPr anchor="ct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r>
              <a:rPr altLang="en-US" baseline="0" b="0" cap="none" sz="1800" i="0" kern="1200" kumimoji="0" lang="zh-CN"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根据上图的流水时空图，可以看出，完成全部运算的时间为</a:t>
            </a:r>
            <a:r>
              <a:rPr altLang="zh-CN" baseline="0" b="0" cap="none" sz="18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21</a:t>
            </a:r>
            <a:r>
              <a:rPr altLang="zh-CN" baseline="0" b="0" cap="none" sz="1800" i="0" kern="1200" kumimoji="0" lang="en-US" noProof="0" normalizeH="0" spc="0" strike="noStrike" u="none" smtClean="0">
                <a:ln>
                  <a:noFill/>
                </a:ln>
                <a:solidFill>
                  <a:srgbClr val="FFFFFF"/>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altLang="zh-CN" baseline="0" b="0" cap="none" sz="18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altLang="en-US" baseline="0" b="0" cap="none" sz="1800" i="0" kern="1200" kumimoji="0" lang="zh-CN"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a:p>
            <a:pPr algn="l" defTabSz="914400" eaLnBrk="0" fontAlgn="base" hangingPunct="0" indent="0" latinLnBrk="0" lvl="0" marL="0" marR="0" rtl="0">
              <a:lnSpc>
                <a:spcPct val="100000"/>
              </a:lnSpc>
              <a:spcBef>
                <a:spcPct val="0"/>
              </a:spcBef>
              <a:spcAft>
                <a:spcPct val="0"/>
              </a:spcAft>
              <a:buClrTx/>
              <a:buSzTx/>
              <a:buFontTx/>
              <a:buNone/>
            </a:pPr>
            <a:endParaRPr altLang="zh-CN" baseline="0" b="0" cap="none" sz="1800" i="0" kern="1200" kumimoji="0" lang="en-US" noProof="0" normalizeH="0" spc="0" strike="noStrike" u="none"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graphicFrame>
        <p:nvGraphicFramePr>
          <p:cNvPr id="4194315" name="Object 0"/>
          <p:cNvGraphicFramePr>
            <a:graphicFrameLocks noChangeAspect="1"/>
          </p:cNvGraphicFramePr>
          <p:nvPr/>
        </p:nvGraphicFramePr>
        <p:xfrm>
          <a:off x="395288" y="620713"/>
          <a:ext cx="3738562" cy="890587"/>
        </p:xfrm>
        <a:graphic>
          <a:graphicData uri="http://schemas.openxmlformats.org/presentationml/2006/ole">
            <mc:AlternateContent xmlns:mc="http://schemas.openxmlformats.org/markup-compatibility/2006">
              <mc:Choice xmlns:v="urn:schemas-microsoft-com:vml" Requires="v">
                <p:oleObj name="公式" r:id="rId1" spid="_x0000_s5128" imgH="393529" imgW="1637589" progId="Equation.3">
                  <p:embed/>
                </p:oleObj>
              </mc:Choice>
              <mc:Fallback>
                <p:oleObj name="公式" r:id="rId1" imgH="393529" imgW="1637589" progId="Equation.3">
                  <p:embed/>
                  <p:pic>
                    <p:nvPicPr>
                      <p:cNvPr id="2097170" name="Object 0"/>
                      <p:cNvPicPr>
                        <a:picLocks noChangeAspect="1" noChangeArrowheads="1"/>
                      </p:cNvPicPr>
                      <p:nvPr/>
                    </p:nvPicPr>
                    <p:blipFill>
                      <a:blip xmlns:r="http://schemas.openxmlformats.org/officeDocument/2006/relationships" r:embed="rId2"/>
                      <a:srcRect/>
                      <a:stretch>
                        <a:fillRect/>
                      </a:stretch>
                    </p:blipFill>
                    <p:spPr bwMode="auto">
                      <a:xfrm>
                        <a:off x="395288" y="620713"/>
                        <a:ext cx="3738562" cy="890587"/>
                      </a:xfrm>
                      <a:prstGeom prst="rect"/>
                      <a:noFill/>
                    </p:spPr>
                  </p:pic>
                </p:oleObj>
              </mc:Fallback>
            </mc:AlternateContent>
          </a:graphicData>
        </a:graphic>
      </p:graphicFrame>
      <p:sp>
        <p:nvSpPr>
          <p:cNvPr id="1049316" name="Rectangle 79"/>
          <p:cNvSpPr>
            <a:spLocks noChangeArrowheads="1"/>
          </p:cNvSpPr>
          <p:nvPr/>
        </p:nvSpPr>
        <p:spPr bwMode="auto">
          <a:xfrm>
            <a:off x="179388" y="2527617"/>
            <a:ext cx="7688581" cy="396241"/>
          </a:xfrm>
          <a:prstGeom prst="rect"/>
          <a:noFill/>
          <a:ln>
            <a:noFill/>
          </a:ln>
        </p:spPr>
        <p:txBody>
          <a:bodyPr anchor="ctr" wrap="none">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r>
              <a:rPr altLang="en-US" baseline="0" b="0" cap="none" sz="2000" i="0" kern="1200" kumimoji="0" lang="zh-CN" noProof="0" normalizeH="0" spc="0" strike="noStrike" u="none" smtClean="0">
                <a:ln>
                  <a:noFill/>
                </a:ln>
                <a:solidFill>
                  <a:srgbClr val="FFFFFF"/>
                </a:solidFill>
                <a:effectLst/>
                <a:uLnTx/>
                <a:uFillTx/>
                <a:latin typeface="Arial" panose="020B0604020202020204" pitchFamily="34" charset="0"/>
                <a:ea typeface="宋体" panose="02010600030101010101" pitchFamily="2" charset="-122"/>
                <a:cs typeface="Times New Roman" panose="02020603050405020304" pitchFamily="18" charset="0"/>
              </a:rPr>
              <a:t>如果现在将瓶颈子过程</a:t>
            </a:r>
            <a:r>
              <a:rPr altLang="zh-CN" baseline="0" b="0" cap="none" sz="2000" i="0" kern="1200" kumimoji="0" lang="en-US" noProof="0" normalizeH="0" spc="0" strike="noStrike" u="none" smtClean="0">
                <a:ln>
                  <a:noFill/>
                </a:ln>
                <a:solidFill>
                  <a:srgbClr val="FFFFFF"/>
                </a:solidFill>
                <a:effectLst/>
                <a:uLnTx/>
                <a:uFillTx/>
                <a:latin typeface="Arial" panose="020B0604020202020204" pitchFamily="34" charset="0"/>
                <a:ea typeface="宋体" panose="02010600030101010101" pitchFamily="2" charset="-122"/>
                <a:cs typeface="Times New Roman" panose="02020603050405020304" pitchFamily="18" charset="0"/>
              </a:rPr>
              <a:t>3</a:t>
            </a:r>
            <a:r>
              <a:rPr altLang="en-US" baseline="0" b="0" cap="none" sz="2000" i="0" kern="1200" kumimoji="0" lang="zh-CN" noProof="0" normalizeH="0" spc="0" strike="noStrike" u="none" smtClean="0">
                <a:ln>
                  <a:noFill/>
                </a:ln>
                <a:solidFill>
                  <a:srgbClr val="FFFFFF"/>
                </a:solidFill>
                <a:effectLst/>
                <a:uLnTx/>
                <a:uFillTx/>
                <a:latin typeface="Arial" panose="020B0604020202020204" pitchFamily="34" charset="0"/>
                <a:ea typeface="宋体" panose="02010600030101010101" pitchFamily="2" charset="-122"/>
                <a:cs typeface="Times New Roman" panose="02020603050405020304" pitchFamily="18" charset="0"/>
              </a:rPr>
              <a:t>细分成两个子过程，则时空图如下图所示。</a:t>
            </a:r>
            <a:r>
              <a:rPr altLang="en-US" baseline="0" b="0" cap="none" sz="2000" i="0" kern="1200" kumimoji="0" lang="zh-CN" noProof="0" normalizeH="0" spc="0" strike="noStrike" u="none" smtClean="0">
                <a:ln>
                  <a:noFill/>
                </a:ln>
                <a:solidFill>
                  <a:srgbClr val="FFFFFF"/>
                </a:solidFill>
                <a:effectLst/>
                <a:uLnTx/>
                <a:uFillTx/>
                <a:latin typeface="Arial" panose="020B0604020202020204" pitchFamily="34" charset="0"/>
                <a:ea typeface="宋体" panose="02010600030101010101" pitchFamily="2" charset="-122"/>
                <a:cs typeface="+mn-cs"/>
              </a:rPr>
              <a:t> </a:t>
            </a:r>
          </a:p>
        </p:txBody>
      </p:sp>
      <p:sp>
        <p:nvSpPr>
          <p:cNvPr id="1049317" name="Text Box 80"/>
          <p:cNvSpPr txBox="1">
            <a:spLocks noChangeArrowheads="1"/>
          </p:cNvSpPr>
          <p:nvPr/>
        </p:nvSpPr>
        <p:spPr bwMode="auto">
          <a:xfrm>
            <a:off x="568325" y="3284538"/>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318" name="Text Box 81"/>
          <p:cNvSpPr txBox="1">
            <a:spLocks noChangeArrowheads="1"/>
          </p:cNvSpPr>
          <p:nvPr/>
        </p:nvSpPr>
        <p:spPr bwMode="auto">
          <a:xfrm>
            <a:off x="1754188" y="3932238"/>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319" name="Text Box 82"/>
          <p:cNvSpPr txBox="1">
            <a:spLocks noChangeArrowheads="1"/>
          </p:cNvSpPr>
          <p:nvPr/>
        </p:nvSpPr>
        <p:spPr bwMode="auto">
          <a:xfrm>
            <a:off x="2489200" y="3933825"/>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320" name="Text Box 83"/>
          <p:cNvSpPr txBox="1">
            <a:spLocks noChangeArrowheads="1"/>
          </p:cNvSpPr>
          <p:nvPr/>
        </p:nvSpPr>
        <p:spPr bwMode="auto">
          <a:xfrm>
            <a:off x="2127250" y="3932238"/>
            <a:ext cx="357188"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321" name="Text Box 84"/>
          <p:cNvSpPr txBox="1">
            <a:spLocks noChangeArrowheads="1"/>
          </p:cNvSpPr>
          <p:nvPr/>
        </p:nvSpPr>
        <p:spPr bwMode="auto">
          <a:xfrm>
            <a:off x="2846388" y="3932238"/>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322" name="Text Box 85"/>
          <p:cNvSpPr txBox="1">
            <a:spLocks noChangeArrowheads="1"/>
          </p:cNvSpPr>
          <p:nvPr/>
        </p:nvSpPr>
        <p:spPr bwMode="auto">
          <a:xfrm>
            <a:off x="3203575" y="3932238"/>
            <a:ext cx="357188"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323" name="Text Box 86"/>
          <p:cNvSpPr txBox="1">
            <a:spLocks noChangeArrowheads="1"/>
          </p:cNvSpPr>
          <p:nvPr/>
        </p:nvSpPr>
        <p:spPr bwMode="auto">
          <a:xfrm>
            <a:off x="3567113" y="3932238"/>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6</a:t>
            </a:r>
          </a:p>
        </p:txBody>
      </p:sp>
      <p:sp>
        <p:nvSpPr>
          <p:cNvPr id="1049324" name="Text Box 87"/>
          <p:cNvSpPr txBox="1">
            <a:spLocks noChangeArrowheads="1"/>
          </p:cNvSpPr>
          <p:nvPr/>
        </p:nvSpPr>
        <p:spPr bwMode="auto">
          <a:xfrm>
            <a:off x="2114550" y="3429000"/>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325" name="Text Box 88"/>
          <p:cNvSpPr txBox="1">
            <a:spLocks noChangeArrowheads="1"/>
          </p:cNvSpPr>
          <p:nvPr/>
        </p:nvSpPr>
        <p:spPr bwMode="auto">
          <a:xfrm>
            <a:off x="2849563" y="3430588"/>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326" name="Text Box 89"/>
          <p:cNvSpPr txBox="1">
            <a:spLocks noChangeArrowheads="1"/>
          </p:cNvSpPr>
          <p:nvPr/>
        </p:nvSpPr>
        <p:spPr bwMode="auto">
          <a:xfrm>
            <a:off x="2487613" y="3429000"/>
            <a:ext cx="357187"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327" name="Text Box 90"/>
          <p:cNvSpPr txBox="1">
            <a:spLocks noChangeArrowheads="1"/>
          </p:cNvSpPr>
          <p:nvPr/>
        </p:nvSpPr>
        <p:spPr bwMode="auto">
          <a:xfrm>
            <a:off x="3206750" y="3429000"/>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328" name="Text Box 91"/>
          <p:cNvSpPr txBox="1">
            <a:spLocks noChangeArrowheads="1"/>
          </p:cNvSpPr>
          <p:nvPr/>
        </p:nvSpPr>
        <p:spPr bwMode="auto">
          <a:xfrm>
            <a:off x="3563938" y="3429000"/>
            <a:ext cx="357187"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329" name="Text Box 92"/>
          <p:cNvSpPr txBox="1">
            <a:spLocks noChangeArrowheads="1"/>
          </p:cNvSpPr>
          <p:nvPr/>
        </p:nvSpPr>
        <p:spPr bwMode="auto">
          <a:xfrm>
            <a:off x="3927475" y="3429000"/>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6</a:t>
            </a:r>
          </a:p>
        </p:txBody>
      </p:sp>
      <p:sp>
        <p:nvSpPr>
          <p:cNvPr id="1049330" name="Line 93"/>
          <p:cNvSpPr>
            <a:spLocks noChangeShapeType="1"/>
          </p:cNvSpPr>
          <p:nvPr/>
        </p:nvSpPr>
        <p:spPr bwMode="auto">
          <a:xfrm>
            <a:off x="6877050" y="3932238"/>
            <a:ext cx="0" cy="2305050"/>
          </a:xfrm>
          <a:prstGeom prst="line"/>
          <a:noFill/>
          <a:ln w="9525">
            <a:solidFill>
              <a:schemeClr val="tx1"/>
            </a:solidFill>
            <a:prstDash val="dash"/>
            <a:round/>
            <a:headEn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331" name="Text Box 94"/>
          <p:cNvSpPr txBox="1">
            <a:spLocks noChangeArrowheads="1"/>
          </p:cNvSpPr>
          <p:nvPr/>
        </p:nvSpPr>
        <p:spPr bwMode="auto">
          <a:xfrm>
            <a:off x="6659563" y="6302375"/>
            <a:ext cx="719137" cy="624839"/>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16△t </a:t>
            </a:r>
          </a:p>
        </p:txBody>
      </p:sp>
      <p:graphicFrame>
        <p:nvGraphicFramePr>
          <p:cNvPr id="4194316" name="Object 1"/>
          <p:cNvGraphicFramePr>
            <a:graphicFrameLocks noChangeAspect="1" noGrp="1"/>
          </p:cNvGraphicFramePr>
          <p:nvPr>
            <p:ph sz="half" idx="1"/>
          </p:nvPr>
        </p:nvGraphicFramePr>
        <p:xfrm>
          <a:off x="4932363" y="620713"/>
          <a:ext cx="2736850" cy="985837"/>
        </p:xfrm>
        <a:graphic>
          <a:graphicData uri="http://schemas.openxmlformats.org/presentationml/2006/ole">
            <mc:AlternateContent xmlns:mc="http://schemas.openxmlformats.org/markup-compatibility/2006">
              <mc:Choice xmlns:v="urn:schemas-microsoft-com:vml" Requires="v">
                <p:oleObj name="公式" r:id="rId3" spid="_x0000_s5129" imgH="393480" imgW="1091880" progId="Equation.3">
                  <p:embed/>
                </p:oleObj>
              </mc:Choice>
              <mc:Fallback>
                <p:oleObj name="公式" r:id="rId3" imgH="393480" imgW="1091880" progId="Equation.3">
                  <p:embed/>
                  <p:pic>
                    <p:nvPicPr>
                      <p:cNvPr id="2097171" name="Object 1"/>
                      <p:cNvPicPr>
                        <a:picLocks noChangeAspect="1" noChangeArrowheads="1"/>
                      </p:cNvPicPr>
                      <p:nvPr/>
                    </p:nvPicPr>
                    <p:blipFill>
                      <a:blip xmlns:r="http://schemas.openxmlformats.org/officeDocument/2006/relationships" r:embed="rId4"/>
                      <a:srcRect/>
                      <a:stretch>
                        <a:fillRect/>
                      </a:stretch>
                    </p:blipFill>
                    <p:spPr bwMode="auto">
                      <a:xfrm>
                        <a:off x="4932363" y="620713"/>
                        <a:ext cx="2736850" cy="985837"/>
                      </a:xfrm>
                      <a:prstGeom prst="rect"/>
                      <a:noFill/>
                      <a:ln>
                        <a:noFill/>
                      </a:ln>
                      <a:effectLst/>
                    </p:spPr>
                  </p:pic>
                </p:oleObj>
              </mc:Fallback>
            </mc:AlternateContent>
          </a:graphicData>
        </a:graphic>
      </p:graphicFrame>
      <p:graphicFrame>
        <p:nvGraphicFramePr>
          <p:cNvPr id="4194317" name="Object 2"/>
          <p:cNvGraphicFramePr>
            <a:graphicFrameLocks noChangeAspect="1" noGrp="1"/>
          </p:cNvGraphicFramePr>
          <p:nvPr>
            <p:ph sz="half" idx="2"/>
          </p:nvPr>
        </p:nvGraphicFramePr>
        <p:xfrm>
          <a:off x="395288" y="1557338"/>
          <a:ext cx="3527425" cy="847725"/>
        </p:xfrm>
        <a:graphic>
          <a:graphicData uri="http://schemas.openxmlformats.org/presentationml/2006/ole">
            <mc:AlternateContent xmlns:mc="http://schemas.openxmlformats.org/markup-compatibility/2006">
              <mc:Choice xmlns:v="urn:schemas-microsoft-com:vml" Requires="v">
                <p:oleObj name="公式" r:id="rId5" spid="_x0000_s5130" imgH="393480" imgW="1638000" progId="Equation.3">
                  <p:embed/>
                </p:oleObj>
              </mc:Choice>
              <mc:Fallback>
                <p:oleObj name="公式" r:id="rId5" imgH="393480" imgW="1638000" progId="Equation.3">
                  <p:embed/>
                  <p:pic>
                    <p:nvPicPr>
                      <p:cNvPr id="2097172" name="Object 2"/>
                      <p:cNvPicPr>
                        <a:picLocks noChangeAspect="1" noChangeArrowheads="1"/>
                      </p:cNvPicPr>
                      <p:nvPr/>
                    </p:nvPicPr>
                    <p:blipFill>
                      <a:blip xmlns:r="http://schemas.openxmlformats.org/officeDocument/2006/relationships" r:embed="rId6"/>
                      <a:srcRect/>
                      <a:stretch>
                        <a:fillRect/>
                      </a:stretch>
                    </p:blipFill>
                    <p:spPr bwMode="auto">
                      <a:xfrm>
                        <a:off x="395288" y="1557338"/>
                        <a:ext cx="3527425" cy="847725"/>
                      </a:xfrm>
                      <a:prstGeom prst="rect"/>
                      <a:noFill/>
                      <a:ln>
                        <a:noFill/>
                      </a:ln>
                      <a:effectLst/>
                    </p:spPr>
                  </p:pic>
                </p:oleObj>
              </mc:Fallback>
            </mc:AlternateContent>
          </a:graphicData>
        </a:graphic>
      </p:graphicFrame>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22" name="Rectangle 3"/>
          <p:cNvSpPr>
            <a:spLocks noChangeArrowheads="1"/>
          </p:cNvSpPr>
          <p:nvPr/>
        </p:nvSpPr>
        <p:spPr bwMode="auto">
          <a:xfrm>
            <a:off x="714375" y="1285875"/>
            <a:ext cx="7315200" cy="4114800"/>
          </a:xfrm>
          <a:prstGeom prst="rect"/>
          <a:noFill/>
          <a:ln>
            <a:noFill/>
          </a:ln>
        </p:spPr>
        <p:txBody>
          <a:bodyPr/>
          <a:lstStyle>
            <a:lvl1pPr indent="-342900" marL="342900">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45000"/>
              </a:spcBef>
              <a:buClr>
                <a:schemeClr val="accent1"/>
              </a:buClr>
              <a:buSzPct val="75000"/>
              <a:buFont typeface="Monotype Sorts" pitchFamily="2" charset="2"/>
              <a:buNone/>
            </a:pPr>
            <a:r>
              <a:rPr altLang="zh-CN" b="1" dirty="0" sz="2800" kumimoji="1" lang="en-US" smtClean="0">
                <a:cs typeface="Times New Roman" panose="02020603050405020304" pitchFamily="18" charset="0"/>
              </a:rPr>
              <a:t>CPI=1</a:t>
            </a:r>
            <a:r>
              <a:rPr altLang="zh-CN" b="1" dirty="0" sz="2800" kumimoji="1" lang="en-US" smtClean="0">
                <a:latin typeface="宋体" panose="02010600030101010101" pitchFamily="2" charset="-122"/>
              </a:rPr>
              <a:t>×45</a:t>
            </a:r>
            <a:r>
              <a:rPr altLang="zh-CN" b="1" dirty="0" sz="2800" kumimoji="1" lang="en-US">
                <a:latin typeface="宋体" panose="02010600030101010101" pitchFamily="2" charset="-122"/>
              </a:rPr>
              <a:t>%+2×32%+2×15%+2×8%</a:t>
            </a:r>
            <a:endParaRPr altLang="zh-CN" b="1" dirty="0" sz="2800" kumimoji="1" lang="en-US">
              <a:cs typeface="Times New Roman" panose="02020603050405020304" pitchFamily="18" charset="0"/>
            </a:endParaRPr>
          </a:p>
          <a:p>
            <a:pPr algn="just" eaLnBrk="1" hangingPunct="1">
              <a:spcBef>
                <a:spcPct val="45000"/>
              </a:spcBef>
              <a:buClr>
                <a:schemeClr val="accent1"/>
              </a:buClr>
              <a:buSzPct val="75000"/>
              <a:buFont typeface="Monotype Sorts" pitchFamily="2" charset="2"/>
              <a:buNone/>
            </a:pPr>
            <a:r>
              <a:rPr altLang="zh-CN" b="1" dirty="0" sz="2800" kumimoji="1" lang="en-US">
                <a:latin typeface="宋体" panose="02010600030101010101" pitchFamily="2" charset="-122"/>
              </a:rPr>
              <a:t>=1.55</a:t>
            </a:r>
            <a:r>
              <a:rPr altLang="en-US" b="1" dirty="0" sz="2800" kumimoji="1" lang="zh-CN">
                <a:latin typeface="宋体" panose="02010600030101010101" pitchFamily="2" charset="-122"/>
              </a:rPr>
              <a:t>时钟周期</a:t>
            </a:r>
            <a:endParaRPr altLang="en-US" b="1" dirty="0" sz="2800" kumimoji="1" lang="zh-CN">
              <a:cs typeface="Times New Roman" panose="02020603050405020304" pitchFamily="18" charset="0"/>
            </a:endParaRPr>
          </a:p>
          <a:p>
            <a:pPr algn="just" eaLnBrk="1" hangingPunct="1">
              <a:spcBef>
                <a:spcPct val="45000"/>
              </a:spcBef>
              <a:buClr>
                <a:schemeClr val="accent1"/>
              </a:buClr>
              <a:buSzPct val="75000"/>
              <a:buFont typeface="Monotype Sorts" pitchFamily="2" charset="2"/>
              <a:buNone/>
            </a:pPr>
            <a:r>
              <a:rPr altLang="en-US" b="1" dirty="0" sz="2800" kumimoji="1" lang="zh-CN">
                <a:latin typeface="宋体" panose="02010600030101010101" pitchFamily="2" charset="-122"/>
              </a:rPr>
              <a:t> </a:t>
            </a:r>
            <a:r>
              <a:rPr altLang="zh-CN" b="1" dirty="0" sz="2800" kumimoji="1" lang="en-US">
                <a:cs typeface="Times New Roman" panose="02020603050405020304" pitchFamily="18" charset="0"/>
              </a:rPr>
              <a:t>MIPS=</a:t>
            </a:r>
            <a:r>
              <a:rPr altLang="zh-CN" b="1" dirty="0" sz="2800" kumimoji="1" lang="en-US" err="1">
                <a:cs typeface="Times New Roman" panose="02020603050405020304" pitchFamily="18" charset="0"/>
              </a:rPr>
              <a:t>Rc</a:t>
            </a:r>
            <a:r>
              <a:rPr altLang="zh-CN" b="1" dirty="0" sz="2800" kumimoji="1" lang="en-US">
                <a:cs typeface="Times New Roman" panose="02020603050405020304" pitchFamily="18" charset="0"/>
              </a:rPr>
              <a:t>/</a:t>
            </a:r>
            <a:r>
              <a:rPr altLang="zh-CN" b="1" dirty="0" sz="2800" kumimoji="1" lang="en-US">
                <a:latin typeface="宋体" panose="02010600030101010101" pitchFamily="2" charset="-122"/>
              </a:rPr>
              <a:t>（</a:t>
            </a:r>
            <a:r>
              <a:rPr altLang="zh-CN" b="1" dirty="0" sz="2800" kumimoji="1" lang="en-US">
                <a:cs typeface="Times New Roman" panose="02020603050405020304" pitchFamily="18" charset="0"/>
              </a:rPr>
              <a:t>CPI*10</a:t>
            </a:r>
            <a:r>
              <a:rPr altLang="zh-CN" baseline="30000" b="1" dirty="0" sz="2800" kumimoji="1" lang="en-US">
                <a:cs typeface="Times New Roman" panose="02020603050405020304" pitchFamily="18" charset="0"/>
              </a:rPr>
              <a:t>6</a:t>
            </a:r>
            <a:r>
              <a:rPr altLang="zh-CN" b="1" dirty="0" sz="2800" kumimoji="1" lang="en-US">
                <a:latin typeface="宋体" panose="02010600030101010101" pitchFamily="2" charset="-122"/>
              </a:rPr>
              <a:t>）</a:t>
            </a:r>
            <a:r>
              <a:rPr altLang="zh-CN" b="1" dirty="0" sz="2800" kumimoji="1" lang="en-US">
                <a:cs typeface="Times New Roman" panose="02020603050405020304" pitchFamily="18" charset="0"/>
              </a:rPr>
              <a:t>=(40*10</a:t>
            </a:r>
            <a:r>
              <a:rPr altLang="zh-CN" baseline="30000" b="1" dirty="0" sz="2800" kumimoji="1" lang="en-US">
                <a:cs typeface="Times New Roman" panose="02020603050405020304" pitchFamily="18" charset="0"/>
              </a:rPr>
              <a:t>6</a:t>
            </a:r>
            <a:r>
              <a:rPr altLang="zh-CN" b="1" dirty="0" sz="2800" kumimoji="1" lang="en-US">
                <a:cs typeface="Times New Roman" panose="02020603050405020304" pitchFamily="18" charset="0"/>
              </a:rPr>
              <a:t>)/ (1.55*10</a:t>
            </a:r>
            <a:r>
              <a:rPr altLang="zh-CN" baseline="30000" b="1" dirty="0" sz="2800" kumimoji="1" lang="en-US">
                <a:cs typeface="Times New Roman" panose="02020603050405020304" pitchFamily="18" charset="0"/>
              </a:rPr>
              <a:t>6 </a:t>
            </a:r>
            <a:r>
              <a:rPr altLang="zh-CN" b="1" dirty="0" sz="2800" kumimoji="1" lang="en-US">
                <a:cs typeface="Times New Roman" panose="02020603050405020304" pitchFamily="18" charset="0"/>
              </a:rPr>
              <a:t>)=25.81(</a:t>
            </a:r>
            <a:r>
              <a:rPr altLang="en-US" b="1" dirty="0" sz="2800" kumimoji="1" lang="zh-CN">
                <a:latin typeface="宋体" panose="02010600030101010101" pitchFamily="2" charset="-122"/>
              </a:rPr>
              <a:t>百万次</a:t>
            </a:r>
            <a:r>
              <a:rPr altLang="en-US" b="1" dirty="0" sz="2800" kumimoji="1" lang="zh-CN">
                <a:cs typeface="Times New Roman" panose="02020603050405020304" pitchFamily="18" charset="0"/>
              </a:rPr>
              <a:t>/</a:t>
            </a:r>
            <a:r>
              <a:rPr altLang="en-US" b="1" dirty="0" sz="2800" kumimoji="1" lang="zh-CN">
                <a:latin typeface="宋体" panose="02010600030101010101" pitchFamily="2" charset="-122"/>
              </a:rPr>
              <a:t>秒</a:t>
            </a:r>
            <a:r>
              <a:rPr altLang="en-US" b="1" dirty="0" sz="2800" kumimoji="1" lang="zh-CN">
                <a:cs typeface="Times New Roman" panose="02020603050405020304" pitchFamily="18" charset="0"/>
              </a:rPr>
              <a:t>)</a:t>
            </a:r>
            <a:r>
              <a:rPr altLang="en-US" b="1" dirty="0" sz="2800" kumimoji="1" lang="zh-CN">
                <a:latin typeface="宋体" panose="02010600030101010101" pitchFamily="2" charset="-122"/>
              </a:rPr>
              <a:t> </a:t>
            </a:r>
            <a:endParaRPr altLang="en-US" b="1" dirty="0" sz="2800" kumimoji="1" lang="zh-CN">
              <a:cs typeface="Times New Roman" panose="02020603050405020304" pitchFamily="18" charset="0"/>
            </a:endParaRPr>
          </a:p>
          <a:p>
            <a:pPr algn="just" eaLnBrk="1" hangingPunct="1">
              <a:spcBef>
                <a:spcPct val="45000"/>
              </a:spcBef>
              <a:buClr>
                <a:schemeClr val="accent1"/>
              </a:buClr>
              <a:buSzPct val="75000"/>
              <a:buFont typeface="Monotype Sorts" pitchFamily="2" charset="2"/>
              <a:buNone/>
            </a:pPr>
            <a:r>
              <a:rPr altLang="zh-CN" b="1" dirty="0" sz="2800" kumimoji="1" lang="en-US">
                <a:latin typeface="宋体" panose="02010600030101010101" pitchFamily="2" charset="-122"/>
              </a:rPr>
              <a:t>T=</a:t>
            </a:r>
            <a:r>
              <a:rPr altLang="zh-CN" b="1" dirty="0" sz="2800" kumimoji="1" lang="en-US" err="1">
                <a:latin typeface="宋体" panose="02010600030101010101" pitchFamily="2" charset="-122"/>
              </a:rPr>
              <a:t>I</a:t>
            </a:r>
            <a:r>
              <a:rPr altLang="zh-CN" baseline="-30000" b="1" dirty="0" sz="2800" kumimoji="1" lang="en-US" err="1">
                <a:latin typeface="宋体" panose="02010600030101010101" pitchFamily="2" charset="-122"/>
              </a:rPr>
              <a:t>N</a:t>
            </a:r>
            <a:r>
              <a:rPr altLang="zh-CN" b="1" dirty="0" sz="2800" kumimoji="1" lang="en-US" err="1">
                <a:latin typeface="宋体" panose="02010600030101010101" pitchFamily="2" charset="-122"/>
              </a:rPr>
              <a:t>×CPI×Tc</a:t>
            </a:r>
            <a:endParaRPr altLang="zh-CN" b="1" dirty="0" sz="2800" kumimoji="1" lang="en-US">
              <a:cs typeface="Times New Roman" panose="02020603050405020304" pitchFamily="18" charset="0"/>
            </a:endParaRPr>
          </a:p>
          <a:p>
            <a:pPr algn="just" eaLnBrk="1" hangingPunct="1">
              <a:spcBef>
                <a:spcPct val="45000"/>
              </a:spcBef>
              <a:buClr>
                <a:schemeClr val="accent1"/>
              </a:buClr>
              <a:buSzPct val="75000"/>
              <a:buFont typeface="Monotype Sorts" pitchFamily="2" charset="2"/>
              <a:buNone/>
            </a:pPr>
            <a:r>
              <a:rPr altLang="zh-CN" b="1" dirty="0" sz="2800" kumimoji="1" lang="en-US">
                <a:latin typeface="宋体" panose="02010600030101010101" pitchFamily="2" charset="-122"/>
              </a:rPr>
              <a:t> =10</a:t>
            </a:r>
            <a:r>
              <a:rPr altLang="zh-CN" baseline="30000" b="1" dirty="0" sz="2800" kumimoji="1" lang="en-US">
                <a:latin typeface="宋体" panose="02010600030101010101" pitchFamily="2" charset="-122"/>
              </a:rPr>
              <a:t>5</a:t>
            </a:r>
            <a:r>
              <a:rPr altLang="zh-CN" b="1" dirty="0" sz="2800" kumimoji="1" lang="en-US">
                <a:latin typeface="宋体" panose="02010600030101010101" pitchFamily="2" charset="-122"/>
              </a:rPr>
              <a:t>×1.55×(1/40×10</a:t>
            </a:r>
            <a:r>
              <a:rPr altLang="zh-CN" baseline="30000" b="1" dirty="0" sz="2800" kumimoji="1" lang="en-US">
                <a:latin typeface="宋体" panose="02010600030101010101" pitchFamily="2" charset="-122"/>
              </a:rPr>
              <a:t>6</a:t>
            </a:r>
            <a:r>
              <a:rPr altLang="zh-CN" b="1" dirty="0" sz="2800" kumimoji="1" lang="en-US">
                <a:latin typeface="宋体" panose="02010600030101010101" pitchFamily="2" charset="-122"/>
              </a:rPr>
              <a:t>)</a:t>
            </a:r>
            <a:endParaRPr altLang="zh-CN" b="1" dirty="0" sz="2800" kumimoji="1" lang="en-US">
              <a:cs typeface="Times New Roman" panose="02020603050405020304" pitchFamily="18" charset="0"/>
            </a:endParaRPr>
          </a:p>
          <a:p>
            <a:pPr eaLnBrk="1" hangingPunct="1">
              <a:spcBef>
                <a:spcPct val="45000"/>
              </a:spcBef>
              <a:buClr>
                <a:schemeClr val="accent1"/>
              </a:buClr>
              <a:buSzPct val="75000"/>
              <a:buFont typeface="Monotype Sorts" pitchFamily="2" charset="2"/>
              <a:buNone/>
            </a:pPr>
            <a:r>
              <a:rPr altLang="zh-CN" b="1" dirty="0" sz="2800" kumimoji="1" lang="en-US">
                <a:latin typeface="宋体" panose="02010600030101010101" pitchFamily="2" charset="-122"/>
              </a:rPr>
              <a:t> =3.875ms</a:t>
            </a:r>
            <a:r>
              <a:rPr altLang="zh-CN" b="1" dirty="0" sz="2800" kumimoji="1" lang="en-US">
                <a:latin typeface="Impact" panose="020B0806030902050204" pitchFamily="34" charset="0"/>
              </a:rPr>
              <a:t> </a:t>
            </a:r>
            <a:endParaRPr altLang="en-US" b="1" dirty="0" sz="2800" kumimoji="1" lang="zh-CN">
              <a:latin typeface="Impact" panose="020B0806030902050204" pitchFamily="34" charset="0"/>
            </a:endParaRPr>
          </a:p>
        </p:txBody>
      </p:sp>
      <mc:AlternateContent xmlns:mc="http://schemas.openxmlformats.org/markup-compatibility/2006">
        <mc:Choice xmlns:p14="http://schemas.microsoft.com/office/powerpoint/2010/main" Requires="p14">
          <p:contentPart p14:bwMode="auto" r:id="rId1">
            <p14:nvContentPartPr>
              <p14:cNvPr id="1049863" name=""/>
              <p14:cNvContentPartPr/>
              <p14:nvPr/>
            </p14:nvContentPartPr>
            <p14:xfrm>
              <a:off x="1086026" y="4178627"/>
              <a:ext cx="670339" cy="803567"/>
            </p14:xfrm>
          </p:contentPart>
        </mc:Choice>
        <mc:Fallback>
          <p:sp>
            <p:nvSpPr>
              <p:cNvPr id="1049863" name=""/>
              <p:cNvSpPr/>
              <p:nvPr/>
            </p:nvSpPr>
            <p:spPr>
              <a:xfrm>
                <a:off x="1086026" y="4178627"/>
                <a:ext cx="670339" cy="803567"/>
              </a:xfrm>
            </p:spPr>
          </p:sp>
        </mc:Fallback>
      </mc:AlternateContent>
      <mc:AlternateContent xmlns:mc="http://schemas.openxmlformats.org/markup-compatibility/2006">
        <mc:Choice xmlns:p14="http://schemas.microsoft.com/office/powerpoint/2010/main" Requires="p14">
          <p:contentPart p14:bwMode="auto" r:id="rId2">
            <p14:nvContentPartPr>
              <p14:cNvPr id="1049864" name=""/>
              <p14:cNvContentPartPr/>
              <p14:nvPr/>
            </p14:nvContentPartPr>
            <p14:xfrm>
              <a:off x="276107" y="4100899"/>
              <a:ext cx="20839" cy="465082"/>
            </p14:xfrm>
          </p:contentPart>
        </mc:Choice>
        <mc:Fallback>
          <p:sp>
            <p:nvSpPr>
              <p:cNvPr id="1049864" name=""/>
              <p:cNvSpPr/>
              <p:nvPr/>
            </p:nvSpPr>
            <p:spPr>
              <a:xfrm>
                <a:off x="276107" y="4100899"/>
                <a:ext cx="20839" cy="465082"/>
              </a:xfrm>
            </p:spPr>
          </p:sp>
        </mc:Fallback>
      </mc:AlternateContent>
      <mc:AlternateContent xmlns:mc="http://schemas.openxmlformats.org/markup-compatibility/2006">
        <mc:Choice xmlns:p14="http://schemas.microsoft.com/office/powerpoint/2010/main" Requires="p14">
          <p:contentPart p14:bwMode="auto" r:id="rId3">
            <p14:nvContentPartPr>
              <p14:cNvPr id="1049865" name=""/>
              <p14:cNvContentPartPr/>
              <p14:nvPr/>
            </p14:nvContentPartPr>
            <p14:xfrm>
              <a:off x="423686" y="4226007"/>
              <a:ext cx="267535" cy="241069"/>
            </p14:xfrm>
          </p:contentPart>
        </mc:Choice>
        <mc:Fallback>
          <p:sp>
            <p:nvSpPr>
              <p:cNvPr id="1049865" name=""/>
              <p:cNvSpPr/>
              <p:nvPr/>
            </p:nvSpPr>
            <p:spPr>
              <a:xfrm>
                <a:off x="423686" y="4226007"/>
                <a:ext cx="267535" cy="241069"/>
              </a:xfrm>
            </p:spPr>
          </p:sp>
        </mc:Fallback>
      </mc:AlternateContent>
      <mc:AlternateContent xmlns:mc="http://schemas.openxmlformats.org/markup-compatibility/2006">
        <mc:Choice xmlns:p14="http://schemas.microsoft.com/office/powerpoint/2010/main" Requires="p14">
          <p:contentPart p14:bwMode="auto" r:id="rId4">
            <p14:nvContentPartPr>
              <p14:cNvPr id="1049866" name=""/>
              <p14:cNvContentPartPr/>
              <p14:nvPr/>
            </p14:nvContentPartPr>
            <p14:xfrm>
              <a:off x="925132" y="5047431"/>
              <a:ext cx="1689944" cy="399109"/>
            </p14:xfrm>
          </p:contentPart>
        </mc:Choice>
        <mc:Fallback>
          <p:sp>
            <p:nvSpPr>
              <p:cNvPr id="1049866" name=""/>
              <p:cNvSpPr/>
              <p:nvPr/>
            </p:nvSpPr>
            <p:spPr>
              <a:xfrm>
                <a:off x="925132" y="5047431"/>
                <a:ext cx="1689944" cy="399109"/>
              </a:xfrm>
            </p:spPr>
          </p:sp>
        </mc:Fallback>
      </mc:AlternateContent>
      <mc:AlternateContent xmlns:mc="http://schemas.openxmlformats.org/markup-compatibility/2006">
        <mc:Choice xmlns:p14="http://schemas.microsoft.com/office/powerpoint/2010/main" Requires="p14">
          <p:contentPart p14:bwMode="auto" r:id="rId5">
            <p14:nvContentPartPr>
              <p14:cNvPr id="1049867" name=""/>
              <p14:cNvContentPartPr/>
              <p14:nvPr/>
            </p14:nvContentPartPr>
            <p14:xfrm>
              <a:off x="779806" y="4228442"/>
              <a:ext cx="179555" cy="175348"/>
            </p14:xfrm>
          </p:contentPart>
        </mc:Choice>
        <mc:Fallback>
          <p:sp>
            <p:nvSpPr>
              <p:cNvPr id="1049867" name=""/>
              <p:cNvSpPr/>
              <p:nvPr/>
            </p:nvSpPr>
            <p:spPr>
              <a:xfrm>
                <a:off x="779806" y="4228442"/>
                <a:ext cx="179555" cy="175348"/>
              </a:xfrm>
            </p:spPr>
          </p:sp>
        </mc:Fallback>
      </mc:AlternateContent>
      <mc:AlternateContent xmlns:mc="http://schemas.openxmlformats.org/markup-compatibility/2006">
        <mc:Choice xmlns:p14="http://schemas.microsoft.com/office/powerpoint/2010/main" Requires="p14">
          <p:contentPart p14:bwMode="auto" r:id="rId6">
            <p14:nvContentPartPr>
              <p14:cNvPr id="1049868" name=""/>
              <p14:cNvContentPartPr/>
              <p14:nvPr/>
            </p14:nvContentPartPr>
            <p14:xfrm>
              <a:off x="199466" y="3976545"/>
              <a:ext cx="111924" cy="710673"/>
            </p14:xfrm>
          </p:contentPart>
        </mc:Choice>
        <mc:Fallback>
          <p:sp>
            <p:nvSpPr>
              <p:cNvPr id="1049868" name=""/>
              <p:cNvSpPr/>
              <p:nvPr/>
            </p:nvSpPr>
            <p:spPr>
              <a:xfrm>
                <a:off x="199466" y="3976545"/>
                <a:ext cx="111924" cy="710673"/>
              </a:xfrm>
            </p:spPr>
          </p:sp>
        </mc:Fallback>
      </mc:AlternateContent>
      <mc:AlternateContent xmlns:mc="http://schemas.openxmlformats.org/markup-compatibility/2006">
        <mc:Choice xmlns:p14="http://schemas.microsoft.com/office/powerpoint/2010/main" Requires="p14">
          <p:contentPart p14:bwMode="auto" r:id="rId7">
            <p14:nvContentPartPr>
              <p14:cNvPr id="1049869" name=""/>
              <p14:cNvContentPartPr/>
              <p14:nvPr/>
            </p14:nvContentPartPr>
            <p14:xfrm>
              <a:off x="877326" y="4146601"/>
              <a:ext cx="260076" cy="508790"/>
            </p14:xfrm>
          </p:contentPart>
        </mc:Choice>
        <mc:Fallback>
          <p:sp>
            <p:nvSpPr>
              <p:cNvPr id="1049869" name=""/>
              <p:cNvSpPr/>
              <p:nvPr/>
            </p:nvSpPr>
            <p:spPr>
              <a:xfrm>
                <a:off x="877326" y="4146601"/>
                <a:ext cx="260076" cy="508790"/>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622">
                                            <p:txEl>
                                              <p:pRg st="0" end="0"/>
                                            </p:txEl>
                                          </p:spTgt>
                                        </p:tgtEl>
                                        <p:attrNameLst>
                                          <p:attrName>style.visibility</p:attrName>
                                        </p:attrNameLst>
                                      </p:cBhvr>
                                      <p:to>
                                        <p:strVal val="visible"/>
                                      </p:to>
                                    </p:set>
                                    <p:anim calcmode="lin" valueType="num">
                                      <p:cBhvr additive="base">
                                        <p:cTn dur="500" fill="hold" id="7"/>
                                        <p:tgtEl>
                                          <p:spTgt spid="1048622">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86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grpId="0" id="11" nodeType="clickEffect" presetClass="entr" presetID="2" presetSubtype="8">
                                  <p:stCondLst>
                                    <p:cond delay="0"/>
                                  </p:stCondLst>
                                  <p:childTnLst>
                                    <p:set>
                                      <p:cBhvr>
                                        <p:cTn dur="1" fill="hold" id="12">
                                          <p:stCondLst>
                                            <p:cond delay="0"/>
                                          </p:stCondLst>
                                        </p:cTn>
                                        <p:tgtEl>
                                          <p:spTgt spid="1048622">
                                            <p:txEl>
                                              <p:pRg st="1" end="1"/>
                                            </p:txEl>
                                          </p:spTgt>
                                        </p:tgtEl>
                                        <p:attrNameLst>
                                          <p:attrName>style.visibility</p:attrName>
                                        </p:attrNameLst>
                                      </p:cBhvr>
                                      <p:to>
                                        <p:strVal val="visible"/>
                                      </p:to>
                                    </p:set>
                                    <p:anim calcmode="lin" valueType="num">
                                      <p:cBhvr additive="base">
                                        <p:cTn dur="500" fill="hold" id="13"/>
                                        <p:tgtEl>
                                          <p:spTgt spid="1048622">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4"/>
                                        <p:tgtEl>
                                          <p:spTgt spid="10486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2" presetSubtype="8">
                                  <p:stCondLst>
                                    <p:cond delay="0"/>
                                  </p:stCondLst>
                                  <p:childTnLst>
                                    <p:set>
                                      <p:cBhvr>
                                        <p:cTn dur="1" fill="hold" id="18">
                                          <p:stCondLst>
                                            <p:cond delay="0"/>
                                          </p:stCondLst>
                                        </p:cTn>
                                        <p:tgtEl>
                                          <p:spTgt spid="1048622">
                                            <p:txEl>
                                              <p:pRg st="2" end="2"/>
                                            </p:txEl>
                                          </p:spTgt>
                                        </p:tgtEl>
                                        <p:attrNameLst>
                                          <p:attrName>style.visibility</p:attrName>
                                        </p:attrNameLst>
                                      </p:cBhvr>
                                      <p:to>
                                        <p:strVal val="visible"/>
                                      </p:to>
                                    </p:set>
                                    <p:anim calcmode="lin" valueType="num">
                                      <p:cBhvr additive="base">
                                        <p:cTn dur="500" fill="hold" id="19"/>
                                        <p:tgtEl>
                                          <p:spTgt spid="1048622">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20"/>
                                        <p:tgtEl>
                                          <p:spTgt spid="104862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fill="hold" id="21" nodeType="clickPar">
                      <p:stCondLst>
                        <p:cond delay="indefinite"/>
                      </p:stCondLst>
                      <p:childTnLst>
                        <p:par>
                          <p:cTn fill="hold" id="22" nodeType="withGroup">
                            <p:stCondLst>
                              <p:cond delay="0"/>
                            </p:stCondLst>
                            <p:childTnLst>
                              <p:par>
                                <p:cTn fill="hold" grpId="0" id="23" nodeType="clickEffect" presetClass="entr" presetID="2" presetSubtype="8">
                                  <p:stCondLst>
                                    <p:cond delay="0"/>
                                  </p:stCondLst>
                                  <p:childTnLst>
                                    <p:set>
                                      <p:cBhvr>
                                        <p:cTn dur="1" fill="hold" id="24">
                                          <p:stCondLst>
                                            <p:cond delay="0"/>
                                          </p:stCondLst>
                                        </p:cTn>
                                        <p:tgtEl>
                                          <p:spTgt spid="1048622">
                                            <p:txEl>
                                              <p:pRg st="3" end="3"/>
                                            </p:txEl>
                                          </p:spTgt>
                                        </p:tgtEl>
                                        <p:attrNameLst>
                                          <p:attrName>style.visibility</p:attrName>
                                        </p:attrNameLst>
                                      </p:cBhvr>
                                      <p:to>
                                        <p:strVal val="visible"/>
                                      </p:to>
                                    </p:set>
                                    <p:anim calcmode="lin" valueType="num">
                                      <p:cBhvr additive="base">
                                        <p:cTn dur="500" fill="hold" id="25"/>
                                        <p:tgtEl>
                                          <p:spTgt spid="1048622">
                                            <p:txEl>
                                              <p:pRg st="3" end="3"/>
                                            </p:txEl>
                                          </p:spTgt>
                                        </p:tgtEl>
                                        <p:attrNameLst>
                                          <p:attrName>ppt_x</p:attrName>
                                        </p:attrNameLst>
                                      </p:cBhvr>
                                      <p:tavLst>
                                        <p:tav tm="0">
                                          <p:val>
                                            <p:strVal val="0-#ppt_w/2"/>
                                          </p:val>
                                        </p:tav>
                                        <p:tav tm="100000">
                                          <p:val>
                                            <p:strVal val="#ppt_x"/>
                                          </p:val>
                                        </p:tav>
                                      </p:tavLst>
                                    </p:anim>
                                    <p:anim calcmode="lin" valueType="num">
                                      <p:cBhvr additive="base">
                                        <p:cTn dur="500" fill="hold" id="26"/>
                                        <p:tgtEl>
                                          <p:spTgt spid="104862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fill="hold" id="27" nodeType="clickPar">
                      <p:stCondLst>
                        <p:cond delay="indefinite"/>
                      </p:stCondLst>
                      <p:childTnLst>
                        <p:par>
                          <p:cTn fill="hold" id="28" nodeType="withGroup">
                            <p:stCondLst>
                              <p:cond delay="0"/>
                            </p:stCondLst>
                            <p:childTnLst>
                              <p:par>
                                <p:cTn fill="hold" grpId="0" id="29" nodeType="clickEffect" presetClass="entr" presetID="2" presetSubtype="8">
                                  <p:stCondLst>
                                    <p:cond delay="0"/>
                                  </p:stCondLst>
                                  <p:childTnLst>
                                    <p:set>
                                      <p:cBhvr>
                                        <p:cTn dur="1" fill="hold" id="30">
                                          <p:stCondLst>
                                            <p:cond delay="0"/>
                                          </p:stCondLst>
                                        </p:cTn>
                                        <p:tgtEl>
                                          <p:spTgt spid="1048622">
                                            <p:txEl>
                                              <p:pRg st="4" end="4"/>
                                            </p:txEl>
                                          </p:spTgt>
                                        </p:tgtEl>
                                        <p:attrNameLst>
                                          <p:attrName>style.visibility</p:attrName>
                                        </p:attrNameLst>
                                      </p:cBhvr>
                                      <p:to>
                                        <p:strVal val="visible"/>
                                      </p:to>
                                    </p:set>
                                    <p:anim calcmode="lin" valueType="num">
                                      <p:cBhvr additive="base">
                                        <p:cTn dur="500" fill="hold" id="31"/>
                                        <p:tgtEl>
                                          <p:spTgt spid="1048622">
                                            <p:txEl>
                                              <p:pRg st="4" end="4"/>
                                            </p:txEl>
                                          </p:spTgt>
                                        </p:tgtEl>
                                        <p:attrNameLst>
                                          <p:attrName>ppt_x</p:attrName>
                                        </p:attrNameLst>
                                      </p:cBhvr>
                                      <p:tavLst>
                                        <p:tav tm="0">
                                          <p:val>
                                            <p:strVal val="0-#ppt_w/2"/>
                                          </p:val>
                                        </p:tav>
                                        <p:tav tm="100000">
                                          <p:val>
                                            <p:strVal val="#ppt_x"/>
                                          </p:val>
                                        </p:tav>
                                      </p:tavLst>
                                    </p:anim>
                                    <p:anim calcmode="lin" valueType="num">
                                      <p:cBhvr additive="base">
                                        <p:cTn dur="500" fill="hold" id="32"/>
                                        <p:tgtEl>
                                          <p:spTgt spid="104862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fill="hold" id="33" nodeType="clickPar">
                      <p:stCondLst>
                        <p:cond delay="indefinite"/>
                      </p:stCondLst>
                      <p:childTnLst>
                        <p:par>
                          <p:cTn fill="hold" id="34" nodeType="withGroup">
                            <p:stCondLst>
                              <p:cond delay="0"/>
                            </p:stCondLst>
                            <p:childTnLst>
                              <p:par>
                                <p:cTn fill="hold" grpId="0" id="35" nodeType="clickEffect" presetClass="entr" presetID="2" presetSubtype="8">
                                  <p:stCondLst>
                                    <p:cond delay="0"/>
                                  </p:stCondLst>
                                  <p:childTnLst>
                                    <p:set>
                                      <p:cBhvr>
                                        <p:cTn dur="1" fill="hold" id="36">
                                          <p:stCondLst>
                                            <p:cond delay="0"/>
                                          </p:stCondLst>
                                        </p:cTn>
                                        <p:tgtEl>
                                          <p:spTgt spid="1048622">
                                            <p:txEl>
                                              <p:pRg st="5" end="5"/>
                                            </p:txEl>
                                          </p:spTgt>
                                        </p:tgtEl>
                                        <p:attrNameLst>
                                          <p:attrName>style.visibility</p:attrName>
                                        </p:attrNameLst>
                                      </p:cBhvr>
                                      <p:to>
                                        <p:strVal val="visible"/>
                                      </p:to>
                                    </p:set>
                                    <p:anim calcmode="lin" valueType="num">
                                      <p:cBhvr additive="base">
                                        <p:cTn dur="500" fill="hold" id="37"/>
                                        <p:tgtEl>
                                          <p:spTgt spid="1048622">
                                            <p:txEl>
                                              <p:pRg st="5" end="5"/>
                                            </p:txEl>
                                          </p:spTgt>
                                        </p:tgtEl>
                                        <p:attrNameLst>
                                          <p:attrName>ppt_x</p:attrName>
                                        </p:attrNameLst>
                                      </p:cBhvr>
                                      <p:tavLst>
                                        <p:tav tm="0">
                                          <p:val>
                                            <p:strVal val="0-#ppt_w/2"/>
                                          </p:val>
                                        </p:tav>
                                        <p:tav tm="100000">
                                          <p:val>
                                            <p:strVal val="#ppt_x"/>
                                          </p:val>
                                        </p:tav>
                                      </p:tavLst>
                                    </p:anim>
                                    <p:anim calcmode="lin" valueType="num">
                                      <p:cBhvr additive="base">
                                        <p:cTn dur="500" fill="hold" id="38"/>
                                        <p:tgtEl>
                                          <p:spTgt spid="104862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2" grpId="0" build="p" bldLvl="5"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9335" name="Line 2"/>
          <p:cNvSpPr>
            <a:spLocks noChangeShapeType="1"/>
          </p:cNvSpPr>
          <p:nvPr/>
        </p:nvSpPr>
        <p:spPr bwMode="auto">
          <a:xfrm>
            <a:off x="1012825" y="5784850"/>
            <a:ext cx="8096250" cy="20638"/>
          </a:xfrm>
          <a:prstGeom prst="line"/>
          <a:noFill/>
          <a:ln w="9525">
            <a:solidFill>
              <a:schemeClr val="tx1"/>
            </a:solidFill>
            <a:round/>
            <a:headEnd/>
            <a:tailEnd type="triangle" w="med" len="med"/>
          </a:ln>
        </p:spPr>
        <p:txBody>
          <a:bodyPr>
            <a:spAutoFit/>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336" name="Line 3"/>
          <p:cNvSpPr>
            <a:spLocks noChangeShapeType="1"/>
          </p:cNvSpPr>
          <p:nvPr/>
        </p:nvSpPr>
        <p:spPr bwMode="auto">
          <a:xfrm flipV="1">
            <a:off x="1031875" y="2781300"/>
            <a:ext cx="0" cy="3024188"/>
          </a:xfrm>
          <a:prstGeom prst="line"/>
          <a:noFill/>
          <a:ln w="9525">
            <a:solidFill>
              <a:schemeClr val="tx1"/>
            </a:solidFill>
            <a:round/>
            <a:headEnd/>
            <a:tailEnd type="triangle" w="med" len="med"/>
          </a:ln>
        </p:spPr>
        <p:txBody>
          <a:bodyPr>
            <a:spAutoFit/>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337" name="Text Box 4"/>
          <p:cNvSpPr txBox="1">
            <a:spLocks noChangeArrowheads="1"/>
          </p:cNvSpPr>
          <p:nvPr/>
        </p:nvSpPr>
        <p:spPr bwMode="auto">
          <a:xfrm>
            <a:off x="539750" y="2133600"/>
            <a:ext cx="390525"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S</a:t>
            </a:r>
          </a:p>
        </p:txBody>
      </p:sp>
      <p:sp>
        <p:nvSpPr>
          <p:cNvPr id="1049338" name="Text Box 5"/>
          <p:cNvSpPr txBox="1">
            <a:spLocks noChangeArrowheads="1"/>
          </p:cNvSpPr>
          <p:nvPr/>
        </p:nvSpPr>
        <p:spPr bwMode="auto">
          <a:xfrm>
            <a:off x="555625" y="5187950"/>
            <a:ext cx="547688" cy="455613"/>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339" name="Text Box 6"/>
          <p:cNvSpPr txBox="1">
            <a:spLocks noChangeArrowheads="1"/>
          </p:cNvSpPr>
          <p:nvPr/>
        </p:nvSpPr>
        <p:spPr bwMode="auto">
          <a:xfrm>
            <a:off x="555625" y="4633913"/>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340" name="Text Box 7"/>
          <p:cNvSpPr txBox="1">
            <a:spLocks noChangeArrowheads="1"/>
          </p:cNvSpPr>
          <p:nvPr/>
        </p:nvSpPr>
        <p:spPr bwMode="auto">
          <a:xfrm>
            <a:off x="555625" y="4057650"/>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31</a:t>
            </a:r>
          </a:p>
        </p:txBody>
      </p:sp>
      <p:sp>
        <p:nvSpPr>
          <p:cNvPr id="1049341" name="Text Box 8"/>
          <p:cNvSpPr txBox="1">
            <a:spLocks noChangeArrowheads="1"/>
          </p:cNvSpPr>
          <p:nvPr/>
        </p:nvSpPr>
        <p:spPr bwMode="auto">
          <a:xfrm>
            <a:off x="555625" y="3409950"/>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32</a:t>
            </a:r>
          </a:p>
        </p:txBody>
      </p:sp>
      <p:sp>
        <p:nvSpPr>
          <p:cNvPr id="1049342" name="Text Box 9"/>
          <p:cNvSpPr txBox="1">
            <a:spLocks noChangeArrowheads="1"/>
          </p:cNvSpPr>
          <p:nvPr/>
        </p:nvSpPr>
        <p:spPr bwMode="auto">
          <a:xfrm>
            <a:off x="1033463" y="5300663"/>
            <a:ext cx="357187"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343" name="Text Box 10"/>
          <p:cNvSpPr txBox="1">
            <a:spLocks noChangeArrowheads="1"/>
          </p:cNvSpPr>
          <p:nvPr/>
        </p:nvSpPr>
        <p:spPr bwMode="auto">
          <a:xfrm>
            <a:off x="1403350" y="5300663"/>
            <a:ext cx="357188"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344" name="Text Box 11"/>
          <p:cNvSpPr txBox="1">
            <a:spLocks noChangeArrowheads="1"/>
          </p:cNvSpPr>
          <p:nvPr/>
        </p:nvSpPr>
        <p:spPr bwMode="auto">
          <a:xfrm>
            <a:off x="1393825" y="3984625"/>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345" name="Text Box 12"/>
          <p:cNvSpPr txBox="1">
            <a:spLocks noChangeArrowheads="1"/>
          </p:cNvSpPr>
          <p:nvPr/>
        </p:nvSpPr>
        <p:spPr bwMode="auto">
          <a:xfrm>
            <a:off x="2128838" y="3986213"/>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346" name="Text Box 13"/>
          <p:cNvSpPr txBox="1">
            <a:spLocks noChangeArrowheads="1"/>
          </p:cNvSpPr>
          <p:nvPr/>
        </p:nvSpPr>
        <p:spPr bwMode="auto">
          <a:xfrm>
            <a:off x="1766888" y="3984625"/>
            <a:ext cx="357187"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347" name="Text Box 14"/>
          <p:cNvSpPr txBox="1">
            <a:spLocks noChangeArrowheads="1"/>
          </p:cNvSpPr>
          <p:nvPr/>
        </p:nvSpPr>
        <p:spPr bwMode="auto">
          <a:xfrm>
            <a:off x="2486025" y="3984625"/>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348" name="Text Box 15"/>
          <p:cNvSpPr txBox="1">
            <a:spLocks noChangeArrowheads="1"/>
          </p:cNvSpPr>
          <p:nvPr/>
        </p:nvSpPr>
        <p:spPr bwMode="auto">
          <a:xfrm>
            <a:off x="1763713" y="5300663"/>
            <a:ext cx="357187"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349" name="Text Box 16"/>
          <p:cNvSpPr txBox="1">
            <a:spLocks noChangeArrowheads="1"/>
          </p:cNvSpPr>
          <p:nvPr/>
        </p:nvSpPr>
        <p:spPr bwMode="auto">
          <a:xfrm>
            <a:off x="2843213" y="3984625"/>
            <a:ext cx="357187"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350" name="Text Box 17"/>
          <p:cNvSpPr txBox="1">
            <a:spLocks noChangeArrowheads="1"/>
          </p:cNvSpPr>
          <p:nvPr/>
        </p:nvSpPr>
        <p:spPr bwMode="auto">
          <a:xfrm>
            <a:off x="3206750" y="3984625"/>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351" name="Text Box 18"/>
          <p:cNvSpPr txBox="1">
            <a:spLocks noChangeArrowheads="1"/>
          </p:cNvSpPr>
          <p:nvPr/>
        </p:nvSpPr>
        <p:spPr bwMode="auto">
          <a:xfrm>
            <a:off x="2124075" y="5300663"/>
            <a:ext cx="357188"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352" name="Text Box 19"/>
          <p:cNvSpPr txBox="1">
            <a:spLocks noChangeArrowheads="1"/>
          </p:cNvSpPr>
          <p:nvPr/>
        </p:nvSpPr>
        <p:spPr bwMode="auto">
          <a:xfrm>
            <a:off x="2484438" y="5300663"/>
            <a:ext cx="357187"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353" name="Text Box 20"/>
          <p:cNvSpPr txBox="1">
            <a:spLocks noChangeArrowheads="1"/>
          </p:cNvSpPr>
          <p:nvPr/>
        </p:nvSpPr>
        <p:spPr bwMode="auto">
          <a:xfrm>
            <a:off x="2843213" y="5300663"/>
            <a:ext cx="357187" cy="481012"/>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6</a:t>
            </a:r>
          </a:p>
        </p:txBody>
      </p:sp>
      <p:sp>
        <p:nvSpPr>
          <p:cNvPr id="1049354" name="Text Box 21"/>
          <p:cNvSpPr txBox="1">
            <a:spLocks noChangeArrowheads="1"/>
          </p:cNvSpPr>
          <p:nvPr/>
        </p:nvSpPr>
        <p:spPr bwMode="auto">
          <a:xfrm>
            <a:off x="4356100" y="5324475"/>
            <a:ext cx="357188"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7</a:t>
            </a:r>
          </a:p>
        </p:txBody>
      </p:sp>
      <p:sp>
        <p:nvSpPr>
          <p:cNvPr id="1049355" name="Text Box 22"/>
          <p:cNvSpPr txBox="1">
            <a:spLocks noChangeArrowheads="1"/>
          </p:cNvSpPr>
          <p:nvPr/>
        </p:nvSpPr>
        <p:spPr bwMode="auto">
          <a:xfrm>
            <a:off x="4725988" y="5324475"/>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049356" name="Text Box 23"/>
          <p:cNvSpPr txBox="1">
            <a:spLocks noChangeArrowheads="1"/>
          </p:cNvSpPr>
          <p:nvPr/>
        </p:nvSpPr>
        <p:spPr bwMode="auto">
          <a:xfrm>
            <a:off x="4718050" y="4819650"/>
            <a:ext cx="357188"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7</a:t>
            </a:r>
          </a:p>
        </p:txBody>
      </p:sp>
      <p:sp>
        <p:nvSpPr>
          <p:cNvPr id="1049357" name="Text Box 24"/>
          <p:cNvSpPr txBox="1">
            <a:spLocks noChangeArrowheads="1"/>
          </p:cNvSpPr>
          <p:nvPr/>
        </p:nvSpPr>
        <p:spPr bwMode="auto">
          <a:xfrm>
            <a:off x="5087938" y="4819650"/>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049358" name="Text Box 25"/>
          <p:cNvSpPr txBox="1">
            <a:spLocks noChangeArrowheads="1"/>
          </p:cNvSpPr>
          <p:nvPr/>
        </p:nvSpPr>
        <p:spPr bwMode="auto">
          <a:xfrm>
            <a:off x="5078413" y="2997200"/>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7</a:t>
            </a:r>
          </a:p>
        </p:txBody>
      </p:sp>
      <p:sp>
        <p:nvSpPr>
          <p:cNvPr id="1049359" name="Text Box 26"/>
          <p:cNvSpPr txBox="1">
            <a:spLocks noChangeArrowheads="1"/>
          </p:cNvSpPr>
          <p:nvPr/>
        </p:nvSpPr>
        <p:spPr bwMode="auto">
          <a:xfrm>
            <a:off x="5448300" y="2997200"/>
            <a:ext cx="357188"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8</a:t>
            </a:r>
          </a:p>
        </p:txBody>
      </p:sp>
      <p:sp>
        <p:nvSpPr>
          <p:cNvPr id="1049360" name="Text Box 27"/>
          <p:cNvSpPr txBox="1">
            <a:spLocks noChangeArrowheads="1"/>
          </p:cNvSpPr>
          <p:nvPr/>
        </p:nvSpPr>
        <p:spPr bwMode="auto">
          <a:xfrm>
            <a:off x="5805488" y="5324475"/>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9</a:t>
            </a:r>
          </a:p>
        </p:txBody>
      </p:sp>
      <p:sp>
        <p:nvSpPr>
          <p:cNvPr id="1049361" name="Text Box 28"/>
          <p:cNvSpPr txBox="1">
            <a:spLocks noChangeArrowheads="1"/>
          </p:cNvSpPr>
          <p:nvPr/>
        </p:nvSpPr>
        <p:spPr bwMode="auto">
          <a:xfrm>
            <a:off x="6165850" y="4819650"/>
            <a:ext cx="357188"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9</a:t>
            </a:r>
          </a:p>
        </p:txBody>
      </p:sp>
      <p:sp>
        <p:nvSpPr>
          <p:cNvPr id="1049362" name="Text Box 29"/>
          <p:cNvSpPr txBox="1">
            <a:spLocks noChangeArrowheads="1"/>
          </p:cNvSpPr>
          <p:nvPr/>
        </p:nvSpPr>
        <p:spPr bwMode="auto">
          <a:xfrm>
            <a:off x="6526213" y="2997200"/>
            <a:ext cx="357187" cy="481013"/>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9</a:t>
            </a:r>
          </a:p>
        </p:txBody>
      </p:sp>
      <p:sp>
        <p:nvSpPr>
          <p:cNvPr id="1049363" name="Text Box 33"/>
          <p:cNvSpPr txBox="1">
            <a:spLocks noChangeArrowheads="1"/>
          </p:cNvSpPr>
          <p:nvPr/>
        </p:nvSpPr>
        <p:spPr bwMode="auto">
          <a:xfrm>
            <a:off x="568325" y="2852738"/>
            <a:ext cx="547688" cy="45720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1" cap="none" sz="2400" i="0" kern="1200" kumimoji="1"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364" name="Text Box 34"/>
          <p:cNvSpPr txBox="1">
            <a:spLocks noChangeArrowheads="1"/>
          </p:cNvSpPr>
          <p:nvPr/>
        </p:nvSpPr>
        <p:spPr bwMode="auto">
          <a:xfrm>
            <a:off x="1754188" y="3500438"/>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365" name="Text Box 35"/>
          <p:cNvSpPr txBox="1">
            <a:spLocks noChangeArrowheads="1"/>
          </p:cNvSpPr>
          <p:nvPr/>
        </p:nvSpPr>
        <p:spPr bwMode="auto">
          <a:xfrm>
            <a:off x="2489200" y="3502025"/>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366" name="Text Box 36"/>
          <p:cNvSpPr txBox="1">
            <a:spLocks noChangeArrowheads="1"/>
          </p:cNvSpPr>
          <p:nvPr/>
        </p:nvSpPr>
        <p:spPr bwMode="auto">
          <a:xfrm>
            <a:off x="2127250" y="3500438"/>
            <a:ext cx="357188"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367" name="Text Box 37"/>
          <p:cNvSpPr txBox="1">
            <a:spLocks noChangeArrowheads="1"/>
          </p:cNvSpPr>
          <p:nvPr/>
        </p:nvSpPr>
        <p:spPr bwMode="auto">
          <a:xfrm>
            <a:off x="2846388" y="3500438"/>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368" name="Text Box 38"/>
          <p:cNvSpPr txBox="1">
            <a:spLocks noChangeArrowheads="1"/>
          </p:cNvSpPr>
          <p:nvPr/>
        </p:nvSpPr>
        <p:spPr bwMode="auto">
          <a:xfrm>
            <a:off x="3203575" y="3500438"/>
            <a:ext cx="357188"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6</a:t>
            </a:r>
          </a:p>
        </p:txBody>
      </p:sp>
      <p:sp>
        <p:nvSpPr>
          <p:cNvPr id="1049369" name="Text Box 39"/>
          <p:cNvSpPr txBox="1">
            <a:spLocks noChangeArrowheads="1"/>
          </p:cNvSpPr>
          <p:nvPr/>
        </p:nvSpPr>
        <p:spPr bwMode="auto">
          <a:xfrm>
            <a:off x="3567113" y="3500438"/>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6</a:t>
            </a:r>
          </a:p>
        </p:txBody>
      </p:sp>
      <p:sp>
        <p:nvSpPr>
          <p:cNvPr id="1049370" name="Text Box 40"/>
          <p:cNvSpPr txBox="1">
            <a:spLocks noChangeArrowheads="1"/>
          </p:cNvSpPr>
          <p:nvPr/>
        </p:nvSpPr>
        <p:spPr bwMode="auto">
          <a:xfrm>
            <a:off x="2114550" y="2997200"/>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049371" name="Text Box 41"/>
          <p:cNvSpPr txBox="1">
            <a:spLocks noChangeArrowheads="1"/>
          </p:cNvSpPr>
          <p:nvPr/>
        </p:nvSpPr>
        <p:spPr bwMode="auto">
          <a:xfrm>
            <a:off x="2849563" y="2998788"/>
            <a:ext cx="357187" cy="503237"/>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3</a:t>
            </a:r>
          </a:p>
        </p:txBody>
      </p:sp>
      <p:sp>
        <p:nvSpPr>
          <p:cNvPr id="1049372" name="Text Box 42"/>
          <p:cNvSpPr txBox="1">
            <a:spLocks noChangeArrowheads="1"/>
          </p:cNvSpPr>
          <p:nvPr/>
        </p:nvSpPr>
        <p:spPr bwMode="auto">
          <a:xfrm>
            <a:off x="2487613" y="2997200"/>
            <a:ext cx="357187"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2</a:t>
            </a:r>
          </a:p>
        </p:txBody>
      </p:sp>
      <p:sp>
        <p:nvSpPr>
          <p:cNvPr id="1049373" name="Text Box 43"/>
          <p:cNvSpPr txBox="1">
            <a:spLocks noChangeArrowheads="1"/>
          </p:cNvSpPr>
          <p:nvPr/>
        </p:nvSpPr>
        <p:spPr bwMode="auto">
          <a:xfrm>
            <a:off x="3206750" y="2997200"/>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4</a:t>
            </a:r>
          </a:p>
        </p:txBody>
      </p:sp>
      <p:sp>
        <p:nvSpPr>
          <p:cNvPr id="1049374" name="Text Box 44"/>
          <p:cNvSpPr txBox="1">
            <a:spLocks noChangeArrowheads="1"/>
          </p:cNvSpPr>
          <p:nvPr/>
        </p:nvSpPr>
        <p:spPr bwMode="auto">
          <a:xfrm>
            <a:off x="3563938" y="2997200"/>
            <a:ext cx="357187"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5</a:t>
            </a:r>
          </a:p>
        </p:txBody>
      </p:sp>
      <p:sp>
        <p:nvSpPr>
          <p:cNvPr id="1049375" name="Text Box 45"/>
          <p:cNvSpPr txBox="1">
            <a:spLocks noChangeArrowheads="1"/>
          </p:cNvSpPr>
          <p:nvPr/>
        </p:nvSpPr>
        <p:spPr bwMode="auto">
          <a:xfrm>
            <a:off x="3927475" y="2997200"/>
            <a:ext cx="357188" cy="503238"/>
          </a:xfrm>
          <a:prstGeom prst="rect"/>
          <a:noFill/>
          <a:ln w="9525">
            <a:solidFill>
              <a:schemeClr val="tx1"/>
            </a:solidFill>
            <a:miter lim="800000"/>
            <a:headEnd/>
            <a:tailEnd/>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mn-cs"/>
              </a:rPr>
              <a:t>6</a:t>
            </a:r>
          </a:p>
        </p:txBody>
      </p:sp>
      <p:sp>
        <p:nvSpPr>
          <p:cNvPr id="1049376" name="Line 46"/>
          <p:cNvSpPr>
            <a:spLocks noChangeShapeType="1"/>
          </p:cNvSpPr>
          <p:nvPr/>
        </p:nvSpPr>
        <p:spPr bwMode="auto">
          <a:xfrm>
            <a:off x="6877050" y="3500438"/>
            <a:ext cx="0" cy="2305050"/>
          </a:xfrm>
          <a:prstGeom prst="line"/>
          <a:noFill/>
          <a:ln w="9525">
            <a:solidFill>
              <a:schemeClr val="tx1"/>
            </a:solidFill>
            <a:prstDash val="dash"/>
            <a:round/>
            <a:headEnd/>
            <a:tailEnd/>
          </a:ln>
        </p:spPr>
        <p:txBody>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
        <p:nvSpPr>
          <p:cNvPr id="1049377" name="Text Box 47"/>
          <p:cNvSpPr txBox="1">
            <a:spLocks noChangeArrowheads="1"/>
          </p:cNvSpPr>
          <p:nvPr/>
        </p:nvSpPr>
        <p:spPr bwMode="auto">
          <a:xfrm>
            <a:off x="6659563" y="5870575"/>
            <a:ext cx="719137" cy="624840"/>
          </a:xfrm>
          <a:prstGeom prst="rect"/>
          <a:noFill/>
          <a:ln>
            <a:noFill/>
          </a:ln>
        </p:spPr>
        <p:txBody>
          <a:bodyP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50000"/>
              </a:spcBef>
              <a:spcAft>
                <a:spcPct val="0"/>
              </a:spcAft>
              <a:buClrTx/>
              <a:buSzTx/>
              <a:buFontTx/>
              <a:buNone/>
            </a:pPr>
            <a:r>
              <a:rPr altLang="zh-CN" baseline="0" b="0" cap="none" sz="1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16△t </a:t>
            </a:r>
          </a:p>
        </p:txBody>
      </p:sp>
      <p:sp>
        <p:nvSpPr>
          <p:cNvPr id="1049378" name="Rectangle 48"/>
          <p:cNvSpPr>
            <a:spLocks noChangeArrowheads="1"/>
          </p:cNvSpPr>
          <p:nvPr/>
        </p:nvSpPr>
        <p:spPr bwMode="auto">
          <a:xfrm>
            <a:off x="179388" y="260350"/>
            <a:ext cx="8208962" cy="1006475"/>
          </a:xfrm>
          <a:prstGeom prst="rect"/>
          <a:noFill/>
          <a:ln>
            <a:noFill/>
          </a:ln>
        </p:spPr>
        <p:txBody>
          <a:bodyPr anchor="ctr">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由上图可见，完成全部运算最少需要</a:t>
            </a:r>
            <a:r>
              <a:rPr altLang="zh-CN" baseline="0" b="0" cap="none" sz="20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16△t</a:t>
            </a: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的时间即可。</a:t>
            </a:r>
          </a:p>
          <a:p>
            <a:pPr algn="l" defTabSz="914400" eaLnBrk="1" fontAlgn="base" hangingPunct="1" indent="0" latinLnBrk="0" lvl="0" marL="0" marR="0" rtl="0">
              <a:lnSpc>
                <a:spcPct val="100000"/>
              </a:lnSpc>
              <a:spcBef>
                <a:spcPct val="0"/>
              </a:spcBef>
              <a:spcAft>
                <a:spcPct val="0"/>
              </a:spcAft>
              <a:buClrTx/>
              <a:buSzTx/>
              <a:buFontTx/>
              <a:buNone/>
            </a:pP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现在若子过程</a:t>
            </a:r>
            <a:r>
              <a:rPr altLang="zh-CN" baseline="0" b="0" cap="none" sz="20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3</a:t>
            </a: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不能再细分了，只能用</a:t>
            </a:r>
            <a:r>
              <a:rPr altLang="zh-CN" baseline="0" b="0" cap="none" sz="20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2</a:t>
            </a: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个子过程</a:t>
            </a:r>
            <a:r>
              <a:rPr altLang="zh-CN" baseline="0" b="0" cap="none" sz="20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3</a:t>
            </a:r>
            <a:r>
              <a:rPr altLang="en-US" baseline="0" b="0" cap="none" sz="20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通过并联来改进，则其时空图如下图所示。 </a:t>
            </a:r>
          </a:p>
        </p:txBody>
      </p:sp>
      <p:sp>
        <p:nvSpPr>
          <p:cNvPr id="1049379" name="Rectangle 50"/>
          <p:cNvSpPr>
            <a:spLocks noChangeArrowheads="1"/>
          </p:cNvSpPr>
          <p:nvPr/>
        </p:nvSpPr>
        <p:spPr bwMode="auto">
          <a:xfrm>
            <a:off x="2454275" y="836613"/>
            <a:ext cx="3486150" cy="396875"/>
          </a:xfrm>
          <a:prstGeom prst="rect"/>
          <a:noFill/>
          <a:ln>
            <a:noFill/>
          </a:ln>
        </p:spPr>
        <p:txBody>
          <a:bodyPr anchor="ctr" wrap="none">
            <a:spAutoFit/>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r>
              <a:rPr altLang="en-US" baseline="0" b="0" cap="none" sz="2000" i="0" kern="1200" kumimoji="0" lang="zh-CN" noProof="0" normalizeH="0" spc="0" strike="noStrike" u="none" smtClean="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完成全部运算时的流水线效率</a:t>
            </a:r>
            <a:endParaRPr altLang="en-US" baseline="0" b="0" cap="none" sz="2000" i="0" kern="1200" kumimoji="0" lang="zh-CN" noProof="0" normalizeH="0" spc="0" strike="noStrike" u="none" smtClean="0">
              <a:ln>
                <a:noFill/>
              </a:ln>
              <a:solidFill>
                <a:srgbClr val="FFFFFF"/>
              </a:solidFill>
              <a:effectLst/>
              <a:uLnTx/>
              <a:uFillTx/>
              <a:latin typeface="Arial" panose="020B0604020202020204" pitchFamily="34" charset="0"/>
              <a:ea typeface="宋体" panose="02010600030101010101" pitchFamily="2" charset="-122"/>
              <a:cs typeface="+mn-cs"/>
            </a:endParaRPr>
          </a:p>
        </p:txBody>
      </p:sp>
      <p:graphicFrame>
        <p:nvGraphicFramePr>
          <p:cNvPr id="4194318" name="Object 0"/>
          <p:cNvGraphicFramePr>
            <a:graphicFrameLocks noChangeAspect="1"/>
          </p:cNvGraphicFramePr>
          <p:nvPr/>
        </p:nvGraphicFramePr>
        <p:xfrm>
          <a:off x="395288" y="1341438"/>
          <a:ext cx="2952750" cy="869950"/>
        </p:xfrm>
        <a:graphic>
          <a:graphicData uri="http://schemas.openxmlformats.org/presentationml/2006/ole">
            <mc:AlternateContent xmlns:mc="http://schemas.openxmlformats.org/markup-compatibility/2006">
              <mc:Choice xmlns:v="urn:schemas-microsoft-com:vml" Requires="v">
                <p:oleObj name="公式" r:id="rId1" spid="_x0000_s6148" imgH="393529" imgW="1320227" progId="Equation.3">
                  <p:embed/>
                </p:oleObj>
              </mc:Choice>
              <mc:Fallback>
                <p:oleObj name="公式" r:id="rId1" imgH="393529" imgW="1320227" progId="Equation.3">
                  <p:embed/>
                  <p:pic>
                    <p:nvPicPr>
                      <p:cNvPr id="2097176" name="Object 0"/>
                      <p:cNvPicPr>
                        <a:picLocks noChangeAspect="1" noChangeArrowheads="1"/>
                      </p:cNvPicPr>
                      <p:nvPr/>
                    </p:nvPicPr>
                    <p:blipFill>
                      <a:blip xmlns:r="http://schemas.openxmlformats.org/officeDocument/2006/relationships" r:embed="rId2"/>
                      <a:srcRect/>
                      <a:stretch>
                        <a:fillRect/>
                      </a:stretch>
                    </p:blipFill>
                    <p:spPr bwMode="auto">
                      <a:xfrm>
                        <a:off x="395288" y="1341438"/>
                        <a:ext cx="2952750" cy="869950"/>
                      </a:xfrm>
                      <a:prstGeom prst="rect"/>
                      <a:noFill/>
                    </p:spPr>
                  </p:pic>
                </p:oleObj>
              </mc:Fallback>
            </mc:AlternateContent>
          </a:graphicData>
        </a:graphic>
      </p:graphicFrame>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9383" name="Rectangle 3"/>
          <p:cNvSpPr>
            <a:spLocks noChangeArrowheads="1"/>
          </p:cNvSpPr>
          <p:nvPr/>
        </p:nvSpPr>
        <p:spPr bwMode="auto">
          <a:xfrm>
            <a:off x="323850" y="620713"/>
            <a:ext cx="8569325" cy="5329237"/>
          </a:xfrm>
          <a:prstGeom prst="rect"/>
          <a:noFill/>
          <a:ln>
            <a:noFill/>
          </a:ln>
        </p:spPr>
        <p:txBody>
          <a:bodyP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r>
              <a:rPr altLang="zh-CN" baseline="0" b="1" cap="none" dirty="0" sz="2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4</a:t>
            </a:r>
            <a:r>
              <a:rPr altLang="en-US" baseline="0" b="1" cap="none" dirty="0" sz="2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、超级标量机和超级流水线机都能开发指令级的并行性，现假定这两种机器的流水线都为</a:t>
            </a:r>
            <a:r>
              <a:rPr altLang="zh-CN" baseline="0" b="1" cap="none" dirty="0" sz="2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4</a:t>
            </a:r>
            <a:r>
              <a:rPr altLang="en-US" baseline="0" b="1" cap="none" dirty="0" sz="2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段，每段均需</a:t>
            </a:r>
            <a:r>
              <a:rPr altLang="zh-CN" baseline="0" b="1" cap="none" dirty="0" sz="2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a:t>
            </a:r>
            <a:r>
              <a:rPr altLang="en-US" baseline="0" b="1" cap="none" dirty="0" sz="2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个时钟周期。若在超级标量机中，每个时钟周期可同时启动</a:t>
            </a:r>
            <a:r>
              <a:rPr altLang="zh-CN" baseline="0" b="1" cap="none" dirty="0" sz="2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3</a:t>
            </a:r>
            <a:r>
              <a:rPr altLang="en-US" baseline="0" b="1" cap="none" dirty="0" sz="2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条指令，而超级流水线机中则是每隔</a:t>
            </a:r>
            <a:r>
              <a:rPr altLang="zh-CN" baseline="0" b="1" cap="none" dirty="0" sz="2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1/3</a:t>
            </a:r>
            <a:r>
              <a:rPr altLang="en-US" baseline="0" b="1" cap="none" dirty="0" sz="2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时钟周期启动一条指令。现若要执行</a:t>
            </a:r>
            <a:r>
              <a:rPr altLang="zh-CN" baseline="0" b="1" cap="none" dirty="0" sz="2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6</a:t>
            </a:r>
            <a:r>
              <a:rPr altLang="en-US" baseline="0" b="1" cap="none" dirty="0" sz="2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条指令的代码序列，问在两种机器上各需用多少个时钟周期方可执行完毕？</a:t>
            </a:r>
          </a:p>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dirty="0" sz="2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a:p>
            <a:pPr algn="l" defTabSz="914400" eaLnBrk="1" fontAlgn="base" hangingPunct="1" indent="0" latinLnBrk="0" lvl="0" marL="0" marR="0" rtl="0">
              <a:lnSpc>
                <a:spcPct val="100000"/>
              </a:lnSpc>
              <a:spcBef>
                <a:spcPct val="0"/>
              </a:spcBef>
              <a:spcAft>
                <a:spcPct val="0"/>
              </a:spcAft>
              <a:buClrTx/>
              <a:buSzTx/>
              <a:buFontTx/>
              <a:buNone/>
            </a:pPr>
            <a:r>
              <a:rPr altLang="en-US" baseline="0" b="0" cap="none" dirty="0" sz="2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解：超级标量机需</a:t>
            </a:r>
            <a:r>
              <a:rPr altLang="zh-CN" baseline="0" b="0" cap="none" dirty="0" sz="2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5</a:t>
            </a:r>
            <a:r>
              <a:rPr altLang="en-US" baseline="0" b="0" cap="none" dirty="0" sz="2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个时钟周期，超级流水线机需</a:t>
            </a:r>
            <a:r>
              <a:rPr altLang="zh-CN" baseline="0" b="0" cap="none" dirty="0" sz="2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5.67</a:t>
            </a:r>
            <a:r>
              <a:rPr altLang="en-US" baseline="0" b="0" cap="none" dirty="0" sz="2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个时钟周期。 </a:t>
            </a:r>
            <a:endParaRPr altLang="zh-CN" baseline="0" b="0" cap="none" dirty="0" sz="2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a:p>
            <a:pPr algn="l" defTabSz="914400" eaLnBrk="1" fontAlgn="base" hangingPunct="1" indent="0" latinLnBrk="0" lvl="0" marL="0" marR="0" rtl="0">
              <a:lnSpc>
                <a:spcPct val="100000"/>
              </a:lnSpc>
              <a:spcBef>
                <a:spcPct val="0"/>
              </a:spcBef>
              <a:spcAft>
                <a:spcPct val="0"/>
              </a:spcAft>
              <a:buClrTx/>
              <a:buSzTx/>
              <a:buFontTx/>
              <a:buNone/>
            </a:pPr>
            <a:endParaRPr altLang="zh-CN" baseline="0" b="0" cap="none" dirty="0" sz="28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a:p>
            <a:pPr algn="l" defTabSz="914400" eaLnBrk="1" fontAlgn="base" hangingPunct="1" indent="0" latinLnBrk="0" lvl="0" marL="0" marR="0" rtl="0">
              <a:lnSpc>
                <a:spcPct val="100000"/>
              </a:lnSpc>
              <a:spcBef>
                <a:spcPct val="0"/>
              </a:spcBef>
              <a:spcAft>
                <a:spcPct val="0"/>
              </a:spcAft>
              <a:buClrTx/>
              <a:buSzTx/>
              <a:buFontTx/>
              <a:buNone/>
            </a:pPr>
            <a:r>
              <a:rPr altLang="en-US" b="1" dirty="0" sz="2400" i="1" lang="zh-CN" smtClean="0">
                <a:solidFill>
                  <a:srgbClr val="FFFFFF"/>
                </a:solidFill>
              </a:rPr>
              <a:t>超标量</a:t>
            </a:r>
            <a:r>
              <a:rPr altLang="en-US" b="1" dirty="0" sz="2400" i="1" lang="zh-CN" smtClean="0">
                <a:solidFill>
                  <a:srgbClr val="FFFFFF"/>
                </a:solidFill>
                <a:sym typeface="Wingdings" panose="05000000000000000000" pitchFamily="2" charset="2"/>
              </a:rPr>
              <a:t>：（（</a:t>
            </a:r>
            <a:r>
              <a:rPr altLang="en-US" b="1" dirty="0" sz="2400" i="1" lang="zh-CN" smtClean="0">
                <a:solidFill>
                  <a:srgbClr val="FFFFFF"/>
                </a:solidFill>
              </a:rPr>
              <a:t>指令数</a:t>
            </a:r>
            <a:r>
              <a:rPr altLang="zh-CN" b="1" dirty="0" sz="2400" i="1" lang="en-US" smtClean="0">
                <a:solidFill>
                  <a:srgbClr val="FFFFFF"/>
                </a:solidFill>
              </a:rPr>
              <a:t>/</a:t>
            </a:r>
            <a:r>
              <a:rPr altLang="en-US" b="1" dirty="0" sz="2400" i="1" lang="zh-CN" smtClean="0">
                <a:solidFill>
                  <a:srgbClr val="FFFFFF"/>
                </a:solidFill>
              </a:rPr>
              <a:t>每周期可启动条数）</a:t>
            </a:r>
            <a:r>
              <a:rPr altLang="zh-CN" b="1" dirty="0" sz="2400" i="1" lang="en-US" smtClean="0">
                <a:solidFill>
                  <a:srgbClr val="FFFFFF"/>
                </a:solidFill>
              </a:rPr>
              <a:t>-1</a:t>
            </a:r>
            <a:r>
              <a:rPr altLang="en-US" b="1" dirty="0" sz="2400" i="1" lang="zh-CN" smtClean="0">
                <a:solidFill>
                  <a:srgbClr val="FFFFFF"/>
                </a:solidFill>
              </a:rPr>
              <a:t>）</a:t>
            </a:r>
            <a:r>
              <a:rPr altLang="zh-CN" b="1" dirty="0" sz="2400" i="1" lang="en-US" smtClean="0">
                <a:solidFill>
                  <a:srgbClr val="FFFFFF"/>
                </a:solidFill>
              </a:rPr>
              <a:t>+</a:t>
            </a:r>
            <a:r>
              <a:rPr altLang="en-US" b="1" dirty="0" sz="2400" i="1" lang="zh-CN" smtClean="0">
                <a:solidFill>
                  <a:srgbClr val="FFFFFF"/>
                </a:solidFill>
              </a:rPr>
              <a:t>段数</a:t>
            </a:r>
            <a:endParaRPr altLang="zh-CN" b="1" dirty="0" sz="2400" i="1" lang="en-US" smtClean="0">
              <a:solidFill>
                <a:srgbClr val="FFFFFF"/>
              </a:solidFill>
            </a:endParaRPr>
          </a:p>
          <a:p>
            <a:pPr eaLnBrk="1" fontAlgn="base" hangingPunct="1">
              <a:spcBef>
                <a:spcPct val="0"/>
              </a:spcBef>
              <a:spcAft>
                <a:spcPct val="0"/>
              </a:spcAft>
            </a:pPr>
            <a:r>
              <a:rPr altLang="en-US" b="1" dirty="0" sz="2400" i="1" lang="zh-CN" smtClean="0">
                <a:solidFill>
                  <a:srgbClr val="FFFFFF"/>
                </a:solidFill>
              </a:rPr>
              <a:t>超流水：</a:t>
            </a:r>
            <a:r>
              <a:rPr altLang="en-US" b="1" dirty="0" sz="2400" i="1" lang="zh-CN">
                <a:solidFill>
                  <a:srgbClr val="FFFFFF"/>
                </a:solidFill>
                <a:sym typeface="Wingdings" panose="05000000000000000000" pitchFamily="2" charset="2"/>
              </a:rPr>
              <a:t>（（</a:t>
            </a:r>
            <a:r>
              <a:rPr altLang="en-US" b="1" dirty="0" sz="2400" i="1" lang="zh-CN">
                <a:solidFill>
                  <a:srgbClr val="FFFFFF"/>
                </a:solidFill>
              </a:rPr>
              <a:t>指令数</a:t>
            </a:r>
            <a:r>
              <a:rPr altLang="zh-CN" b="1" dirty="0" sz="2400" i="1" lang="en-US">
                <a:solidFill>
                  <a:srgbClr val="FFFFFF"/>
                </a:solidFill>
              </a:rPr>
              <a:t>/</a:t>
            </a:r>
            <a:r>
              <a:rPr altLang="en-US" b="1" dirty="0" sz="2400" i="1" lang="zh-CN">
                <a:solidFill>
                  <a:srgbClr val="FFFFFF"/>
                </a:solidFill>
              </a:rPr>
              <a:t>每周期可启动条数）</a:t>
            </a:r>
            <a:r>
              <a:rPr altLang="zh-CN" b="1" dirty="0" sz="2400" i="1" lang="en-US">
                <a:solidFill>
                  <a:srgbClr val="FFFFFF"/>
                </a:solidFill>
              </a:rPr>
              <a:t>-1</a:t>
            </a:r>
            <a:r>
              <a:rPr altLang="en-US" b="1" dirty="0" sz="2400" i="1" lang="zh-CN">
                <a:solidFill>
                  <a:srgbClr val="FFFFFF"/>
                </a:solidFill>
              </a:rPr>
              <a:t>）</a:t>
            </a:r>
            <a:r>
              <a:rPr altLang="zh-CN" b="1" dirty="0" sz="2400" i="1" lang="en-US">
                <a:solidFill>
                  <a:srgbClr val="FFFFFF"/>
                </a:solidFill>
              </a:rPr>
              <a:t>+</a:t>
            </a:r>
            <a:r>
              <a:rPr altLang="en-US" b="1" dirty="0" sz="2400" i="1" lang="zh-CN">
                <a:solidFill>
                  <a:srgbClr val="FFFFFF"/>
                </a:solidFill>
              </a:rPr>
              <a:t>段</a:t>
            </a:r>
            <a:r>
              <a:rPr altLang="en-US" b="1" dirty="0" sz="2400" i="1" lang="zh-CN" smtClean="0">
                <a:solidFill>
                  <a:srgbClr val="FFFFFF"/>
                </a:solidFill>
              </a:rPr>
              <a:t>数</a:t>
            </a:r>
            <a:r>
              <a:rPr altLang="zh-CN" b="1" dirty="0" sz="2400" i="1" lang="en-US" smtClean="0">
                <a:solidFill>
                  <a:srgbClr val="FFFFFF"/>
                </a:solidFill>
              </a:rPr>
              <a:t>+2/3</a:t>
            </a:r>
            <a:endParaRPr altLang="zh-CN" b="1" dirty="0" sz="2400" i="1" lang="en-US">
              <a:solidFill>
                <a:srgbClr val="FFFFFF"/>
              </a:solidFill>
            </a:endParaRPr>
          </a:p>
          <a:p>
            <a:pPr algn="l" defTabSz="914400" eaLnBrk="1" fontAlgn="base" hangingPunct="1" indent="0" latinLnBrk="0" lvl="0" marL="0" marR="0" rtl="0">
              <a:lnSpc>
                <a:spcPct val="100000"/>
              </a:lnSpc>
              <a:spcBef>
                <a:spcPct val="0"/>
              </a:spcBef>
              <a:spcAft>
                <a:spcPct val="0"/>
              </a:spcAft>
              <a:buClrTx/>
              <a:buSzTx/>
              <a:buFontTx/>
              <a:buNone/>
            </a:pPr>
            <a:endParaRPr altLang="zh-CN" dirty="0" sz="2800" lang="en-US" smtClean="0">
              <a:solidFill>
                <a:srgbClr val="FFFFFF"/>
              </a:solidFill>
            </a:endParaRPr>
          </a:p>
          <a:p>
            <a:pPr algn="l" defTabSz="914400" eaLnBrk="1" fontAlgn="base" hangingPunct="1" indent="0" latinLnBrk="0" lvl="0" marL="0" marR="0" rtl="0">
              <a:lnSpc>
                <a:spcPct val="100000"/>
              </a:lnSpc>
              <a:spcBef>
                <a:spcPct val="0"/>
              </a:spcBef>
              <a:spcAft>
                <a:spcPct val="0"/>
              </a:spcAft>
              <a:buClrTx/>
              <a:buSzTx/>
              <a:buFontTx/>
              <a:buNone/>
            </a:pPr>
            <a:endParaRPr altLang="en-US" baseline="0" b="0" cap="none" dirty="0" sz="28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9387" name="Rectangle 2"/>
          <p:cNvSpPr>
            <a:spLocks noChangeArrowheads="1"/>
          </p:cNvSpPr>
          <p:nvPr/>
        </p:nvSpPr>
        <p:spPr bwMode="auto">
          <a:xfrm>
            <a:off x="381000" y="1382713"/>
            <a:ext cx="8077200" cy="4941887"/>
          </a:xfrm>
          <a:prstGeom prst="rect"/>
          <a:noFill/>
          <a:ln w="9525">
            <a:noFill/>
            <a:miter lim="800000"/>
            <a:headEnd/>
            <a:tailEnd/>
          </a:ln>
        </p:spPr>
        <p:txBody>
          <a:bodyPr/>
          <a:p>
            <a:r>
              <a:rPr altLang="zh-CN" b="1" dirty="0" sz="2000" lang="en-US" smtClean="0">
                <a:latin typeface="华文中宋" pitchFamily="2" charset="-122"/>
                <a:ea typeface="华文中宋" pitchFamily="2" charset="-122"/>
              </a:rPr>
              <a:t>5</a:t>
            </a:r>
            <a:r>
              <a:rPr altLang="en-US" b="1" dirty="0" sz="2000" lang="zh-CN">
                <a:latin typeface="华文中宋" pitchFamily="2" charset="-122"/>
                <a:ea typeface="华文中宋" pitchFamily="2" charset="-122"/>
              </a:rPr>
              <a:t>．  在</a:t>
            </a:r>
            <a:r>
              <a:rPr altLang="zh-CN" b="1" dirty="0" sz="2000" lang="en-US">
                <a:latin typeface="华文中宋" pitchFamily="2" charset="-122"/>
                <a:ea typeface="华文中宋" pitchFamily="2" charset="-122"/>
              </a:rPr>
              <a:t>CRAY-1</a:t>
            </a:r>
            <a:r>
              <a:rPr altLang="en-US" b="1" dirty="0" sz="2000" lang="zh-CN">
                <a:latin typeface="华文中宋" pitchFamily="2" charset="-122"/>
                <a:ea typeface="华文中宋" pitchFamily="2" charset="-122"/>
              </a:rPr>
              <a:t>机上，</a:t>
            </a:r>
            <a:r>
              <a:rPr altLang="zh-CN" b="1" dirty="0" sz="2000" lang="en-US">
                <a:latin typeface="华文中宋" pitchFamily="2" charset="-122"/>
                <a:ea typeface="华文中宋" pitchFamily="2" charset="-122"/>
              </a:rPr>
              <a:t>V</a:t>
            </a:r>
            <a:r>
              <a:rPr altLang="en-US" b="1" dirty="0" sz="2000" lang="zh-CN">
                <a:latin typeface="华文中宋" pitchFamily="2" charset="-122"/>
                <a:ea typeface="华文中宋" pitchFamily="2" charset="-122"/>
              </a:rPr>
              <a:t>是向量寄存器，设向量长度均为</a:t>
            </a:r>
            <a:r>
              <a:rPr altLang="zh-CN" b="1" dirty="0" sz="2000" lang="en-US">
                <a:latin typeface="华文中宋" pitchFamily="2" charset="-122"/>
                <a:ea typeface="华文中宋" pitchFamily="2" charset="-122"/>
              </a:rPr>
              <a:t>32</a:t>
            </a:r>
            <a:r>
              <a:rPr altLang="en-US" b="1" dirty="0" sz="2000" lang="zh-CN">
                <a:latin typeface="华文中宋" pitchFamily="2" charset="-122"/>
                <a:ea typeface="华文中宋" pitchFamily="2" charset="-122"/>
              </a:rPr>
              <a:t>。</a:t>
            </a:r>
            <a:r>
              <a:rPr altLang="zh-CN" b="1" dirty="0" sz="2000" lang="en-US">
                <a:latin typeface="华文中宋" pitchFamily="2" charset="-122"/>
                <a:ea typeface="华文中宋" pitchFamily="2" charset="-122"/>
              </a:rPr>
              <a:t>S</a:t>
            </a:r>
            <a:r>
              <a:rPr altLang="en-US" b="1" dirty="0" sz="2000" lang="zh-CN">
                <a:latin typeface="华文中宋" pitchFamily="2" charset="-122"/>
                <a:ea typeface="华文中宋" pitchFamily="2" charset="-122"/>
              </a:rPr>
              <a:t>是标量寄存器，所用浮点功能执行部件的执行时间分别为：加法需</a:t>
            </a:r>
            <a:r>
              <a:rPr altLang="zh-CN" b="1" dirty="0" sz="2000" lang="en-US">
                <a:latin typeface="华文中宋" pitchFamily="2" charset="-122"/>
                <a:ea typeface="华文中宋" pitchFamily="2" charset="-122"/>
              </a:rPr>
              <a:t>6</a:t>
            </a:r>
            <a:r>
              <a:rPr altLang="en-US" b="1" dirty="0" sz="2000" lang="zh-CN">
                <a:latin typeface="华文中宋" pitchFamily="2" charset="-122"/>
                <a:ea typeface="华文中宋" pitchFamily="2" charset="-122"/>
              </a:rPr>
              <a:t>拍，相乘需</a:t>
            </a:r>
            <a:r>
              <a:rPr altLang="zh-CN" b="1" dirty="0" sz="2000" lang="en-US">
                <a:latin typeface="华文中宋" pitchFamily="2" charset="-122"/>
                <a:ea typeface="华文中宋" pitchFamily="2" charset="-122"/>
              </a:rPr>
              <a:t>7</a:t>
            </a:r>
            <a:r>
              <a:rPr altLang="en-US" b="1" dirty="0" sz="2000" lang="zh-CN">
                <a:latin typeface="华文中宋" pitchFamily="2" charset="-122"/>
                <a:ea typeface="华文中宋" pitchFamily="2" charset="-122"/>
              </a:rPr>
              <a:t>拍，从存储器读存数需</a:t>
            </a:r>
            <a:r>
              <a:rPr altLang="zh-CN" b="1" dirty="0" sz="2000" lang="en-US">
                <a:latin typeface="华文中宋" pitchFamily="2" charset="-122"/>
                <a:ea typeface="华文中宋" pitchFamily="2" charset="-122"/>
              </a:rPr>
              <a:t>6</a:t>
            </a:r>
            <a:r>
              <a:rPr altLang="en-US" b="1" dirty="0" sz="2000" lang="zh-CN">
                <a:latin typeface="华文中宋" pitchFamily="2" charset="-122"/>
                <a:ea typeface="华文中宋" pitchFamily="2" charset="-122"/>
              </a:rPr>
              <a:t>拍，求倒数近似值及除法需</a:t>
            </a:r>
            <a:r>
              <a:rPr altLang="zh-CN" b="1" dirty="0" sz="2000" lang="en-US">
                <a:latin typeface="华文中宋" pitchFamily="2" charset="-122"/>
                <a:ea typeface="华文中宋" pitchFamily="2" charset="-122"/>
              </a:rPr>
              <a:t>14</a:t>
            </a:r>
            <a:r>
              <a:rPr altLang="en-US" b="1" dirty="0" sz="2000" lang="zh-CN">
                <a:latin typeface="华文中宋" pitchFamily="2" charset="-122"/>
                <a:ea typeface="华文中宋" pitchFamily="2" charset="-122"/>
              </a:rPr>
              <a:t>拍，写入寄存器及启动功能部件（包括存储器）各需</a:t>
            </a:r>
            <a:r>
              <a:rPr altLang="zh-CN" b="1" dirty="0" sz="2000" lang="en-US">
                <a:latin typeface="华文中宋" pitchFamily="2" charset="-122"/>
                <a:ea typeface="华文中宋" pitchFamily="2" charset="-122"/>
              </a:rPr>
              <a:t>1</a:t>
            </a:r>
            <a:r>
              <a:rPr altLang="en-US" b="1" dirty="0" sz="2000" lang="zh-CN">
                <a:latin typeface="华文中宋" pitchFamily="2" charset="-122"/>
                <a:ea typeface="华文中宋" pitchFamily="2" charset="-122"/>
              </a:rPr>
              <a:t>拍。问下列各指令组中的哪些指令可以链接？哪些指令不可链接？哪些指令可以并行执行？试说明其原因并分别计算出各指令组全部完成所需的拍数。</a:t>
            </a:r>
          </a:p>
          <a:p>
            <a:endParaRPr altLang="zh-CN" dirty="0" sz="2000" lang="en-US">
              <a:latin typeface="华文中宋" pitchFamily="2" charset="-122"/>
              <a:ea typeface="华文中宋" pitchFamily="2" charset="-122"/>
            </a:endParaRPr>
          </a:p>
        </p:txBody>
      </p:sp>
      <p:sp>
        <p:nvSpPr>
          <p:cNvPr id="1049388" name="Text Box 2"/>
          <p:cNvSpPr txBox="1">
            <a:spLocks noChangeArrowheads="1"/>
          </p:cNvSpPr>
          <p:nvPr/>
        </p:nvSpPr>
        <p:spPr bwMode="auto">
          <a:xfrm>
            <a:off x="2590800" y="242888"/>
            <a:ext cx="3429000" cy="519112"/>
          </a:xfrm>
          <a:prstGeom prst="rect"/>
          <a:noFill/>
          <a:ln w="9525">
            <a:noFill/>
            <a:miter lim="800000"/>
            <a:headEnd/>
            <a:tailEnd/>
          </a:ln>
        </p:spPr>
        <p:txBody>
          <a:bodyPr>
            <a:spAutoFit/>
          </a:bodyPr>
          <a:p>
            <a:pPr algn="ctr"/>
            <a:r>
              <a:rPr altLang="en-US" b="1" sz="2800" kumimoji="1" lang="zh-CN">
                <a:solidFill>
                  <a:srgbClr val="0070C0"/>
                </a:solidFill>
                <a:latin typeface="华文中宋" pitchFamily="2" charset="-122"/>
                <a:ea typeface="华文中宋" pitchFamily="2" charset="-122"/>
              </a:rPr>
              <a:t>第四章  流水线技术</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 presetSubtype="10">
                                  <p:stCondLst>
                                    <p:cond delay="0"/>
                                  </p:stCondLst>
                                  <p:childTnLst>
                                    <p:set>
                                      <p:cBhvr>
                                        <p:cTn dur="1" fill="hold" id="6">
                                          <p:stCondLst>
                                            <p:cond delay="0"/>
                                          </p:stCondLst>
                                        </p:cTn>
                                        <p:tgtEl>
                                          <p:spTgt spid="1049387"/>
                                        </p:tgtEl>
                                        <p:attrNameLst>
                                          <p:attrName>style.visibility</p:attrName>
                                        </p:attrNameLst>
                                      </p:cBhvr>
                                      <p:to>
                                        <p:strVal val="visible"/>
                                      </p:to>
                                    </p:set>
                                    <p:animEffect transition="in" filter="checkerboard(across)">
                                      <p:cBhvr>
                                        <p:cTn dur="500" id="7"/>
                                        <p:tgtEl>
                                          <p:spTgt spid="1049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8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02" name=""/>
        <p:cNvGrpSpPr/>
        <p:nvPr/>
      </p:nvGrpSpPr>
      <p:grpSpPr>
        <a:xfrm>
          <a:off x="0" y="0"/>
          <a:ext cx="0" cy="0"/>
          <a:chOff x="0" y="0"/>
          <a:chExt cx="0" cy="0"/>
        </a:xfrm>
      </p:grpSpPr>
      <p:sp>
        <p:nvSpPr>
          <p:cNvPr id="1049393" name="Rectangle 2"/>
          <p:cNvSpPr>
            <a:spLocks noChangeArrowheads="1"/>
          </p:cNvSpPr>
          <p:nvPr/>
        </p:nvSpPr>
        <p:spPr bwMode="auto">
          <a:xfrm>
            <a:off x="631825" y="1447800"/>
            <a:ext cx="7750175" cy="4800600"/>
          </a:xfrm>
          <a:prstGeom prst="rect"/>
          <a:noFill/>
          <a:ln w="9525">
            <a:noFill/>
            <a:miter lim="800000"/>
            <a:headEnd/>
            <a:tailEnd/>
          </a:ln>
        </p:spPr>
        <p:txBody>
          <a:bodyPr/>
          <a:p>
            <a:r>
              <a:rPr altLang="en-US" b="1" dirty="0" sz="2000" lang="zh-CN">
                <a:latin typeface="Garamond" pitchFamily="18" charset="0"/>
              </a:rPr>
              <a:t>（</a:t>
            </a:r>
            <a:r>
              <a:rPr altLang="zh-CN" b="1" dirty="0" sz="2000" lang="en-US">
                <a:latin typeface="Garamond" pitchFamily="18" charset="0"/>
              </a:rPr>
              <a:t>1</a:t>
            </a:r>
            <a:r>
              <a:rPr altLang="en-US" b="1" dirty="0" sz="2000" lang="zh-CN">
                <a:latin typeface="Garamond" pitchFamily="18" charset="0"/>
              </a:rPr>
              <a:t>）</a:t>
            </a:r>
            <a:r>
              <a:rPr altLang="zh-CN" b="1" dirty="0" sz="2000" lang="en-US">
                <a:latin typeface="Garamond" pitchFamily="18" charset="0"/>
              </a:rPr>
              <a:t>V0←</a:t>
            </a:r>
            <a:r>
              <a:rPr altLang="en-US" b="1" dirty="0" sz="2000" lang="zh-CN">
                <a:latin typeface="Garamond" pitchFamily="18" charset="0"/>
              </a:rPr>
              <a:t>存储器             （</a:t>
            </a:r>
            <a:r>
              <a:rPr altLang="zh-CN" b="1" dirty="0" sz="2000" lang="en-US">
                <a:latin typeface="Garamond" pitchFamily="18" charset="0"/>
              </a:rPr>
              <a:t>2</a:t>
            </a:r>
            <a:r>
              <a:rPr altLang="en-US" b="1" dirty="0" sz="2000" lang="zh-CN">
                <a:latin typeface="Garamond" pitchFamily="18" charset="0"/>
              </a:rPr>
              <a:t>） </a:t>
            </a:r>
            <a:r>
              <a:rPr altLang="zh-CN" b="1" dirty="0" sz="2000" lang="en-US">
                <a:latin typeface="Garamond" pitchFamily="18" charset="0"/>
              </a:rPr>
              <a:t>V2←V0+V1</a:t>
            </a:r>
          </a:p>
          <a:p>
            <a:r>
              <a:rPr altLang="zh-CN" b="1" dirty="0" sz="2000" lang="en-US">
                <a:latin typeface="Garamond" pitchFamily="18" charset="0"/>
              </a:rPr>
              <a:t>          V1←V2+V3                         V3←</a:t>
            </a:r>
            <a:r>
              <a:rPr altLang="en-US" b="1" dirty="0" sz="2000" lang="zh-CN">
                <a:latin typeface="Garamond" pitchFamily="18" charset="0"/>
              </a:rPr>
              <a:t>存储器</a:t>
            </a:r>
          </a:p>
          <a:p>
            <a:r>
              <a:rPr altLang="en-US" b="1" dirty="0" sz="2000" lang="zh-CN">
                <a:latin typeface="Garamond" pitchFamily="18" charset="0"/>
              </a:rPr>
              <a:t>          </a:t>
            </a:r>
            <a:r>
              <a:rPr altLang="zh-CN" b="1" dirty="0" sz="2000" lang="en-US">
                <a:latin typeface="Garamond" pitchFamily="18" charset="0"/>
              </a:rPr>
              <a:t>V4←V5*V6                         V4←V2*V3</a:t>
            </a:r>
          </a:p>
          <a:p>
            <a:r>
              <a:rPr altLang="en-US" b="1" dirty="0" sz="2000" lang="zh-CN">
                <a:latin typeface="Garamond" pitchFamily="18" charset="0"/>
              </a:rPr>
              <a:t>（</a:t>
            </a:r>
            <a:r>
              <a:rPr altLang="zh-CN" b="1" dirty="0" sz="2000" lang="en-US">
                <a:latin typeface="Garamond" pitchFamily="18" charset="0"/>
              </a:rPr>
              <a:t>3</a:t>
            </a:r>
            <a:r>
              <a:rPr altLang="en-US" b="1" dirty="0" sz="2000" lang="zh-CN">
                <a:latin typeface="Garamond" pitchFamily="18" charset="0"/>
              </a:rPr>
              <a:t>）</a:t>
            </a:r>
            <a:r>
              <a:rPr altLang="zh-CN" b="1" dirty="0" sz="2000" lang="en-US">
                <a:latin typeface="Garamond" pitchFamily="18" charset="0"/>
              </a:rPr>
              <a:t>V0←</a:t>
            </a:r>
            <a:r>
              <a:rPr altLang="en-US" b="1" dirty="0" sz="2000" lang="zh-CN">
                <a:latin typeface="Garamond" pitchFamily="18" charset="0"/>
              </a:rPr>
              <a:t>存储器             （</a:t>
            </a:r>
            <a:r>
              <a:rPr altLang="zh-CN" b="1" dirty="0" sz="2000" lang="en-US">
                <a:latin typeface="Garamond" pitchFamily="18" charset="0"/>
              </a:rPr>
              <a:t>4</a:t>
            </a:r>
            <a:r>
              <a:rPr altLang="en-US" b="1" dirty="0" sz="2000" lang="zh-CN">
                <a:latin typeface="Garamond" pitchFamily="18" charset="0"/>
              </a:rPr>
              <a:t>） </a:t>
            </a:r>
            <a:r>
              <a:rPr altLang="zh-CN" b="1" dirty="0" sz="2000" lang="en-US">
                <a:latin typeface="Garamond" pitchFamily="18" charset="0"/>
              </a:rPr>
              <a:t>V0←</a:t>
            </a:r>
            <a:r>
              <a:rPr altLang="en-US" b="1" dirty="0" sz="2000" lang="zh-CN">
                <a:latin typeface="Garamond" pitchFamily="18" charset="0"/>
              </a:rPr>
              <a:t>存储器</a:t>
            </a:r>
          </a:p>
          <a:p>
            <a:r>
              <a:rPr altLang="en-US" b="1" dirty="0" sz="2000" lang="zh-CN">
                <a:latin typeface="Garamond" pitchFamily="18" charset="0"/>
              </a:rPr>
              <a:t>           </a:t>
            </a:r>
            <a:r>
              <a:rPr altLang="zh-CN" b="1" dirty="0" sz="2000" lang="en-US">
                <a:latin typeface="Garamond" pitchFamily="18" charset="0"/>
              </a:rPr>
              <a:t>V3←V1+V2                         V1←1/V0</a:t>
            </a:r>
          </a:p>
          <a:p>
            <a:r>
              <a:rPr altLang="zh-CN" b="1" dirty="0" sz="2000" lang="en-US">
                <a:latin typeface="Garamond" pitchFamily="18" charset="0"/>
              </a:rPr>
              <a:t>           V4←V0*V3                         V3←V1+V2</a:t>
            </a:r>
          </a:p>
          <a:p>
            <a:r>
              <a:rPr altLang="zh-CN" b="1" dirty="0" sz="2000" lang="en-US">
                <a:latin typeface="Garamond" pitchFamily="18" charset="0"/>
              </a:rPr>
              <a:t>           V6←V4+V5                         V5←V3*V4</a:t>
            </a:r>
          </a:p>
          <a:p>
            <a:r>
              <a:rPr altLang="en-US" b="1" dirty="0" sz="2000" lang="zh-CN">
                <a:latin typeface="Garamond" pitchFamily="18" charset="0"/>
              </a:rPr>
              <a:t>（</a:t>
            </a:r>
            <a:r>
              <a:rPr altLang="zh-CN" b="1" dirty="0" sz="2000" lang="en-US">
                <a:latin typeface="Garamond" pitchFamily="18" charset="0"/>
              </a:rPr>
              <a:t>5</a:t>
            </a:r>
            <a:r>
              <a:rPr altLang="en-US" b="1" dirty="0" sz="2000" lang="zh-CN">
                <a:latin typeface="Garamond" pitchFamily="18" charset="0"/>
              </a:rPr>
              <a:t>）</a:t>
            </a:r>
            <a:r>
              <a:rPr altLang="zh-CN" b="1" dirty="0" sz="2000" lang="en-US">
                <a:latin typeface="Garamond" pitchFamily="18" charset="0"/>
              </a:rPr>
              <a:t>V0←</a:t>
            </a:r>
            <a:r>
              <a:rPr altLang="en-US" b="1" dirty="0" sz="2000" lang="zh-CN">
                <a:latin typeface="Garamond" pitchFamily="18" charset="0"/>
              </a:rPr>
              <a:t>存储器             （</a:t>
            </a:r>
            <a:r>
              <a:rPr altLang="zh-CN" b="1" dirty="0" sz="2000" lang="en-US">
                <a:latin typeface="Garamond" pitchFamily="18" charset="0"/>
              </a:rPr>
              <a:t>6</a:t>
            </a:r>
            <a:r>
              <a:rPr altLang="en-US" b="1" dirty="0" sz="2000" lang="zh-CN">
                <a:latin typeface="Garamond" pitchFamily="18" charset="0"/>
              </a:rPr>
              <a:t>）  </a:t>
            </a:r>
            <a:r>
              <a:rPr altLang="zh-CN" b="1" dirty="0" sz="2000" lang="en-US">
                <a:latin typeface="Garamond" pitchFamily="18" charset="0"/>
              </a:rPr>
              <a:t>V3←</a:t>
            </a:r>
            <a:r>
              <a:rPr altLang="en-US" b="1" dirty="0" sz="2000" lang="zh-CN">
                <a:latin typeface="Garamond" pitchFamily="18" charset="0"/>
              </a:rPr>
              <a:t>存储器</a:t>
            </a:r>
          </a:p>
          <a:p>
            <a:r>
              <a:rPr altLang="en-US" b="1" dirty="0" sz="2000" lang="zh-CN">
                <a:latin typeface="Garamond" pitchFamily="18" charset="0"/>
              </a:rPr>
              <a:t>          </a:t>
            </a:r>
            <a:r>
              <a:rPr altLang="zh-CN" b="1" dirty="0" sz="2000" lang="en-US">
                <a:latin typeface="Garamond" pitchFamily="18" charset="0"/>
              </a:rPr>
              <a:t>V1←V2+V3                          V2←V0+V1</a:t>
            </a:r>
          </a:p>
          <a:p>
            <a:r>
              <a:rPr altLang="zh-CN" b="1" dirty="0" sz="2000" lang="en-US">
                <a:latin typeface="Garamond" pitchFamily="18" charset="0"/>
              </a:rPr>
              <a:t>          V4←V5*V6                           s0←s2+s3</a:t>
            </a:r>
          </a:p>
          <a:p>
            <a:r>
              <a:rPr altLang="zh-CN" b="1" dirty="0" sz="2000" lang="en-US">
                <a:latin typeface="Garamond" pitchFamily="18" charset="0"/>
              </a:rPr>
              <a:t>          s0←s1+s2                              V3←V1*V4</a:t>
            </a:r>
          </a:p>
          <a:p>
            <a:r>
              <a:rPr altLang="en-US" b="1" dirty="0" sz="2000" lang="zh-CN">
                <a:latin typeface="Garamond" pitchFamily="18" charset="0"/>
              </a:rPr>
              <a:t>（</a:t>
            </a:r>
            <a:r>
              <a:rPr altLang="zh-CN" b="1" dirty="0" sz="2000" lang="en-US">
                <a:latin typeface="Garamond" pitchFamily="18" charset="0"/>
              </a:rPr>
              <a:t>7</a:t>
            </a:r>
            <a:r>
              <a:rPr altLang="en-US" b="1" dirty="0" sz="2000" lang="zh-CN">
                <a:latin typeface="Garamond" pitchFamily="18" charset="0"/>
              </a:rPr>
              <a:t>）</a:t>
            </a:r>
            <a:r>
              <a:rPr altLang="zh-CN" b="1" dirty="0" sz="2000" lang="en-US">
                <a:latin typeface="Garamond" pitchFamily="18" charset="0"/>
              </a:rPr>
              <a:t>V3←</a:t>
            </a:r>
            <a:r>
              <a:rPr altLang="en-US" b="1" dirty="0" sz="2000" lang="zh-CN">
                <a:latin typeface="Garamond" pitchFamily="18" charset="0"/>
              </a:rPr>
              <a:t>存储器             （</a:t>
            </a:r>
            <a:r>
              <a:rPr altLang="zh-CN" b="1" dirty="0" sz="2000" lang="en-US">
                <a:latin typeface="Garamond" pitchFamily="18" charset="0"/>
              </a:rPr>
              <a:t>8</a:t>
            </a:r>
            <a:r>
              <a:rPr altLang="en-US" b="1" dirty="0" sz="2000" lang="zh-CN">
                <a:latin typeface="Garamond" pitchFamily="18" charset="0"/>
              </a:rPr>
              <a:t>）   </a:t>
            </a:r>
            <a:r>
              <a:rPr altLang="zh-CN" b="1" dirty="0" sz="2000" lang="en-US">
                <a:latin typeface="Garamond" pitchFamily="18" charset="0"/>
              </a:rPr>
              <a:t>V0←</a:t>
            </a:r>
            <a:r>
              <a:rPr altLang="en-US" b="1" dirty="0" sz="2000" lang="zh-CN">
                <a:latin typeface="Garamond" pitchFamily="18" charset="0"/>
              </a:rPr>
              <a:t>存储器</a:t>
            </a:r>
          </a:p>
          <a:p>
            <a:r>
              <a:rPr altLang="en-US" b="1" dirty="0" sz="2000" lang="zh-CN">
                <a:latin typeface="Garamond" pitchFamily="18" charset="0"/>
              </a:rPr>
              <a:t>          </a:t>
            </a:r>
            <a:r>
              <a:rPr altLang="zh-CN" b="1" dirty="0" sz="2000" lang="en-US">
                <a:latin typeface="Garamond" pitchFamily="18" charset="0"/>
              </a:rPr>
              <a:t>V2←V0+V1                           </a:t>
            </a:r>
            <a:r>
              <a:rPr altLang="zh-CN" b="1" dirty="0" sz="2000" lang="en-US" err="1">
                <a:latin typeface="Garamond" pitchFamily="18" charset="0"/>
              </a:rPr>
              <a:t>V2←V0+V1</a:t>
            </a:r>
            <a:endParaRPr altLang="zh-CN" b="1" dirty="0" sz="2000" lang="en-US">
              <a:latin typeface="Garamond" pitchFamily="18" charset="0"/>
            </a:endParaRPr>
          </a:p>
          <a:p>
            <a:r>
              <a:rPr altLang="zh-CN" b="1" dirty="0" sz="2000" lang="en-US">
                <a:latin typeface="Garamond" pitchFamily="18" charset="0"/>
              </a:rPr>
              <a:t>          V4←V2*V3                           V3←V1+V2</a:t>
            </a:r>
          </a:p>
          <a:p>
            <a:r>
              <a:rPr altLang="zh-CN" b="1" dirty="0" sz="2000" lang="en-US">
                <a:latin typeface="Garamond" pitchFamily="18" charset="0"/>
              </a:rPr>
              <a:t>          </a:t>
            </a:r>
            <a:r>
              <a:rPr altLang="en-US" b="1" dirty="0" sz="2000" lang="zh-CN">
                <a:latin typeface="Garamond" pitchFamily="18" charset="0"/>
              </a:rPr>
              <a:t>存储器←</a:t>
            </a:r>
            <a:r>
              <a:rPr altLang="zh-CN" b="1" dirty="0" sz="2000" lang="en-US">
                <a:latin typeface="Garamond" pitchFamily="18" charset="0"/>
              </a:rPr>
              <a:t>V4                          V5←V3*V4</a:t>
            </a:r>
            <a:r>
              <a:rPr altLang="zh-CN" dirty="0" sz="2000" lang="en-US">
                <a:latin typeface="Garamond" pitchFamily="18" charset="0"/>
              </a:rPr>
              <a:t>  </a:t>
            </a:r>
          </a:p>
        </p:txBody>
      </p:sp>
      <p:sp>
        <p:nvSpPr>
          <p:cNvPr id="1049394" name="Text Box 2"/>
          <p:cNvSpPr txBox="1">
            <a:spLocks noChangeArrowheads="1"/>
          </p:cNvSpPr>
          <p:nvPr/>
        </p:nvSpPr>
        <p:spPr bwMode="auto">
          <a:xfrm>
            <a:off x="2590800" y="242888"/>
            <a:ext cx="3429000" cy="519112"/>
          </a:xfrm>
          <a:prstGeom prst="rect"/>
          <a:noFill/>
          <a:ln w="9525">
            <a:noFill/>
            <a:miter lim="800000"/>
            <a:headEnd/>
            <a:tailEnd/>
          </a:ln>
        </p:spPr>
        <p:txBody>
          <a:bodyPr>
            <a:spAutoFit/>
          </a:bodyPr>
          <a:p>
            <a:pPr algn="ctr"/>
            <a:r>
              <a:rPr altLang="en-US" b="1" sz="2800" kumimoji="1" lang="zh-CN">
                <a:solidFill>
                  <a:srgbClr val="0070C0"/>
                </a:solidFill>
                <a:latin typeface="华文中宋" pitchFamily="2" charset="-122"/>
                <a:ea typeface="华文中宋" pitchFamily="2" charset="-122"/>
              </a:rPr>
              <a:t>第四章  流水线技术</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393"/>
                                        </p:tgtEl>
                                        <p:attrNameLst>
                                          <p:attrName>style.visibility</p:attrName>
                                        </p:attrNameLst>
                                      </p:cBhvr>
                                      <p:to>
                                        <p:strVal val="visible"/>
                                      </p:to>
                                    </p:set>
                                    <p:animEffect transition="in" filter="blinds(horizontal)">
                                      <p:cBhvr>
                                        <p:cTn dur="500" id="7"/>
                                        <p:tgtEl>
                                          <p:spTgt spid="1049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9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9399" name="文本框 1"/>
          <p:cNvSpPr txBox="1"/>
          <p:nvPr/>
        </p:nvSpPr>
        <p:spPr>
          <a:xfrm>
            <a:off x="827584" y="2420888"/>
            <a:ext cx="7294880" cy="1767841"/>
          </a:xfrm>
          <a:prstGeom prst="rect"/>
          <a:noFill/>
        </p:spPr>
        <p:txBody>
          <a:bodyPr rtlCol="0" wrap="none">
            <a:spAutoFit/>
          </a:bodyPr>
          <a:p>
            <a:r>
              <a:rPr altLang="en-US" b="1" dirty="0" sz="2800" lang="zh-CN" smtClean="0"/>
              <a:t>没有任何冲突时并行</a:t>
            </a:r>
            <a:endParaRPr altLang="zh-CN" b="1" dirty="0" sz="2800" lang="en-US" smtClean="0"/>
          </a:p>
          <a:p>
            <a:r>
              <a:rPr altLang="en-US" b="1" dirty="0" sz="2800" lang="zh-CN"/>
              <a:t>某</a:t>
            </a:r>
            <a:r>
              <a:rPr altLang="en-US" b="1" dirty="0" sz="2800" lang="zh-CN" smtClean="0"/>
              <a:t>条指令需要用到前面指令的运算结果时链接</a:t>
            </a:r>
            <a:endParaRPr altLang="zh-CN" b="1" dirty="0" sz="2800" lang="en-US" smtClean="0"/>
          </a:p>
          <a:p>
            <a:r>
              <a:rPr altLang="en-US" b="1" dirty="0" sz="2800" lang="zh-CN"/>
              <a:t>某</a:t>
            </a:r>
            <a:r>
              <a:rPr altLang="en-US" b="1" dirty="0" sz="2800" lang="zh-CN" smtClean="0"/>
              <a:t>条指令与其他指令出现任何相同时串行</a:t>
            </a:r>
            <a:endParaRPr altLang="zh-CN" b="1" dirty="0" sz="2800" lang="en-US" smtClean="0"/>
          </a:p>
          <a:p>
            <a:r>
              <a:rPr altLang="en-US" b="1" dirty="0" sz="2800" lang="zh-CN" smtClean="0"/>
              <a:t>标量运算没有影响</a:t>
            </a:r>
            <a:endParaRPr altLang="en-US" b="1" dirty="0" sz="2800" 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06" name=""/>
        <p:cNvGrpSpPr/>
        <p:nvPr/>
      </p:nvGrpSpPr>
      <p:grpSpPr>
        <a:xfrm>
          <a:off x="0" y="0"/>
          <a:ext cx="0" cy="0"/>
          <a:chOff x="0" y="0"/>
          <a:chExt cx="0" cy="0"/>
        </a:xfrm>
      </p:grpSpPr>
      <p:sp>
        <p:nvSpPr>
          <p:cNvPr id="1049400" name="Rectangle 3"/>
          <p:cNvSpPr>
            <a:spLocks noChangeArrowheads="1"/>
          </p:cNvSpPr>
          <p:nvPr/>
        </p:nvSpPr>
        <p:spPr bwMode="auto">
          <a:xfrm>
            <a:off x="250825" y="476250"/>
            <a:ext cx="8713788" cy="5905500"/>
          </a:xfrm>
          <a:prstGeom prst="rect"/>
          <a:noFill/>
          <a:ln>
            <a:noFill/>
          </a:ln>
        </p:spPr>
        <p:txBody>
          <a:bodyPr anchor="ctr"/>
          <a:lstStyle>
            <a:lvl1pPr eaLnBrk="0" hangingPunct="0">
              <a:defRPr>
                <a:solidFill>
                  <a:schemeClr val="tx1"/>
                </a:solidFill>
                <a:latin typeface="Garamond" panose="02020404030301010803" pitchFamily="18" charset="0"/>
                <a:ea typeface="宋体" panose="02010600030101010101" pitchFamily="2" charset="-122"/>
              </a:defRPr>
            </a:lvl1pPr>
            <a:lvl2pPr eaLnBrk="0" hangingPunct="0" indent="-285750" marL="742950">
              <a:defRPr>
                <a:solidFill>
                  <a:schemeClr val="tx1"/>
                </a:solidFill>
                <a:latin typeface="Garamond" panose="02020404030301010803" pitchFamily="18" charset="0"/>
                <a:ea typeface="宋体" panose="02010600030101010101" pitchFamily="2" charset="-122"/>
              </a:defRPr>
            </a:lvl2pPr>
            <a:lvl3pPr eaLnBrk="0" hangingPunct="0" indent="-228600" marL="1143000">
              <a:defRPr>
                <a:solidFill>
                  <a:schemeClr val="tx1"/>
                </a:solidFill>
                <a:latin typeface="Garamond" panose="02020404030301010803" pitchFamily="18" charset="0"/>
                <a:ea typeface="宋体" panose="02010600030101010101" pitchFamily="2" charset="-122"/>
              </a:defRPr>
            </a:lvl3pPr>
            <a:lvl4pPr eaLnBrk="0" hangingPunct="0" indent="-228600" marL="1600200">
              <a:defRPr>
                <a:solidFill>
                  <a:schemeClr val="tx1"/>
                </a:solidFill>
                <a:latin typeface="Garamond" panose="02020404030301010803" pitchFamily="18" charset="0"/>
                <a:ea typeface="宋体" panose="02010600030101010101" pitchFamily="2" charset="-122"/>
              </a:defRPr>
            </a:lvl4pPr>
            <a:lvl5pPr eaLnBrk="0" hangingPunct="0" indent="-228600" marL="2057400">
              <a:defRPr>
                <a:solidFill>
                  <a:schemeClr val="tx1"/>
                </a:solidFill>
                <a:latin typeface="Garamond" panose="02020404030301010803" pitchFamily="18"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Garamond" panose="02020404030301010803" pitchFamily="18"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Garamond" panose="02020404030301010803" pitchFamily="18"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Garamond" panose="02020404030301010803" pitchFamily="18"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pPr algn="l" defTabSz="914400" eaLnBrk="1" fontAlgn="base" hangingPunct="1" indent="0" latinLnBrk="0" lvl="0" marL="0" marR="0" rtl="0">
              <a:lnSpc>
                <a:spcPct val="100000"/>
              </a:lnSpc>
              <a:spcBef>
                <a:spcPct val="0"/>
              </a:spcBef>
              <a:spcAft>
                <a:spcPct val="0"/>
              </a:spcAft>
              <a:buClrTx/>
              <a:buSzTx/>
              <a:buFontTx/>
              <a:buNone/>
            </a:pP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解：</a:t>
            </a: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三条指令可全并行执行</a:t>
            </a: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需</a:t>
            </a: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(1+7+1)+(32-1)=40(</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拍</a:t>
            </a: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t>
            </a:r>
          </a:p>
          <a:p>
            <a:pPr algn="l" defTabSz="914400" eaLnBrk="1" fontAlgn="base" hangingPunct="1" indent="0" latinLnBrk="0" lvl="0" marL="0" marR="0" rtl="0">
              <a:lnSpc>
                <a:spcPct val="100000"/>
              </a:lnSpc>
              <a:spcBef>
                <a:spcPct val="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(2)</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前两条并行</a:t>
            </a: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和第三条链接，需</a:t>
            </a: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(1+7+1)+[(1+6+1)+(32-1)]=48</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拍</a:t>
            </a:r>
          </a:p>
          <a:p>
            <a:pPr algn="l" defTabSz="914400" eaLnBrk="1" fontAlgn="base" hangingPunct="1" indent="0" latinLnBrk="0" lvl="0" marL="0" marR="0" rtl="0">
              <a:lnSpc>
                <a:spcPct val="100000"/>
              </a:lnSpc>
              <a:spcBef>
                <a:spcPct val="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(3)</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前两条并行和第三条链接</a:t>
            </a: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而第四条指令与第三条指令串行（因第二条和第四条功能部件冲突），需 </a:t>
            </a:r>
          </a:p>
          <a:p>
            <a:pPr algn="l" defTabSz="914400" eaLnBrk="1" fontAlgn="base" hangingPunct="1" indent="0" latinLnBrk="0" lvl="0" marL="0" marR="0" rtl="0">
              <a:lnSpc>
                <a:spcPct val="100000"/>
              </a:lnSpc>
              <a:spcBef>
                <a:spcPct val="0"/>
              </a:spcBef>
              <a:spcAft>
                <a:spcPct val="0"/>
              </a:spcAft>
              <a:buClrTx/>
              <a:buSzTx/>
              <a:buFontTx/>
              <a:buNone/>
            </a:pP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   </a:t>
            </a: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[(1+6+1)+(1+7+1)+(32-1)]+[(1+6+1) +(32-1)] =87</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拍</a:t>
            </a:r>
          </a:p>
          <a:p>
            <a:pPr algn="l" defTabSz="914400" eaLnBrk="1" fontAlgn="base" hangingPunct="1" indent="0" latinLnBrk="0" lvl="0" marL="0" marR="0" rtl="0">
              <a:lnSpc>
                <a:spcPct val="100000"/>
              </a:lnSpc>
              <a:spcBef>
                <a:spcPct val="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(4)</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全部链接  </a:t>
            </a: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(1+6+1)+(1+14+1)+(1+6+1)+(1+7+1)+(32-1)=72</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拍</a:t>
            </a:r>
          </a:p>
          <a:p>
            <a:pPr algn="l" defTabSz="914400" eaLnBrk="1" fontAlgn="base" hangingPunct="1" indent="0" latinLnBrk="0" lvl="0" marL="0" marR="0" rtl="0">
              <a:lnSpc>
                <a:spcPct val="100000"/>
              </a:lnSpc>
              <a:spcBef>
                <a:spcPct val="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(5)</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全并行执行，需</a:t>
            </a: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(1+7+1)+(32-1)=40(</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拍</a:t>
            </a: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a:t>
            </a:r>
          </a:p>
          <a:p>
            <a:pPr algn="l" defTabSz="914400" eaLnBrk="1" fontAlgn="base" hangingPunct="1" indent="0" latinLnBrk="0" lvl="0" marL="0" marR="0" rtl="0">
              <a:lnSpc>
                <a:spcPct val="100000"/>
              </a:lnSpc>
              <a:spcBef>
                <a:spcPct val="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(6)</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前三条指令并行，与第四条指令串行（</a:t>
            </a: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V1</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源操作数冲突），需</a:t>
            </a:r>
          </a:p>
          <a:p>
            <a:pPr algn="l" defTabSz="914400" eaLnBrk="1" fontAlgn="base" hangingPunct="1" indent="0" latinLnBrk="0" lvl="0" marL="0" marR="0" rtl="0">
              <a:lnSpc>
                <a:spcPct val="100000"/>
              </a:lnSpc>
              <a:spcBef>
                <a:spcPct val="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[(1+6+1)+(32-1)]+[(1+7+1)+(32-1)]=79</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拍</a:t>
            </a:r>
          </a:p>
          <a:p>
            <a:pPr algn="l" defTabSz="914400" eaLnBrk="1" fontAlgn="base" hangingPunct="1" indent="0" latinLnBrk="0" lvl="0" marL="0" marR="0" rtl="0">
              <a:lnSpc>
                <a:spcPct val="100000"/>
              </a:lnSpc>
              <a:spcBef>
                <a:spcPct val="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(7)</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前两条指令并行，与第三条链接，再与第四条串行（因第一条和第四条冲突），需</a:t>
            </a:r>
          </a:p>
          <a:p>
            <a:pPr algn="l" defTabSz="914400" eaLnBrk="1" fontAlgn="base" hangingPunct="1" indent="0" latinLnBrk="0" lvl="0" marL="0" marR="0" rtl="0">
              <a:lnSpc>
                <a:spcPct val="100000"/>
              </a:lnSpc>
              <a:spcBef>
                <a:spcPct val="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[(1+6+1)+(1+7+1)+(32-1)]+[(1+6+1)+(32-1)]=87</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拍</a:t>
            </a:r>
          </a:p>
          <a:p>
            <a:pPr algn="l" defTabSz="914400" eaLnBrk="1" fontAlgn="base" hangingPunct="1" indent="0" latinLnBrk="0" lvl="0" marL="0" marR="0" rtl="0">
              <a:lnSpc>
                <a:spcPct val="100000"/>
              </a:lnSpc>
              <a:spcBef>
                <a:spcPct val="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(8)</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前两条指令链接，与第三条串行（</a:t>
            </a: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V1</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源操作数冲突），与第四条链接，需</a:t>
            </a:r>
          </a:p>
          <a:p>
            <a:pPr algn="l" defTabSz="914400" eaLnBrk="1" fontAlgn="base" hangingPunct="1" indent="0" latinLnBrk="0" lvl="0" marL="0" marR="0" rtl="0">
              <a:lnSpc>
                <a:spcPct val="100000"/>
              </a:lnSpc>
              <a:spcBef>
                <a:spcPct val="0"/>
              </a:spcBef>
              <a:spcAft>
                <a:spcPct val="0"/>
              </a:spcAft>
              <a:buClrTx/>
              <a:buSzTx/>
              <a:buFontTx/>
              <a:buNone/>
            </a:pPr>
            <a:r>
              <a:rPr altLang="zh-CN" baseline="0" b="0" cap="none" sz="2400" i="0" kern="1200" kumimoji="0" lang="en-US"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[(1+6+1)+(1+6+1)+(32-1)]+[(1+6+1)+(1+7+1)+(32-1)] =95</a:t>
            </a:r>
            <a:r>
              <a:rPr altLang="en-US" baseline="0" b="0" cap="none" sz="2400" i="0" kern="1200" kumimoji="0" lang="zh-CN" noProof="0" normalizeH="0" spc="0" strike="noStrike" u="none" smtClean="0">
                <a:ln>
                  <a:noFill/>
                </a:ln>
                <a:solidFill>
                  <a:srgbClr val="FFFFFF"/>
                </a:solidFill>
                <a:effectLst/>
                <a:uLnTx/>
                <a:uFillTx/>
                <a:latin typeface="Garamond" panose="02020404030301010803" pitchFamily="18" charset="0"/>
                <a:ea typeface="宋体" panose="02010600030101010101" pitchFamily="2" charset="-122"/>
                <a:cs typeface="+mn-cs"/>
              </a:rPr>
              <a:t>拍 </a:t>
            </a: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09" name=""/>
        <p:cNvGrpSpPr/>
        <p:nvPr/>
      </p:nvGrpSpPr>
      <p:grpSpPr>
        <a:xfrm>
          <a:off x="0" y="0"/>
          <a:ext cx="0" cy="0"/>
          <a:chOff x="0" y="0"/>
          <a:chExt cx="0" cy="0"/>
        </a:xfrm>
      </p:grpSpPr>
      <p:sp>
        <p:nvSpPr>
          <p:cNvPr id="1049404" name="Rectangle 2"/>
          <p:cNvSpPr>
            <a:spLocks noChangeArrowheads="1"/>
          </p:cNvSpPr>
          <p:nvPr/>
        </p:nvSpPr>
        <p:spPr bwMode="auto">
          <a:xfrm>
            <a:off x="457200" y="1406525"/>
            <a:ext cx="8077200" cy="4159504"/>
          </a:xfrm>
          <a:prstGeom prst="rect"/>
          <a:noFill/>
          <a:ln w="9525">
            <a:noFill/>
            <a:miter lim="800000"/>
            <a:headEnd type="none" w="sm" len="sm"/>
            <a:tailEnd type="none" w="sm" len="sm"/>
          </a:ln>
        </p:spPr>
        <p:txBody>
          <a:bodyPr>
            <a:spAutoFit/>
          </a:bodyPr>
          <a:p>
            <a:pPr>
              <a:spcBef>
                <a:spcPct val="20000"/>
              </a:spcBef>
            </a:pPr>
            <a:r>
              <a:rPr altLang="zh-CN" b="1" dirty="0" sz="2400" lang="en-US" smtClean="0">
                <a:latin typeface="华文中宋" pitchFamily="2" charset="-122"/>
                <a:ea typeface="华文中宋" pitchFamily="2" charset="-122"/>
              </a:rPr>
              <a:t>1</a:t>
            </a:r>
            <a:r>
              <a:rPr altLang="en-US" b="1" dirty="0" sz="2400" lang="zh-CN">
                <a:latin typeface="华文中宋" pitchFamily="2" charset="-122"/>
                <a:ea typeface="华文中宋" pitchFamily="2" charset="-122"/>
              </a:rPr>
              <a:t>． 设</a:t>
            </a:r>
            <a:r>
              <a:rPr altLang="zh-CN" b="1" dirty="0" sz="2400" lang="en-US">
                <a:latin typeface="华文中宋" pitchFamily="2" charset="-122"/>
                <a:ea typeface="华文中宋" pitchFamily="2" charset="-122"/>
              </a:rPr>
              <a:t>16</a:t>
            </a:r>
            <a:r>
              <a:rPr altLang="en-US" b="1" dirty="0" sz="2400" lang="zh-CN">
                <a:latin typeface="华文中宋" pitchFamily="2" charset="-122"/>
                <a:ea typeface="华文中宋" pitchFamily="2" charset="-122"/>
              </a:rPr>
              <a:t>个处理器的编号分别为</a:t>
            </a:r>
            <a:r>
              <a:rPr altLang="zh-CN" b="1" dirty="0" sz="2400" lang="en-US">
                <a:latin typeface="华文中宋" pitchFamily="2" charset="-122"/>
                <a:ea typeface="华文中宋" pitchFamily="2" charset="-122"/>
              </a:rPr>
              <a:t>0</a:t>
            </a:r>
            <a:r>
              <a:rPr altLang="en-US" b="1" dirty="0" sz="2400" lang="zh-CN">
                <a:latin typeface="华文中宋" pitchFamily="2" charset="-122"/>
                <a:ea typeface="华文中宋" pitchFamily="2" charset="-122"/>
              </a:rPr>
              <a:t>、</a:t>
            </a:r>
            <a:r>
              <a:rPr altLang="zh-CN" b="1" dirty="0" sz="2400" lang="en-US">
                <a:latin typeface="华文中宋" pitchFamily="2" charset="-122"/>
                <a:ea typeface="华文中宋" pitchFamily="2" charset="-122"/>
              </a:rPr>
              <a:t>1…</a:t>
            </a:r>
            <a:r>
              <a:rPr altLang="en-US" b="1" dirty="0" sz="2400" lang="zh-CN">
                <a:latin typeface="华文中宋" pitchFamily="2" charset="-122"/>
                <a:ea typeface="华文中宋" pitchFamily="2" charset="-122"/>
              </a:rPr>
              <a:t>、</a:t>
            </a:r>
            <a:r>
              <a:rPr altLang="zh-CN" b="1" dirty="0" sz="2400" lang="en-US">
                <a:latin typeface="华文中宋" pitchFamily="2" charset="-122"/>
                <a:ea typeface="华文中宋" pitchFamily="2" charset="-122"/>
              </a:rPr>
              <a:t>15</a:t>
            </a:r>
            <a:r>
              <a:rPr altLang="en-US" b="1" dirty="0" sz="2400" lang="zh-CN">
                <a:latin typeface="华文中宋" pitchFamily="2" charset="-122"/>
                <a:ea typeface="华文中宋" pitchFamily="2" charset="-122"/>
              </a:rPr>
              <a:t>，用单级互连网络互连，若互连函数为：</a:t>
            </a:r>
          </a:p>
          <a:p>
            <a:pPr>
              <a:spcBef>
                <a:spcPct val="20000"/>
              </a:spcBef>
            </a:pPr>
            <a:r>
              <a:rPr altLang="en-US" b="1" dirty="0" sz="2400" lang="zh-CN">
                <a:latin typeface="华文中宋" pitchFamily="2" charset="-122"/>
                <a:ea typeface="华文中宋" pitchFamily="2" charset="-122"/>
              </a:rPr>
              <a:t>（</a:t>
            </a:r>
            <a:r>
              <a:rPr altLang="zh-CN" b="1" dirty="0" sz="2400" lang="en-US">
                <a:latin typeface="华文中宋" pitchFamily="2" charset="-122"/>
                <a:ea typeface="华文中宋" pitchFamily="2" charset="-122"/>
              </a:rPr>
              <a:t>1</a:t>
            </a:r>
            <a:r>
              <a:rPr altLang="en-US" b="1" dirty="0" sz="2400" lang="zh-CN">
                <a:latin typeface="华文中宋" pitchFamily="2" charset="-122"/>
                <a:ea typeface="华文中宋" pitchFamily="2" charset="-122"/>
              </a:rPr>
              <a:t>）</a:t>
            </a:r>
            <a:r>
              <a:rPr altLang="zh-CN" b="1" dirty="0" sz="2400" lang="en-US">
                <a:latin typeface="华文中宋" pitchFamily="2" charset="-122"/>
                <a:ea typeface="华文中宋" pitchFamily="2" charset="-122"/>
              </a:rPr>
              <a:t>E</a:t>
            </a:r>
            <a:r>
              <a:rPr altLang="en-US" b="1" dirty="0" sz="2400" lang="zh-CN">
                <a:latin typeface="华文中宋" pitchFamily="2" charset="-122"/>
                <a:ea typeface="华文中宋" pitchFamily="2" charset="-122"/>
              </a:rPr>
              <a:t>（</a:t>
            </a:r>
            <a:r>
              <a:rPr altLang="zh-CN" b="1" dirty="0" sz="2400" lang="en-US">
                <a:latin typeface="华文中宋" pitchFamily="2" charset="-122"/>
                <a:ea typeface="华文中宋" pitchFamily="2" charset="-122"/>
              </a:rPr>
              <a:t>X</a:t>
            </a:r>
            <a:r>
              <a:rPr altLang="en-US" b="1" dirty="0" sz="2400" lang="zh-CN">
                <a:latin typeface="华文中宋" pitchFamily="2" charset="-122"/>
                <a:ea typeface="华文中宋" pitchFamily="2" charset="-122"/>
              </a:rPr>
              <a:t>）</a:t>
            </a:r>
          </a:p>
          <a:p>
            <a:pPr>
              <a:spcBef>
                <a:spcPct val="20000"/>
              </a:spcBef>
            </a:pPr>
            <a:r>
              <a:rPr altLang="en-US" b="1" dirty="0" sz="2400" lang="zh-CN">
                <a:latin typeface="华文中宋" pitchFamily="2" charset="-122"/>
                <a:ea typeface="华文中宋" pitchFamily="2" charset="-122"/>
              </a:rPr>
              <a:t>（</a:t>
            </a:r>
            <a:r>
              <a:rPr altLang="zh-CN" b="1" dirty="0" sz="2400" lang="en-US">
                <a:latin typeface="华文中宋" pitchFamily="2" charset="-122"/>
                <a:ea typeface="华文中宋" pitchFamily="2" charset="-122"/>
              </a:rPr>
              <a:t>2</a:t>
            </a:r>
            <a:r>
              <a:rPr altLang="en-US" b="1" dirty="0" sz="2400" lang="zh-CN">
                <a:latin typeface="华文中宋" pitchFamily="2" charset="-122"/>
                <a:ea typeface="华文中宋" pitchFamily="2" charset="-122"/>
              </a:rPr>
              <a:t>）</a:t>
            </a:r>
            <a:r>
              <a:rPr altLang="zh-CN" b="1" dirty="0" sz="2400" lang="en-US">
                <a:latin typeface="华文中宋" pitchFamily="2" charset="-122"/>
                <a:ea typeface="华文中宋" pitchFamily="2" charset="-122"/>
              </a:rPr>
              <a:t>PM2+3</a:t>
            </a:r>
            <a:r>
              <a:rPr altLang="en-US" b="1" dirty="0" sz="2400" lang="zh-CN">
                <a:latin typeface="华文中宋" pitchFamily="2" charset="-122"/>
                <a:ea typeface="华文中宋" pitchFamily="2" charset="-122"/>
              </a:rPr>
              <a:t>，</a:t>
            </a:r>
            <a:r>
              <a:rPr altLang="zh-CN" b="1" dirty="0" sz="2400" lang="en-US">
                <a:latin typeface="华文中宋" pitchFamily="2" charset="-122"/>
                <a:ea typeface="华文中宋" pitchFamily="2" charset="-122"/>
              </a:rPr>
              <a:t>PM2-1</a:t>
            </a:r>
          </a:p>
          <a:p>
            <a:pPr>
              <a:spcBef>
                <a:spcPct val="20000"/>
              </a:spcBef>
            </a:pPr>
            <a:r>
              <a:rPr altLang="en-US" b="1" dirty="0" sz="2400" lang="zh-CN">
                <a:latin typeface="华文中宋" pitchFamily="2" charset="-122"/>
                <a:ea typeface="华文中宋" pitchFamily="2" charset="-122"/>
              </a:rPr>
              <a:t>（</a:t>
            </a:r>
            <a:r>
              <a:rPr altLang="zh-CN" b="1" dirty="0" sz="2400" lang="en-US">
                <a:latin typeface="华文中宋" pitchFamily="2" charset="-122"/>
                <a:ea typeface="华文中宋" pitchFamily="2" charset="-122"/>
              </a:rPr>
              <a:t>3</a:t>
            </a:r>
            <a:r>
              <a:rPr altLang="en-US" b="1" dirty="0" sz="2400" lang="zh-CN">
                <a:latin typeface="华文中宋" pitchFamily="2" charset="-122"/>
                <a:ea typeface="华文中宋" pitchFamily="2" charset="-122"/>
              </a:rPr>
              <a:t>）</a:t>
            </a:r>
            <a:r>
              <a:rPr altLang="zh-CN" b="1" dirty="0" sz="2400" lang="en-US">
                <a:latin typeface="华文中宋" pitchFamily="2" charset="-122"/>
                <a:ea typeface="华文中宋" pitchFamily="2" charset="-122"/>
              </a:rPr>
              <a:t>Shuffle</a:t>
            </a:r>
          </a:p>
          <a:p>
            <a:pPr>
              <a:spcBef>
                <a:spcPct val="20000"/>
              </a:spcBef>
            </a:pPr>
            <a:r>
              <a:rPr altLang="en-US" b="1" dirty="0" sz="2400" lang="zh-CN">
                <a:latin typeface="华文中宋" pitchFamily="2" charset="-122"/>
                <a:ea typeface="华文中宋" pitchFamily="2" charset="-122"/>
              </a:rPr>
              <a:t>（</a:t>
            </a:r>
            <a:r>
              <a:rPr altLang="zh-CN" b="1" dirty="0" sz="2400" lang="en-US">
                <a:latin typeface="华文中宋" pitchFamily="2" charset="-122"/>
                <a:ea typeface="华文中宋" pitchFamily="2" charset="-122"/>
              </a:rPr>
              <a:t>4</a:t>
            </a:r>
            <a:r>
              <a:rPr altLang="en-US" b="1" dirty="0" sz="2400" lang="zh-CN">
                <a:latin typeface="华文中宋" pitchFamily="2" charset="-122"/>
                <a:ea typeface="华文中宋" pitchFamily="2" charset="-122"/>
              </a:rPr>
              <a:t>）</a:t>
            </a:r>
            <a:r>
              <a:rPr altLang="zh-CN" b="1" dirty="0" sz="2400" lang="en-US">
                <a:latin typeface="华文中宋" pitchFamily="2" charset="-122"/>
                <a:ea typeface="华文中宋" pitchFamily="2" charset="-122"/>
              </a:rPr>
              <a:t>Butterfly</a:t>
            </a:r>
          </a:p>
          <a:p>
            <a:pPr>
              <a:spcBef>
                <a:spcPct val="20000"/>
              </a:spcBef>
            </a:pPr>
            <a:r>
              <a:rPr altLang="en-US" b="1" dirty="0" sz="2400" lang="zh-CN">
                <a:latin typeface="华文中宋" pitchFamily="2" charset="-122"/>
                <a:ea typeface="华文中宋" pitchFamily="2" charset="-122"/>
              </a:rPr>
              <a:t>时，第</a:t>
            </a:r>
            <a:r>
              <a:rPr altLang="zh-CN" b="1" dirty="0" sz="2400" lang="en-US">
                <a:latin typeface="华文中宋" pitchFamily="2" charset="-122"/>
                <a:ea typeface="华文中宋" pitchFamily="2" charset="-122"/>
              </a:rPr>
              <a:t>9</a:t>
            </a:r>
            <a:r>
              <a:rPr altLang="en-US" b="1" dirty="0" sz="2400" lang="zh-CN">
                <a:latin typeface="华文中宋" pitchFamily="2" charset="-122"/>
                <a:ea typeface="华文中宋" pitchFamily="2" charset="-122"/>
              </a:rPr>
              <a:t>号处理器各与哪一个处理器相连？</a:t>
            </a:r>
          </a:p>
          <a:p>
            <a:pPr>
              <a:spcBef>
                <a:spcPct val="20000"/>
              </a:spcBef>
              <a:buFontTx/>
              <a:buChar char="•"/>
            </a:pPr>
            <a:endParaRPr altLang="en-US" b="1" dirty="0" sz="2400" lang="zh-CN">
              <a:latin typeface="华文中宋" pitchFamily="2" charset="-122"/>
              <a:ea typeface="华文中宋" pitchFamily="2" charset="-122"/>
            </a:endParaRPr>
          </a:p>
          <a:p>
            <a:pPr>
              <a:spcBef>
                <a:spcPct val="20000"/>
              </a:spcBef>
            </a:pPr>
            <a:r>
              <a:rPr altLang="zh-CN" b="1" dirty="0" sz="2400" lang="en-US">
                <a:latin typeface="华文中宋" pitchFamily="2" charset="-122"/>
                <a:ea typeface="华文中宋" pitchFamily="2" charset="-122"/>
              </a:rPr>
              <a:t>2</a:t>
            </a:r>
            <a:r>
              <a:rPr altLang="en-US" b="1" dirty="0" sz="2400" lang="zh-CN">
                <a:latin typeface="华文中宋" pitchFamily="2" charset="-122"/>
                <a:ea typeface="华文中宋" pitchFamily="2" charset="-122"/>
              </a:rPr>
              <a:t>． 在处理器</a:t>
            </a:r>
            <a:r>
              <a:rPr altLang="zh-CN" b="1" dirty="0" sz="2400" lang="en-US">
                <a:latin typeface="华文中宋" pitchFamily="2" charset="-122"/>
                <a:ea typeface="华文中宋" pitchFamily="2" charset="-122"/>
              </a:rPr>
              <a:t>N=8</a:t>
            </a:r>
            <a:r>
              <a:rPr altLang="en-US" b="1" dirty="0" sz="2400" lang="zh-CN">
                <a:latin typeface="华文中宋" pitchFamily="2" charset="-122"/>
                <a:ea typeface="华文中宋" pitchFamily="2" charset="-122"/>
              </a:rPr>
              <a:t>的</a:t>
            </a:r>
            <a:r>
              <a:rPr altLang="zh-CN" b="1" dirty="0" sz="2400" lang="en-US">
                <a:latin typeface="华文中宋" pitchFamily="2" charset="-122"/>
                <a:ea typeface="华文中宋" pitchFamily="2" charset="-122"/>
              </a:rPr>
              <a:t>Omega</a:t>
            </a:r>
            <a:r>
              <a:rPr altLang="en-US" b="1" dirty="0" sz="2400" lang="zh-CN">
                <a:latin typeface="华文中宋" pitchFamily="2" charset="-122"/>
                <a:ea typeface="华文中宋" pitchFamily="2" charset="-122"/>
              </a:rPr>
              <a:t>网络中，若要实现处理器</a:t>
            </a:r>
            <a:r>
              <a:rPr altLang="zh-CN" b="1" dirty="0" sz="2400" lang="en-US">
                <a:latin typeface="华文中宋" pitchFamily="2" charset="-122"/>
                <a:ea typeface="华文中宋" pitchFamily="2" charset="-122"/>
              </a:rPr>
              <a:t>2</a:t>
            </a:r>
            <a:r>
              <a:rPr altLang="en-US" b="1" dirty="0" sz="2400" lang="zh-CN">
                <a:latin typeface="华文中宋" pitchFamily="2" charset="-122"/>
                <a:ea typeface="华文中宋" pitchFamily="2" charset="-122"/>
              </a:rPr>
              <a:t>与所有处理器相连，应怎样设置网络中交叉开关单元的状态？</a:t>
            </a:r>
          </a:p>
        </p:txBody>
      </p:sp>
      <p:sp>
        <p:nvSpPr>
          <p:cNvPr id="1049405" name="Text Box 20"/>
          <p:cNvSpPr txBox="1">
            <a:spLocks noChangeArrowheads="1"/>
          </p:cNvSpPr>
          <p:nvPr/>
        </p:nvSpPr>
        <p:spPr bwMode="auto">
          <a:xfrm>
            <a:off x="1692275" y="333375"/>
            <a:ext cx="5867400" cy="519113"/>
          </a:xfrm>
          <a:prstGeom prst="rect"/>
          <a:noFill/>
          <a:ln w="9525">
            <a:noFill/>
            <a:miter lim="800000"/>
            <a:headEnd/>
            <a:tailEnd/>
          </a:ln>
        </p:spPr>
        <p:txBody>
          <a:bodyPr>
            <a:spAutoFit/>
          </a:bodyPr>
          <a:p>
            <a:r>
              <a:rPr altLang="en-US" b="1" sz="2800" kumimoji="1" lang="zh-CN">
                <a:solidFill>
                  <a:srgbClr val="0070C0"/>
                </a:solidFill>
                <a:latin typeface="华文中宋" pitchFamily="2" charset="-122"/>
                <a:ea typeface="华文中宋" pitchFamily="2" charset="-122"/>
              </a:rPr>
              <a:t>第五章   并行处理机和多处理机</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 presetSubtype="10">
                                  <p:stCondLst>
                                    <p:cond delay="0"/>
                                  </p:stCondLst>
                                  <p:childTnLst>
                                    <p:set>
                                      <p:cBhvr>
                                        <p:cTn dur="1" fill="hold" id="6">
                                          <p:stCondLst>
                                            <p:cond delay="0"/>
                                          </p:stCondLst>
                                        </p:cTn>
                                        <p:tgtEl>
                                          <p:spTgt spid="1049404"/>
                                        </p:tgtEl>
                                        <p:attrNameLst>
                                          <p:attrName>style.visibility</p:attrName>
                                        </p:attrNameLst>
                                      </p:cBhvr>
                                      <p:to>
                                        <p:strVal val="visible"/>
                                      </p:to>
                                    </p:set>
                                    <p:animEffect transition="in" filter="checkerboard(across)">
                                      <p:cBhvr>
                                        <p:cTn dur="500" id="7"/>
                                        <p:tgtEl>
                                          <p:spTgt spid="1049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0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9410" name="矩形 1"/>
          <p:cNvSpPr/>
          <p:nvPr/>
        </p:nvSpPr>
        <p:spPr>
          <a:xfrm>
            <a:off x="107504" y="1412776"/>
            <a:ext cx="8388424" cy="3593592"/>
          </a:xfrm>
          <a:prstGeom prst="rect"/>
        </p:spPr>
        <p:txBody>
          <a:bodyPr wrap="square">
            <a:spAutoFit/>
          </a:bodyPr>
          <a:p>
            <a:pPr>
              <a:spcBef>
                <a:spcPct val="20000"/>
              </a:spcBef>
            </a:pPr>
            <a:r>
              <a:rPr altLang="en-US" b="1" dirty="0" sz="2800" lang="zh-CN" smtClean="0">
                <a:latin typeface="华文中宋" pitchFamily="2" charset="-122"/>
                <a:ea typeface="华文中宋" pitchFamily="2" charset="-122"/>
              </a:rPr>
              <a:t>（</a:t>
            </a:r>
            <a:r>
              <a:rPr altLang="zh-CN" b="1" dirty="0" sz="2800" lang="en-US" smtClean="0">
                <a:latin typeface="华文中宋" pitchFamily="2" charset="-122"/>
                <a:ea typeface="华文中宋" pitchFamily="2" charset="-122"/>
              </a:rPr>
              <a:t>1</a:t>
            </a:r>
            <a:r>
              <a:rPr altLang="en-US" b="1" dirty="0" sz="2800" lang="zh-CN">
                <a:latin typeface="华文中宋" pitchFamily="2" charset="-122"/>
                <a:ea typeface="华文中宋" pitchFamily="2" charset="-122"/>
              </a:rPr>
              <a:t>）</a:t>
            </a:r>
            <a:r>
              <a:rPr altLang="zh-CN" b="1" dirty="0" sz="2800" lang="en-US">
                <a:latin typeface="华文中宋" pitchFamily="2" charset="-122"/>
                <a:ea typeface="华文中宋" pitchFamily="2" charset="-122"/>
              </a:rPr>
              <a:t>E</a:t>
            </a:r>
            <a:r>
              <a:rPr altLang="en-US" b="1" dirty="0" sz="2800" lang="zh-CN">
                <a:latin typeface="华文中宋" pitchFamily="2" charset="-122"/>
                <a:ea typeface="华文中宋" pitchFamily="2" charset="-122"/>
              </a:rPr>
              <a:t>（</a:t>
            </a:r>
            <a:r>
              <a:rPr altLang="zh-CN" b="1" dirty="0" sz="2800" lang="en-US">
                <a:latin typeface="华文中宋" pitchFamily="2" charset="-122"/>
                <a:ea typeface="华文中宋" pitchFamily="2" charset="-122"/>
              </a:rPr>
              <a:t>X</a:t>
            </a:r>
            <a:r>
              <a:rPr altLang="en-US" b="1" dirty="0" sz="2800" lang="zh-CN" smtClean="0">
                <a:latin typeface="华文中宋" pitchFamily="2" charset="-122"/>
                <a:ea typeface="华文中宋" pitchFamily="2" charset="-122"/>
              </a:rPr>
              <a:t>）：最低位取反</a:t>
            </a:r>
            <a:endParaRPr altLang="en-US" b="1" dirty="0" sz="2800" lang="zh-CN">
              <a:latin typeface="华文中宋" pitchFamily="2" charset="-122"/>
              <a:ea typeface="华文中宋" pitchFamily="2" charset="-122"/>
            </a:endParaRPr>
          </a:p>
          <a:p>
            <a:pPr>
              <a:spcBef>
                <a:spcPct val="20000"/>
              </a:spcBef>
            </a:pPr>
            <a:r>
              <a:rPr altLang="en-US" b="1" dirty="0" sz="2800" lang="zh-CN">
                <a:latin typeface="华文中宋" pitchFamily="2" charset="-122"/>
                <a:ea typeface="华文中宋" pitchFamily="2" charset="-122"/>
              </a:rPr>
              <a:t>（</a:t>
            </a:r>
            <a:r>
              <a:rPr altLang="zh-CN" b="1" dirty="0" sz="2800" lang="en-US">
                <a:latin typeface="华文中宋" pitchFamily="2" charset="-122"/>
                <a:ea typeface="华文中宋" pitchFamily="2" charset="-122"/>
              </a:rPr>
              <a:t>2</a:t>
            </a:r>
            <a:r>
              <a:rPr altLang="en-US" b="1" dirty="0" sz="2800" lang="zh-CN">
                <a:latin typeface="华文中宋" pitchFamily="2" charset="-122"/>
                <a:ea typeface="华文中宋" pitchFamily="2" charset="-122"/>
              </a:rPr>
              <a:t>）</a:t>
            </a:r>
            <a:r>
              <a:rPr altLang="zh-CN" b="1" dirty="0" sz="2800" lang="en-US">
                <a:latin typeface="华文中宋" pitchFamily="2" charset="-122"/>
                <a:ea typeface="华文中宋" pitchFamily="2" charset="-122"/>
              </a:rPr>
              <a:t>PM2+3</a:t>
            </a:r>
            <a:r>
              <a:rPr altLang="en-US" b="1" dirty="0" sz="2800" lang="zh-CN">
                <a:latin typeface="华文中宋" pitchFamily="2" charset="-122"/>
                <a:ea typeface="华文中宋" pitchFamily="2" charset="-122"/>
              </a:rPr>
              <a:t>，</a:t>
            </a:r>
            <a:r>
              <a:rPr altLang="zh-CN" b="1" dirty="0" sz="2800" lang="en-US" smtClean="0">
                <a:latin typeface="华文中宋" pitchFamily="2" charset="-122"/>
                <a:ea typeface="华文中宋" pitchFamily="2" charset="-122"/>
              </a:rPr>
              <a:t>PM2-1</a:t>
            </a:r>
          </a:p>
          <a:p>
            <a:pPr algn="just">
              <a:spcBef>
                <a:spcPct val="50000"/>
              </a:spcBef>
            </a:pPr>
            <a:r>
              <a:rPr altLang="zh-CN" b="1" dirty="0" sz="2800" kumimoji="1" lang="en-US" smtClean="0">
                <a:latin typeface="Times New Roman" panose="02020603050405020304" pitchFamily="18" charset="0"/>
              </a:rPr>
              <a:t>	PM2</a:t>
            </a:r>
            <a:r>
              <a:rPr altLang="zh-CN" baseline="-25000" b="1" dirty="0" sz="2800" kumimoji="1" lang="en-US" smtClean="0">
                <a:latin typeface="Times New Roman" panose="02020603050405020304" pitchFamily="18" charset="0"/>
              </a:rPr>
              <a:t>+i</a:t>
            </a:r>
            <a:r>
              <a:rPr altLang="en-US" b="1" dirty="0" sz="2800" kumimoji="1" lang="zh-CN">
                <a:latin typeface="Times New Roman" panose="02020603050405020304" pitchFamily="18" charset="0"/>
              </a:rPr>
              <a:t>（</a:t>
            </a:r>
            <a:r>
              <a:rPr altLang="zh-CN" b="1" dirty="0" sz="2800" kumimoji="1" lang="en-US">
                <a:latin typeface="Times New Roman" panose="02020603050405020304" pitchFamily="18" charset="0"/>
              </a:rPr>
              <a:t>j</a:t>
            </a:r>
            <a:r>
              <a:rPr altLang="en-US" b="1" dirty="0" sz="2800" kumimoji="1" lang="zh-CN">
                <a:latin typeface="Times New Roman" panose="02020603050405020304" pitchFamily="18" charset="0"/>
              </a:rPr>
              <a:t>）</a:t>
            </a:r>
            <a:r>
              <a:rPr altLang="zh-CN" b="1" dirty="0" sz="2800" kumimoji="1" lang="en-US">
                <a:latin typeface="Times New Roman" panose="02020603050405020304" pitchFamily="18" charset="0"/>
              </a:rPr>
              <a:t>=j+2</a:t>
            </a:r>
            <a:r>
              <a:rPr altLang="zh-CN" baseline="30000" b="1" dirty="0" sz="2800" kumimoji="1" lang="en-US">
                <a:latin typeface="Times New Roman" panose="02020603050405020304" pitchFamily="18" charset="0"/>
              </a:rPr>
              <a:t> </a:t>
            </a:r>
            <a:r>
              <a:rPr altLang="zh-CN" baseline="30000" b="1" dirty="0" sz="2800" kumimoji="1" lang="en-US" err="1">
                <a:latin typeface="Times New Roman" panose="02020603050405020304" pitchFamily="18" charset="0"/>
              </a:rPr>
              <a:t>i</a:t>
            </a:r>
            <a:r>
              <a:rPr altLang="zh-CN" b="1" dirty="0" sz="2800" kumimoji="1" lang="en-US">
                <a:latin typeface="Times New Roman" panose="02020603050405020304" pitchFamily="18" charset="0"/>
              </a:rPr>
              <a:t>  </a:t>
            </a:r>
            <a:r>
              <a:rPr altLang="en-US" b="1" dirty="0" sz="2800" kumimoji="1" lang="zh-CN">
                <a:latin typeface="Times New Roman" panose="02020603050405020304" pitchFamily="18" charset="0"/>
              </a:rPr>
              <a:t>（</a:t>
            </a:r>
            <a:r>
              <a:rPr altLang="zh-CN" b="1" dirty="0" sz="2800" kumimoji="1" lang="en-US">
                <a:latin typeface="Times New Roman" panose="02020603050405020304" pitchFamily="18" charset="0"/>
              </a:rPr>
              <a:t>mod N</a:t>
            </a:r>
            <a:r>
              <a:rPr altLang="en-US" b="1" dirty="0" sz="2800" kumimoji="1" lang="zh-CN" smtClean="0">
                <a:latin typeface="Times New Roman" panose="02020603050405020304" pitchFamily="18" charset="0"/>
              </a:rPr>
              <a:t>） </a:t>
            </a:r>
            <a:r>
              <a:rPr altLang="zh-CN" b="1" dirty="0" sz="2800" kumimoji="1" lang="en-US" smtClean="0">
                <a:latin typeface="Times New Roman" panose="02020603050405020304" pitchFamily="18" charset="0"/>
              </a:rPr>
              <a:t>N</a:t>
            </a:r>
            <a:r>
              <a:rPr altLang="en-US" b="1" dirty="0" sz="2800" kumimoji="1" lang="zh-CN" smtClean="0">
                <a:latin typeface="Times New Roman" panose="02020603050405020304" pitchFamily="18" charset="0"/>
              </a:rPr>
              <a:t>为处理器个数</a:t>
            </a:r>
            <a:endParaRPr altLang="en-US" b="1" dirty="0" sz="2800" kumimoji="1" lang="zh-CN">
              <a:latin typeface="Times New Roman" panose="02020603050405020304" pitchFamily="18" charset="0"/>
            </a:endParaRPr>
          </a:p>
          <a:p>
            <a:pPr algn="just">
              <a:spcBef>
                <a:spcPct val="50000"/>
              </a:spcBef>
            </a:pPr>
            <a:r>
              <a:rPr altLang="zh-CN" b="1" dirty="0" sz="2800" kumimoji="1" lang="en-US" smtClean="0">
                <a:latin typeface="Times New Roman" panose="02020603050405020304" pitchFamily="18" charset="0"/>
              </a:rPr>
              <a:t>	PM2</a:t>
            </a:r>
            <a:r>
              <a:rPr altLang="zh-CN" baseline="-25000" b="1" dirty="0" sz="2800" kumimoji="1" lang="en-US" smtClean="0">
                <a:latin typeface="Times New Roman" panose="02020603050405020304" pitchFamily="18" charset="0"/>
              </a:rPr>
              <a:t>-i</a:t>
            </a:r>
            <a:r>
              <a:rPr altLang="en-US" b="1" dirty="0" sz="2800" kumimoji="1" lang="zh-CN">
                <a:latin typeface="Times New Roman" panose="02020603050405020304" pitchFamily="18" charset="0"/>
              </a:rPr>
              <a:t>（</a:t>
            </a:r>
            <a:r>
              <a:rPr altLang="zh-CN" b="1" dirty="0" sz="2800" kumimoji="1" lang="en-US">
                <a:latin typeface="Times New Roman" panose="02020603050405020304" pitchFamily="18" charset="0"/>
              </a:rPr>
              <a:t>j</a:t>
            </a:r>
            <a:r>
              <a:rPr altLang="en-US" b="1" dirty="0" sz="2800" kumimoji="1" lang="zh-CN">
                <a:latin typeface="Times New Roman" panose="02020603050405020304" pitchFamily="18" charset="0"/>
              </a:rPr>
              <a:t>）</a:t>
            </a:r>
            <a:r>
              <a:rPr altLang="zh-CN" b="1" dirty="0" sz="2800" kumimoji="1" lang="en-US">
                <a:latin typeface="Times New Roman" panose="02020603050405020304" pitchFamily="18" charset="0"/>
              </a:rPr>
              <a:t>=j-2</a:t>
            </a:r>
            <a:r>
              <a:rPr altLang="zh-CN" baseline="30000" b="1" dirty="0" sz="2800" kumimoji="1" lang="en-US">
                <a:latin typeface="Times New Roman" panose="02020603050405020304" pitchFamily="18" charset="0"/>
              </a:rPr>
              <a:t> </a:t>
            </a:r>
            <a:r>
              <a:rPr altLang="zh-CN" baseline="30000" b="1" dirty="0" sz="2800" kumimoji="1" lang="en-US" err="1">
                <a:latin typeface="Times New Roman" panose="02020603050405020304" pitchFamily="18" charset="0"/>
              </a:rPr>
              <a:t>i</a:t>
            </a:r>
            <a:r>
              <a:rPr altLang="zh-CN" b="1" dirty="0" sz="2800" kumimoji="1" lang="en-US">
                <a:latin typeface="Times New Roman" panose="02020603050405020304" pitchFamily="18" charset="0"/>
              </a:rPr>
              <a:t>  </a:t>
            </a:r>
            <a:r>
              <a:rPr altLang="en-US" b="1" dirty="0" sz="2800" kumimoji="1" lang="zh-CN">
                <a:latin typeface="Times New Roman" panose="02020603050405020304" pitchFamily="18" charset="0"/>
              </a:rPr>
              <a:t>（</a:t>
            </a:r>
            <a:r>
              <a:rPr altLang="zh-CN" b="1" dirty="0" sz="2800" kumimoji="1" lang="en-US">
                <a:latin typeface="Times New Roman" panose="02020603050405020304" pitchFamily="18" charset="0"/>
              </a:rPr>
              <a:t>mod N</a:t>
            </a:r>
            <a:r>
              <a:rPr altLang="en-US" b="1" dirty="0" sz="2800" kumimoji="1" lang="zh-CN" smtClean="0">
                <a:latin typeface="Times New Roman" panose="02020603050405020304" pitchFamily="18" charset="0"/>
              </a:rPr>
              <a:t>）</a:t>
            </a:r>
            <a:endParaRPr altLang="zh-CN" b="1" dirty="0" sz="2800" lang="en-US">
              <a:latin typeface="华文中宋" pitchFamily="2" charset="-122"/>
              <a:ea typeface="华文中宋" pitchFamily="2" charset="-122"/>
            </a:endParaRPr>
          </a:p>
          <a:p>
            <a:pPr>
              <a:spcBef>
                <a:spcPct val="20000"/>
              </a:spcBef>
            </a:pPr>
            <a:r>
              <a:rPr altLang="en-US" b="1" dirty="0" sz="2800" lang="zh-CN">
                <a:latin typeface="华文中宋" pitchFamily="2" charset="-122"/>
                <a:ea typeface="华文中宋" pitchFamily="2" charset="-122"/>
              </a:rPr>
              <a:t>（</a:t>
            </a:r>
            <a:r>
              <a:rPr altLang="zh-CN" b="1" dirty="0" sz="2800" lang="en-US">
                <a:latin typeface="华文中宋" pitchFamily="2" charset="-122"/>
                <a:ea typeface="华文中宋" pitchFamily="2" charset="-122"/>
              </a:rPr>
              <a:t>3</a:t>
            </a:r>
            <a:r>
              <a:rPr altLang="en-US" b="1" dirty="0" sz="2800" lang="zh-CN">
                <a:latin typeface="华文中宋" pitchFamily="2" charset="-122"/>
                <a:ea typeface="华文中宋" pitchFamily="2" charset="-122"/>
              </a:rPr>
              <a:t>）</a:t>
            </a:r>
            <a:r>
              <a:rPr altLang="zh-CN" b="1" dirty="0" sz="2800" lang="en-US" smtClean="0">
                <a:latin typeface="华文中宋" pitchFamily="2" charset="-122"/>
                <a:ea typeface="华文中宋" pitchFamily="2" charset="-122"/>
              </a:rPr>
              <a:t>Shuffle</a:t>
            </a:r>
            <a:r>
              <a:rPr altLang="en-US" b="1" dirty="0" sz="2800" lang="zh-CN" smtClean="0">
                <a:latin typeface="华文中宋" pitchFamily="2" charset="-122"/>
                <a:ea typeface="华文中宋" pitchFamily="2" charset="-122"/>
              </a:rPr>
              <a:t>：左移一位</a:t>
            </a:r>
            <a:endParaRPr altLang="zh-CN" b="1" dirty="0" sz="2800" lang="en-US">
              <a:latin typeface="华文中宋" pitchFamily="2" charset="-122"/>
              <a:ea typeface="华文中宋" pitchFamily="2" charset="-122"/>
            </a:endParaRPr>
          </a:p>
          <a:p>
            <a:pPr>
              <a:spcBef>
                <a:spcPct val="20000"/>
              </a:spcBef>
            </a:pPr>
            <a:r>
              <a:rPr altLang="en-US" b="1" dirty="0" sz="2800" lang="zh-CN">
                <a:latin typeface="华文中宋" pitchFamily="2" charset="-122"/>
                <a:ea typeface="华文中宋" pitchFamily="2" charset="-122"/>
              </a:rPr>
              <a:t>（</a:t>
            </a:r>
            <a:r>
              <a:rPr altLang="zh-CN" b="1" dirty="0" sz="2800" lang="en-US">
                <a:latin typeface="华文中宋" pitchFamily="2" charset="-122"/>
                <a:ea typeface="华文中宋" pitchFamily="2" charset="-122"/>
              </a:rPr>
              <a:t>4</a:t>
            </a:r>
            <a:r>
              <a:rPr altLang="en-US" b="1" dirty="0" sz="2800" lang="zh-CN">
                <a:latin typeface="华文中宋" pitchFamily="2" charset="-122"/>
                <a:ea typeface="华文中宋" pitchFamily="2" charset="-122"/>
              </a:rPr>
              <a:t>）</a:t>
            </a:r>
            <a:r>
              <a:rPr altLang="zh-CN" b="1" dirty="0" sz="2800" lang="en-US" smtClean="0">
                <a:latin typeface="华文中宋" pitchFamily="2" charset="-122"/>
                <a:ea typeface="华文中宋" pitchFamily="2" charset="-122"/>
              </a:rPr>
              <a:t>Butterfly</a:t>
            </a:r>
            <a:r>
              <a:rPr altLang="en-US" b="1" dirty="0" sz="2800" lang="zh-CN" smtClean="0">
                <a:latin typeface="华文中宋" pitchFamily="2" charset="-122"/>
                <a:ea typeface="华文中宋" pitchFamily="2" charset="-122"/>
              </a:rPr>
              <a:t>：</a:t>
            </a:r>
            <a:r>
              <a:rPr altLang="en-US" b="1" dirty="0" sz="2800" lang="zh-CN"/>
              <a:t>最高位和最低位互换</a:t>
            </a:r>
            <a:endParaRPr altLang="zh-CN" b="1" dirty="0" sz="2800" lang="en-US">
              <a:latin typeface="华文中宋" pitchFamily="2" charset="-122"/>
              <a:ea typeface="华文中宋"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13" name=""/>
        <p:cNvGrpSpPr/>
        <p:nvPr/>
      </p:nvGrpSpPr>
      <p:grpSpPr>
        <a:xfrm>
          <a:off x="0" y="0"/>
          <a:ext cx="0" cy="0"/>
          <a:chOff x="0" y="0"/>
          <a:chExt cx="0" cy="0"/>
        </a:xfrm>
      </p:grpSpPr>
      <p:sp>
        <p:nvSpPr>
          <p:cNvPr id="1049411" name="Rectangle 2"/>
          <p:cNvSpPr>
            <a:spLocks noGrp="1" noChangeArrowheads="1"/>
          </p:cNvSpPr>
          <p:nvPr>
            <p:ph type="ctrTitle" idx="4294967295"/>
          </p:nvPr>
        </p:nvSpPr>
        <p:spPr>
          <a:xfrm>
            <a:off x="381000" y="1219200"/>
            <a:ext cx="5199112" cy="457200"/>
          </a:xfrm>
        </p:spPr>
        <p:txBody>
          <a:bodyPr anchor="b">
            <a:normAutofit fontScale="90000"/>
          </a:bodyPr>
          <a:p>
            <a:pPr eaLnBrk="1" hangingPunct="1"/>
            <a:r>
              <a:rPr altLang="en-US" b="1" dirty="0" lang="zh-CN" smtClean="0">
                <a:solidFill>
                  <a:schemeClr val="hlink"/>
                </a:solidFill>
                <a:ea typeface="华文中宋" panose="02010600040101010101" pitchFamily="2" charset="-122"/>
              </a:rPr>
              <a:t>多级混洗交换网络</a:t>
            </a:r>
          </a:p>
        </p:txBody>
      </p:sp>
      <p:sp>
        <p:nvSpPr>
          <p:cNvPr id="1049412" name="Text Box 3"/>
          <p:cNvSpPr txBox="1">
            <a:spLocks noChangeArrowheads="1"/>
          </p:cNvSpPr>
          <p:nvPr/>
        </p:nvSpPr>
        <p:spPr bwMode="auto">
          <a:xfrm>
            <a:off x="381000" y="1600200"/>
            <a:ext cx="8305800" cy="1043939"/>
          </a:xfrm>
          <a:prstGeom prst="rect"/>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en-US" b="1" dirty="0" sz="2000" kumimoji="1" lang="zh-CN">
                <a:solidFill>
                  <a:schemeClr val="hlink"/>
                </a:solidFill>
                <a:latin typeface="华文中宋" panose="02010600040101010101" pitchFamily="2" charset="-122"/>
                <a:ea typeface="华文中宋" panose="02010600040101010101" pitchFamily="2" charset="-122"/>
              </a:rPr>
              <a:t>又称</a:t>
            </a:r>
            <a:r>
              <a:rPr altLang="zh-CN" b="1" dirty="0" sz="2000" kumimoji="1" lang="en-US">
                <a:solidFill>
                  <a:schemeClr val="hlink"/>
                </a:solidFill>
                <a:latin typeface="华文中宋" panose="02010600040101010101" pitchFamily="2" charset="-122"/>
                <a:ea typeface="华文中宋" panose="02010600040101010101" pitchFamily="2" charset="-122"/>
              </a:rPr>
              <a:t>omega</a:t>
            </a:r>
            <a:r>
              <a:rPr altLang="en-US" b="1" dirty="0" sz="2000" kumimoji="1" lang="zh-CN">
                <a:solidFill>
                  <a:schemeClr val="hlink"/>
                </a:solidFill>
                <a:latin typeface="华文中宋" panose="02010600040101010101" pitchFamily="2" charset="-122"/>
                <a:ea typeface="华文中宋" panose="02010600040101010101" pitchFamily="2" charset="-122"/>
              </a:rPr>
              <a:t>网络，</a:t>
            </a:r>
            <a:r>
              <a:rPr altLang="en-US" b="1" dirty="0" sz="2000" kumimoji="1" lang="zh-CN">
                <a:latin typeface="华文中宋" panose="02010600040101010101" pitchFamily="2" charset="-122"/>
                <a:ea typeface="华文中宋" panose="02010600040101010101" pitchFamily="2" charset="-122"/>
              </a:rPr>
              <a:t>由</a:t>
            </a:r>
            <a:r>
              <a:rPr altLang="zh-CN" b="1" dirty="0" sz="2000" kumimoji="1" lang="en-US">
                <a:latin typeface="华文中宋" panose="02010600040101010101" pitchFamily="2" charset="-122"/>
                <a:ea typeface="华文中宋" panose="02010600040101010101" pitchFamily="2" charset="-122"/>
              </a:rPr>
              <a:t>n</a:t>
            </a:r>
            <a:r>
              <a:rPr altLang="en-US" b="1" dirty="0" sz="2000" kumimoji="1" lang="zh-CN">
                <a:latin typeface="华文中宋" panose="02010600040101010101" pitchFamily="2" charset="-122"/>
                <a:ea typeface="华文中宋" panose="02010600040101010101" pitchFamily="2" charset="-122"/>
              </a:rPr>
              <a:t>级相同的网络组成，每一级都包含一个全混拓扑和随后一列</a:t>
            </a:r>
            <a:r>
              <a:rPr altLang="zh-CN" b="1" dirty="0" sz="2000" kumimoji="1" lang="en-US">
                <a:latin typeface="华文中宋" panose="02010600040101010101" pitchFamily="2" charset="-122"/>
                <a:ea typeface="华文中宋" panose="02010600040101010101" pitchFamily="2" charset="-122"/>
              </a:rPr>
              <a:t>2</a:t>
            </a:r>
            <a:r>
              <a:rPr altLang="zh-CN" baseline="30000" b="1" dirty="0" sz="2000" kumimoji="1" lang="en-US">
                <a:latin typeface="华文中宋" panose="02010600040101010101" pitchFamily="2" charset="-122"/>
                <a:ea typeface="华文中宋" panose="02010600040101010101" pitchFamily="2" charset="-122"/>
              </a:rPr>
              <a:t>n-1</a:t>
            </a:r>
            <a:r>
              <a:rPr altLang="en-US" b="1" dirty="0" sz="2000" kumimoji="1" lang="zh-CN">
                <a:latin typeface="华文中宋" panose="02010600040101010101" pitchFamily="2" charset="-122"/>
                <a:ea typeface="华文中宋" panose="02010600040101010101" pitchFamily="2" charset="-122"/>
              </a:rPr>
              <a:t>个</a:t>
            </a:r>
            <a:r>
              <a:rPr altLang="en-US" b="1" dirty="0" sz="2000" kumimoji="1" lang="zh-CN">
                <a:solidFill>
                  <a:schemeClr val="hlink"/>
                </a:solidFill>
                <a:latin typeface="华文中宋" panose="02010600040101010101" pitchFamily="2" charset="-122"/>
                <a:ea typeface="华文中宋" panose="02010600040101010101" pitchFamily="2" charset="-122"/>
              </a:rPr>
              <a:t>四功能交换单元</a:t>
            </a:r>
            <a:r>
              <a:rPr altLang="en-US" b="1" dirty="0" sz="2000" kumimoji="1" lang="zh-CN">
                <a:latin typeface="华文中宋" panose="02010600040101010101" pitchFamily="2" charset="-122"/>
                <a:ea typeface="华文中宋" panose="02010600040101010101" pitchFamily="2" charset="-122"/>
              </a:rPr>
              <a:t>，（直连、交换、上播、下播），采用单元控制方式。</a:t>
            </a:r>
          </a:p>
        </p:txBody>
      </p:sp>
      <p:grpSp>
        <p:nvGrpSpPr>
          <p:cNvPr id="314" name="Group 4"/>
          <p:cNvGrpSpPr/>
          <p:nvPr/>
        </p:nvGrpSpPr>
        <p:grpSpPr bwMode="auto">
          <a:xfrm>
            <a:off x="1447800" y="2743200"/>
            <a:ext cx="6172200" cy="3757613"/>
            <a:chOff x="1392" y="1483"/>
            <a:chExt cx="3888" cy="2367"/>
          </a:xfrm>
        </p:grpSpPr>
        <p:sp>
          <p:nvSpPr>
            <p:cNvPr id="1049413" name="Text Box 5"/>
            <p:cNvSpPr txBox="1">
              <a:spLocks noChangeArrowheads="1"/>
            </p:cNvSpPr>
            <p:nvPr/>
          </p:nvSpPr>
          <p:spPr bwMode="auto">
            <a:xfrm>
              <a:off x="2170" y="3189"/>
              <a:ext cx="194" cy="254"/>
            </a:xfrm>
            <a:prstGeom prst="rect"/>
            <a:noFill/>
            <a:ln w="9525">
              <a:solidFill>
                <a:schemeClr val="tx1"/>
              </a:solidFill>
              <a:miter lim="800000"/>
              <a:headEnd/>
              <a:tailEnd/>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altLang="zh-CN" b="1" lang="en-US">
                  <a:solidFill>
                    <a:schemeClr val="accent2"/>
                  </a:solidFill>
                  <a:latin typeface="Times New Roman" panose="02020603050405020304" pitchFamily="18" charset="0"/>
                </a:rPr>
                <a:t>D</a:t>
              </a:r>
            </a:p>
          </p:txBody>
        </p:sp>
        <p:sp>
          <p:nvSpPr>
            <p:cNvPr id="1049414" name="Text Box 6"/>
            <p:cNvSpPr txBox="1">
              <a:spLocks noChangeArrowheads="1"/>
            </p:cNvSpPr>
            <p:nvPr/>
          </p:nvSpPr>
          <p:spPr bwMode="auto">
            <a:xfrm>
              <a:off x="3239" y="3189"/>
              <a:ext cx="194" cy="254"/>
            </a:xfrm>
            <a:prstGeom prst="rect"/>
            <a:noFill/>
            <a:ln w="9525">
              <a:solidFill>
                <a:schemeClr val="tx1"/>
              </a:solidFill>
              <a:miter lim="800000"/>
              <a:headEnd/>
              <a:tailEnd/>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altLang="zh-CN" b="1" lang="en-US">
                  <a:solidFill>
                    <a:schemeClr val="accent2"/>
                  </a:solidFill>
                  <a:latin typeface="Times New Roman" panose="02020603050405020304" pitchFamily="18" charset="0"/>
                </a:rPr>
                <a:t>H</a:t>
              </a:r>
            </a:p>
          </p:txBody>
        </p:sp>
        <p:sp>
          <p:nvSpPr>
            <p:cNvPr id="1049415" name="Text Box 7"/>
            <p:cNvSpPr txBox="1">
              <a:spLocks noChangeArrowheads="1"/>
            </p:cNvSpPr>
            <p:nvPr/>
          </p:nvSpPr>
          <p:spPr bwMode="auto">
            <a:xfrm>
              <a:off x="4308" y="3189"/>
              <a:ext cx="194" cy="254"/>
            </a:xfrm>
            <a:prstGeom prst="rect"/>
            <a:noFill/>
            <a:ln w="9525">
              <a:solidFill>
                <a:schemeClr val="tx1"/>
              </a:solidFill>
              <a:miter lim="800000"/>
              <a:headEnd/>
              <a:tailEnd/>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altLang="zh-CN" b="1" lang="en-US">
                  <a:solidFill>
                    <a:schemeClr val="accent2"/>
                  </a:solidFill>
                  <a:latin typeface="Times New Roman" panose="02020603050405020304" pitchFamily="18" charset="0"/>
                </a:rPr>
                <a:t>L</a:t>
              </a:r>
            </a:p>
          </p:txBody>
        </p:sp>
        <p:sp>
          <p:nvSpPr>
            <p:cNvPr id="1049416" name="Text Box 8"/>
            <p:cNvSpPr txBox="1">
              <a:spLocks noChangeArrowheads="1"/>
            </p:cNvSpPr>
            <p:nvPr/>
          </p:nvSpPr>
          <p:spPr bwMode="auto">
            <a:xfrm>
              <a:off x="1392" y="3130"/>
              <a:ext cx="194" cy="313"/>
            </a:xfrm>
            <a:prstGeom prst="rect"/>
            <a:noFill/>
            <a:ln>
              <a:noFill/>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altLang="zh-CN" b="1" lang="en-US">
                  <a:solidFill>
                    <a:schemeClr val="accent2"/>
                  </a:solidFill>
                  <a:latin typeface="Times New Roman" panose="02020603050405020304" pitchFamily="18" charset="0"/>
                </a:rPr>
                <a:t> 6</a:t>
              </a:r>
            </a:p>
            <a:p>
              <a:pPr algn="just"/>
              <a:r>
                <a:rPr altLang="zh-CN" b="1" lang="en-US">
                  <a:solidFill>
                    <a:srgbClr val="FFFF00"/>
                  </a:solidFill>
                  <a:latin typeface="Times New Roman" panose="02020603050405020304" pitchFamily="18" charset="0"/>
                </a:rPr>
                <a:t> </a:t>
              </a:r>
              <a:r>
                <a:rPr altLang="zh-CN" b="1" lang="en-US">
                  <a:solidFill>
                    <a:schemeClr val="accent2"/>
                  </a:solidFill>
                  <a:latin typeface="Times New Roman" panose="02020603050405020304" pitchFamily="18" charset="0"/>
                </a:rPr>
                <a:t>7</a:t>
              </a:r>
            </a:p>
          </p:txBody>
        </p:sp>
        <p:sp>
          <p:nvSpPr>
            <p:cNvPr id="1049417" name="Line 9"/>
            <p:cNvSpPr>
              <a:spLocks noChangeShapeType="1"/>
            </p:cNvSpPr>
            <p:nvPr/>
          </p:nvSpPr>
          <p:spPr bwMode="auto">
            <a:xfrm>
              <a:off x="3442" y="3260"/>
              <a:ext cx="98" cy="0"/>
            </a:xfrm>
            <a:prstGeom prst="line"/>
            <a:noFill/>
            <a:ln w="9525">
              <a:solidFill>
                <a:schemeClr val="tx1"/>
              </a:solidFill>
              <a:round/>
              <a:headEnd/>
              <a:tailEnd/>
            </a:ln>
          </p:spPr>
          <p:txBody>
            <a:bodyPr/>
            <a:p>
              <a:endParaRPr altLang="en-US" lang="zh-CN"/>
            </a:p>
          </p:txBody>
        </p:sp>
        <p:sp>
          <p:nvSpPr>
            <p:cNvPr id="1049418" name="Line 10"/>
            <p:cNvSpPr>
              <a:spLocks noChangeShapeType="1"/>
            </p:cNvSpPr>
            <p:nvPr/>
          </p:nvSpPr>
          <p:spPr bwMode="auto">
            <a:xfrm>
              <a:off x="4197" y="3273"/>
              <a:ext cx="97" cy="0"/>
            </a:xfrm>
            <a:prstGeom prst="line"/>
            <a:noFill/>
            <a:ln w="9525">
              <a:solidFill>
                <a:schemeClr val="tx1"/>
              </a:solidFill>
              <a:round/>
              <a:headEnd/>
              <a:tailEnd/>
            </a:ln>
          </p:spPr>
          <p:txBody>
            <a:bodyPr/>
            <a:p>
              <a:endParaRPr altLang="en-US" lang="zh-CN"/>
            </a:p>
          </p:txBody>
        </p:sp>
        <p:sp>
          <p:nvSpPr>
            <p:cNvPr id="1049419" name="Line 11"/>
            <p:cNvSpPr>
              <a:spLocks noChangeShapeType="1"/>
            </p:cNvSpPr>
            <p:nvPr/>
          </p:nvSpPr>
          <p:spPr bwMode="auto">
            <a:xfrm>
              <a:off x="3433" y="3365"/>
              <a:ext cx="875" cy="0"/>
            </a:xfrm>
            <a:prstGeom prst="line"/>
            <a:noFill/>
            <a:ln w="9525">
              <a:solidFill>
                <a:schemeClr val="tx1"/>
              </a:solidFill>
              <a:round/>
              <a:headEnd/>
              <a:tailEnd/>
            </a:ln>
          </p:spPr>
          <p:txBody>
            <a:bodyPr/>
            <a:p>
              <a:endParaRPr altLang="en-US" lang="zh-CN"/>
            </a:p>
          </p:txBody>
        </p:sp>
        <p:sp>
          <p:nvSpPr>
            <p:cNvPr id="1049420" name="Line 12"/>
            <p:cNvSpPr>
              <a:spLocks noChangeShapeType="1"/>
            </p:cNvSpPr>
            <p:nvPr/>
          </p:nvSpPr>
          <p:spPr bwMode="auto">
            <a:xfrm>
              <a:off x="2365" y="3237"/>
              <a:ext cx="97" cy="0"/>
            </a:xfrm>
            <a:prstGeom prst="line"/>
            <a:noFill/>
            <a:ln w="9525">
              <a:solidFill>
                <a:schemeClr val="tx1"/>
              </a:solidFill>
              <a:round/>
              <a:headEnd/>
              <a:tailEnd/>
            </a:ln>
          </p:spPr>
          <p:txBody>
            <a:bodyPr/>
            <a:p>
              <a:endParaRPr altLang="en-US" lang="zh-CN"/>
            </a:p>
          </p:txBody>
        </p:sp>
        <p:sp>
          <p:nvSpPr>
            <p:cNvPr id="1049421" name="Line 13"/>
            <p:cNvSpPr>
              <a:spLocks noChangeShapeType="1"/>
            </p:cNvSpPr>
            <p:nvPr/>
          </p:nvSpPr>
          <p:spPr bwMode="auto">
            <a:xfrm>
              <a:off x="3147" y="3248"/>
              <a:ext cx="97" cy="0"/>
            </a:xfrm>
            <a:prstGeom prst="line"/>
            <a:noFill/>
            <a:ln w="9525">
              <a:solidFill>
                <a:schemeClr val="tx1"/>
              </a:solidFill>
              <a:round/>
              <a:headEnd/>
              <a:tailEnd/>
            </a:ln>
          </p:spPr>
          <p:txBody>
            <a:bodyPr/>
            <a:p>
              <a:endParaRPr altLang="en-US" lang="zh-CN"/>
            </a:p>
          </p:txBody>
        </p:sp>
        <p:sp>
          <p:nvSpPr>
            <p:cNvPr id="1049422" name="Line 14"/>
            <p:cNvSpPr>
              <a:spLocks noChangeShapeType="1"/>
            </p:cNvSpPr>
            <p:nvPr/>
          </p:nvSpPr>
          <p:spPr bwMode="auto">
            <a:xfrm>
              <a:off x="2364" y="3365"/>
              <a:ext cx="875" cy="0"/>
            </a:xfrm>
            <a:prstGeom prst="line"/>
            <a:noFill/>
            <a:ln w="9525">
              <a:solidFill>
                <a:schemeClr val="tx1"/>
              </a:solidFill>
              <a:round/>
              <a:headEnd/>
              <a:tailEnd/>
            </a:ln>
          </p:spPr>
          <p:txBody>
            <a:bodyPr/>
            <a:p>
              <a:endParaRPr altLang="en-US" lang="zh-CN"/>
            </a:p>
          </p:txBody>
        </p:sp>
        <p:sp>
          <p:nvSpPr>
            <p:cNvPr id="1049423" name="Line 15"/>
            <p:cNvSpPr>
              <a:spLocks noChangeShapeType="1"/>
            </p:cNvSpPr>
            <p:nvPr/>
          </p:nvSpPr>
          <p:spPr bwMode="auto">
            <a:xfrm>
              <a:off x="1598" y="3226"/>
              <a:ext cx="97" cy="0"/>
            </a:xfrm>
            <a:prstGeom prst="line"/>
            <a:noFill/>
            <a:ln w="9525">
              <a:solidFill>
                <a:schemeClr val="tx1"/>
              </a:solidFill>
              <a:round/>
              <a:headEnd/>
              <a:tailEnd/>
            </a:ln>
          </p:spPr>
          <p:txBody>
            <a:bodyPr/>
            <a:p>
              <a:endParaRPr altLang="en-US" lang="zh-CN"/>
            </a:p>
          </p:txBody>
        </p:sp>
        <p:sp>
          <p:nvSpPr>
            <p:cNvPr id="1049424" name="Line 16"/>
            <p:cNvSpPr>
              <a:spLocks noChangeShapeType="1"/>
            </p:cNvSpPr>
            <p:nvPr/>
          </p:nvSpPr>
          <p:spPr bwMode="auto">
            <a:xfrm>
              <a:off x="1595" y="3341"/>
              <a:ext cx="586" cy="0"/>
            </a:xfrm>
            <a:prstGeom prst="line"/>
            <a:noFill/>
            <a:ln w="9525">
              <a:solidFill>
                <a:schemeClr val="tx1"/>
              </a:solidFill>
              <a:round/>
              <a:headEnd/>
              <a:tailEnd/>
            </a:ln>
          </p:spPr>
          <p:txBody>
            <a:bodyPr/>
            <a:p>
              <a:endParaRPr altLang="en-US" lang="zh-CN"/>
            </a:p>
          </p:txBody>
        </p:sp>
        <p:sp>
          <p:nvSpPr>
            <p:cNvPr id="1049425" name="Line 17"/>
            <p:cNvSpPr>
              <a:spLocks noChangeShapeType="1"/>
            </p:cNvSpPr>
            <p:nvPr/>
          </p:nvSpPr>
          <p:spPr bwMode="auto">
            <a:xfrm>
              <a:off x="2090" y="3220"/>
              <a:ext cx="97" cy="0"/>
            </a:xfrm>
            <a:prstGeom prst="line"/>
            <a:noFill/>
            <a:ln w="9525">
              <a:solidFill>
                <a:schemeClr val="tx1"/>
              </a:solidFill>
              <a:round/>
              <a:headEnd/>
              <a:tailEnd/>
            </a:ln>
          </p:spPr>
          <p:txBody>
            <a:bodyPr/>
            <a:p>
              <a:endParaRPr altLang="en-US" lang="zh-CN"/>
            </a:p>
          </p:txBody>
        </p:sp>
        <p:sp>
          <p:nvSpPr>
            <p:cNvPr id="1049426" name="Text Box 18"/>
            <p:cNvSpPr txBox="1">
              <a:spLocks noChangeArrowheads="1"/>
            </p:cNvSpPr>
            <p:nvPr/>
          </p:nvSpPr>
          <p:spPr bwMode="auto">
            <a:xfrm>
              <a:off x="4891" y="3130"/>
              <a:ext cx="389" cy="470"/>
            </a:xfrm>
            <a:prstGeom prst="rect"/>
            <a:no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altLang="zh-CN" b="1" lang="en-US">
                  <a:solidFill>
                    <a:schemeClr val="accent2"/>
                  </a:solidFill>
                  <a:latin typeface="Times New Roman" panose="02020603050405020304" pitchFamily="18" charset="0"/>
                </a:rPr>
                <a:t>6</a:t>
              </a:r>
            </a:p>
            <a:p>
              <a:pPr algn="just"/>
              <a:r>
                <a:rPr altLang="zh-CN" b="1" lang="en-US">
                  <a:solidFill>
                    <a:schemeClr val="accent2"/>
                  </a:solidFill>
                  <a:latin typeface="Times New Roman" panose="02020603050405020304" pitchFamily="18" charset="0"/>
                </a:rPr>
                <a:t>7</a:t>
              </a:r>
            </a:p>
          </p:txBody>
        </p:sp>
        <p:sp>
          <p:nvSpPr>
            <p:cNvPr id="1049427" name="Line 19"/>
            <p:cNvSpPr>
              <a:spLocks noChangeShapeType="1"/>
            </p:cNvSpPr>
            <p:nvPr/>
          </p:nvSpPr>
          <p:spPr bwMode="auto">
            <a:xfrm>
              <a:off x="4520" y="3246"/>
              <a:ext cx="388" cy="0"/>
            </a:xfrm>
            <a:prstGeom prst="line"/>
            <a:noFill/>
            <a:ln w="9525">
              <a:solidFill>
                <a:schemeClr val="tx1"/>
              </a:solidFill>
              <a:round/>
              <a:headEnd/>
              <a:tailEnd/>
            </a:ln>
          </p:spPr>
          <p:txBody>
            <a:bodyPr/>
            <a:p>
              <a:endParaRPr altLang="en-US" lang="zh-CN"/>
            </a:p>
          </p:txBody>
        </p:sp>
        <p:sp>
          <p:nvSpPr>
            <p:cNvPr id="1049428" name="Line 20"/>
            <p:cNvSpPr>
              <a:spLocks noChangeShapeType="1"/>
            </p:cNvSpPr>
            <p:nvPr/>
          </p:nvSpPr>
          <p:spPr bwMode="auto">
            <a:xfrm>
              <a:off x="4520" y="3363"/>
              <a:ext cx="388" cy="0"/>
            </a:xfrm>
            <a:prstGeom prst="line"/>
            <a:noFill/>
            <a:ln w="9525">
              <a:solidFill>
                <a:schemeClr val="tx1"/>
              </a:solidFill>
              <a:round/>
              <a:headEnd/>
              <a:tailEnd/>
            </a:ln>
          </p:spPr>
          <p:txBody>
            <a:bodyPr/>
            <a:p>
              <a:endParaRPr altLang="en-US" lang="zh-CN"/>
            </a:p>
          </p:txBody>
        </p:sp>
        <p:sp>
          <p:nvSpPr>
            <p:cNvPr id="1049429" name="Text Box 21"/>
            <p:cNvSpPr txBox="1">
              <a:spLocks noChangeArrowheads="1"/>
            </p:cNvSpPr>
            <p:nvPr/>
          </p:nvSpPr>
          <p:spPr bwMode="auto">
            <a:xfrm>
              <a:off x="2168" y="1543"/>
              <a:ext cx="194" cy="234"/>
            </a:xfrm>
            <a:prstGeom prst="rect"/>
            <a:noFill/>
            <a:ln w="9525">
              <a:solidFill>
                <a:schemeClr val="tx1"/>
              </a:solidFill>
              <a:miter lim="800000"/>
              <a:headEnd/>
              <a:tailEnd/>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altLang="zh-CN" b="1" lang="en-US">
                  <a:solidFill>
                    <a:schemeClr val="accent2"/>
                  </a:solidFill>
                  <a:latin typeface="Times New Roman" panose="02020603050405020304" pitchFamily="18" charset="0"/>
                </a:rPr>
                <a:t>A</a:t>
              </a:r>
            </a:p>
          </p:txBody>
        </p:sp>
        <p:sp>
          <p:nvSpPr>
            <p:cNvPr id="1049430" name="Text Box 22"/>
            <p:cNvSpPr txBox="1">
              <a:spLocks noChangeArrowheads="1"/>
            </p:cNvSpPr>
            <p:nvPr/>
          </p:nvSpPr>
          <p:spPr bwMode="auto">
            <a:xfrm>
              <a:off x="3239" y="1542"/>
              <a:ext cx="194" cy="255"/>
            </a:xfrm>
            <a:prstGeom prst="rect"/>
            <a:noFill/>
            <a:ln w="9525">
              <a:solidFill>
                <a:schemeClr val="tx1"/>
              </a:solidFill>
              <a:miter lim="800000"/>
              <a:headEnd/>
              <a:tailEnd/>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altLang="zh-CN" b="1" lang="en-US">
                  <a:solidFill>
                    <a:schemeClr val="accent2"/>
                  </a:solidFill>
                  <a:latin typeface="Times New Roman" panose="02020603050405020304" pitchFamily="18" charset="0"/>
                </a:rPr>
                <a:t>E</a:t>
              </a:r>
            </a:p>
          </p:txBody>
        </p:sp>
        <p:sp>
          <p:nvSpPr>
            <p:cNvPr id="1049431" name="Text Box 23"/>
            <p:cNvSpPr txBox="1">
              <a:spLocks noChangeArrowheads="1"/>
            </p:cNvSpPr>
            <p:nvPr/>
          </p:nvSpPr>
          <p:spPr bwMode="auto">
            <a:xfrm>
              <a:off x="4308" y="1542"/>
              <a:ext cx="194" cy="255"/>
            </a:xfrm>
            <a:prstGeom prst="rect"/>
            <a:noFill/>
            <a:ln w="9525">
              <a:solidFill>
                <a:schemeClr val="tx1"/>
              </a:solidFill>
              <a:miter lim="800000"/>
              <a:headEnd/>
              <a:tailEnd/>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altLang="zh-CN" b="1" lang="en-US">
                  <a:solidFill>
                    <a:schemeClr val="accent2"/>
                  </a:solidFill>
                  <a:latin typeface="Times New Roman" panose="02020603050405020304" pitchFamily="18" charset="0"/>
                </a:rPr>
                <a:t>I</a:t>
              </a:r>
            </a:p>
          </p:txBody>
        </p:sp>
        <p:sp>
          <p:nvSpPr>
            <p:cNvPr id="1049432" name="Text Box 24"/>
            <p:cNvSpPr txBox="1">
              <a:spLocks noChangeArrowheads="1"/>
            </p:cNvSpPr>
            <p:nvPr/>
          </p:nvSpPr>
          <p:spPr bwMode="auto">
            <a:xfrm>
              <a:off x="2170" y="2091"/>
              <a:ext cx="194" cy="254"/>
            </a:xfrm>
            <a:prstGeom prst="rect"/>
            <a:noFill/>
            <a:ln w="9525">
              <a:solidFill>
                <a:schemeClr val="tx1"/>
              </a:solidFill>
              <a:miter lim="800000"/>
              <a:headEnd/>
              <a:tailEnd/>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altLang="zh-CN" b="1" lang="en-US">
                  <a:solidFill>
                    <a:schemeClr val="accent2"/>
                  </a:solidFill>
                  <a:latin typeface="Times New Roman" panose="02020603050405020304" pitchFamily="18" charset="0"/>
                </a:rPr>
                <a:t>B</a:t>
              </a:r>
            </a:p>
          </p:txBody>
        </p:sp>
        <p:sp>
          <p:nvSpPr>
            <p:cNvPr id="1049433" name="Text Box 25"/>
            <p:cNvSpPr txBox="1">
              <a:spLocks noChangeArrowheads="1"/>
            </p:cNvSpPr>
            <p:nvPr/>
          </p:nvSpPr>
          <p:spPr bwMode="auto">
            <a:xfrm>
              <a:off x="3239" y="2091"/>
              <a:ext cx="194" cy="254"/>
            </a:xfrm>
            <a:prstGeom prst="rect"/>
            <a:noFill/>
            <a:ln w="9525">
              <a:solidFill>
                <a:schemeClr val="tx1"/>
              </a:solidFill>
              <a:miter lim="800000"/>
              <a:headEnd/>
              <a:tailEnd/>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altLang="zh-CN" b="1" lang="en-US">
                  <a:solidFill>
                    <a:schemeClr val="accent2"/>
                  </a:solidFill>
                  <a:latin typeface="Times New Roman" panose="02020603050405020304" pitchFamily="18" charset="0"/>
                </a:rPr>
                <a:t>F</a:t>
              </a:r>
            </a:p>
          </p:txBody>
        </p:sp>
        <p:sp>
          <p:nvSpPr>
            <p:cNvPr id="1049434" name="Text Box 26"/>
            <p:cNvSpPr txBox="1">
              <a:spLocks noChangeArrowheads="1"/>
            </p:cNvSpPr>
            <p:nvPr/>
          </p:nvSpPr>
          <p:spPr bwMode="auto">
            <a:xfrm>
              <a:off x="4308" y="2091"/>
              <a:ext cx="194" cy="254"/>
            </a:xfrm>
            <a:prstGeom prst="rect"/>
            <a:noFill/>
            <a:ln w="9525">
              <a:solidFill>
                <a:schemeClr val="tx1"/>
              </a:solidFill>
              <a:miter lim="800000"/>
              <a:headEnd/>
              <a:tailEnd/>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altLang="zh-CN" b="1" lang="en-US">
                  <a:solidFill>
                    <a:schemeClr val="accent2"/>
                  </a:solidFill>
                  <a:latin typeface="Times New Roman" panose="02020603050405020304" pitchFamily="18" charset="0"/>
                </a:rPr>
                <a:t>J</a:t>
              </a:r>
            </a:p>
          </p:txBody>
        </p:sp>
        <p:sp>
          <p:nvSpPr>
            <p:cNvPr id="1049435" name="Text Box 27"/>
            <p:cNvSpPr txBox="1">
              <a:spLocks noChangeArrowheads="1"/>
            </p:cNvSpPr>
            <p:nvPr/>
          </p:nvSpPr>
          <p:spPr bwMode="auto">
            <a:xfrm>
              <a:off x="2170" y="2639"/>
              <a:ext cx="194" cy="255"/>
            </a:xfrm>
            <a:prstGeom prst="rect"/>
            <a:noFill/>
            <a:ln w="9525">
              <a:solidFill>
                <a:schemeClr val="tx1"/>
              </a:solidFill>
              <a:miter lim="800000"/>
              <a:headEnd/>
              <a:tailEnd/>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altLang="zh-CN" b="1" lang="en-US">
                  <a:solidFill>
                    <a:schemeClr val="accent2"/>
                  </a:solidFill>
                  <a:latin typeface="Times New Roman" panose="02020603050405020304" pitchFamily="18" charset="0"/>
                </a:rPr>
                <a:t>C</a:t>
              </a:r>
            </a:p>
          </p:txBody>
        </p:sp>
        <p:sp>
          <p:nvSpPr>
            <p:cNvPr id="1049436" name="Text Box 28"/>
            <p:cNvSpPr txBox="1">
              <a:spLocks noChangeArrowheads="1"/>
            </p:cNvSpPr>
            <p:nvPr/>
          </p:nvSpPr>
          <p:spPr bwMode="auto">
            <a:xfrm>
              <a:off x="3239" y="2639"/>
              <a:ext cx="194" cy="255"/>
            </a:xfrm>
            <a:prstGeom prst="rect"/>
            <a:noFill/>
            <a:ln w="9525">
              <a:solidFill>
                <a:schemeClr val="tx1"/>
              </a:solidFill>
              <a:miter lim="800000"/>
              <a:headEnd/>
              <a:tailEnd/>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altLang="zh-CN" b="1" lang="en-US">
                  <a:solidFill>
                    <a:schemeClr val="accent2"/>
                  </a:solidFill>
                  <a:latin typeface="Times New Roman" panose="02020603050405020304" pitchFamily="18" charset="0"/>
                </a:rPr>
                <a:t>G</a:t>
              </a:r>
            </a:p>
          </p:txBody>
        </p:sp>
        <p:sp>
          <p:nvSpPr>
            <p:cNvPr id="1049437" name="Text Box 29"/>
            <p:cNvSpPr txBox="1">
              <a:spLocks noChangeArrowheads="1"/>
            </p:cNvSpPr>
            <p:nvPr/>
          </p:nvSpPr>
          <p:spPr bwMode="auto">
            <a:xfrm>
              <a:off x="4308" y="2639"/>
              <a:ext cx="194" cy="255"/>
            </a:xfrm>
            <a:prstGeom prst="rect"/>
            <a:noFill/>
            <a:ln w="9525">
              <a:solidFill>
                <a:schemeClr val="tx1"/>
              </a:solidFill>
              <a:miter lim="800000"/>
              <a:headEnd/>
              <a:tailEnd/>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altLang="zh-CN" b="1" lang="en-US">
                  <a:solidFill>
                    <a:schemeClr val="accent2"/>
                  </a:solidFill>
                  <a:latin typeface="Times New Roman" panose="02020603050405020304" pitchFamily="18" charset="0"/>
                </a:rPr>
                <a:t>K</a:t>
              </a:r>
            </a:p>
          </p:txBody>
        </p:sp>
        <p:sp>
          <p:nvSpPr>
            <p:cNvPr id="1049438" name="Text Box 30"/>
            <p:cNvSpPr txBox="1">
              <a:spLocks noChangeArrowheads="1"/>
            </p:cNvSpPr>
            <p:nvPr/>
          </p:nvSpPr>
          <p:spPr bwMode="auto">
            <a:xfrm>
              <a:off x="1392" y="1483"/>
              <a:ext cx="194" cy="314"/>
            </a:xfrm>
            <a:prstGeom prst="rect"/>
            <a:noFill/>
            <a:ln>
              <a:noFill/>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altLang="zh-CN" b="1" lang="en-US">
                  <a:solidFill>
                    <a:schemeClr val="accent2"/>
                  </a:solidFill>
                  <a:latin typeface="Times New Roman" panose="02020603050405020304" pitchFamily="18" charset="0"/>
                </a:rPr>
                <a:t> 0</a:t>
              </a:r>
            </a:p>
            <a:p>
              <a:pPr algn="just"/>
              <a:r>
                <a:rPr altLang="zh-CN" b="1" lang="en-US">
                  <a:solidFill>
                    <a:schemeClr val="accent2"/>
                  </a:solidFill>
                  <a:latin typeface="Times New Roman" panose="02020603050405020304" pitchFamily="18" charset="0"/>
                </a:rPr>
                <a:t> 1</a:t>
              </a:r>
            </a:p>
          </p:txBody>
        </p:sp>
        <p:sp>
          <p:nvSpPr>
            <p:cNvPr id="1049439" name="Text Box 31"/>
            <p:cNvSpPr txBox="1">
              <a:spLocks noChangeArrowheads="1"/>
            </p:cNvSpPr>
            <p:nvPr/>
          </p:nvSpPr>
          <p:spPr bwMode="auto">
            <a:xfrm>
              <a:off x="1392" y="2032"/>
              <a:ext cx="194" cy="313"/>
            </a:xfrm>
            <a:prstGeom prst="rect"/>
            <a:noFill/>
            <a:ln>
              <a:noFill/>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altLang="zh-CN" b="1" lang="en-US">
                  <a:solidFill>
                    <a:schemeClr val="accent2"/>
                  </a:solidFill>
                  <a:latin typeface="Times New Roman" panose="02020603050405020304" pitchFamily="18" charset="0"/>
                </a:rPr>
                <a:t> 2</a:t>
              </a:r>
            </a:p>
            <a:p>
              <a:pPr algn="just"/>
              <a:r>
                <a:rPr altLang="zh-CN" b="1" lang="en-US">
                  <a:solidFill>
                    <a:schemeClr val="accent2"/>
                  </a:solidFill>
                  <a:latin typeface="Times New Roman" panose="02020603050405020304" pitchFamily="18" charset="0"/>
                </a:rPr>
                <a:t> 3</a:t>
              </a:r>
            </a:p>
          </p:txBody>
        </p:sp>
        <p:sp>
          <p:nvSpPr>
            <p:cNvPr id="1049440" name="Text Box 32"/>
            <p:cNvSpPr txBox="1">
              <a:spLocks noChangeArrowheads="1"/>
            </p:cNvSpPr>
            <p:nvPr/>
          </p:nvSpPr>
          <p:spPr bwMode="auto">
            <a:xfrm>
              <a:off x="1427" y="2629"/>
              <a:ext cx="194" cy="313"/>
            </a:xfrm>
            <a:prstGeom prst="rect"/>
            <a:noFill/>
            <a:ln>
              <a:noFill/>
            </a:ln>
          </p:spPr>
          <p:txBody>
            <a:bodyPr bIns="0" lIns="0" rIns="0" tIns="0"/>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altLang="zh-CN" b="1" lang="en-US">
                  <a:solidFill>
                    <a:schemeClr val="accent2"/>
                  </a:solidFill>
                  <a:latin typeface="Times New Roman" panose="02020603050405020304" pitchFamily="18" charset="0"/>
                </a:rPr>
                <a:t> 4</a:t>
              </a:r>
            </a:p>
            <a:p>
              <a:pPr algn="just"/>
              <a:r>
                <a:rPr altLang="zh-CN" b="1" lang="en-US">
                  <a:solidFill>
                    <a:schemeClr val="accent2"/>
                  </a:solidFill>
                  <a:latin typeface="Times New Roman" panose="02020603050405020304" pitchFamily="18" charset="0"/>
                </a:rPr>
                <a:t> 5</a:t>
              </a:r>
            </a:p>
          </p:txBody>
        </p:sp>
        <p:sp>
          <p:nvSpPr>
            <p:cNvPr id="1049441" name="Line 33"/>
            <p:cNvSpPr>
              <a:spLocks noChangeShapeType="1"/>
            </p:cNvSpPr>
            <p:nvPr/>
          </p:nvSpPr>
          <p:spPr bwMode="auto">
            <a:xfrm>
              <a:off x="2381" y="1593"/>
              <a:ext cx="875" cy="0"/>
            </a:xfrm>
            <a:prstGeom prst="line"/>
            <a:noFill/>
            <a:ln w="9525">
              <a:solidFill>
                <a:schemeClr val="tx1"/>
              </a:solidFill>
              <a:round/>
              <a:headEnd/>
              <a:tailEnd/>
            </a:ln>
          </p:spPr>
          <p:txBody>
            <a:bodyPr/>
            <a:p>
              <a:endParaRPr altLang="en-US" lang="zh-CN"/>
            </a:p>
          </p:txBody>
        </p:sp>
        <p:sp>
          <p:nvSpPr>
            <p:cNvPr id="1049442" name="Line 34"/>
            <p:cNvSpPr>
              <a:spLocks noChangeShapeType="1"/>
            </p:cNvSpPr>
            <p:nvPr/>
          </p:nvSpPr>
          <p:spPr bwMode="auto">
            <a:xfrm>
              <a:off x="3450" y="1601"/>
              <a:ext cx="875" cy="0"/>
            </a:xfrm>
            <a:prstGeom prst="line"/>
            <a:noFill/>
            <a:ln w="9525">
              <a:solidFill>
                <a:schemeClr val="tx1"/>
              </a:solidFill>
              <a:round/>
              <a:headEnd/>
              <a:tailEnd/>
            </a:ln>
          </p:spPr>
          <p:txBody>
            <a:bodyPr/>
            <a:p>
              <a:endParaRPr altLang="en-US" lang="zh-CN"/>
            </a:p>
          </p:txBody>
        </p:sp>
        <p:sp>
          <p:nvSpPr>
            <p:cNvPr id="1049443" name="Line 35"/>
            <p:cNvSpPr>
              <a:spLocks noChangeShapeType="1"/>
            </p:cNvSpPr>
            <p:nvPr/>
          </p:nvSpPr>
          <p:spPr bwMode="auto">
            <a:xfrm flipV="1">
              <a:off x="1612" y="1582"/>
              <a:ext cx="570" cy="2"/>
            </a:xfrm>
            <a:prstGeom prst="line"/>
            <a:noFill/>
            <a:ln w="9525">
              <a:solidFill>
                <a:schemeClr val="tx1"/>
              </a:solidFill>
              <a:round/>
              <a:headEnd/>
              <a:tailEnd/>
            </a:ln>
          </p:spPr>
          <p:txBody>
            <a:bodyPr/>
            <a:p>
              <a:endParaRPr altLang="en-US" lang="zh-CN"/>
            </a:p>
          </p:txBody>
        </p:sp>
        <p:sp>
          <p:nvSpPr>
            <p:cNvPr id="1049444" name="Line 36"/>
            <p:cNvSpPr>
              <a:spLocks noChangeShapeType="1"/>
            </p:cNvSpPr>
            <p:nvPr/>
          </p:nvSpPr>
          <p:spPr bwMode="auto">
            <a:xfrm>
              <a:off x="2364" y="1718"/>
              <a:ext cx="97" cy="0"/>
            </a:xfrm>
            <a:prstGeom prst="line"/>
            <a:noFill/>
            <a:ln w="9525">
              <a:solidFill>
                <a:schemeClr val="tx1"/>
              </a:solidFill>
              <a:round/>
              <a:headEnd/>
              <a:tailEnd/>
            </a:ln>
          </p:spPr>
          <p:txBody>
            <a:bodyPr/>
            <a:p>
              <a:endParaRPr altLang="en-US" lang="zh-CN"/>
            </a:p>
          </p:txBody>
        </p:sp>
        <p:sp>
          <p:nvSpPr>
            <p:cNvPr id="1049445" name="Line 37"/>
            <p:cNvSpPr>
              <a:spLocks noChangeShapeType="1"/>
            </p:cNvSpPr>
            <p:nvPr/>
          </p:nvSpPr>
          <p:spPr bwMode="auto">
            <a:xfrm>
              <a:off x="3142" y="1718"/>
              <a:ext cx="97" cy="0"/>
            </a:xfrm>
            <a:prstGeom prst="line"/>
            <a:noFill/>
            <a:ln w="9525">
              <a:solidFill>
                <a:schemeClr val="tx1"/>
              </a:solidFill>
              <a:round/>
              <a:headEnd/>
              <a:tailEnd/>
            </a:ln>
          </p:spPr>
          <p:txBody>
            <a:bodyPr/>
            <a:p>
              <a:endParaRPr altLang="en-US" lang="zh-CN"/>
            </a:p>
          </p:txBody>
        </p:sp>
        <p:sp>
          <p:nvSpPr>
            <p:cNvPr id="1049446" name="Line 38"/>
            <p:cNvSpPr>
              <a:spLocks noChangeShapeType="1"/>
            </p:cNvSpPr>
            <p:nvPr/>
          </p:nvSpPr>
          <p:spPr bwMode="auto">
            <a:xfrm>
              <a:off x="2374" y="2143"/>
              <a:ext cx="97" cy="0"/>
            </a:xfrm>
            <a:prstGeom prst="line"/>
            <a:noFill/>
            <a:ln w="9525">
              <a:solidFill>
                <a:schemeClr val="tx1"/>
              </a:solidFill>
              <a:round/>
              <a:headEnd/>
              <a:tailEnd/>
            </a:ln>
          </p:spPr>
          <p:txBody>
            <a:bodyPr/>
            <a:p>
              <a:endParaRPr altLang="en-US" lang="zh-CN"/>
            </a:p>
          </p:txBody>
        </p:sp>
        <p:sp>
          <p:nvSpPr>
            <p:cNvPr id="1049447" name="Line 39"/>
            <p:cNvSpPr>
              <a:spLocks noChangeShapeType="1"/>
            </p:cNvSpPr>
            <p:nvPr/>
          </p:nvSpPr>
          <p:spPr bwMode="auto">
            <a:xfrm>
              <a:off x="3152" y="2143"/>
              <a:ext cx="97" cy="0"/>
            </a:xfrm>
            <a:prstGeom prst="line"/>
            <a:noFill/>
            <a:ln w="9525">
              <a:solidFill>
                <a:schemeClr val="tx1"/>
              </a:solidFill>
              <a:round/>
              <a:headEnd/>
              <a:tailEnd/>
            </a:ln>
          </p:spPr>
          <p:txBody>
            <a:bodyPr/>
            <a:p>
              <a:endParaRPr altLang="en-US" lang="zh-CN"/>
            </a:p>
          </p:txBody>
        </p:sp>
        <p:sp>
          <p:nvSpPr>
            <p:cNvPr id="1049448" name="Line 40"/>
            <p:cNvSpPr>
              <a:spLocks noChangeShapeType="1"/>
            </p:cNvSpPr>
            <p:nvPr/>
          </p:nvSpPr>
          <p:spPr bwMode="auto">
            <a:xfrm>
              <a:off x="2461" y="1718"/>
              <a:ext cx="682" cy="433"/>
            </a:xfrm>
            <a:prstGeom prst="line"/>
            <a:noFill/>
            <a:ln w="9525">
              <a:solidFill>
                <a:schemeClr val="tx1"/>
              </a:solidFill>
              <a:round/>
              <a:headEnd/>
              <a:tailEnd/>
            </a:ln>
          </p:spPr>
          <p:txBody>
            <a:bodyPr/>
            <a:p>
              <a:endParaRPr altLang="en-US" lang="zh-CN"/>
            </a:p>
          </p:txBody>
        </p:sp>
        <p:sp>
          <p:nvSpPr>
            <p:cNvPr id="1049449" name="Line 41"/>
            <p:cNvSpPr>
              <a:spLocks noChangeShapeType="1"/>
            </p:cNvSpPr>
            <p:nvPr/>
          </p:nvSpPr>
          <p:spPr bwMode="auto">
            <a:xfrm flipH="1">
              <a:off x="2442" y="1718"/>
              <a:ext cx="700" cy="1012"/>
            </a:xfrm>
            <a:prstGeom prst="line"/>
            <a:noFill/>
            <a:ln w="9525">
              <a:solidFill>
                <a:schemeClr val="tx1"/>
              </a:solidFill>
              <a:round/>
              <a:headEnd/>
              <a:tailEnd/>
            </a:ln>
          </p:spPr>
          <p:txBody>
            <a:bodyPr/>
            <a:p>
              <a:endParaRPr altLang="en-US" lang="zh-CN"/>
            </a:p>
          </p:txBody>
        </p:sp>
        <p:sp>
          <p:nvSpPr>
            <p:cNvPr id="1049450" name="Line 42"/>
            <p:cNvSpPr>
              <a:spLocks noChangeShapeType="1"/>
            </p:cNvSpPr>
            <p:nvPr/>
          </p:nvSpPr>
          <p:spPr bwMode="auto">
            <a:xfrm>
              <a:off x="2364" y="2267"/>
              <a:ext cx="97" cy="0"/>
            </a:xfrm>
            <a:prstGeom prst="line"/>
            <a:noFill/>
            <a:ln w="9525">
              <a:solidFill>
                <a:schemeClr val="tx1"/>
              </a:solidFill>
              <a:round/>
              <a:headEnd/>
              <a:tailEnd/>
            </a:ln>
          </p:spPr>
          <p:txBody>
            <a:bodyPr/>
            <a:p>
              <a:endParaRPr altLang="en-US" lang="zh-CN"/>
            </a:p>
          </p:txBody>
        </p:sp>
        <p:sp>
          <p:nvSpPr>
            <p:cNvPr id="1049451" name="Line 43"/>
            <p:cNvSpPr>
              <a:spLocks noChangeShapeType="1"/>
            </p:cNvSpPr>
            <p:nvPr/>
          </p:nvSpPr>
          <p:spPr bwMode="auto">
            <a:xfrm>
              <a:off x="3433" y="1718"/>
              <a:ext cx="97" cy="0"/>
            </a:xfrm>
            <a:prstGeom prst="line"/>
            <a:noFill/>
            <a:ln w="9525">
              <a:solidFill>
                <a:schemeClr val="tx1"/>
              </a:solidFill>
              <a:round/>
              <a:headEnd/>
              <a:tailEnd/>
            </a:ln>
          </p:spPr>
          <p:txBody>
            <a:bodyPr/>
            <a:p>
              <a:endParaRPr altLang="en-US" lang="zh-CN"/>
            </a:p>
          </p:txBody>
        </p:sp>
        <p:sp>
          <p:nvSpPr>
            <p:cNvPr id="1049452" name="Line 44"/>
            <p:cNvSpPr>
              <a:spLocks noChangeShapeType="1"/>
            </p:cNvSpPr>
            <p:nvPr/>
          </p:nvSpPr>
          <p:spPr bwMode="auto">
            <a:xfrm>
              <a:off x="4211" y="1718"/>
              <a:ext cx="97" cy="0"/>
            </a:xfrm>
            <a:prstGeom prst="line"/>
            <a:noFill/>
            <a:ln w="9525">
              <a:solidFill>
                <a:schemeClr val="tx1"/>
              </a:solidFill>
              <a:round/>
              <a:headEnd/>
              <a:tailEnd/>
            </a:ln>
          </p:spPr>
          <p:txBody>
            <a:bodyPr/>
            <a:p>
              <a:endParaRPr altLang="en-US" lang="zh-CN"/>
            </a:p>
          </p:txBody>
        </p:sp>
        <p:sp>
          <p:nvSpPr>
            <p:cNvPr id="1049453" name="Line 45"/>
            <p:cNvSpPr>
              <a:spLocks noChangeShapeType="1"/>
            </p:cNvSpPr>
            <p:nvPr/>
          </p:nvSpPr>
          <p:spPr bwMode="auto">
            <a:xfrm>
              <a:off x="3435" y="2139"/>
              <a:ext cx="109" cy="0"/>
            </a:xfrm>
            <a:prstGeom prst="line"/>
            <a:noFill/>
            <a:ln w="9525">
              <a:solidFill>
                <a:schemeClr val="tx1"/>
              </a:solidFill>
              <a:round/>
              <a:headEnd/>
              <a:tailEnd/>
            </a:ln>
          </p:spPr>
          <p:txBody>
            <a:bodyPr/>
            <a:p>
              <a:endParaRPr altLang="en-US" lang="zh-CN"/>
            </a:p>
          </p:txBody>
        </p:sp>
        <p:sp>
          <p:nvSpPr>
            <p:cNvPr id="1049454" name="Line 46"/>
            <p:cNvSpPr>
              <a:spLocks noChangeShapeType="1"/>
            </p:cNvSpPr>
            <p:nvPr/>
          </p:nvSpPr>
          <p:spPr bwMode="auto">
            <a:xfrm>
              <a:off x="3433" y="2267"/>
              <a:ext cx="97" cy="0"/>
            </a:xfrm>
            <a:prstGeom prst="line"/>
            <a:noFill/>
            <a:ln w="9525">
              <a:solidFill>
                <a:schemeClr val="tx1"/>
              </a:solidFill>
              <a:round/>
              <a:headEnd/>
              <a:tailEnd/>
            </a:ln>
          </p:spPr>
          <p:txBody>
            <a:bodyPr/>
            <a:p>
              <a:endParaRPr altLang="en-US" lang="zh-CN"/>
            </a:p>
          </p:txBody>
        </p:sp>
        <p:sp>
          <p:nvSpPr>
            <p:cNvPr id="1049455" name="Line 47"/>
            <p:cNvSpPr>
              <a:spLocks noChangeShapeType="1"/>
            </p:cNvSpPr>
            <p:nvPr/>
          </p:nvSpPr>
          <p:spPr bwMode="auto">
            <a:xfrm>
              <a:off x="4211" y="2267"/>
              <a:ext cx="97" cy="0"/>
            </a:xfrm>
            <a:prstGeom prst="line"/>
            <a:noFill/>
            <a:ln w="9525">
              <a:solidFill>
                <a:schemeClr val="tx1"/>
              </a:solidFill>
              <a:round/>
              <a:headEnd/>
              <a:tailEnd/>
            </a:ln>
          </p:spPr>
          <p:txBody>
            <a:bodyPr/>
            <a:p>
              <a:endParaRPr altLang="en-US" lang="zh-CN"/>
            </a:p>
          </p:txBody>
        </p:sp>
        <p:sp>
          <p:nvSpPr>
            <p:cNvPr id="1049456" name="Line 48"/>
            <p:cNvSpPr>
              <a:spLocks noChangeShapeType="1"/>
            </p:cNvSpPr>
            <p:nvPr/>
          </p:nvSpPr>
          <p:spPr bwMode="auto">
            <a:xfrm>
              <a:off x="3450" y="2724"/>
              <a:ext cx="98" cy="0"/>
            </a:xfrm>
            <a:prstGeom prst="line"/>
            <a:noFill/>
            <a:ln w="9525">
              <a:solidFill>
                <a:schemeClr val="tx1"/>
              </a:solidFill>
              <a:round/>
              <a:headEnd/>
              <a:tailEnd/>
            </a:ln>
          </p:spPr>
          <p:txBody>
            <a:bodyPr/>
            <a:p>
              <a:endParaRPr altLang="en-US" lang="zh-CN"/>
            </a:p>
          </p:txBody>
        </p:sp>
        <p:sp>
          <p:nvSpPr>
            <p:cNvPr id="1049457" name="Line 49"/>
            <p:cNvSpPr>
              <a:spLocks noChangeShapeType="1"/>
            </p:cNvSpPr>
            <p:nvPr/>
          </p:nvSpPr>
          <p:spPr bwMode="auto">
            <a:xfrm>
              <a:off x="4211" y="2737"/>
              <a:ext cx="97" cy="0"/>
            </a:xfrm>
            <a:prstGeom prst="line"/>
            <a:noFill/>
            <a:ln w="9525">
              <a:solidFill>
                <a:schemeClr val="tx1"/>
              </a:solidFill>
              <a:round/>
              <a:headEnd/>
              <a:tailEnd/>
            </a:ln>
          </p:spPr>
          <p:txBody>
            <a:bodyPr/>
            <a:p>
              <a:endParaRPr altLang="en-US" lang="zh-CN"/>
            </a:p>
          </p:txBody>
        </p:sp>
        <p:sp>
          <p:nvSpPr>
            <p:cNvPr id="1049458" name="Line 50"/>
            <p:cNvSpPr>
              <a:spLocks noChangeShapeType="1"/>
            </p:cNvSpPr>
            <p:nvPr/>
          </p:nvSpPr>
          <p:spPr bwMode="auto">
            <a:xfrm flipH="1">
              <a:off x="3530" y="1718"/>
              <a:ext cx="681" cy="1019"/>
            </a:xfrm>
            <a:prstGeom prst="line"/>
            <a:noFill/>
            <a:ln w="9525">
              <a:solidFill>
                <a:schemeClr val="tx1"/>
              </a:solidFill>
              <a:round/>
              <a:headEnd/>
              <a:tailEnd/>
            </a:ln>
          </p:spPr>
          <p:txBody>
            <a:bodyPr/>
            <a:p>
              <a:endParaRPr altLang="en-US" lang="zh-CN"/>
            </a:p>
          </p:txBody>
        </p:sp>
        <p:sp>
          <p:nvSpPr>
            <p:cNvPr id="1049459" name="Line 51"/>
            <p:cNvSpPr>
              <a:spLocks noChangeShapeType="1"/>
            </p:cNvSpPr>
            <p:nvPr/>
          </p:nvSpPr>
          <p:spPr bwMode="auto">
            <a:xfrm>
              <a:off x="3530" y="1718"/>
              <a:ext cx="682" cy="430"/>
            </a:xfrm>
            <a:prstGeom prst="line"/>
            <a:noFill/>
            <a:ln w="9525">
              <a:solidFill>
                <a:schemeClr val="tx1"/>
              </a:solidFill>
              <a:round/>
              <a:headEnd/>
              <a:tailEnd/>
            </a:ln>
          </p:spPr>
          <p:txBody>
            <a:bodyPr/>
            <a:p>
              <a:endParaRPr altLang="en-US" lang="zh-CN"/>
            </a:p>
          </p:txBody>
        </p:sp>
        <p:sp>
          <p:nvSpPr>
            <p:cNvPr id="1049460" name="Line 52"/>
            <p:cNvSpPr>
              <a:spLocks noChangeShapeType="1"/>
            </p:cNvSpPr>
            <p:nvPr/>
          </p:nvSpPr>
          <p:spPr bwMode="auto">
            <a:xfrm flipH="1">
              <a:off x="3527" y="2267"/>
              <a:ext cx="684" cy="600"/>
            </a:xfrm>
            <a:prstGeom prst="line"/>
            <a:noFill/>
            <a:ln w="9525">
              <a:solidFill>
                <a:schemeClr val="tx1"/>
              </a:solidFill>
              <a:round/>
              <a:headEnd/>
              <a:tailEnd/>
            </a:ln>
          </p:spPr>
          <p:txBody>
            <a:bodyPr/>
            <a:p>
              <a:endParaRPr altLang="en-US" lang="zh-CN"/>
            </a:p>
          </p:txBody>
        </p:sp>
        <p:sp>
          <p:nvSpPr>
            <p:cNvPr id="1049461" name="Line 53"/>
            <p:cNvSpPr>
              <a:spLocks noChangeShapeType="1"/>
            </p:cNvSpPr>
            <p:nvPr/>
          </p:nvSpPr>
          <p:spPr bwMode="auto">
            <a:xfrm>
              <a:off x="3530" y="2267"/>
              <a:ext cx="681" cy="1019"/>
            </a:xfrm>
            <a:prstGeom prst="line"/>
            <a:noFill/>
            <a:ln w="9525">
              <a:solidFill>
                <a:schemeClr val="tx1"/>
              </a:solidFill>
              <a:round/>
              <a:headEnd/>
              <a:tailEnd/>
            </a:ln>
          </p:spPr>
          <p:txBody>
            <a:bodyPr/>
            <a:p>
              <a:endParaRPr altLang="en-US" lang="zh-CN"/>
            </a:p>
          </p:txBody>
        </p:sp>
        <p:sp>
          <p:nvSpPr>
            <p:cNvPr id="1049462" name="Line 54"/>
            <p:cNvSpPr>
              <a:spLocks noChangeShapeType="1"/>
            </p:cNvSpPr>
            <p:nvPr/>
          </p:nvSpPr>
          <p:spPr bwMode="auto">
            <a:xfrm flipV="1">
              <a:off x="2357" y="2713"/>
              <a:ext cx="91" cy="3"/>
            </a:xfrm>
            <a:prstGeom prst="line"/>
            <a:noFill/>
            <a:ln w="9525">
              <a:solidFill>
                <a:schemeClr val="tx1"/>
              </a:solidFill>
              <a:round/>
              <a:headEnd/>
              <a:tailEnd/>
            </a:ln>
          </p:spPr>
          <p:txBody>
            <a:bodyPr/>
            <a:p>
              <a:endParaRPr altLang="en-US" lang="zh-CN"/>
            </a:p>
          </p:txBody>
        </p:sp>
        <p:sp>
          <p:nvSpPr>
            <p:cNvPr id="1049463" name="Line 55"/>
            <p:cNvSpPr>
              <a:spLocks noChangeShapeType="1"/>
            </p:cNvSpPr>
            <p:nvPr/>
          </p:nvSpPr>
          <p:spPr bwMode="auto">
            <a:xfrm>
              <a:off x="2376" y="2849"/>
              <a:ext cx="98" cy="0"/>
            </a:xfrm>
            <a:prstGeom prst="line"/>
            <a:noFill/>
            <a:ln w="9525">
              <a:solidFill>
                <a:schemeClr val="tx1"/>
              </a:solidFill>
              <a:round/>
              <a:headEnd/>
              <a:tailEnd/>
            </a:ln>
          </p:spPr>
          <p:txBody>
            <a:bodyPr/>
            <a:p>
              <a:endParaRPr altLang="en-US" lang="zh-CN"/>
            </a:p>
          </p:txBody>
        </p:sp>
        <p:sp>
          <p:nvSpPr>
            <p:cNvPr id="1049464" name="Line 56"/>
            <p:cNvSpPr>
              <a:spLocks noChangeShapeType="1"/>
            </p:cNvSpPr>
            <p:nvPr/>
          </p:nvSpPr>
          <p:spPr bwMode="auto">
            <a:xfrm flipV="1">
              <a:off x="3121" y="2844"/>
              <a:ext cx="114" cy="2"/>
            </a:xfrm>
            <a:prstGeom prst="line"/>
            <a:noFill/>
            <a:ln w="9525">
              <a:solidFill>
                <a:schemeClr val="tx1"/>
              </a:solidFill>
              <a:round/>
              <a:headEnd/>
              <a:tailEnd/>
            </a:ln>
          </p:spPr>
          <p:txBody>
            <a:bodyPr/>
            <a:p>
              <a:endParaRPr altLang="en-US" lang="zh-CN"/>
            </a:p>
          </p:txBody>
        </p:sp>
        <p:sp>
          <p:nvSpPr>
            <p:cNvPr id="1049465" name="Line 57"/>
            <p:cNvSpPr>
              <a:spLocks noChangeShapeType="1"/>
            </p:cNvSpPr>
            <p:nvPr/>
          </p:nvSpPr>
          <p:spPr bwMode="auto">
            <a:xfrm flipV="1">
              <a:off x="2478" y="2267"/>
              <a:ext cx="664" cy="585"/>
            </a:xfrm>
            <a:prstGeom prst="line"/>
            <a:noFill/>
            <a:ln w="9525">
              <a:solidFill>
                <a:schemeClr val="tx1"/>
              </a:solidFill>
              <a:round/>
              <a:headEnd/>
              <a:tailEnd/>
            </a:ln>
          </p:spPr>
          <p:txBody>
            <a:bodyPr/>
            <a:p>
              <a:endParaRPr altLang="en-US" lang="zh-CN"/>
            </a:p>
          </p:txBody>
        </p:sp>
        <p:sp>
          <p:nvSpPr>
            <p:cNvPr id="1049466" name="Line 58"/>
            <p:cNvSpPr>
              <a:spLocks noChangeShapeType="1"/>
            </p:cNvSpPr>
            <p:nvPr/>
          </p:nvSpPr>
          <p:spPr bwMode="auto">
            <a:xfrm flipH="1">
              <a:off x="2438" y="2847"/>
              <a:ext cx="680" cy="392"/>
            </a:xfrm>
            <a:prstGeom prst="line"/>
            <a:noFill/>
            <a:ln w="9525">
              <a:solidFill>
                <a:schemeClr val="tx1"/>
              </a:solidFill>
              <a:round/>
              <a:headEnd/>
              <a:tailEnd/>
            </a:ln>
          </p:spPr>
          <p:txBody>
            <a:bodyPr/>
            <a:p>
              <a:endParaRPr altLang="en-US" lang="zh-CN"/>
            </a:p>
          </p:txBody>
        </p:sp>
        <p:sp>
          <p:nvSpPr>
            <p:cNvPr id="1049467" name="Line 59"/>
            <p:cNvSpPr>
              <a:spLocks noChangeShapeType="1"/>
            </p:cNvSpPr>
            <p:nvPr/>
          </p:nvSpPr>
          <p:spPr bwMode="auto">
            <a:xfrm flipV="1">
              <a:off x="3443" y="2855"/>
              <a:ext cx="88" cy="4"/>
            </a:xfrm>
            <a:prstGeom prst="line"/>
            <a:noFill/>
            <a:ln w="9525">
              <a:solidFill>
                <a:schemeClr val="tx1"/>
              </a:solidFill>
              <a:round/>
              <a:headEnd/>
              <a:tailEnd/>
            </a:ln>
          </p:spPr>
          <p:txBody>
            <a:bodyPr/>
            <a:p>
              <a:endParaRPr altLang="en-US" lang="zh-CN"/>
            </a:p>
          </p:txBody>
        </p:sp>
        <p:sp>
          <p:nvSpPr>
            <p:cNvPr id="1049468" name="Line 60"/>
            <p:cNvSpPr>
              <a:spLocks noChangeShapeType="1"/>
            </p:cNvSpPr>
            <p:nvPr/>
          </p:nvSpPr>
          <p:spPr bwMode="auto">
            <a:xfrm>
              <a:off x="1595" y="1694"/>
              <a:ext cx="97" cy="0"/>
            </a:xfrm>
            <a:prstGeom prst="line"/>
            <a:noFill/>
            <a:ln w="9525">
              <a:solidFill>
                <a:schemeClr val="tx1"/>
              </a:solidFill>
              <a:round/>
              <a:headEnd/>
              <a:tailEnd/>
            </a:ln>
          </p:spPr>
          <p:txBody>
            <a:bodyPr/>
            <a:p>
              <a:endParaRPr altLang="en-US" lang="zh-CN"/>
            </a:p>
          </p:txBody>
        </p:sp>
        <p:sp>
          <p:nvSpPr>
            <p:cNvPr id="1049469" name="Line 61"/>
            <p:cNvSpPr>
              <a:spLocks noChangeShapeType="1"/>
            </p:cNvSpPr>
            <p:nvPr/>
          </p:nvSpPr>
          <p:spPr bwMode="auto">
            <a:xfrm>
              <a:off x="2081" y="1694"/>
              <a:ext cx="97" cy="0"/>
            </a:xfrm>
            <a:prstGeom prst="line"/>
            <a:noFill/>
            <a:ln w="9525">
              <a:solidFill>
                <a:schemeClr val="tx1"/>
              </a:solidFill>
              <a:round/>
              <a:headEnd/>
              <a:tailEnd/>
            </a:ln>
          </p:spPr>
          <p:txBody>
            <a:bodyPr/>
            <a:p>
              <a:endParaRPr altLang="en-US" lang="zh-CN"/>
            </a:p>
          </p:txBody>
        </p:sp>
        <p:sp>
          <p:nvSpPr>
            <p:cNvPr id="1049470" name="Line 62"/>
            <p:cNvSpPr>
              <a:spLocks noChangeShapeType="1"/>
            </p:cNvSpPr>
            <p:nvPr/>
          </p:nvSpPr>
          <p:spPr bwMode="auto">
            <a:xfrm>
              <a:off x="1604" y="2119"/>
              <a:ext cx="97" cy="0"/>
            </a:xfrm>
            <a:prstGeom prst="line"/>
            <a:noFill/>
            <a:ln w="9525">
              <a:solidFill>
                <a:schemeClr val="tx1"/>
              </a:solidFill>
              <a:round/>
              <a:headEnd/>
              <a:tailEnd/>
            </a:ln>
          </p:spPr>
          <p:txBody>
            <a:bodyPr/>
            <a:p>
              <a:endParaRPr altLang="en-US" lang="zh-CN"/>
            </a:p>
          </p:txBody>
        </p:sp>
        <p:sp>
          <p:nvSpPr>
            <p:cNvPr id="1049471" name="Line 63"/>
            <p:cNvSpPr>
              <a:spLocks noChangeShapeType="1"/>
            </p:cNvSpPr>
            <p:nvPr/>
          </p:nvSpPr>
          <p:spPr bwMode="auto">
            <a:xfrm>
              <a:off x="1595" y="2243"/>
              <a:ext cx="97" cy="0"/>
            </a:xfrm>
            <a:prstGeom prst="line"/>
            <a:noFill/>
            <a:ln w="9525">
              <a:solidFill>
                <a:schemeClr val="tx1"/>
              </a:solidFill>
              <a:round/>
              <a:headEnd/>
              <a:tailEnd/>
            </a:ln>
          </p:spPr>
          <p:txBody>
            <a:bodyPr/>
            <a:p>
              <a:endParaRPr altLang="en-US" lang="zh-CN"/>
            </a:p>
          </p:txBody>
        </p:sp>
        <p:sp>
          <p:nvSpPr>
            <p:cNvPr id="1049472" name="Line 64"/>
            <p:cNvSpPr>
              <a:spLocks noChangeShapeType="1"/>
            </p:cNvSpPr>
            <p:nvPr/>
          </p:nvSpPr>
          <p:spPr bwMode="auto">
            <a:xfrm>
              <a:off x="1595" y="2713"/>
              <a:ext cx="97" cy="0"/>
            </a:xfrm>
            <a:prstGeom prst="line"/>
            <a:noFill/>
            <a:ln w="9525">
              <a:solidFill>
                <a:schemeClr val="tx1"/>
              </a:solidFill>
              <a:round/>
              <a:headEnd/>
              <a:tailEnd/>
            </a:ln>
          </p:spPr>
          <p:txBody>
            <a:bodyPr/>
            <a:p>
              <a:endParaRPr altLang="en-US" lang="zh-CN"/>
            </a:p>
          </p:txBody>
        </p:sp>
        <p:sp>
          <p:nvSpPr>
            <p:cNvPr id="1049473" name="Line 65"/>
            <p:cNvSpPr>
              <a:spLocks noChangeShapeType="1"/>
            </p:cNvSpPr>
            <p:nvPr/>
          </p:nvSpPr>
          <p:spPr bwMode="auto">
            <a:xfrm>
              <a:off x="1596" y="2828"/>
              <a:ext cx="97" cy="0"/>
            </a:xfrm>
            <a:prstGeom prst="line"/>
            <a:noFill/>
            <a:ln w="9525">
              <a:solidFill>
                <a:schemeClr val="tx1"/>
              </a:solidFill>
              <a:round/>
              <a:headEnd/>
              <a:tailEnd/>
            </a:ln>
          </p:spPr>
          <p:txBody>
            <a:bodyPr/>
            <a:p>
              <a:endParaRPr altLang="en-US" lang="zh-CN"/>
            </a:p>
          </p:txBody>
        </p:sp>
        <p:sp>
          <p:nvSpPr>
            <p:cNvPr id="1049474" name="Line 66"/>
            <p:cNvSpPr>
              <a:spLocks noChangeShapeType="1"/>
            </p:cNvSpPr>
            <p:nvPr/>
          </p:nvSpPr>
          <p:spPr bwMode="auto">
            <a:xfrm>
              <a:off x="2076" y="2107"/>
              <a:ext cx="97" cy="0"/>
            </a:xfrm>
            <a:prstGeom prst="line"/>
            <a:noFill/>
            <a:ln w="9525">
              <a:solidFill>
                <a:schemeClr val="tx1"/>
              </a:solidFill>
              <a:round/>
              <a:headEnd/>
              <a:tailEnd/>
            </a:ln>
          </p:spPr>
          <p:txBody>
            <a:bodyPr/>
            <a:p>
              <a:endParaRPr altLang="en-US" lang="zh-CN"/>
            </a:p>
          </p:txBody>
        </p:sp>
        <p:sp>
          <p:nvSpPr>
            <p:cNvPr id="1049475" name="Line 67"/>
            <p:cNvSpPr>
              <a:spLocks noChangeShapeType="1"/>
            </p:cNvSpPr>
            <p:nvPr/>
          </p:nvSpPr>
          <p:spPr bwMode="auto">
            <a:xfrm>
              <a:off x="2081" y="2243"/>
              <a:ext cx="97" cy="0"/>
            </a:xfrm>
            <a:prstGeom prst="line"/>
            <a:noFill/>
            <a:ln w="9525">
              <a:solidFill>
                <a:schemeClr val="tx1"/>
              </a:solidFill>
              <a:round/>
              <a:headEnd/>
              <a:tailEnd/>
            </a:ln>
          </p:spPr>
          <p:txBody>
            <a:bodyPr/>
            <a:p>
              <a:endParaRPr altLang="en-US" lang="zh-CN"/>
            </a:p>
          </p:txBody>
        </p:sp>
        <p:sp>
          <p:nvSpPr>
            <p:cNvPr id="1049476" name="Line 68"/>
            <p:cNvSpPr>
              <a:spLocks noChangeShapeType="1"/>
            </p:cNvSpPr>
            <p:nvPr/>
          </p:nvSpPr>
          <p:spPr bwMode="auto">
            <a:xfrm>
              <a:off x="2081" y="2713"/>
              <a:ext cx="97" cy="0"/>
            </a:xfrm>
            <a:prstGeom prst="line"/>
            <a:noFill/>
            <a:ln w="9525">
              <a:solidFill>
                <a:schemeClr val="tx1"/>
              </a:solidFill>
              <a:round/>
              <a:headEnd/>
              <a:tailEnd/>
            </a:ln>
          </p:spPr>
          <p:txBody>
            <a:bodyPr/>
            <a:p>
              <a:endParaRPr altLang="en-US" lang="zh-CN"/>
            </a:p>
          </p:txBody>
        </p:sp>
        <p:sp>
          <p:nvSpPr>
            <p:cNvPr id="1049477" name="Line 69"/>
            <p:cNvSpPr>
              <a:spLocks noChangeShapeType="1"/>
            </p:cNvSpPr>
            <p:nvPr/>
          </p:nvSpPr>
          <p:spPr bwMode="auto">
            <a:xfrm>
              <a:off x="2085" y="2852"/>
              <a:ext cx="97" cy="0"/>
            </a:xfrm>
            <a:prstGeom prst="line"/>
            <a:noFill/>
            <a:ln w="9525">
              <a:solidFill>
                <a:schemeClr val="tx1"/>
              </a:solidFill>
              <a:round/>
              <a:headEnd/>
              <a:tailEnd/>
            </a:ln>
          </p:spPr>
          <p:txBody>
            <a:bodyPr/>
            <a:p>
              <a:endParaRPr altLang="en-US" lang="zh-CN"/>
            </a:p>
          </p:txBody>
        </p:sp>
        <p:sp>
          <p:nvSpPr>
            <p:cNvPr id="1049478" name="Line 70"/>
            <p:cNvSpPr>
              <a:spLocks noChangeShapeType="1"/>
            </p:cNvSpPr>
            <p:nvPr/>
          </p:nvSpPr>
          <p:spPr bwMode="auto">
            <a:xfrm>
              <a:off x="1677" y="1697"/>
              <a:ext cx="395" cy="413"/>
            </a:xfrm>
            <a:prstGeom prst="line"/>
            <a:noFill/>
            <a:ln w="9525">
              <a:solidFill>
                <a:schemeClr val="tx1"/>
              </a:solidFill>
              <a:round/>
              <a:headEnd/>
              <a:tailEnd/>
            </a:ln>
          </p:spPr>
          <p:txBody>
            <a:bodyPr/>
            <a:p>
              <a:endParaRPr altLang="en-US" lang="zh-CN"/>
            </a:p>
          </p:txBody>
        </p:sp>
        <p:sp>
          <p:nvSpPr>
            <p:cNvPr id="1049479" name="Line 71"/>
            <p:cNvSpPr>
              <a:spLocks noChangeShapeType="1"/>
            </p:cNvSpPr>
            <p:nvPr/>
          </p:nvSpPr>
          <p:spPr bwMode="auto">
            <a:xfrm flipH="1" flipV="1">
              <a:off x="1701" y="2127"/>
              <a:ext cx="389" cy="586"/>
            </a:xfrm>
            <a:prstGeom prst="line"/>
            <a:noFill/>
            <a:ln w="9525">
              <a:solidFill>
                <a:schemeClr val="tx1"/>
              </a:solidFill>
              <a:round/>
              <a:headEnd/>
              <a:tailEnd/>
            </a:ln>
          </p:spPr>
          <p:txBody>
            <a:bodyPr/>
            <a:p>
              <a:endParaRPr altLang="en-US" lang="zh-CN"/>
            </a:p>
          </p:txBody>
        </p:sp>
        <p:sp>
          <p:nvSpPr>
            <p:cNvPr id="1049480" name="Line 72"/>
            <p:cNvSpPr>
              <a:spLocks noChangeShapeType="1"/>
            </p:cNvSpPr>
            <p:nvPr/>
          </p:nvSpPr>
          <p:spPr bwMode="auto">
            <a:xfrm>
              <a:off x="1692" y="2243"/>
              <a:ext cx="409" cy="981"/>
            </a:xfrm>
            <a:prstGeom prst="line"/>
            <a:noFill/>
            <a:ln w="9525">
              <a:solidFill>
                <a:schemeClr val="tx1"/>
              </a:solidFill>
              <a:round/>
              <a:headEnd/>
              <a:tailEnd/>
            </a:ln>
          </p:spPr>
          <p:txBody>
            <a:bodyPr/>
            <a:p>
              <a:endParaRPr altLang="en-US" lang="zh-CN"/>
            </a:p>
          </p:txBody>
        </p:sp>
        <p:sp>
          <p:nvSpPr>
            <p:cNvPr id="1049481" name="Line 73"/>
            <p:cNvSpPr>
              <a:spLocks noChangeShapeType="1"/>
            </p:cNvSpPr>
            <p:nvPr/>
          </p:nvSpPr>
          <p:spPr bwMode="auto">
            <a:xfrm flipH="1">
              <a:off x="1704" y="1696"/>
              <a:ext cx="381" cy="1028"/>
            </a:xfrm>
            <a:prstGeom prst="line"/>
            <a:noFill/>
            <a:ln w="9525">
              <a:solidFill>
                <a:schemeClr val="tx1"/>
              </a:solidFill>
              <a:round/>
              <a:headEnd/>
              <a:tailEnd/>
            </a:ln>
          </p:spPr>
          <p:txBody>
            <a:bodyPr/>
            <a:p>
              <a:endParaRPr altLang="en-US" lang="zh-CN"/>
            </a:p>
          </p:txBody>
        </p:sp>
        <p:sp>
          <p:nvSpPr>
            <p:cNvPr id="1049482" name="Line 74"/>
            <p:cNvSpPr>
              <a:spLocks noChangeShapeType="1"/>
            </p:cNvSpPr>
            <p:nvPr/>
          </p:nvSpPr>
          <p:spPr bwMode="auto">
            <a:xfrm flipH="1">
              <a:off x="1693" y="2859"/>
              <a:ext cx="390" cy="368"/>
            </a:xfrm>
            <a:prstGeom prst="line"/>
            <a:noFill/>
            <a:ln w="9525">
              <a:solidFill>
                <a:schemeClr val="tx1"/>
              </a:solidFill>
              <a:round/>
              <a:headEnd/>
              <a:tailEnd/>
            </a:ln>
          </p:spPr>
          <p:txBody>
            <a:bodyPr/>
            <a:p>
              <a:endParaRPr altLang="en-US" lang="zh-CN"/>
            </a:p>
          </p:txBody>
        </p:sp>
        <p:sp>
          <p:nvSpPr>
            <p:cNvPr id="1049483" name="Line 75"/>
            <p:cNvSpPr>
              <a:spLocks noChangeShapeType="1"/>
            </p:cNvSpPr>
            <p:nvPr/>
          </p:nvSpPr>
          <p:spPr bwMode="auto">
            <a:xfrm flipV="1">
              <a:off x="1695" y="2246"/>
              <a:ext cx="398" cy="579"/>
            </a:xfrm>
            <a:prstGeom prst="line"/>
            <a:noFill/>
            <a:ln w="9525">
              <a:solidFill>
                <a:schemeClr val="tx1"/>
              </a:solidFill>
              <a:round/>
              <a:headEnd/>
              <a:tailEnd/>
            </a:ln>
          </p:spPr>
          <p:txBody>
            <a:bodyPr/>
            <a:p>
              <a:endParaRPr altLang="en-US" lang="zh-CN"/>
            </a:p>
          </p:txBody>
        </p:sp>
        <p:sp>
          <p:nvSpPr>
            <p:cNvPr id="1049484" name="Text Box 76"/>
            <p:cNvSpPr txBox="1">
              <a:spLocks noChangeArrowheads="1"/>
            </p:cNvSpPr>
            <p:nvPr/>
          </p:nvSpPr>
          <p:spPr bwMode="auto">
            <a:xfrm>
              <a:off x="4891" y="1483"/>
              <a:ext cx="389" cy="314"/>
            </a:xfrm>
            <a:prstGeom prst="rect"/>
            <a:no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altLang="zh-CN" b="1" lang="en-US">
                  <a:solidFill>
                    <a:schemeClr val="accent2"/>
                  </a:solidFill>
                  <a:latin typeface="Times New Roman" panose="02020603050405020304" pitchFamily="18" charset="0"/>
                </a:rPr>
                <a:t>0</a:t>
              </a:r>
            </a:p>
            <a:p>
              <a:pPr algn="just"/>
              <a:r>
                <a:rPr altLang="zh-CN" b="1" lang="en-US">
                  <a:solidFill>
                    <a:schemeClr val="accent2"/>
                  </a:solidFill>
                  <a:latin typeface="Times New Roman" panose="02020603050405020304" pitchFamily="18" charset="0"/>
                </a:rPr>
                <a:t>1</a:t>
              </a:r>
            </a:p>
            <a:p>
              <a:pPr algn="just"/>
              <a:endParaRPr altLang="zh-CN" b="1" lang="en-US">
                <a:solidFill>
                  <a:schemeClr val="accent2"/>
                </a:solidFill>
                <a:latin typeface="Times New Roman" panose="02020603050405020304" pitchFamily="18" charset="0"/>
              </a:endParaRPr>
            </a:p>
            <a:p>
              <a:pPr algn="just"/>
              <a:endParaRPr altLang="zh-CN" b="1" lang="en-US">
                <a:solidFill>
                  <a:srgbClr val="FFFF00"/>
                </a:solidFill>
                <a:latin typeface="Times New Roman" panose="02020603050405020304" pitchFamily="18" charset="0"/>
              </a:endParaRPr>
            </a:p>
            <a:p>
              <a:pPr algn="just"/>
              <a:endParaRPr altLang="zh-CN" b="1" lang="en-US">
                <a:solidFill>
                  <a:srgbClr val="FFFF00"/>
                </a:solidFill>
                <a:latin typeface="Times New Roman" panose="02020603050405020304" pitchFamily="18" charset="0"/>
              </a:endParaRPr>
            </a:p>
          </p:txBody>
        </p:sp>
        <p:sp>
          <p:nvSpPr>
            <p:cNvPr id="1049485" name="Text Box 77"/>
            <p:cNvSpPr txBox="1">
              <a:spLocks noChangeArrowheads="1"/>
            </p:cNvSpPr>
            <p:nvPr/>
          </p:nvSpPr>
          <p:spPr bwMode="auto">
            <a:xfrm>
              <a:off x="4891" y="2032"/>
              <a:ext cx="292" cy="392"/>
            </a:xfrm>
            <a:prstGeom prst="rect"/>
            <a:no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altLang="zh-CN" b="1" lang="en-US">
                  <a:solidFill>
                    <a:schemeClr val="accent2"/>
                  </a:solidFill>
                  <a:latin typeface="Times New Roman" panose="02020603050405020304" pitchFamily="18" charset="0"/>
                </a:rPr>
                <a:t>2</a:t>
              </a:r>
            </a:p>
            <a:p>
              <a:pPr algn="just"/>
              <a:r>
                <a:rPr altLang="zh-CN" b="1" lang="en-US">
                  <a:solidFill>
                    <a:schemeClr val="accent2"/>
                  </a:solidFill>
                  <a:latin typeface="Times New Roman" panose="02020603050405020304" pitchFamily="18" charset="0"/>
                </a:rPr>
                <a:t>3</a:t>
              </a:r>
            </a:p>
          </p:txBody>
        </p:sp>
        <p:sp>
          <p:nvSpPr>
            <p:cNvPr id="1049486" name="Text Box 78"/>
            <p:cNvSpPr txBox="1">
              <a:spLocks noChangeArrowheads="1"/>
            </p:cNvSpPr>
            <p:nvPr/>
          </p:nvSpPr>
          <p:spPr bwMode="auto">
            <a:xfrm>
              <a:off x="4891" y="2580"/>
              <a:ext cx="292" cy="471"/>
            </a:xfrm>
            <a:prstGeom prst="rect"/>
            <a:no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altLang="zh-CN" b="1" lang="en-US">
                  <a:solidFill>
                    <a:schemeClr val="accent2"/>
                  </a:solidFill>
                  <a:latin typeface="Times New Roman" panose="02020603050405020304" pitchFamily="18" charset="0"/>
                </a:rPr>
                <a:t>4</a:t>
              </a:r>
            </a:p>
            <a:p>
              <a:pPr algn="just"/>
              <a:r>
                <a:rPr altLang="zh-CN" b="1" lang="en-US">
                  <a:solidFill>
                    <a:schemeClr val="accent2"/>
                  </a:solidFill>
                  <a:latin typeface="Times New Roman" panose="02020603050405020304" pitchFamily="18" charset="0"/>
                </a:rPr>
                <a:t>5</a:t>
              </a:r>
            </a:p>
          </p:txBody>
        </p:sp>
        <p:sp>
          <p:nvSpPr>
            <p:cNvPr id="1049487" name="Line 79"/>
            <p:cNvSpPr>
              <a:spLocks noChangeShapeType="1"/>
            </p:cNvSpPr>
            <p:nvPr/>
          </p:nvSpPr>
          <p:spPr bwMode="auto">
            <a:xfrm>
              <a:off x="4520" y="1599"/>
              <a:ext cx="388" cy="0"/>
            </a:xfrm>
            <a:prstGeom prst="line"/>
            <a:noFill/>
            <a:ln w="9525">
              <a:solidFill>
                <a:schemeClr val="tx1"/>
              </a:solidFill>
              <a:round/>
              <a:headEnd/>
              <a:tailEnd/>
            </a:ln>
          </p:spPr>
          <p:txBody>
            <a:bodyPr/>
            <a:p>
              <a:endParaRPr altLang="en-US" lang="zh-CN"/>
            </a:p>
          </p:txBody>
        </p:sp>
        <p:sp>
          <p:nvSpPr>
            <p:cNvPr id="1049488" name="Line 80"/>
            <p:cNvSpPr>
              <a:spLocks noChangeShapeType="1"/>
            </p:cNvSpPr>
            <p:nvPr/>
          </p:nvSpPr>
          <p:spPr bwMode="auto">
            <a:xfrm>
              <a:off x="4520" y="1717"/>
              <a:ext cx="388" cy="0"/>
            </a:xfrm>
            <a:prstGeom prst="line"/>
            <a:noFill/>
            <a:ln w="9525">
              <a:solidFill>
                <a:schemeClr val="tx1"/>
              </a:solidFill>
              <a:round/>
              <a:headEnd/>
              <a:tailEnd/>
            </a:ln>
          </p:spPr>
          <p:txBody>
            <a:bodyPr/>
            <a:p>
              <a:endParaRPr altLang="en-US" lang="zh-CN"/>
            </a:p>
          </p:txBody>
        </p:sp>
        <p:sp>
          <p:nvSpPr>
            <p:cNvPr id="1049489" name="Line 81"/>
            <p:cNvSpPr>
              <a:spLocks noChangeShapeType="1"/>
            </p:cNvSpPr>
            <p:nvPr/>
          </p:nvSpPr>
          <p:spPr bwMode="auto">
            <a:xfrm>
              <a:off x="4515" y="2134"/>
              <a:ext cx="389" cy="0"/>
            </a:xfrm>
            <a:prstGeom prst="line"/>
            <a:noFill/>
            <a:ln w="9525">
              <a:solidFill>
                <a:schemeClr val="tx1"/>
              </a:solidFill>
              <a:round/>
              <a:headEnd/>
              <a:tailEnd/>
            </a:ln>
          </p:spPr>
          <p:txBody>
            <a:bodyPr/>
            <a:p>
              <a:endParaRPr altLang="en-US" lang="zh-CN"/>
            </a:p>
          </p:txBody>
        </p:sp>
        <p:sp>
          <p:nvSpPr>
            <p:cNvPr id="1049490" name="Line 82"/>
            <p:cNvSpPr>
              <a:spLocks noChangeShapeType="1"/>
            </p:cNvSpPr>
            <p:nvPr/>
          </p:nvSpPr>
          <p:spPr bwMode="auto">
            <a:xfrm>
              <a:off x="4520" y="2265"/>
              <a:ext cx="388" cy="0"/>
            </a:xfrm>
            <a:prstGeom prst="line"/>
            <a:noFill/>
            <a:ln w="9525">
              <a:solidFill>
                <a:schemeClr val="tx1"/>
              </a:solidFill>
              <a:round/>
              <a:headEnd/>
              <a:tailEnd/>
            </a:ln>
          </p:spPr>
          <p:txBody>
            <a:bodyPr/>
            <a:p>
              <a:endParaRPr altLang="en-US" lang="zh-CN"/>
            </a:p>
          </p:txBody>
        </p:sp>
        <p:sp>
          <p:nvSpPr>
            <p:cNvPr id="1049491" name="Line 83"/>
            <p:cNvSpPr>
              <a:spLocks noChangeShapeType="1"/>
            </p:cNvSpPr>
            <p:nvPr/>
          </p:nvSpPr>
          <p:spPr bwMode="auto">
            <a:xfrm>
              <a:off x="4531" y="2706"/>
              <a:ext cx="389" cy="0"/>
            </a:xfrm>
            <a:prstGeom prst="line"/>
            <a:noFill/>
            <a:ln w="9525">
              <a:solidFill>
                <a:schemeClr val="tx1"/>
              </a:solidFill>
              <a:round/>
              <a:headEnd/>
              <a:tailEnd/>
            </a:ln>
          </p:spPr>
          <p:txBody>
            <a:bodyPr/>
            <a:p>
              <a:endParaRPr altLang="en-US" lang="zh-CN"/>
            </a:p>
          </p:txBody>
        </p:sp>
        <p:sp>
          <p:nvSpPr>
            <p:cNvPr id="1049492" name="Line 84"/>
            <p:cNvSpPr>
              <a:spLocks noChangeShapeType="1"/>
            </p:cNvSpPr>
            <p:nvPr/>
          </p:nvSpPr>
          <p:spPr bwMode="auto">
            <a:xfrm>
              <a:off x="4520" y="2853"/>
              <a:ext cx="388" cy="0"/>
            </a:xfrm>
            <a:prstGeom prst="line"/>
            <a:noFill/>
            <a:ln w="9525">
              <a:solidFill>
                <a:schemeClr val="tx1"/>
              </a:solidFill>
              <a:round/>
              <a:headEnd/>
              <a:tailEnd/>
            </a:ln>
          </p:spPr>
          <p:txBody>
            <a:bodyPr/>
            <a:p>
              <a:endParaRPr altLang="en-US" lang="zh-CN"/>
            </a:p>
          </p:txBody>
        </p:sp>
        <p:sp>
          <p:nvSpPr>
            <p:cNvPr id="1049493" name="Line 85"/>
            <p:cNvSpPr>
              <a:spLocks noChangeShapeType="1"/>
            </p:cNvSpPr>
            <p:nvPr/>
          </p:nvSpPr>
          <p:spPr bwMode="auto">
            <a:xfrm>
              <a:off x="3140" y="2709"/>
              <a:ext cx="97" cy="0"/>
            </a:xfrm>
            <a:prstGeom prst="line"/>
            <a:noFill/>
            <a:ln w="9525">
              <a:solidFill>
                <a:schemeClr val="tx1"/>
              </a:solidFill>
              <a:round/>
              <a:headEnd/>
              <a:tailEnd/>
            </a:ln>
          </p:spPr>
          <p:txBody>
            <a:bodyPr/>
            <a:p>
              <a:endParaRPr altLang="en-US" lang="zh-CN"/>
            </a:p>
          </p:txBody>
        </p:sp>
        <p:sp>
          <p:nvSpPr>
            <p:cNvPr id="1049494" name="Line 86"/>
            <p:cNvSpPr>
              <a:spLocks noChangeShapeType="1"/>
            </p:cNvSpPr>
            <p:nvPr/>
          </p:nvSpPr>
          <p:spPr bwMode="auto">
            <a:xfrm>
              <a:off x="2470" y="2140"/>
              <a:ext cx="674" cy="564"/>
            </a:xfrm>
            <a:prstGeom prst="line"/>
            <a:noFill/>
            <a:ln w="9525">
              <a:solidFill>
                <a:schemeClr val="tx1"/>
              </a:solidFill>
              <a:round/>
              <a:headEnd/>
              <a:tailEnd/>
            </a:ln>
          </p:spPr>
          <p:txBody>
            <a:bodyPr/>
            <a:p>
              <a:endParaRPr altLang="en-US" lang="zh-CN"/>
            </a:p>
          </p:txBody>
        </p:sp>
        <p:sp>
          <p:nvSpPr>
            <p:cNvPr id="1049495" name="Line 87"/>
            <p:cNvSpPr>
              <a:spLocks noChangeShapeType="1"/>
            </p:cNvSpPr>
            <p:nvPr/>
          </p:nvSpPr>
          <p:spPr bwMode="auto">
            <a:xfrm>
              <a:off x="2461" y="2267"/>
              <a:ext cx="690" cy="981"/>
            </a:xfrm>
            <a:prstGeom prst="line"/>
            <a:noFill/>
            <a:ln w="9525">
              <a:solidFill>
                <a:schemeClr val="tx1"/>
              </a:solidFill>
              <a:round/>
              <a:headEnd/>
              <a:tailEnd/>
            </a:ln>
          </p:spPr>
          <p:txBody>
            <a:bodyPr/>
            <a:p>
              <a:endParaRPr altLang="en-US" lang="zh-CN"/>
            </a:p>
          </p:txBody>
        </p:sp>
        <p:sp>
          <p:nvSpPr>
            <p:cNvPr id="1049496" name="Line 88"/>
            <p:cNvSpPr>
              <a:spLocks noChangeShapeType="1"/>
            </p:cNvSpPr>
            <p:nvPr/>
          </p:nvSpPr>
          <p:spPr bwMode="auto">
            <a:xfrm>
              <a:off x="3142" y="2267"/>
              <a:ext cx="97" cy="0"/>
            </a:xfrm>
            <a:prstGeom prst="line"/>
            <a:noFill/>
            <a:ln w="9525">
              <a:solidFill>
                <a:schemeClr val="tx1"/>
              </a:solidFill>
              <a:round/>
              <a:headEnd/>
              <a:tailEnd/>
            </a:ln>
          </p:spPr>
          <p:txBody>
            <a:bodyPr/>
            <a:p>
              <a:endParaRPr altLang="en-US" lang="zh-CN"/>
            </a:p>
          </p:txBody>
        </p:sp>
        <p:sp>
          <p:nvSpPr>
            <p:cNvPr id="1049497" name="Line 89"/>
            <p:cNvSpPr>
              <a:spLocks noChangeShapeType="1"/>
            </p:cNvSpPr>
            <p:nvPr/>
          </p:nvSpPr>
          <p:spPr bwMode="auto">
            <a:xfrm>
              <a:off x="4211" y="2145"/>
              <a:ext cx="97" cy="0"/>
            </a:xfrm>
            <a:prstGeom prst="line"/>
            <a:noFill/>
            <a:ln w="9525">
              <a:solidFill>
                <a:schemeClr val="tx1"/>
              </a:solidFill>
              <a:round/>
              <a:headEnd/>
              <a:tailEnd/>
            </a:ln>
          </p:spPr>
          <p:txBody>
            <a:bodyPr/>
            <a:p>
              <a:endParaRPr altLang="en-US" lang="zh-CN"/>
            </a:p>
          </p:txBody>
        </p:sp>
        <p:sp>
          <p:nvSpPr>
            <p:cNvPr id="1049498" name="Line 90"/>
            <p:cNvSpPr>
              <a:spLocks noChangeShapeType="1"/>
            </p:cNvSpPr>
            <p:nvPr/>
          </p:nvSpPr>
          <p:spPr bwMode="auto">
            <a:xfrm>
              <a:off x="3540" y="2140"/>
              <a:ext cx="671" cy="597"/>
            </a:xfrm>
            <a:prstGeom prst="line"/>
            <a:noFill/>
            <a:ln w="9525">
              <a:solidFill>
                <a:schemeClr val="tx1"/>
              </a:solidFill>
              <a:round/>
              <a:headEnd/>
              <a:tailEnd/>
            </a:ln>
          </p:spPr>
          <p:txBody>
            <a:bodyPr/>
            <a:p>
              <a:endParaRPr altLang="en-US" lang="zh-CN"/>
            </a:p>
          </p:txBody>
        </p:sp>
        <p:sp>
          <p:nvSpPr>
            <p:cNvPr id="1049499" name="Line 91"/>
            <p:cNvSpPr>
              <a:spLocks noChangeShapeType="1"/>
            </p:cNvSpPr>
            <p:nvPr/>
          </p:nvSpPr>
          <p:spPr bwMode="auto">
            <a:xfrm>
              <a:off x="4211" y="2816"/>
              <a:ext cx="97" cy="0"/>
            </a:xfrm>
            <a:prstGeom prst="line"/>
            <a:noFill/>
            <a:ln w="9525">
              <a:solidFill>
                <a:schemeClr val="tx1"/>
              </a:solidFill>
              <a:round/>
              <a:headEnd/>
              <a:tailEnd/>
            </a:ln>
          </p:spPr>
          <p:txBody>
            <a:bodyPr/>
            <a:p>
              <a:endParaRPr altLang="en-US" lang="zh-CN"/>
            </a:p>
          </p:txBody>
        </p:sp>
        <p:sp>
          <p:nvSpPr>
            <p:cNvPr id="1049500" name="Line 92"/>
            <p:cNvSpPr>
              <a:spLocks noChangeShapeType="1"/>
            </p:cNvSpPr>
            <p:nvPr/>
          </p:nvSpPr>
          <p:spPr bwMode="auto">
            <a:xfrm flipV="1">
              <a:off x="3531" y="2816"/>
              <a:ext cx="680" cy="440"/>
            </a:xfrm>
            <a:prstGeom prst="line"/>
            <a:noFill/>
            <a:ln w="9525">
              <a:solidFill>
                <a:schemeClr val="tx1"/>
              </a:solidFill>
              <a:round/>
              <a:headEnd/>
              <a:tailEnd/>
            </a:ln>
          </p:spPr>
          <p:txBody>
            <a:bodyPr/>
            <a:p>
              <a:endParaRPr altLang="en-US" lang="zh-CN"/>
            </a:p>
          </p:txBody>
        </p:sp>
        <p:sp>
          <p:nvSpPr>
            <p:cNvPr id="1049501" name="Text Box 93"/>
            <p:cNvSpPr txBox="1">
              <a:spLocks noChangeArrowheads="1"/>
            </p:cNvSpPr>
            <p:nvPr/>
          </p:nvSpPr>
          <p:spPr bwMode="auto">
            <a:xfrm>
              <a:off x="2448" y="3600"/>
              <a:ext cx="1680" cy="250"/>
            </a:xfrm>
            <a:prstGeom prst="rect"/>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altLang="zh-CN" b="1" sz="2000" kumimoji="1" lang="en-US">
                  <a:solidFill>
                    <a:schemeClr val="tx2"/>
                  </a:solidFill>
                  <a:latin typeface="华文中宋" panose="02010600040101010101" pitchFamily="2" charset="-122"/>
                  <a:ea typeface="华文中宋" panose="02010600040101010101" pitchFamily="2" charset="-122"/>
                </a:rPr>
                <a:t>N=8 </a:t>
              </a:r>
              <a:r>
                <a:rPr altLang="en-US" b="1" sz="2000" kumimoji="1" lang="zh-CN">
                  <a:solidFill>
                    <a:schemeClr val="tx2"/>
                  </a:solidFill>
                  <a:latin typeface="华文中宋" panose="02010600040101010101" pitchFamily="2" charset="-122"/>
                  <a:ea typeface="华文中宋" panose="02010600040101010101" pitchFamily="2" charset="-122"/>
                </a:rPr>
                <a:t>多级混洗交换网</a:t>
              </a:r>
            </a:p>
          </p:txBody>
        </p:sp>
      </p:gr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411"/>
                                        </p:tgtEl>
                                        <p:attrNameLst>
                                          <p:attrName>style.visibility</p:attrName>
                                        </p:attrNameLst>
                                      </p:cBhvr>
                                      <p:to>
                                        <p:strVal val="visible"/>
                                      </p:to>
                                    </p:set>
                                    <p:animEffect transition="in" filter="blinds(horizontal)">
                                      <p:cBhvr>
                                        <p:cTn dur="500" id="7"/>
                                        <p:tgtEl>
                                          <p:spTgt spid="1049411"/>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9412"/>
                                        </p:tgtEl>
                                        <p:attrNameLst>
                                          <p:attrName>style.visibility</p:attrName>
                                        </p:attrNameLst>
                                      </p:cBhvr>
                                      <p:to>
                                        <p:strVal val="visible"/>
                                      </p:to>
                                    </p:set>
                                    <p:animEffect transition="in" filter="blinds(horizontal)">
                                      <p:cBhvr>
                                        <p:cTn dur="500" id="10"/>
                                        <p:tgtEl>
                                          <p:spTgt spid="1049412"/>
                                        </p:tgtEl>
                                      </p:cBhvr>
                                    </p:animEffect>
                                  </p:childTnLst>
                                </p:cTn>
                              </p:par>
                            </p:childTnLst>
                          </p:cTn>
                        </p:par>
                      </p:childTnLst>
                    </p:cTn>
                  </p:par>
                  <p:par>
                    <p:cTn fill="hold" id="11" nodeType="clickPar">
                      <p:stCondLst>
                        <p:cond delay="indefinite"/>
                      </p:stCondLst>
                      <p:childTnLst>
                        <p:par>
                          <p:cTn fill="hold" id="12" nodeType="withGroup">
                            <p:stCondLst>
                              <p:cond delay="0"/>
                            </p:stCondLst>
                            <p:childTnLst>
                              <p:par>
                                <p:cTn fill="hold" id="13" nodeType="clickEffect" presetClass="entr" presetID="2" presetSubtype="4">
                                  <p:stCondLst>
                                    <p:cond delay="0"/>
                                  </p:stCondLst>
                                  <p:childTnLst>
                                    <p:set>
                                      <p:cBhvr>
                                        <p:cTn dur="1" fill="hold" id="14">
                                          <p:stCondLst>
                                            <p:cond delay="0"/>
                                          </p:stCondLst>
                                        </p:cTn>
                                        <p:tgtEl>
                                          <p:spTgt spid="314"/>
                                        </p:tgtEl>
                                        <p:attrNameLst>
                                          <p:attrName>style.visibility</p:attrName>
                                        </p:attrNameLst>
                                      </p:cBhvr>
                                      <p:to>
                                        <p:strVal val="visible"/>
                                      </p:to>
                                    </p:set>
                                    <p:anim calcmode="lin" valueType="num">
                                      <p:cBhvr additive="base">
                                        <p:cTn dur="500" fill="hold" id="15"/>
                                        <p:tgtEl>
                                          <p:spTgt spid="314"/>
                                        </p:tgtEl>
                                        <p:attrNameLst>
                                          <p:attrName>ppt_x</p:attrName>
                                        </p:attrNameLst>
                                      </p:cBhvr>
                                      <p:tavLst>
                                        <p:tav tm="0">
                                          <p:val>
                                            <p:strVal val="#ppt_x"/>
                                          </p:val>
                                        </p:tav>
                                        <p:tav tm="100000">
                                          <p:val>
                                            <p:strVal val="#ppt_x"/>
                                          </p:val>
                                        </p:tav>
                                      </p:tavLst>
                                    </p:anim>
                                    <p:anim calcmode="lin" valueType="num">
                                      <p:cBhvr additive="base">
                                        <p:cTn dur="500" fill="hold" id="16"/>
                                        <p:tgtEl>
                                          <p:spTgt spid="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11" grpId="0"/>
      <p:bldP spid="10494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15" name=""/>
        <p:cNvGrpSpPr/>
        <p:nvPr/>
      </p:nvGrpSpPr>
      <p:grpSpPr>
        <a:xfrm>
          <a:off x="0" y="0"/>
          <a:ext cx="0" cy="0"/>
          <a:chOff x="0" y="0"/>
          <a:chExt cx="0" cy="0"/>
        </a:xfrm>
      </p:grpSpPr>
      <p:sp>
        <p:nvSpPr>
          <p:cNvPr id="1049502" name="Line 3"/>
          <p:cNvSpPr>
            <a:spLocks noChangeShapeType="1"/>
          </p:cNvSpPr>
          <p:nvPr/>
        </p:nvSpPr>
        <p:spPr bwMode="auto">
          <a:xfrm>
            <a:off x="3821832" y="1501552"/>
            <a:ext cx="576263" cy="0"/>
          </a:xfrm>
          <a:prstGeom prst="line"/>
          <a:noFill/>
          <a:ln w="9525">
            <a:solidFill>
              <a:schemeClr val="tx1"/>
            </a:solidFill>
            <a:round/>
            <a:headEnd/>
            <a:tailEnd type="triangle" w="med" len="med"/>
          </a:ln>
        </p:spPr>
        <p:txBody>
          <a:bodyPr/>
          <a:p>
            <a:endParaRPr altLang="en-US" lang="zh-CN"/>
          </a:p>
        </p:txBody>
      </p:sp>
      <p:sp>
        <p:nvSpPr>
          <p:cNvPr id="1049503" name="Line 4"/>
          <p:cNvSpPr>
            <a:spLocks noChangeShapeType="1"/>
          </p:cNvSpPr>
          <p:nvPr/>
        </p:nvSpPr>
        <p:spPr bwMode="auto">
          <a:xfrm>
            <a:off x="2450232" y="1501552"/>
            <a:ext cx="576263" cy="0"/>
          </a:xfrm>
          <a:prstGeom prst="line"/>
          <a:noFill/>
          <a:ln w="9525">
            <a:solidFill>
              <a:schemeClr val="tx1"/>
            </a:solidFill>
            <a:round/>
            <a:headEnd/>
            <a:tailEnd type="triangle" w="med" len="med"/>
          </a:ln>
        </p:spPr>
        <p:txBody>
          <a:bodyPr/>
          <a:p>
            <a:endParaRPr altLang="en-US" lang="zh-CN"/>
          </a:p>
        </p:txBody>
      </p:sp>
      <p:sp>
        <p:nvSpPr>
          <p:cNvPr id="1049504" name="Line 5"/>
          <p:cNvSpPr>
            <a:spLocks noChangeShapeType="1"/>
          </p:cNvSpPr>
          <p:nvPr/>
        </p:nvSpPr>
        <p:spPr bwMode="auto">
          <a:xfrm>
            <a:off x="2450232" y="2187352"/>
            <a:ext cx="576263" cy="0"/>
          </a:xfrm>
          <a:prstGeom prst="line"/>
          <a:noFill/>
          <a:ln w="9525">
            <a:solidFill>
              <a:schemeClr val="tx1"/>
            </a:solidFill>
            <a:round/>
            <a:headEnd/>
            <a:tailEnd type="triangle" w="med" len="med"/>
          </a:ln>
        </p:spPr>
        <p:txBody>
          <a:bodyPr/>
          <a:p>
            <a:endParaRPr altLang="en-US" lang="zh-CN"/>
          </a:p>
        </p:txBody>
      </p:sp>
      <p:sp>
        <p:nvSpPr>
          <p:cNvPr id="1049505" name="Rectangle 6"/>
          <p:cNvSpPr>
            <a:spLocks noChangeArrowheads="1"/>
          </p:cNvSpPr>
          <p:nvPr/>
        </p:nvSpPr>
        <p:spPr bwMode="auto">
          <a:xfrm>
            <a:off x="3059832" y="1196752"/>
            <a:ext cx="768350" cy="1306513"/>
          </a:xfrm>
          <a:prstGeom prst="rect"/>
          <a:no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altLang="zh-CN" sz="2400" kumimoji="1" lang="zh-CN">
              <a:latin typeface="Times New Roman" panose="02020603050405020304" pitchFamily="18" charset="0"/>
            </a:endParaRPr>
          </a:p>
        </p:txBody>
      </p:sp>
      <p:sp>
        <p:nvSpPr>
          <p:cNvPr id="1049506" name="Line 7"/>
          <p:cNvSpPr>
            <a:spLocks noChangeShapeType="1"/>
          </p:cNvSpPr>
          <p:nvPr/>
        </p:nvSpPr>
        <p:spPr bwMode="auto">
          <a:xfrm>
            <a:off x="3059832" y="1501552"/>
            <a:ext cx="768350" cy="0"/>
          </a:xfrm>
          <a:prstGeom prst="line"/>
          <a:noFill/>
          <a:ln w="9525">
            <a:solidFill>
              <a:schemeClr val="tx1"/>
            </a:solidFill>
            <a:prstDash val="sysDot"/>
            <a:round/>
            <a:headEnd/>
            <a:tailEnd/>
          </a:ln>
        </p:spPr>
        <p:txBody>
          <a:bodyPr/>
          <a:p>
            <a:endParaRPr altLang="en-US" lang="zh-CN"/>
          </a:p>
        </p:txBody>
      </p:sp>
      <p:sp>
        <p:nvSpPr>
          <p:cNvPr id="1049507" name="Line 8"/>
          <p:cNvSpPr>
            <a:spLocks noChangeShapeType="1"/>
          </p:cNvSpPr>
          <p:nvPr/>
        </p:nvSpPr>
        <p:spPr bwMode="auto">
          <a:xfrm>
            <a:off x="3059832" y="2187352"/>
            <a:ext cx="768350" cy="0"/>
          </a:xfrm>
          <a:prstGeom prst="line"/>
          <a:noFill/>
          <a:ln w="9525">
            <a:solidFill>
              <a:schemeClr val="tx1"/>
            </a:solidFill>
            <a:prstDash val="sysDot"/>
            <a:round/>
            <a:headEnd/>
            <a:tailEnd/>
          </a:ln>
        </p:spPr>
        <p:txBody>
          <a:bodyPr/>
          <a:p>
            <a:endParaRPr altLang="en-US" lang="zh-CN"/>
          </a:p>
        </p:txBody>
      </p:sp>
      <p:sp>
        <p:nvSpPr>
          <p:cNvPr id="1049508" name="Line 9"/>
          <p:cNvSpPr>
            <a:spLocks noChangeShapeType="1"/>
          </p:cNvSpPr>
          <p:nvPr/>
        </p:nvSpPr>
        <p:spPr bwMode="auto">
          <a:xfrm>
            <a:off x="3821832" y="2187352"/>
            <a:ext cx="576263" cy="0"/>
          </a:xfrm>
          <a:prstGeom prst="line"/>
          <a:noFill/>
          <a:ln w="9525">
            <a:solidFill>
              <a:schemeClr val="tx1"/>
            </a:solidFill>
            <a:round/>
            <a:headEnd/>
            <a:tailEnd type="triangle" w="med" len="med"/>
          </a:ln>
        </p:spPr>
        <p:txBody>
          <a:bodyPr/>
          <a:p>
            <a:endParaRPr altLang="en-US" lang="zh-CN"/>
          </a:p>
        </p:txBody>
      </p:sp>
      <p:sp>
        <p:nvSpPr>
          <p:cNvPr id="1049509" name="Rectangle 10"/>
          <p:cNvSpPr>
            <a:spLocks noChangeArrowheads="1"/>
          </p:cNvSpPr>
          <p:nvPr/>
        </p:nvSpPr>
        <p:spPr bwMode="auto">
          <a:xfrm>
            <a:off x="3032844" y="3409726"/>
            <a:ext cx="768350" cy="1306513"/>
          </a:xfrm>
          <a:prstGeom prst="rect"/>
          <a:no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altLang="zh-CN" sz="2400" kumimoji="1" lang="zh-CN">
              <a:latin typeface="Times New Roman" panose="02020603050405020304" pitchFamily="18" charset="0"/>
            </a:endParaRPr>
          </a:p>
        </p:txBody>
      </p:sp>
      <p:sp>
        <p:nvSpPr>
          <p:cNvPr id="1049510" name="Line 11"/>
          <p:cNvSpPr>
            <a:spLocks noChangeShapeType="1"/>
          </p:cNvSpPr>
          <p:nvPr/>
        </p:nvSpPr>
        <p:spPr bwMode="auto">
          <a:xfrm>
            <a:off x="3794844" y="3790726"/>
            <a:ext cx="576263" cy="0"/>
          </a:xfrm>
          <a:prstGeom prst="line"/>
          <a:noFill/>
          <a:ln w="9525">
            <a:solidFill>
              <a:schemeClr val="tx1"/>
            </a:solidFill>
            <a:round/>
            <a:headEnd/>
            <a:tailEnd type="triangle" w="med" len="med"/>
          </a:ln>
        </p:spPr>
        <p:txBody>
          <a:bodyPr/>
          <a:p>
            <a:endParaRPr altLang="en-US" lang="zh-CN"/>
          </a:p>
        </p:txBody>
      </p:sp>
      <p:sp>
        <p:nvSpPr>
          <p:cNvPr id="1049511" name="Line 12"/>
          <p:cNvSpPr>
            <a:spLocks noChangeShapeType="1"/>
          </p:cNvSpPr>
          <p:nvPr/>
        </p:nvSpPr>
        <p:spPr bwMode="auto">
          <a:xfrm>
            <a:off x="2423244" y="3790726"/>
            <a:ext cx="576263" cy="0"/>
          </a:xfrm>
          <a:prstGeom prst="line"/>
          <a:noFill/>
          <a:ln w="9525">
            <a:solidFill>
              <a:schemeClr val="tx1"/>
            </a:solidFill>
            <a:round/>
            <a:headEnd/>
            <a:tailEnd type="triangle" w="med" len="med"/>
          </a:ln>
        </p:spPr>
        <p:txBody>
          <a:bodyPr/>
          <a:p>
            <a:endParaRPr altLang="en-US" lang="zh-CN"/>
          </a:p>
        </p:txBody>
      </p:sp>
      <p:sp>
        <p:nvSpPr>
          <p:cNvPr id="1049512" name="Line 13"/>
          <p:cNvSpPr>
            <a:spLocks noChangeShapeType="1"/>
          </p:cNvSpPr>
          <p:nvPr/>
        </p:nvSpPr>
        <p:spPr bwMode="auto">
          <a:xfrm>
            <a:off x="2423244" y="4400326"/>
            <a:ext cx="576263" cy="0"/>
          </a:xfrm>
          <a:prstGeom prst="line"/>
          <a:noFill/>
          <a:ln w="9525">
            <a:solidFill>
              <a:schemeClr val="tx1"/>
            </a:solidFill>
            <a:round/>
            <a:headEnd/>
            <a:tailEnd type="triangle" w="med" len="med"/>
          </a:ln>
        </p:spPr>
        <p:txBody>
          <a:bodyPr/>
          <a:p>
            <a:endParaRPr altLang="en-US" lang="zh-CN"/>
          </a:p>
        </p:txBody>
      </p:sp>
      <p:sp>
        <p:nvSpPr>
          <p:cNvPr id="1049513" name="Line 14"/>
          <p:cNvSpPr>
            <a:spLocks noChangeShapeType="1"/>
          </p:cNvSpPr>
          <p:nvPr/>
        </p:nvSpPr>
        <p:spPr bwMode="auto">
          <a:xfrm>
            <a:off x="3794844" y="4400326"/>
            <a:ext cx="576263" cy="0"/>
          </a:xfrm>
          <a:prstGeom prst="line"/>
          <a:noFill/>
          <a:ln w="9525">
            <a:solidFill>
              <a:schemeClr val="tx1"/>
            </a:solidFill>
            <a:round/>
            <a:headEnd/>
            <a:tailEnd type="triangle" w="med" len="med"/>
          </a:ln>
        </p:spPr>
        <p:txBody>
          <a:bodyPr/>
          <a:p>
            <a:endParaRPr altLang="en-US" lang="zh-CN"/>
          </a:p>
        </p:txBody>
      </p:sp>
      <p:sp>
        <p:nvSpPr>
          <p:cNvPr id="1049514" name="Rectangle 15"/>
          <p:cNvSpPr>
            <a:spLocks noChangeArrowheads="1"/>
          </p:cNvSpPr>
          <p:nvPr/>
        </p:nvSpPr>
        <p:spPr bwMode="auto">
          <a:xfrm>
            <a:off x="5879232" y="1196752"/>
            <a:ext cx="768350" cy="1306513"/>
          </a:xfrm>
          <a:prstGeom prst="rect"/>
          <a:no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altLang="zh-CN" sz="2400" kumimoji="1" lang="zh-CN">
              <a:latin typeface="Times New Roman" panose="02020603050405020304" pitchFamily="18" charset="0"/>
            </a:endParaRPr>
          </a:p>
        </p:txBody>
      </p:sp>
      <p:sp>
        <p:nvSpPr>
          <p:cNvPr id="1049515" name="Line 16"/>
          <p:cNvSpPr>
            <a:spLocks noChangeShapeType="1"/>
          </p:cNvSpPr>
          <p:nvPr/>
        </p:nvSpPr>
        <p:spPr bwMode="auto">
          <a:xfrm>
            <a:off x="6641232" y="1501552"/>
            <a:ext cx="576263" cy="0"/>
          </a:xfrm>
          <a:prstGeom prst="line"/>
          <a:noFill/>
          <a:ln w="9525">
            <a:solidFill>
              <a:schemeClr val="tx1"/>
            </a:solidFill>
            <a:round/>
            <a:headEnd/>
            <a:tailEnd type="triangle" w="med" len="med"/>
          </a:ln>
        </p:spPr>
        <p:txBody>
          <a:bodyPr/>
          <a:p>
            <a:endParaRPr altLang="en-US" lang="zh-CN"/>
          </a:p>
        </p:txBody>
      </p:sp>
      <p:sp>
        <p:nvSpPr>
          <p:cNvPr id="1049516" name="Line 17"/>
          <p:cNvSpPr>
            <a:spLocks noChangeShapeType="1"/>
          </p:cNvSpPr>
          <p:nvPr/>
        </p:nvSpPr>
        <p:spPr bwMode="auto">
          <a:xfrm>
            <a:off x="5345832" y="1501552"/>
            <a:ext cx="576263" cy="0"/>
          </a:xfrm>
          <a:prstGeom prst="line"/>
          <a:noFill/>
          <a:ln w="9525">
            <a:solidFill>
              <a:schemeClr val="tx1"/>
            </a:solidFill>
            <a:round/>
            <a:headEnd/>
            <a:tailEnd type="triangle" w="med" len="med"/>
          </a:ln>
        </p:spPr>
        <p:txBody>
          <a:bodyPr/>
          <a:p>
            <a:endParaRPr altLang="en-US" lang="zh-CN"/>
          </a:p>
        </p:txBody>
      </p:sp>
      <p:sp>
        <p:nvSpPr>
          <p:cNvPr id="1049517" name="Line 18"/>
          <p:cNvSpPr>
            <a:spLocks noChangeShapeType="1"/>
          </p:cNvSpPr>
          <p:nvPr/>
        </p:nvSpPr>
        <p:spPr bwMode="auto">
          <a:xfrm>
            <a:off x="5345832" y="2187352"/>
            <a:ext cx="576263" cy="0"/>
          </a:xfrm>
          <a:prstGeom prst="line"/>
          <a:noFill/>
          <a:ln w="9525">
            <a:solidFill>
              <a:schemeClr val="tx1"/>
            </a:solidFill>
            <a:round/>
            <a:headEnd/>
            <a:tailEnd type="triangle" w="med" len="med"/>
          </a:ln>
        </p:spPr>
        <p:txBody>
          <a:bodyPr/>
          <a:p>
            <a:endParaRPr altLang="en-US" lang="zh-CN"/>
          </a:p>
        </p:txBody>
      </p:sp>
      <p:sp>
        <p:nvSpPr>
          <p:cNvPr id="1049518" name="Line 19"/>
          <p:cNvSpPr>
            <a:spLocks noChangeShapeType="1"/>
          </p:cNvSpPr>
          <p:nvPr/>
        </p:nvSpPr>
        <p:spPr bwMode="auto">
          <a:xfrm>
            <a:off x="6674570" y="2160365"/>
            <a:ext cx="576262" cy="0"/>
          </a:xfrm>
          <a:prstGeom prst="line"/>
          <a:noFill/>
          <a:ln w="9525">
            <a:solidFill>
              <a:schemeClr val="tx1"/>
            </a:solidFill>
            <a:round/>
            <a:headEnd/>
            <a:tailEnd type="triangle" w="med" len="med"/>
          </a:ln>
        </p:spPr>
        <p:txBody>
          <a:bodyPr/>
          <a:p>
            <a:endParaRPr altLang="en-US" lang="zh-CN"/>
          </a:p>
        </p:txBody>
      </p:sp>
      <p:sp>
        <p:nvSpPr>
          <p:cNvPr id="1049519" name="Rectangle 20"/>
          <p:cNvSpPr>
            <a:spLocks noChangeArrowheads="1"/>
          </p:cNvSpPr>
          <p:nvPr/>
        </p:nvSpPr>
        <p:spPr bwMode="auto">
          <a:xfrm>
            <a:off x="5879232" y="3436714"/>
            <a:ext cx="768350" cy="1306512"/>
          </a:xfrm>
          <a:prstGeom prst="rect"/>
          <a:no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altLang="zh-CN" sz="2400" kumimoji="1" lang="zh-CN">
              <a:latin typeface="Times New Roman" panose="02020603050405020304" pitchFamily="18" charset="0"/>
            </a:endParaRPr>
          </a:p>
        </p:txBody>
      </p:sp>
      <p:sp>
        <p:nvSpPr>
          <p:cNvPr id="1049520" name="Line 21"/>
          <p:cNvSpPr>
            <a:spLocks noChangeShapeType="1"/>
          </p:cNvSpPr>
          <p:nvPr/>
        </p:nvSpPr>
        <p:spPr bwMode="auto">
          <a:xfrm>
            <a:off x="6614244" y="3790726"/>
            <a:ext cx="576263" cy="0"/>
          </a:xfrm>
          <a:prstGeom prst="line"/>
          <a:noFill/>
          <a:ln w="9525">
            <a:solidFill>
              <a:schemeClr val="tx1"/>
            </a:solidFill>
            <a:round/>
            <a:headEnd/>
            <a:tailEnd type="triangle" w="med" len="med"/>
          </a:ln>
        </p:spPr>
        <p:txBody>
          <a:bodyPr/>
          <a:p>
            <a:endParaRPr altLang="en-US" lang="zh-CN"/>
          </a:p>
        </p:txBody>
      </p:sp>
      <p:sp>
        <p:nvSpPr>
          <p:cNvPr id="1049521" name="Line 22"/>
          <p:cNvSpPr>
            <a:spLocks noChangeShapeType="1"/>
          </p:cNvSpPr>
          <p:nvPr/>
        </p:nvSpPr>
        <p:spPr bwMode="auto">
          <a:xfrm>
            <a:off x="5318844" y="3790726"/>
            <a:ext cx="576263" cy="0"/>
          </a:xfrm>
          <a:prstGeom prst="line"/>
          <a:noFill/>
          <a:ln w="9525">
            <a:solidFill>
              <a:schemeClr val="tx1"/>
            </a:solidFill>
            <a:round/>
            <a:headEnd/>
            <a:tailEnd type="triangle" w="med" len="med"/>
          </a:ln>
        </p:spPr>
        <p:txBody>
          <a:bodyPr/>
          <a:p>
            <a:endParaRPr altLang="en-US" lang="zh-CN"/>
          </a:p>
        </p:txBody>
      </p:sp>
      <p:sp>
        <p:nvSpPr>
          <p:cNvPr id="1049522" name="Line 23"/>
          <p:cNvSpPr>
            <a:spLocks noChangeShapeType="1"/>
          </p:cNvSpPr>
          <p:nvPr/>
        </p:nvSpPr>
        <p:spPr bwMode="auto">
          <a:xfrm>
            <a:off x="5318844" y="4400326"/>
            <a:ext cx="576263" cy="0"/>
          </a:xfrm>
          <a:prstGeom prst="line"/>
          <a:noFill/>
          <a:ln w="9525">
            <a:solidFill>
              <a:schemeClr val="tx1"/>
            </a:solidFill>
            <a:round/>
            <a:headEnd/>
            <a:tailEnd type="triangle" w="med" len="med"/>
          </a:ln>
        </p:spPr>
        <p:txBody>
          <a:bodyPr/>
          <a:p>
            <a:endParaRPr altLang="en-US" lang="zh-CN"/>
          </a:p>
        </p:txBody>
      </p:sp>
      <p:sp>
        <p:nvSpPr>
          <p:cNvPr id="1049523" name="Line 24"/>
          <p:cNvSpPr>
            <a:spLocks noChangeShapeType="1"/>
          </p:cNvSpPr>
          <p:nvPr/>
        </p:nvSpPr>
        <p:spPr bwMode="auto">
          <a:xfrm>
            <a:off x="6614244" y="4400326"/>
            <a:ext cx="576263" cy="0"/>
          </a:xfrm>
          <a:prstGeom prst="line"/>
          <a:noFill/>
          <a:ln w="9525">
            <a:solidFill>
              <a:schemeClr val="tx1"/>
            </a:solidFill>
            <a:round/>
            <a:headEnd/>
            <a:tailEnd type="triangle" w="med" len="med"/>
          </a:ln>
        </p:spPr>
        <p:txBody>
          <a:bodyPr/>
          <a:p>
            <a:endParaRPr altLang="en-US" lang="zh-CN"/>
          </a:p>
        </p:txBody>
      </p:sp>
      <p:sp>
        <p:nvSpPr>
          <p:cNvPr id="1049524" name="Line 25"/>
          <p:cNvSpPr>
            <a:spLocks noChangeShapeType="1"/>
          </p:cNvSpPr>
          <p:nvPr/>
        </p:nvSpPr>
        <p:spPr bwMode="auto">
          <a:xfrm>
            <a:off x="3032844" y="3790726"/>
            <a:ext cx="768350" cy="0"/>
          </a:xfrm>
          <a:prstGeom prst="line"/>
          <a:noFill/>
          <a:ln w="9525">
            <a:solidFill>
              <a:schemeClr val="tx1"/>
            </a:solidFill>
            <a:prstDash val="sysDot"/>
            <a:round/>
            <a:headEnd/>
            <a:tailEnd/>
          </a:ln>
        </p:spPr>
        <p:txBody>
          <a:bodyPr/>
          <a:p>
            <a:endParaRPr altLang="en-US" lang="zh-CN"/>
          </a:p>
        </p:txBody>
      </p:sp>
      <p:sp>
        <p:nvSpPr>
          <p:cNvPr id="1049525" name="Line 26"/>
          <p:cNvSpPr>
            <a:spLocks noChangeShapeType="1"/>
          </p:cNvSpPr>
          <p:nvPr/>
        </p:nvSpPr>
        <p:spPr bwMode="auto">
          <a:xfrm>
            <a:off x="5879232" y="1501552"/>
            <a:ext cx="768350" cy="652463"/>
          </a:xfrm>
          <a:prstGeom prst="line"/>
          <a:noFill/>
          <a:ln w="9525">
            <a:solidFill>
              <a:schemeClr val="tx1"/>
            </a:solidFill>
            <a:prstDash val="sysDot"/>
            <a:round/>
            <a:headEnd/>
            <a:tailEnd/>
          </a:ln>
        </p:spPr>
        <p:txBody>
          <a:bodyPr/>
          <a:p>
            <a:endParaRPr altLang="en-US" lang="zh-CN"/>
          </a:p>
        </p:txBody>
      </p:sp>
      <p:sp>
        <p:nvSpPr>
          <p:cNvPr id="1049526" name="Line 27"/>
          <p:cNvSpPr>
            <a:spLocks noChangeShapeType="1"/>
          </p:cNvSpPr>
          <p:nvPr/>
        </p:nvSpPr>
        <p:spPr bwMode="auto">
          <a:xfrm flipH="1">
            <a:off x="5879232" y="1501552"/>
            <a:ext cx="768350" cy="652463"/>
          </a:xfrm>
          <a:prstGeom prst="line"/>
          <a:noFill/>
          <a:ln w="9525">
            <a:solidFill>
              <a:schemeClr val="tx1"/>
            </a:solidFill>
            <a:prstDash val="sysDot"/>
            <a:round/>
            <a:headEnd/>
            <a:tailEnd/>
          </a:ln>
        </p:spPr>
        <p:txBody>
          <a:bodyPr/>
          <a:p>
            <a:endParaRPr altLang="en-US" lang="zh-CN"/>
          </a:p>
        </p:txBody>
      </p:sp>
      <p:sp>
        <p:nvSpPr>
          <p:cNvPr id="1049527" name="Line 28"/>
          <p:cNvSpPr>
            <a:spLocks noChangeShapeType="1"/>
          </p:cNvSpPr>
          <p:nvPr/>
        </p:nvSpPr>
        <p:spPr bwMode="auto">
          <a:xfrm>
            <a:off x="3032844" y="3790726"/>
            <a:ext cx="768350" cy="652463"/>
          </a:xfrm>
          <a:prstGeom prst="line"/>
          <a:noFill/>
          <a:ln w="9525">
            <a:solidFill>
              <a:schemeClr val="tx1"/>
            </a:solidFill>
            <a:prstDash val="sysDot"/>
            <a:round/>
            <a:headEnd/>
            <a:tailEnd/>
          </a:ln>
        </p:spPr>
        <p:txBody>
          <a:bodyPr/>
          <a:p>
            <a:endParaRPr altLang="en-US" lang="zh-CN"/>
          </a:p>
        </p:txBody>
      </p:sp>
      <p:sp>
        <p:nvSpPr>
          <p:cNvPr id="1049528" name="Line 29"/>
          <p:cNvSpPr>
            <a:spLocks noChangeShapeType="1"/>
          </p:cNvSpPr>
          <p:nvPr/>
        </p:nvSpPr>
        <p:spPr bwMode="auto">
          <a:xfrm>
            <a:off x="5852244" y="4400326"/>
            <a:ext cx="768350" cy="0"/>
          </a:xfrm>
          <a:prstGeom prst="line"/>
          <a:noFill/>
          <a:ln w="9525">
            <a:solidFill>
              <a:schemeClr val="tx1"/>
            </a:solidFill>
            <a:prstDash val="sysDot"/>
            <a:round/>
            <a:headEnd/>
            <a:tailEnd/>
          </a:ln>
        </p:spPr>
        <p:txBody>
          <a:bodyPr/>
          <a:p>
            <a:endParaRPr altLang="en-US" lang="zh-CN"/>
          </a:p>
        </p:txBody>
      </p:sp>
      <p:sp>
        <p:nvSpPr>
          <p:cNvPr id="1049529" name="Line 30"/>
          <p:cNvSpPr>
            <a:spLocks noChangeShapeType="1"/>
          </p:cNvSpPr>
          <p:nvPr/>
        </p:nvSpPr>
        <p:spPr bwMode="auto">
          <a:xfrm flipH="1">
            <a:off x="5852244" y="3790726"/>
            <a:ext cx="768350" cy="652463"/>
          </a:xfrm>
          <a:prstGeom prst="line"/>
          <a:noFill/>
          <a:ln w="9525">
            <a:solidFill>
              <a:schemeClr val="tx1"/>
            </a:solidFill>
            <a:prstDash val="sysDot"/>
            <a:round/>
            <a:headEnd/>
            <a:tailEnd/>
          </a:ln>
        </p:spPr>
        <p:txBody>
          <a:bodyPr/>
          <a:p>
            <a:endParaRPr altLang="en-US" lang="zh-CN"/>
          </a:p>
        </p:txBody>
      </p:sp>
      <p:sp>
        <p:nvSpPr>
          <p:cNvPr id="1049530" name="Text Box 31"/>
          <p:cNvSpPr txBox="1">
            <a:spLocks noChangeArrowheads="1"/>
          </p:cNvSpPr>
          <p:nvPr/>
        </p:nvSpPr>
        <p:spPr bwMode="auto">
          <a:xfrm>
            <a:off x="2185120" y="2608040"/>
            <a:ext cx="5397500" cy="381000"/>
          </a:xfrm>
          <a:prstGeom prst="rect"/>
          <a:no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altLang="zh-CN" b="1" sz="2000" lang="en-US">
                <a:latin typeface="华文中宋" panose="02010600040101010101" pitchFamily="2" charset="-122"/>
                <a:ea typeface="华文中宋" panose="02010600040101010101" pitchFamily="2" charset="-122"/>
              </a:rPr>
              <a:t>           </a:t>
            </a:r>
            <a:r>
              <a:rPr altLang="en-US" b="1" sz="2000" lang="zh-CN">
                <a:latin typeface="华文中宋" panose="02010600040101010101" pitchFamily="2" charset="-122"/>
                <a:ea typeface="华文中宋" panose="02010600040101010101" pitchFamily="2" charset="-122"/>
              </a:rPr>
              <a:t>直连                              交换</a:t>
            </a:r>
          </a:p>
        </p:txBody>
      </p:sp>
      <p:sp>
        <p:nvSpPr>
          <p:cNvPr id="1049531" name="Text Box 32"/>
          <p:cNvSpPr txBox="1">
            <a:spLocks noChangeArrowheads="1"/>
          </p:cNvSpPr>
          <p:nvPr/>
        </p:nvSpPr>
        <p:spPr bwMode="auto">
          <a:xfrm>
            <a:off x="2347044" y="4917851"/>
            <a:ext cx="5181600" cy="381000"/>
          </a:xfrm>
          <a:prstGeom prst="rect"/>
          <a:no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altLang="zh-CN" b="1" sz="2000" lang="en-US">
                <a:solidFill>
                  <a:schemeClr val="accent2"/>
                </a:solidFill>
                <a:latin typeface="Times New Roman" panose="02020603050405020304" pitchFamily="18" charset="0"/>
              </a:rPr>
              <a:t>           </a:t>
            </a:r>
            <a:r>
              <a:rPr altLang="en-US" b="1" sz="2000" lang="zh-CN">
                <a:solidFill>
                  <a:schemeClr val="accent2"/>
                </a:solidFill>
                <a:latin typeface="Times New Roman" panose="02020603050405020304" pitchFamily="18" charset="0"/>
              </a:rPr>
              <a:t>上播                                     下播</a:t>
            </a:r>
          </a:p>
        </p:txBody>
      </p:sp>
      <p:sp>
        <p:nvSpPr>
          <p:cNvPr id="1049532" name="Text Box 33"/>
          <p:cNvSpPr txBox="1">
            <a:spLocks noChangeArrowheads="1"/>
          </p:cNvSpPr>
          <p:nvPr/>
        </p:nvSpPr>
        <p:spPr bwMode="auto">
          <a:xfrm>
            <a:off x="3490044" y="5527451"/>
            <a:ext cx="3048000" cy="396875"/>
          </a:xfrm>
          <a:prstGeom prst="rect"/>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b="1" sz="2000" kumimoji="1" lang="en-US">
                <a:solidFill>
                  <a:schemeClr val="tx2"/>
                </a:solidFill>
                <a:latin typeface="Times New Roman" panose="02020603050405020304" pitchFamily="18" charset="0"/>
              </a:rPr>
              <a:t>2×2</a:t>
            </a:r>
            <a:r>
              <a:rPr altLang="en-US" b="1" sz="2000" kumimoji="1" lang="zh-CN">
                <a:solidFill>
                  <a:schemeClr val="tx2"/>
                </a:solidFill>
                <a:latin typeface="Times New Roman" panose="02020603050405020304" pitchFamily="18" charset="0"/>
              </a:rPr>
              <a:t>交叉开关连接模式 </a:t>
            </a:r>
          </a:p>
        </p:txBody>
      </p:sp>
      <p:sp>
        <p:nvSpPr>
          <p:cNvPr id="1049533" name="Text Box 34"/>
          <p:cNvSpPr txBox="1">
            <a:spLocks noChangeArrowheads="1"/>
          </p:cNvSpPr>
          <p:nvPr/>
        </p:nvSpPr>
        <p:spPr bwMode="auto">
          <a:xfrm>
            <a:off x="942970" y="2238151"/>
            <a:ext cx="457200" cy="1513840"/>
          </a:xfrm>
          <a:prstGeom prst="rect"/>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en-US" b="1" dirty="0" sz="2400" kumimoji="1" lang="zh-CN">
                <a:solidFill>
                  <a:schemeClr val="accent2"/>
                </a:solidFill>
                <a:latin typeface="Times New Roman" panose="02020603050405020304" pitchFamily="18" charset="0"/>
              </a:rPr>
              <a:t>开关模块</a:t>
            </a:r>
            <a:endParaRPr altLang="en-US" dirty="0" sz="2400" kumimoji="1" lang="zh-CN">
              <a:solidFill>
                <a:schemeClr val="accent2"/>
              </a:solidFill>
              <a:latin typeface="Times New Roman" panose="02020603050405020304" pitchFamily="18" charset="0"/>
            </a:endParaRPr>
          </a:p>
        </p:txBody>
      </p:sp>
      <p:sp>
        <p:nvSpPr>
          <p:cNvPr id="1049534" name="Text Box 35"/>
          <p:cNvSpPr txBox="1">
            <a:spLocks noChangeArrowheads="1"/>
          </p:cNvSpPr>
          <p:nvPr/>
        </p:nvSpPr>
        <p:spPr bwMode="auto">
          <a:xfrm>
            <a:off x="2145432" y="1349152"/>
            <a:ext cx="381000" cy="1004888"/>
          </a:xfrm>
          <a:prstGeom prst="rect"/>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sz="2400" kumimoji="1" lang="en-US">
                <a:solidFill>
                  <a:schemeClr val="accent2"/>
                </a:solidFill>
                <a:latin typeface="Times New Roman" panose="02020603050405020304" pitchFamily="18" charset="0"/>
              </a:rPr>
              <a:t>i</a:t>
            </a:r>
          </a:p>
          <a:p>
            <a:pPr eaLnBrk="1" hangingPunct="1">
              <a:spcBef>
                <a:spcPct val="50000"/>
              </a:spcBef>
            </a:pPr>
            <a:r>
              <a:rPr altLang="zh-CN" sz="2400" kumimoji="1" lang="en-US">
                <a:solidFill>
                  <a:schemeClr val="accent2"/>
                </a:solidFill>
                <a:latin typeface="Times New Roman" panose="02020603050405020304" pitchFamily="18" charset="0"/>
              </a:rPr>
              <a:t>j</a:t>
            </a:r>
          </a:p>
        </p:txBody>
      </p:sp>
      <p:sp>
        <p:nvSpPr>
          <p:cNvPr id="1049535" name="Text Box 36"/>
          <p:cNvSpPr txBox="1">
            <a:spLocks noChangeArrowheads="1"/>
          </p:cNvSpPr>
          <p:nvPr/>
        </p:nvSpPr>
        <p:spPr bwMode="auto">
          <a:xfrm>
            <a:off x="4507632" y="1333277"/>
            <a:ext cx="381000" cy="1004888"/>
          </a:xfrm>
          <a:prstGeom prst="rect"/>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sz="2400" kumimoji="1" lang="en-US">
                <a:solidFill>
                  <a:schemeClr val="accent2"/>
                </a:solidFill>
                <a:latin typeface="Times New Roman" panose="02020603050405020304" pitchFamily="18" charset="0"/>
              </a:rPr>
              <a:t>i</a:t>
            </a:r>
          </a:p>
          <a:p>
            <a:pPr eaLnBrk="1" hangingPunct="1">
              <a:spcBef>
                <a:spcPct val="50000"/>
              </a:spcBef>
            </a:pPr>
            <a:r>
              <a:rPr altLang="zh-CN" sz="2400" kumimoji="1" lang="en-US">
                <a:solidFill>
                  <a:schemeClr val="accent2"/>
                </a:solidFill>
                <a:latin typeface="Times New Roman" panose="02020603050405020304" pitchFamily="18" charset="0"/>
              </a:rPr>
              <a:t>j</a:t>
            </a:r>
          </a:p>
        </p:txBody>
      </p:sp>
      <p:sp>
        <p:nvSpPr>
          <p:cNvPr id="1049536" name="Text Box 37"/>
          <p:cNvSpPr txBox="1">
            <a:spLocks noChangeArrowheads="1"/>
          </p:cNvSpPr>
          <p:nvPr/>
        </p:nvSpPr>
        <p:spPr bwMode="auto">
          <a:xfrm>
            <a:off x="5041032" y="1318990"/>
            <a:ext cx="381000" cy="1004887"/>
          </a:xfrm>
          <a:prstGeom prst="rect"/>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sz="2400" kumimoji="1" lang="en-US">
                <a:solidFill>
                  <a:schemeClr val="accent2"/>
                </a:solidFill>
                <a:latin typeface="Times New Roman" panose="02020603050405020304" pitchFamily="18" charset="0"/>
              </a:rPr>
              <a:t>i</a:t>
            </a:r>
          </a:p>
          <a:p>
            <a:pPr eaLnBrk="1" hangingPunct="1">
              <a:spcBef>
                <a:spcPct val="50000"/>
              </a:spcBef>
            </a:pPr>
            <a:r>
              <a:rPr altLang="zh-CN" sz="2400" kumimoji="1" lang="en-US">
                <a:solidFill>
                  <a:schemeClr val="accent2"/>
                </a:solidFill>
                <a:latin typeface="Times New Roman" panose="02020603050405020304" pitchFamily="18" charset="0"/>
              </a:rPr>
              <a:t>j</a:t>
            </a:r>
          </a:p>
        </p:txBody>
      </p:sp>
      <p:sp>
        <p:nvSpPr>
          <p:cNvPr id="1049537" name="Text Box 38"/>
          <p:cNvSpPr txBox="1">
            <a:spLocks noChangeArrowheads="1"/>
          </p:cNvSpPr>
          <p:nvPr/>
        </p:nvSpPr>
        <p:spPr bwMode="auto">
          <a:xfrm>
            <a:off x="2118444" y="3608164"/>
            <a:ext cx="381000" cy="1004887"/>
          </a:xfrm>
          <a:prstGeom prst="rect"/>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sz="2400" kumimoji="1" lang="en-US">
                <a:solidFill>
                  <a:schemeClr val="accent2"/>
                </a:solidFill>
                <a:latin typeface="Times New Roman" panose="02020603050405020304" pitchFamily="18" charset="0"/>
              </a:rPr>
              <a:t>i</a:t>
            </a:r>
          </a:p>
          <a:p>
            <a:pPr eaLnBrk="1" hangingPunct="1">
              <a:spcBef>
                <a:spcPct val="50000"/>
              </a:spcBef>
            </a:pPr>
            <a:r>
              <a:rPr altLang="zh-CN" sz="2400" kumimoji="1" lang="en-US">
                <a:solidFill>
                  <a:schemeClr val="accent2"/>
                </a:solidFill>
                <a:latin typeface="Times New Roman" panose="02020603050405020304" pitchFamily="18" charset="0"/>
              </a:rPr>
              <a:t>j</a:t>
            </a:r>
          </a:p>
        </p:txBody>
      </p:sp>
      <p:sp>
        <p:nvSpPr>
          <p:cNvPr id="1049538" name="Text Box 39"/>
          <p:cNvSpPr txBox="1">
            <a:spLocks noChangeArrowheads="1"/>
          </p:cNvSpPr>
          <p:nvPr/>
        </p:nvSpPr>
        <p:spPr bwMode="auto">
          <a:xfrm>
            <a:off x="7250832" y="1318990"/>
            <a:ext cx="381000" cy="1004887"/>
          </a:xfrm>
          <a:prstGeom prst="rect"/>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sz="2400" kumimoji="1" lang="en-US">
                <a:solidFill>
                  <a:schemeClr val="accent2"/>
                </a:solidFill>
                <a:latin typeface="Times New Roman" panose="02020603050405020304" pitchFamily="18" charset="0"/>
              </a:rPr>
              <a:t>i</a:t>
            </a:r>
          </a:p>
          <a:p>
            <a:pPr eaLnBrk="1" hangingPunct="1">
              <a:spcBef>
                <a:spcPct val="50000"/>
              </a:spcBef>
            </a:pPr>
            <a:r>
              <a:rPr altLang="zh-CN" sz="2400" kumimoji="1" lang="en-US">
                <a:solidFill>
                  <a:schemeClr val="accent2"/>
                </a:solidFill>
                <a:latin typeface="Times New Roman" panose="02020603050405020304" pitchFamily="18" charset="0"/>
              </a:rPr>
              <a:t>j</a:t>
            </a:r>
          </a:p>
        </p:txBody>
      </p:sp>
      <p:sp>
        <p:nvSpPr>
          <p:cNvPr id="1049539" name="Text Box 40"/>
          <p:cNvSpPr txBox="1">
            <a:spLocks noChangeArrowheads="1"/>
          </p:cNvSpPr>
          <p:nvPr/>
        </p:nvSpPr>
        <p:spPr bwMode="auto">
          <a:xfrm>
            <a:off x="4328244" y="3608164"/>
            <a:ext cx="381000" cy="1004887"/>
          </a:xfrm>
          <a:prstGeom prst="rect"/>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sz="2400" kumimoji="1" lang="en-US">
                <a:solidFill>
                  <a:schemeClr val="accent2"/>
                </a:solidFill>
                <a:latin typeface="Times New Roman" panose="02020603050405020304" pitchFamily="18" charset="0"/>
              </a:rPr>
              <a:t>i</a:t>
            </a:r>
          </a:p>
          <a:p>
            <a:pPr eaLnBrk="1" hangingPunct="1">
              <a:spcBef>
                <a:spcPct val="50000"/>
              </a:spcBef>
            </a:pPr>
            <a:r>
              <a:rPr altLang="zh-CN" sz="2400" kumimoji="1" lang="en-US">
                <a:solidFill>
                  <a:schemeClr val="accent2"/>
                </a:solidFill>
                <a:latin typeface="Times New Roman" panose="02020603050405020304" pitchFamily="18" charset="0"/>
              </a:rPr>
              <a:t>j</a:t>
            </a:r>
          </a:p>
        </p:txBody>
      </p:sp>
      <p:sp>
        <p:nvSpPr>
          <p:cNvPr id="1049540" name="Text Box 41"/>
          <p:cNvSpPr txBox="1">
            <a:spLocks noChangeArrowheads="1"/>
          </p:cNvSpPr>
          <p:nvPr/>
        </p:nvSpPr>
        <p:spPr bwMode="auto">
          <a:xfrm>
            <a:off x="5014044" y="3638326"/>
            <a:ext cx="381000" cy="1004888"/>
          </a:xfrm>
          <a:prstGeom prst="rect"/>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sz="2400" kumimoji="1" lang="en-US">
                <a:solidFill>
                  <a:schemeClr val="accent2"/>
                </a:solidFill>
                <a:latin typeface="Times New Roman" panose="02020603050405020304" pitchFamily="18" charset="0"/>
              </a:rPr>
              <a:t>i</a:t>
            </a:r>
          </a:p>
          <a:p>
            <a:pPr eaLnBrk="1" hangingPunct="1">
              <a:spcBef>
                <a:spcPct val="50000"/>
              </a:spcBef>
            </a:pPr>
            <a:r>
              <a:rPr altLang="zh-CN" sz="2400" kumimoji="1" lang="en-US">
                <a:solidFill>
                  <a:schemeClr val="accent2"/>
                </a:solidFill>
                <a:latin typeface="Times New Roman" panose="02020603050405020304" pitchFamily="18" charset="0"/>
              </a:rPr>
              <a:t>j</a:t>
            </a:r>
          </a:p>
        </p:txBody>
      </p:sp>
      <p:sp>
        <p:nvSpPr>
          <p:cNvPr id="1049541" name="Text Box 42"/>
          <p:cNvSpPr txBox="1">
            <a:spLocks noChangeArrowheads="1"/>
          </p:cNvSpPr>
          <p:nvPr/>
        </p:nvSpPr>
        <p:spPr bwMode="auto">
          <a:xfrm>
            <a:off x="7223844" y="3608164"/>
            <a:ext cx="381000" cy="1004887"/>
          </a:xfrm>
          <a:prstGeom prst="rect"/>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indent="-285750" marL="742950">
              <a:defRPr>
                <a:solidFill>
                  <a:schemeClr val="tx1"/>
                </a:solidFill>
                <a:latin typeface="Arial" panose="020B0604020202020204" pitchFamily="34" charset="0"/>
                <a:ea typeface="宋体" panose="02010600030101010101" pitchFamily="2" charset="-122"/>
              </a:defRPr>
            </a:lvl2pPr>
            <a:lvl3pPr eaLnBrk="0" hangingPunct="0" indent="-228600" marL="1143000">
              <a:defRPr>
                <a:solidFill>
                  <a:schemeClr val="tx1"/>
                </a:solidFill>
                <a:latin typeface="Arial" panose="020B0604020202020204" pitchFamily="34" charset="0"/>
                <a:ea typeface="宋体" panose="02010600030101010101" pitchFamily="2" charset="-122"/>
              </a:defRPr>
            </a:lvl3pPr>
            <a:lvl4pPr eaLnBrk="0" hangingPunct="0" indent="-228600" marL="1600200">
              <a:defRPr>
                <a:solidFill>
                  <a:schemeClr val="tx1"/>
                </a:solidFill>
                <a:latin typeface="Arial" panose="020B0604020202020204" pitchFamily="34" charset="0"/>
                <a:ea typeface="宋体" panose="02010600030101010101" pitchFamily="2" charset="-122"/>
              </a:defRPr>
            </a:lvl4pPr>
            <a:lvl5pPr eaLnBrk="0" hangingPunct="0" indent="-228600" marL="2057400">
              <a:defRPr>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altLang="zh-CN" sz="2400" kumimoji="1" lang="en-US">
                <a:solidFill>
                  <a:schemeClr val="accent2"/>
                </a:solidFill>
                <a:latin typeface="Times New Roman" panose="02020603050405020304" pitchFamily="18" charset="0"/>
              </a:rPr>
              <a:t>i</a:t>
            </a:r>
          </a:p>
          <a:p>
            <a:pPr eaLnBrk="1" hangingPunct="1">
              <a:spcBef>
                <a:spcPct val="50000"/>
              </a:spcBef>
            </a:pPr>
            <a:r>
              <a:rPr altLang="zh-CN" sz="2400" kumimoji="1" lang="en-US">
                <a:solidFill>
                  <a:schemeClr val="accent2"/>
                </a:solidFill>
                <a:latin typeface="Times New Roman" panose="02020603050405020304" pitchFamily="18" charset="0"/>
              </a:rPr>
              <a:t>j</a:t>
            </a:r>
          </a:p>
        </p:txBody>
      </p:sp>
    </p:spTree>
  </p:cSld>
  <p:clrMapOvr>
    <a:masterClrMapping/>
  </p:clrMapOvr>
  <p:transition>
    <p:strips dir="ld"/>
  </p:transition>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18" presetSubtype="6">
                                  <p:stCondLst>
                                    <p:cond delay="0"/>
                                  </p:stCondLst>
                                  <p:childTnLst>
                                    <p:set>
                                      <p:cBhvr>
                                        <p:cTn dur="1" fill="hold" id="6">
                                          <p:stCondLst>
                                            <p:cond delay="0"/>
                                          </p:stCondLst>
                                        </p:cTn>
                                        <p:tgtEl>
                                          <p:spTgt spid="1049503"/>
                                        </p:tgtEl>
                                        <p:attrNameLst>
                                          <p:attrName>style.visibility</p:attrName>
                                        </p:attrNameLst>
                                      </p:cBhvr>
                                      <p:to>
                                        <p:strVal val="visible"/>
                                      </p:to>
                                    </p:set>
                                    <p:animEffect transition="in" filter="strips(downRight)">
                                      <p:cBhvr>
                                        <p:cTn dur="500" id="7"/>
                                        <p:tgtEl>
                                          <p:spTgt spid="1049503"/>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18" presetSubtype="6">
                                  <p:stCondLst>
                                    <p:cond delay="0"/>
                                  </p:stCondLst>
                                  <p:childTnLst>
                                    <p:set>
                                      <p:cBhvr>
                                        <p:cTn dur="1" fill="hold" id="11">
                                          <p:stCondLst>
                                            <p:cond delay="0"/>
                                          </p:stCondLst>
                                        </p:cTn>
                                        <p:tgtEl>
                                          <p:spTgt spid="1049506"/>
                                        </p:tgtEl>
                                        <p:attrNameLst>
                                          <p:attrName>style.visibility</p:attrName>
                                        </p:attrNameLst>
                                      </p:cBhvr>
                                      <p:to>
                                        <p:strVal val="visible"/>
                                      </p:to>
                                    </p:set>
                                    <p:animEffect transition="in" filter="strips(downRight)">
                                      <p:cBhvr>
                                        <p:cTn dur="500" id="12"/>
                                        <p:tgtEl>
                                          <p:spTgt spid="1049506"/>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18" presetSubtype="6">
                                  <p:stCondLst>
                                    <p:cond delay="0"/>
                                  </p:stCondLst>
                                  <p:childTnLst>
                                    <p:set>
                                      <p:cBhvr>
                                        <p:cTn dur="1" fill="hold" id="16">
                                          <p:stCondLst>
                                            <p:cond delay="0"/>
                                          </p:stCondLst>
                                        </p:cTn>
                                        <p:tgtEl>
                                          <p:spTgt spid="1049502"/>
                                        </p:tgtEl>
                                        <p:attrNameLst>
                                          <p:attrName>style.visibility</p:attrName>
                                        </p:attrNameLst>
                                      </p:cBhvr>
                                      <p:to>
                                        <p:strVal val="visible"/>
                                      </p:to>
                                    </p:set>
                                    <p:animEffect transition="in" filter="strips(downRight)">
                                      <p:cBhvr>
                                        <p:cTn dur="500" id="17"/>
                                        <p:tgtEl>
                                          <p:spTgt spid="1049502"/>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18" presetSubtype="6">
                                  <p:stCondLst>
                                    <p:cond delay="0"/>
                                  </p:stCondLst>
                                  <p:childTnLst>
                                    <p:set>
                                      <p:cBhvr>
                                        <p:cTn dur="1" fill="hold" id="21">
                                          <p:stCondLst>
                                            <p:cond delay="0"/>
                                          </p:stCondLst>
                                        </p:cTn>
                                        <p:tgtEl>
                                          <p:spTgt spid="1049504"/>
                                        </p:tgtEl>
                                        <p:attrNameLst>
                                          <p:attrName>style.visibility</p:attrName>
                                        </p:attrNameLst>
                                      </p:cBhvr>
                                      <p:to>
                                        <p:strVal val="visible"/>
                                      </p:to>
                                    </p:set>
                                    <p:animEffect transition="in" filter="strips(downRight)">
                                      <p:cBhvr>
                                        <p:cTn dur="500" id="22"/>
                                        <p:tgtEl>
                                          <p:spTgt spid="1049504"/>
                                        </p:tgtEl>
                                      </p:cBhvr>
                                    </p:animEffect>
                                  </p:childTnLst>
                                </p:cTn>
                              </p:par>
                            </p:childTnLst>
                          </p:cTn>
                        </p:par>
                      </p:childTnLst>
                    </p:cTn>
                  </p:par>
                  <p:par>
                    <p:cTn fill="hold" id="23" nodeType="clickPar">
                      <p:stCondLst>
                        <p:cond delay="indefinite"/>
                      </p:stCondLst>
                      <p:childTnLst>
                        <p:par>
                          <p:cTn fill="hold" id="24" nodeType="withGroup">
                            <p:stCondLst>
                              <p:cond delay="0"/>
                            </p:stCondLst>
                            <p:childTnLst>
                              <p:par>
                                <p:cTn fill="hold" id="25" nodeType="clickEffect" presetClass="entr" presetID="18" presetSubtype="6">
                                  <p:stCondLst>
                                    <p:cond delay="0"/>
                                  </p:stCondLst>
                                  <p:childTnLst>
                                    <p:set>
                                      <p:cBhvr>
                                        <p:cTn dur="1" fill="hold" id="26">
                                          <p:stCondLst>
                                            <p:cond delay="0"/>
                                          </p:stCondLst>
                                        </p:cTn>
                                        <p:tgtEl>
                                          <p:spTgt spid="1049507"/>
                                        </p:tgtEl>
                                        <p:attrNameLst>
                                          <p:attrName>style.visibility</p:attrName>
                                        </p:attrNameLst>
                                      </p:cBhvr>
                                      <p:to>
                                        <p:strVal val="visible"/>
                                      </p:to>
                                    </p:set>
                                    <p:animEffect transition="in" filter="strips(downRight)">
                                      <p:cBhvr>
                                        <p:cTn dur="500" id="27"/>
                                        <p:tgtEl>
                                          <p:spTgt spid="1049507"/>
                                        </p:tgtEl>
                                      </p:cBhvr>
                                    </p:animEffect>
                                  </p:childTnLst>
                                </p:cTn>
                              </p:par>
                            </p:childTnLst>
                          </p:cTn>
                        </p:par>
                      </p:childTnLst>
                    </p:cTn>
                  </p:par>
                  <p:par>
                    <p:cTn fill="hold" id="28" nodeType="clickPar">
                      <p:stCondLst>
                        <p:cond delay="indefinite"/>
                      </p:stCondLst>
                      <p:childTnLst>
                        <p:par>
                          <p:cTn fill="hold" id="29" nodeType="withGroup">
                            <p:stCondLst>
                              <p:cond delay="0"/>
                            </p:stCondLst>
                            <p:childTnLst>
                              <p:par>
                                <p:cTn fill="hold" id="30" nodeType="clickEffect" presetClass="entr" presetID="18" presetSubtype="6">
                                  <p:stCondLst>
                                    <p:cond delay="0"/>
                                  </p:stCondLst>
                                  <p:childTnLst>
                                    <p:set>
                                      <p:cBhvr>
                                        <p:cTn dur="1" fill="hold" id="31">
                                          <p:stCondLst>
                                            <p:cond delay="0"/>
                                          </p:stCondLst>
                                        </p:cTn>
                                        <p:tgtEl>
                                          <p:spTgt spid="1049508"/>
                                        </p:tgtEl>
                                        <p:attrNameLst>
                                          <p:attrName>style.visibility</p:attrName>
                                        </p:attrNameLst>
                                      </p:cBhvr>
                                      <p:to>
                                        <p:strVal val="visible"/>
                                      </p:to>
                                    </p:set>
                                    <p:animEffect transition="in" filter="strips(downRight)">
                                      <p:cBhvr>
                                        <p:cTn dur="500" id="32"/>
                                        <p:tgtEl>
                                          <p:spTgt spid="1049508"/>
                                        </p:tgtEl>
                                      </p:cBhvr>
                                    </p:animEffect>
                                  </p:childTnLst>
                                </p:cTn>
                              </p:par>
                            </p:childTnLst>
                          </p:cTn>
                        </p:par>
                      </p:childTnLst>
                    </p:cTn>
                  </p:par>
                  <p:par>
                    <p:cTn fill="hold" id="33" nodeType="clickPar">
                      <p:stCondLst>
                        <p:cond delay="indefinite"/>
                      </p:stCondLst>
                      <p:childTnLst>
                        <p:par>
                          <p:cTn fill="hold" id="34" nodeType="withGroup">
                            <p:stCondLst>
                              <p:cond delay="0"/>
                            </p:stCondLst>
                            <p:childTnLst>
                              <p:par>
                                <p:cTn fill="hold" id="35" nodeType="clickEffect" presetClass="entr" presetID="18" presetSubtype="6">
                                  <p:stCondLst>
                                    <p:cond delay="0"/>
                                  </p:stCondLst>
                                  <p:childTnLst>
                                    <p:set>
                                      <p:cBhvr>
                                        <p:cTn dur="1" fill="hold" id="36">
                                          <p:stCondLst>
                                            <p:cond delay="0"/>
                                          </p:stCondLst>
                                        </p:cTn>
                                        <p:tgtEl>
                                          <p:spTgt spid="1049516"/>
                                        </p:tgtEl>
                                        <p:attrNameLst>
                                          <p:attrName>style.visibility</p:attrName>
                                        </p:attrNameLst>
                                      </p:cBhvr>
                                      <p:to>
                                        <p:strVal val="visible"/>
                                      </p:to>
                                    </p:set>
                                    <p:animEffect transition="in" filter="strips(downRight)">
                                      <p:cBhvr>
                                        <p:cTn dur="500" id="37"/>
                                        <p:tgtEl>
                                          <p:spTgt spid="1049516"/>
                                        </p:tgtEl>
                                      </p:cBhvr>
                                    </p:animEffect>
                                  </p:childTnLst>
                                </p:cTn>
                              </p:par>
                            </p:childTnLst>
                          </p:cTn>
                        </p:par>
                      </p:childTnLst>
                    </p:cTn>
                  </p:par>
                  <p:par>
                    <p:cTn fill="hold" id="38" nodeType="clickPar">
                      <p:stCondLst>
                        <p:cond delay="indefinite"/>
                      </p:stCondLst>
                      <p:childTnLst>
                        <p:par>
                          <p:cTn fill="hold" id="39" nodeType="withGroup">
                            <p:stCondLst>
                              <p:cond delay="0"/>
                            </p:stCondLst>
                            <p:childTnLst>
                              <p:par>
                                <p:cTn fill="hold" id="40" nodeType="clickEffect" presetClass="entr" presetID="18" presetSubtype="6">
                                  <p:stCondLst>
                                    <p:cond delay="0"/>
                                  </p:stCondLst>
                                  <p:childTnLst>
                                    <p:set>
                                      <p:cBhvr>
                                        <p:cTn dur="1" fill="hold" id="41">
                                          <p:stCondLst>
                                            <p:cond delay="0"/>
                                          </p:stCondLst>
                                        </p:cTn>
                                        <p:tgtEl>
                                          <p:spTgt spid="1049525"/>
                                        </p:tgtEl>
                                        <p:attrNameLst>
                                          <p:attrName>style.visibility</p:attrName>
                                        </p:attrNameLst>
                                      </p:cBhvr>
                                      <p:to>
                                        <p:strVal val="visible"/>
                                      </p:to>
                                    </p:set>
                                    <p:animEffect transition="in" filter="strips(downRight)">
                                      <p:cBhvr>
                                        <p:cTn dur="500" id="42"/>
                                        <p:tgtEl>
                                          <p:spTgt spid="1049525"/>
                                        </p:tgtEl>
                                      </p:cBhvr>
                                    </p:animEffect>
                                  </p:childTnLst>
                                </p:cTn>
                              </p:par>
                            </p:childTnLst>
                          </p:cTn>
                        </p:par>
                      </p:childTnLst>
                    </p:cTn>
                  </p:par>
                  <p:par>
                    <p:cTn fill="hold" id="43" nodeType="clickPar">
                      <p:stCondLst>
                        <p:cond delay="indefinite"/>
                      </p:stCondLst>
                      <p:childTnLst>
                        <p:par>
                          <p:cTn fill="hold" id="44" nodeType="withGroup">
                            <p:stCondLst>
                              <p:cond delay="0"/>
                            </p:stCondLst>
                            <p:childTnLst>
                              <p:par>
                                <p:cTn fill="hold" id="45" nodeType="clickEffect" presetClass="entr" presetID="18" presetSubtype="6">
                                  <p:stCondLst>
                                    <p:cond delay="0"/>
                                  </p:stCondLst>
                                  <p:childTnLst>
                                    <p:set>
                                      <p:cBhvr>
                                        <p:cTn dur="1" fill="hold" id="46">
                                          <p:stCondLst>
                                            <p:cond delay="0"/>
                                          </p:stCondLst>
                                        </p:cTn>
                                        <p:tgtEl>
                                          <p:spTgt spid="1049518"/>
                                        </p:tgtEl>
                                        <p:attrNameLst>
                                          <p:attrName>style.visibility</p:attrName>
                                        </p:attrNameLst>
                                      </p:cBhvr>
                                      <p:to>
                                        <p:strVal val="visible"/>
                                      </p:to>
                                    </p:set>
                                    <p:animEffect transition="in" filter="strips(downRight)">
                                      <p:cBhvr>
                                        <p:cTn dur="500" id="47"/>
                                        <p:tgtEl>
                                          <p:spTgt spid="1049518"/>
                                        </p:tgtEl>
                                      </p:cBhvr>
                                    </p:animEffect>
                                  </p:childTnLst>
                                </p:cTn>
                              </p:par>
                            </p:childTnLst>
                          </p:cTn>
                        </p:par>
                      </p:childTnLst>
                    </p:cTn>
                  </p:par>
                  <p:par>
                    <p:cTn fill="hold" id="48" nodeType="clickPar">
                      <p:stCondLst>
                        <p:cond delay="indefinite"/>
                      </p:stCondLst>
                      <p:childTnLst>
                        <p:par>
                          <p:cTn fill="hold" id="49" nodeType="withGroup">
                            <p:stCondLst>
                              <p:cond delay="0"/>
                            </p:stCondLst>
                            <p:childTnLst>
                              <p:par>
                                <p:cTn fill="hold" id="50" nodeType="clickEffect" presetClass="entr" presetID="18" presetSubtype="6">
                                  <p:stCondLst>
                                    <p:cond delay="0"/>
                                  </p:stCondLst>
                                  <p:childTnLst>
                                    <p:set>
                                      <p:cBhvr>
                                        <p:cTn dur="1" fill="hold" id="51">
                                          <p:stCondLst>
                                            <p:cond delay="0"/>
                                          </p:stCondLst>
                                        </p:cTn>
                                        <p:tgtEl>
                                          <p:spTgt spid="1049517"/>
                                        </p:tgtEl>
                                        <p:attrNameLst>
                                          <p:attrName>style.visibility</p:attrName>
                                        </p:attrNameLst>
                                      </p:cBhvr>
                                      <p:to>
                                        <p:strVal val="visible"/>
                                      </p:to>
                                    </p:set>
                                    <p:animEffect transition="in" filter="strips(downRight)">
                                      <p:cBhvr>
                                        <p:cTn dur="500" id="52"/>
                                        <p:tgtEl>
                                          <p:spTgt spid="1049517"/>
                                        </p:tgtEl>
                                      </p:cBhvr>
                                    </p:animEffect>
                                  </p:childTnLst>
                                </p:cTn>
                              </p:par>
                            </p:childTnLst>
                          </p:cTn>
                        </p:par>
                      </p:childTnLst>
                    </p:cTn>
                  </p:par>
                  <p:par>
                    <p:cTn fill="hold" id="53" nodeType="clickPar">
                      <p:stCondLst>
                        <p:cond delay="indefinite"/>
                      </p:stCondLst>
                      <p:childTnLst>
                        <p:par>
                          <p:cTn fill="hold" id="54" nodeType="withGroup">
                            <p:stCondLst>
                              <p:cond delay="0"/>
                            </p:stCondLst>
                            <p:childTnLst>
                              <p:par>
                                <p:cTn fill="hold" id="55" nodeType="clickEffect" presetClass="entr" presetID="18" presetSubtype="3">
                                  <p:stCondLst>
                                    <p:cond delay="0"/>
                                  </p:stCondLst>
                                  <p:childTnLst>
                                    <p:set>
                                      <p:cBhvr>
                                        <p:cTn dur="1" fill="hold" id="56">
                                          <p:stCondLst>
                                            <p:cond delay="0"/>
                                          </p:stCondLst>
                                        </p:cTn>
                                        <p:tgtEl>
                                          <p:spTgt spid="1049526"/>
                                        </p:tgtEl>
                                        <p:attrNameLst>
                                          <p:attrName>style.visibility</p:attrName>
                                        </p:attrNameLst>
                                      </p:cBhvr>
                                      <p:to>
                                        <p:strVal val="visible"/>
                                      </p:to>
                                    </p:set>
                                    <p:animEffect transition="in" filter="strips(upRight)">
                                      <p:cBhvr>
                                        <p:cTn dur="500" id="57"/>
                                        <p:tgtEl>
                                          <p:spTgt spid="1049526"/>
                                        </p:tgtEl>
                                      </p:cBhvr>
                                    </p:animEffect>
                                  </p:childTnLst>
                                </p:cTn>
                              </p:par>
                            </p:childTnLst>
                          </p:cTn>
                        </p:par>
                      </p:childTnLst>
                    </p:cTn>
                  </p:par>
                  <p:par>
                    <p:cTn fill="hold" id="58" nodeType="clickPar">
                      <p:stCondLst>
                        <p:cond delay="indefinite"/>
                      </p:stCondLst>
                      <p:childTnLst>
                        <p:par>
                          <p:cTn fill="hold" id="59" nodeType="withGroup">
                            <p:stCondLst>
                              <p:cond delay="0"/>
                            </p:stCondLst>
                            <p:childTnLst>
                              <p:par>
                                <p:cTn fill="hold" id="60" nodeType="clickEffect" presetClass="entr" presetID="18" presetSubtype="6">
                                  <p:stCondLst>
                                    <p:cond delay="0"/>
                                  </p:stCondLst>
                                  <p:childTnLst>
                                    <p:set>
                                      <p:cBhvr>
                                        <p:cTn dur="1" fill="hold" id="61">
                                          <p:stCondLst>
                                            <p:cond delay="0"/>
                                          </p:stCondLst>
                                        </p:cTn>
                                        <p:tgtEl>
                                          <p:spTgt spid="1049515"/>
                                        </p:tgtEl>
                                        <p:attrNameLst>
                                          <p:attrName>style.visibility</p:attrName>
                                        </p:attrNameLst>
                                      </p:cBhvr>
                                      <p:to>
                                        <p:strVal val="visible"/>
                                      </p:to>
                                    </p:set>
                                    <p:animEffect transition="in" filter="strips(downRight)">
                                      <p:cBhvr>
                                        <p:cTn dur="500" id="62"/>
                                        <p:tgtEl>
                                          <p:spTgt spid="1049515"/>
                                        </p:tgtEl>
                                      </p:cBhvr>
                                    </p:animEffect>
                                  </p:childTnLst>
                                </p:cTn>
                              </p:par>
                            </p:childTnLst>
                          </p:cTn>
                        </p:par>
                      </p:childTnLst>
                    </p:cTn>
                  </p:par>
                  <p:par>
                    <p:cTn fill="hold" id="63" nodeType="clickPar">
                      <p:stCondLst>
                        <p:cond delay="indefinite"/>
                      </p:stCondLst>
                      <p:childTnLst>
                        <p:par>
                          <p:cTn fill="hold" id="64" nodeType="withGroup">
                            <p:stCondLst>
                              <p:cond delay="0"/>
                            </p:stCondLst>
                            <p:childTnLst>
                              <p:par>
                                <p:cTn fill="hold" id="65" nodeType="clickEffect" presetClass="entr" presetID="18" presetSubtype="6">
                                  <p:stCondLst>
                                    <p:cond delay="0"/>
                                  </p:stCondLst>
                                  <p:childTnLst>
                                    <p:set>
                                      <p:cBhvr>
                                        <p:cTn dur="1" fill="hold" id="66">
                                          <p:stCondLst>
                                            <p:cond delay="0"/>
                                          </p:stCondLst>
                                        </p:cTn>
                                        <p:tgtEl>
                                          <p:spTgt spid="1049511"/>
                                        </p:tgtEl>
                                        <p:attrNameLst>
                                          <p:attrName>style.visibility</p:attrName>
                                        </p:attrNameLst>
                                      </p:cBhvr>
                                      <p:to>
                                        <p:strVal val="visible"/>
                                      </p:to>
                                    </p:set>
                                    <p:animEffect transition="in" filter="strips(downRight)">
                                      <p:cBhvr>
                                        <p:cTn dur="500" id="67"/>
                                        <p:tgtEl>
                                          <p:spTgt spid="1049511"/>
                                        </p:tgtEl>
                                      </p:cBhvr>
                                    </p:animEffect>
                                  </p:childTnLst>
                                </p:cTn>
                              </p:par>
                            </p:childTnLst>
                          </p:cTn>
                        </p:par>
                      </p:childTnLst>
                    </p:cTn>
                  </p:par>
                  <p:par>
                    <p:cTn fill="hold" id="68" nodeType="clickPar">
                      <p:stCondLst>
                        <p:cond delay="indefinite"/>
                      </p:stCondLst>
                      <p:childTnLst>
                        <p:par>
                          <p:cTn fill="hold" id="69" nodeType="withGroup">
                            <p:stCondLst>
                              <p:cond delay="0"/>
                            </p:stCondLst>
                            <p:childTnLst>
                              <p:par>
                                <p:cTn fill="hold" id="70" nodeType="clickEffect" presetClass="entr" presetID="18" presetSubtype="6">
                                  <p:stCondLst>
                                    <p:cond delay="0"/>
                                  </p:stCondLst>
                                  <p:childTnLst>
                                    <p:set>
                                      <p:cBhvr>
                                        <p:cTn dur="1" fill="hold" id="71">
                                          <p:stCondLst>
                                            <p:cond delay="0"/>
                                          </p:stCondLst>
                                        </p:cTn>
                                        <p:tgtEl>
                                          <p:spTgt spid="1049524"/>
                                        </p:tgtEl>
                                        <p:attrNameLst>
                                          <p:attrName>style.visibility</p:attrName>
                                        </p:attrNameLst>
                                      </p:cBhvr>
                                      <p:to>
                                        <p:strVal val="visible"/>
                                      </p:to>
                                    </p:set>
                                    <p:animEffect transition="in" filter="strips(downRight)">
                                      <p:cBhvr>
                                        <p:cTn dur="500" id="72"/>
                                        <p:tgtEl>
                                          <p:spTgt spid="1049524"/>
                                        </p:tgtEl>
                                      </p:cBhvr>
                                    </p:animEffect>
                                  </p:childTnLst>
                                </p:cTn>
                              </p:par>
                            </p:childTnLst>
                          </p:cTn>
                        </p:par>
                      </p:childTnLst>
                    </p:cTn>
                  </p:par>
                  <p:par>
                    <p:cTn fill="hold" id="73" nodeType="clickPar">
                      <p:stCondLst>
                        <p:cond delay="indefinite"/>
                      </p:stCondLst>
                      <p:childTnLst>
                        <p:par>
                          <p:cTn fill="hold" id="74" nodeType="withGroup">
                            <p:stCondLst>
                              <p:cond delay="0"/>
                            </p:stCondLst>
                            <p:childTnLst>
                              <p:par>
                                <p:cTn fill="hold" id="75" nodeType="clickEffect" presetClass="entr" presetID="18" presetSubtype="6">
                                  <p:stCondLst>
                                    <p:cond delay="0"/>
                                  </p:stCondLst>
                                  <p:childTnLst>
                                    <p:set>
                                      <p:cBhvr>
                                        <p:cTn dur="1" fill="hold" id="76">
                                          <p:stCondLst>
                                            <p:cond delay="0"/>
                                          </p:stCondLst>
                                        </p:cTn>
                                        <p:tgtEl>
                                          <p:spTgt spid="1049510"/>
                                        </p:tgtEl>
                                        <p:attrNameLst>
                                          <p:attrName>style.visibility</p:attrName>
                                        </p:attrNameLst>
                                      </p:cBhvr>
                                      <p:to>
                                        <p:strVal val="visible"/>
                                      </p:to>
                                    </p:set>
                                    <p:animEffect transition="in" filter="strips(downRight)">
                                      <p:cBhvr>
                                        <p:cTn dur="500" id="77"/>
                                        <p:tgtEl>
                                          <p:spTgt spid="1049510"/>
                                        </p:tgtEl>
                                      </p:cBhvr>
                                    </p:animEffect>
                                  </p:childTnLst>
                                </p:cTn>
                              </p:par>
                            </p:childTnLst>
                          </p:cTn>
                        </p:par>
                      </p:childTnLst>
                    </p:cTn>
                  </p:par>
                  <p:par>
                    <p:cTn fill="hold" id="78" nodeType="clickPar">
                      <p:stCondLst>
                        <p:cond delay="indefinite"/>
                      </p:stCondLst>
                      <p:childTnLst>
                        <p:par>
                          <p:cTn fill="hold" id="79" nodeType="withGroup">
                            <p:stCondLst>
                              <p:cond delay="0"/>
                            </p:stCondLst>
                            <p:childTnLst>
                              <p:par>
                                <p:cTn fill="hold" id="80" nodeType="clickEffect" presetClass="entr" presetID="18" presetSubtype="6">
                                  <p:stCondLst>
                                    <p:cond delay="0"/>
                                  </p:stCondLst>
                                  <p:childTnLst>
                                    <p:set>
                                      <p:cBhvr>
                                        <p:cTn dur="1" fill="hold" id="81">
                                          <p:stCondLst>
                                            <p:cond delay="0"/>
                                          </p:stCondLst>
                                        </p:cTn>
                                        <p:tgtEl>
                                          <p:spTgt spid="1049527"/>
                                        </p:tgtEl>
                                        <p:attrNameLst>
                                          <p:attrName>style.visibility</p:attrName>
                                        </p:attrNameLst>
                                      </p:cBhvr>
                                      <p:to>
                                        <p:strVal val="visible"/>
                                      </p:to>
                                    </p:set>
                                    <p:animEffect transition="in" filter="strips(downRight)">
                                      <p:cBhvr>
                                        <p:cTn dur="500" id="82"/>
                                        <p:tgtEl>
                                          <p:spTgt spid="1049527"/>
                                        </p:tgtEl>
                                      </p:cBhvr>
                                    </p:animEffect>
                                  </p:childTnLst>
                                </p:cTn>
                              </p:par>
                            </p:childTnLst>
                          </p:cTn>
                        </p:par>
                      </p:childTnLst>
                    </p:cTn>
                  </p:par>
                  <p:par>
                    <p:cTn fill="hold" id="83" nodeType="clickPar">
                      <p:stCondLst>
                        <p:cond delay="indefinite"/>
                      </p:stCondLst>
                      <p:childTnLst>
                        <p:par>
                          <p:cTn fill="hold" id="84" nodeType="withGroup">
                            <p:stCondLst>
                              <p:cond delay="0"/>
                            </p:stCondLst>
                            <p:childTnLst>
                              <p:par>
                                <p:cTn fill="hold" id="85" nodeType="clickEffect" presetClass="entr" presetID="18" presetSubtype="6">
                                  <p:stCondLst>
                                    <p:cond delay="0"/>
                                  </p:stCondLst>
                                  <p:childTnLst>
                                    <p:set>
                                      <p:cBhvr>
                                        <p:cTn dur="1" fill="hold" id="86">
                                          <p:stCondLst>
                                            <p:cond delay="0"/>
                                          </p:stCondLst>
                                        </p:cTn>
                                        <p:tgtEl>
                                          <p:spTgt spid="1049513"/>
                                        </p:tgtEl>
                                        <p:attrNameLst>
                                          <p:attrName>style.visibility</p:attrName>
                                        </p:attrNameLst>
                                      </p:cBhvr>
                                      <p:to>
                                        <p:strVal val="visible"/>
                                      </p:to>
                                    </p:set>
                                    <p:animEffect transition="in" filter="strips(downRight)">
                                      <p:cBhvr>
                                        <p:cTn dur="500" id="87"/>
                                        <p:tgtEl>
                                          <p:spTgt spid="1049513"/>
                                        </p:tgtEl>
                                      </p:cBhvr>
                                    </p:animEffect>
                                  </p:childTnLst>
                                </p:cTn>
                              </p:par>
                            </p:childTnLst>
                          </p:cTn>
                        </p:par>
                      </p:childTnLst>
                    </p:cTn>
                  </p:par>
                  <p:par>
                    <p:cTn fill="hold" id="88" nodeType="clickPar">
                      <p:stCondLst>
                        <p:cond delay="indefinite"/>
                      </p:stCondLst>
                      <p:childTnLst>
                        <p:par>
                          <p:cTn fill="hold" id="89" nodeType="withGroup">
                            <p:stCondLst>
                              <p:cond delay="0"/>
                            </p:stCondLst>
                            <p:childTnLst>
                              <p:par>
                                <p:cTn fill="hold" id="90" nodeType="clickEffect" presetClass="entr" presetID="18" presetSubtype="6">
                                  <p:stCondLst>
                                    <p:cond delay="0"/>
                                  </p:stCondLst>
                                  <p:childTnLst>
                                    <p:set>
                                      <p:cBhvr>
                                        <p:cTn dur="1" fill="hold" id="91">
                                          <p:stCondLst>
                                            <p:cond delay="0"/>
                                          </p:stCondLst>
                                        </p:cTn>
                                        <p:tgtEl>
                                          <p:spTgt spid="1049512"/>
                                        </p:tgtEl>
                                        <p:attrNameLst>
                                          <p:attrName>style.visibility</p:attrName>
                                        </p:attrNameLst>
                                      </p:cBhvr>
                                      <p:to>
                                        <p:strVal val="visible"/>
                                      </p:to>
                                    </p:set>
                                    <p:animEffect transition="in" filter="strips(downRight)">
                                      <p:cBhvr>
                                        <p:cTn dur="500" id="92"/>
                                        <p:tgtEl>
                                          <p:spTgt spid="1049512"/>
                                        </p:tgtEl>
                                      </p:cBhvr>
                                    </p:animEffect>
                                  </p:childTnLst>
                                </p:cTn>
                              </p:par>
                            </p:childTnLst>
                          </p:cTn>
                        </p:par>
                      </p:childTnLst>
                    </p:cTn>
                  </p:par>
                  <p:par>
                    <p:cTn fill="hold" id="93" nodeType="clickPar">
                      <p:stCondLst>
                        <p:cond delay="indefinite"/>
                      </p:stCondLst>
                      <p:childTnLst>
                        <p:par>
                          <p:cTn fill="hold" id="94" nodeType="withGroup">
                            <p:stCondLst>
                              <p:cond delay="0"/>
                            </p:stCondLst>
                            <p:childTnLst>
                              <p:par>
                                <p:cTn fill="hold" id="95" nodeType="clickEffect" presetClass="entr" presetID="18" presetSubtype="6">
                                  <p:stCondLst>
                                    <p:cond delay="0"/>
                                  </p:stCondLst>
                                  <p:childTnLst>
                                    <p:set>
                                      <p:cBhvr>
                                        <p:cTn dur="1" fill="hold" id="96">
                                          <p:stCondLst>
                                            <p:cond delay="0"/>
                                          </p:stCondLst>
                                        </p:cTn>
                                        <p:tgtEl>
                                          <p:spTgt spid="1049521"/>
                                        </p:tgtEl>
                                        <p:attrNameLst>
                                          <p:attrName>style.visibility</p:attrName>
                                        </p:attrNameLst>
                                      </p:cBhvr>
                                      <p:to>
                                        <p:strVal val="visible"/>
                                      </p:to>
                                    </p:set>
                                    <p:animEffect transition="in" filter="strips(downRight)">
                                      <p:cBhvr>
                                        <p:cTn dur="500" id="97"/>
                                        <p:tgtEl>
                                          <p:spTgt spid="1049521"/>
                                        </p:tgtEl>
                                      </p:cBhvr>
                                    </p:animEffect>
                                  </p:childTnLst>
                                </p:cTn>
                              </p:par>
                            </p:childTnLst>
                          </p:cTn>
                        </p:par>
                      </p:childTnLst>
                    </p:cTn>
                  </p:par>
                  <p:par>
                    <p:cTn fill="hold" id="98" nodeType="clickPar">
                      <p:stCondLst>
                        <p:cond delay="indefinite"/>
                      </p:stCondLst>
                      <p:childTnLst>
                        <p:par>
                          <p:cTn fill="hold" id="99" nodeType="withGroup">
                            <p:stCondLst>
                              <p:cond delay="0"/>
                            </p:stCondLst>
                            <p:childTnLst>
                              <p:par>
                                <p:cTn fill="hold" id="100" nodeType="clickEffect" presetClass="entr" presetID="18" presetSubtype="6">
                                  <p:stCondLst>
                                    <p:cond delay="0"/>
                                  </p:stCondLst>
                                  <p:childTnLst>
                                    <p:set>
                                      <p:cBhvr>
                                        <p:cTn dur="1" fill="hold" id="101">
                                          <p:stCondLst>
                                            <p:cond delay="0"/>
                                          </p:stCondLst>
                                        </p:cTn>
                                        <p:tgtEl>
                                          <p:spTgt spid="1049522"/>
                                        </p:tgtEl>
                                        <p:attrNameLst>
                                          <p:attrName>style.visibility</p:attrName>
                                        </p:attrNameLst>
                                      </p:cBhvr>
                                      <p:to>
                                        <p:strVal val="visible"/>
                                      </p:to>
                                    </p:set>
                                    <p:animEffect transition="in" filter="strips(downRight)">
                                      <p:cBhvr>
                                        <p:cTn dur="500" id="102"/>
                                        <p:tgtEl>
                                          <p:spTgt spid="1049522"/>
                                        </p:tgtEl>
                                      </p:cBhvr>
                                    </p:animEffect>
                                  </p:childTnLst>
                                </p:cTn>
                              </p:par>
                            </p:childTnLst>
                          </p:cTn>
                        </p:par>
                      </p:childTnLst>
                    </p:cTn>
                  </p:par>
                  <p:par>
                    <p:cTn fill="hold" id="103" nodeType="clickPar">
                      <p:stCondLst>
                        <p:cond delay="indefinite"/>
                      </p:stCondLst>
                      <p:childTnLst>
                        <p:par>
                          <p:cTn fill="hold" id="104" nodeType="withGroup">
                            <p:stCondLst>
                              <p:cond delay="0"/>
                            </p:stCondLst>
                            <p:childTnLst>
                              <p:par>
                                <p:cTn fill="hold" id="105" nodeType="clickEffect" presetClass="entr" presetID="18" presetSubtype="6">
                                  <p:stCondLst>
                                    <p:cond delay="0"/>
                                  </p:stCondLst>
                                  <p:childTnLst>
                                    <p:set>
                                      <p:cBhvr>
                                        <p:cTn dur="1" fill="hold" id="106">
                                          <p:stCondLst>
                                            <p:cond delay="0"/>
                                          </p:stCondLst>
                                        </p:cTn>
                                        <p:tgtEl>
                                          <p:spTgt spid="1049529"/>
                                        </p:tgtEl>
                                        <p:attrNameLst>
                                          <p:attrName>style.visibility</p:attrName>
                                        </p:attrNameLst>
                                      </p:cBhvr>
                                      <p:to>
                                        <p:strVal val="visible"/>
                                      </p:to>
                                    </p:set>
                                    <p:animEffect transition="in" filter="strips(downRight)">
                                      <p:cBhvr>
                                        <p:cTn dur="500" id="107"/>
                                        <p:tgtEl>
                                          <p:spTgt spid="1049529"/>
                                        </p:tgtEl>
                                      </p:cBhvr>
                                    </p:animEffect>
                                  </p:childTnLst>
                                </p:cTn>
                              </p:par>
                            </p:childTnLst>
                          </p:cTn>
                        </p:par>
                      </p:childTnLst>
                    </p:cTn>
                  </p:par>
                  <p:par>
                    <p:cTn fill="hold" id="108" nodeType="clickPar">
                      <p:stCondLst>
                        <p:cond delay="indefinite"/>
                      </p:stCondLst>
                      <p:childTnLst>
                        <p:par>
                          <p:cTn fill="hold" id="109" nodeType="withGroup">
                            <p:stCondLst>
                              <p:cond delay="0"/>
                            </p:stCondLst>
                            <p:childTnLst>
                              <p:par>
                                <p:cTn fill="hold" id="110" nodeType="clickEffect" presetClass="entr" presetID="18" presetSubtype="6">
                                  <p:stCondLst>
                                    <p:cond delay="0"/>
                                  </p:stCondLst>
                                  <p:childTnLst>
                                    <p:set>
                                      <p:cBhvr>
                                        <p:cTn dur="1" fill="hold" id="111">
                                          <p:stCondLst>
                                            <p:cond delay="0"/>
                                          </p:stCondLst>
                                        </p:cTn>
                                        <p:tgtEl>
                                          <p:spTgt spid="1049520"/>
                                        </p:tgtEl>
                                        <p:attrNameLst>
                                          <p:attrName>style.visibility</p:attrName>
                                        </p:attrNameLst>
                                      </p:cBhvr>
                                      <p:to>
                                        <p:strVal val="visible"/>
                                      </p:to>
                                    </p:set>
                                    <p:animEffect transition="in" filter="strips(downRight)">
                                      <p:cBhvr>
                                        <p:cTn dur="500" id="112"/>
                                        <p:tgtEl>
                                          <p:spTgt spid="1049520"/>
                                        </p:tgtEl>
                                      </p:cBhvr>
                                    </p:animEffect>
                                  </p:childTnLst>
                                </p:cTn>
                              </p:par>
                            </p:childTnLst>
                          </p:cTn>
                        </p:par>
                      </p:childTnLst>
                    </p:cTn>
                  </p:par>
                  <p:par>
                    <p:cTn fill="hold" id="113" nodeType="clickPar">
                      <p:stCondLst>
                        <p:cond delay="indefinite"/>
                      </p:stCondLst>
                      <p:childTnLst>
                        <p:par>
                          <p:cTn fill="hold" id="114" nodeType="withGroup">
                            <p:stCondLst>
                              <p:cond delay="0"/>
                            </p:stCondLst>
                            <p:childTnLst>
                              <p:par>
                                <p:cTn fill="hold" id="115" nodeType="clickEffect" presetClass="entr" presetID="18" presetSubtype="6">
                                  <p:stCondLst>
                                    <p:cond delay="0"/>
                                  </p:stCondLst>
                                  <p:childTnLst>
                                    <p:set>
                                      <p:cBhvr>
                                        <p:cTn dur="1" fill="hold" id="116">
                                          <p:stCondLst>
                                            <p:cond delay="0"/>
                                          </p:stCondLst>
                                        </p:cTn>
                                        <p:tgtEl>
                                          <p:spTgt spid="1049528"/>
                                        </p:tgtEl>
                                        <p:attrNameLst>
                                          <p:attrName>style.visibility</p:attrName>
                                        </p:attrNameLst>
                                      </p:cBhvr>
                                      <p:to>
                                        <p:strVal val="visible"/>
                                      </p:to>
                                    </p:set>
                                    <p:animEffect transition="in" filter="strips(downRight)">
                                      <p:cBhvr>
                                        <p:cTn dur="500" id="117"/>
                                        <p:tgtEl>
                                          <p:spTgt spid="1049528"/>
                                        </p:tgtEl>
                                      </p:cBhvr>
                                    </p:animEffect>
                                  </p:childTnLst>
                                </p:cTn>
                              </p:par>
                            </p:childTnLst>
                          </p:cTn>
                        </p:par>
                      </p:childTnLst>
                    </p:cTn>
                  </p:par>
                  <p:par>
                    <p:cTn fill="hold" id="118" nodeType="clickPar">
                      <p:stCondLst>
                        <p:cond delay="indefinite"/>
                      </p:stCondLst>
                      <p:childTnLst>
                        <p:par>
                          <p:cTn fill="hold" id="119" nodeType="withGroup">
                            <p:stCondLst>
                              <p:cond delay="0"/>
                            </p:stCondLst>
                            <p:childTnLst>
                              <p:par>
                                <p:cTn fill="hold" id="120" nodeType="clickEffect" presetClass="entr" presetID="18" presetSubtype="6">
                                  <p:stCondLst>
                                    <p:cond delay="0"/>
                                  </p:stCondLst>
                                  <p:childTnLst>
                                    <p:set>
                                      <p:cBhvr>
                                        <p:cTn dur="1" fill="hold" id="121">
                                          <p:stCondLst>
                                            <p:cond delay="0"/>
                                          </p:stCondLst>
                                        </p:cTn>
                                        <p:tgtEl>
                                          <p:spTgt spid="1049523"/>
                                        </p:tgtEl>
                                        <p:attrNameLst>
                                          <p:attrName>style.visibility</p:attrName>
                                        </p:attrNameLst>
                                      </p:cBhvr>
                                      <p:to>
                                        <p:strVal val="visible"/>
                                      </p:to>
                                    </p:set>
                                    <p:animEffect transition="in" filter="strips(downRight)">
                                      <p:cBhvr>
                                        <p:cTn dur="500" id="122"/>
                                        <p:tgtEl>
                                          <p:spTgt spid="1049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80" name=""/>
        <p:cNvGrpSpPr/>
        <p:nvPr/>
      </p:nvGrpSpPr>
      <p:grpSpPr>
        <a:xfrm>
          <a:off x="0" y="0"/>
          <a:ext cx="0" cy="0"/>
          <a:chOff x="0" y="0"/>
          <a:chExt cx="0" cy="0"/>
        </a:xfrm>
      </p:grpSpPr>
      <p:sp>
        <p:nvSpPr>
          <p:cNvPr id="1048626" name="Rectangle 26"/>
          <p:cNvSpPr>
            <a:spLocks noChangeArrowheads="1"/>
          </p:cNvSpPr>
          <p:nvPr/>
        </p:nvSpPr>
        <p:spPr bwMode="auto">
          <a:xfrm>
            <a:off x="304800" y="838200"/>
            <a:ext cx="8686800" cy="1676400"/>
          </a:xfrm>
          <a:prstGeom prst="rect"/>
          <a:noFill/>
          <a:ln w="9525">
            <a:noFill/>
            <a:miter lim="800000"/>
            <a:headEnd/>
            <a:tailEnd/>
          </a:ln>
        </p:spPr>
        <p:txBody>
          <a:bodyPr/>
          <a:p>
            <a:pPr fontAlgn="auto" indent="-342900" marL="342900">
              <a:spcBef>
                <a:spcPct val="20000"/>
              </a:spcBef>
              <a:spcAft>
                <a:spcPts val="0"/>
              </a:spcAft>
              <a:buClr>
                <a:schemeClr val="accent1"/>
              </a:buClr>
              <a:buSzPct val="75000"/>
              <a:buFont typeface="Monotype Sorts" pitchFamily="2" charset="2"/>
              <a:buNone/>
            </a:pPr>
            <a:endParaRPr altLang="zh-CN" dirty="0" sz="2400" kumimoji="1" lang="en-US">
              <a:effectLst>
                <a:outerShdw algn="tl" blurRad="38100" dir="2700000" dist="38100">
                  <a:srgbClr val="C0C0C0"/>
                </a:outerShdw>
              </a:effectLst>
              <a:latin typeface="Times New Roman" pitchFamily="18" charset="0"/>
              <a:ea typeface="+mn-ea"/>
            </a:endParaRPr>
          </a:p>
          <a:p>
            <a:pPr fontAlgn="auto" indent="-342900" marL="342900">
              <a:spcBef>
                <a:spcPct val="20000"/>
              </a:spcBef>
              <a:spcAft>
                <a:spcPts val="0"/>
              </a:spcAft>
              <a:buClr>
                <a:schemeClr val="accent1"/>
              </a:buClr>
              <a:buSzPct val="75000"/>
              <a:buFont typeface="Monotype Sorts" pitchFamily="2" charset="2"/>
              <a:buNone/>
            </a:pPr>
            <a:r>
              <a:rPr altLang="zh-CN" dirty="0" sz="2400" kumimoji="1" lang="en-US">
                <a:latin typeface="Times New Roman" pitchFamily="18" charset="0"/>
                <a:ea typeface="+mn-ea"/>
              </a:rPr>
              <a:t>2</a:t>
            </a:r>
            <a:r>
              <a:rPr altLang="en-US" dirty="0" sz="2400" kumimoji="1" lang="zh-CN">
                <a:latin typeface="Times New Roman" pitchFamily="18" charset="0"/>
                <a:ea typeface="+mn-ea"/>
              </a:rPr>
              <a:t>、</a:t>
            </a:r>
            <a:r>
              <a:rPr altLang="en-US" dirty="0" sz="2400" kumimoji="1" lang="zh-CN">
                <a:latin typeface="宋体" pitchFamily="2" charset="-122"/>
                <a:ea typeface="+mn-ea"/>
              </a:rPr>
              <a:t>假定要在一个时钟速率为</a:t>
            </a:r>
            <a:r>
              <a:rPr altLang="zh-CN" dirty="0" sz="2400" kumimoji="1" lang="en-US">
                <a:latin typeface="Times New Roman" pitchFamily="18" charset="0"/>
                <a:ea typeface="+mn-ea"/>
              </a:rPr>
              <a:t>40MHz</a:t>
            </a:r>
            <a:r>
              <a:rPr altLang="en-US" dirty="0" sz="2400" kumimoji="1" lang="zh-CN">
                <a:latin typeface="宋体" pitchFamily="2" charset="-122"/>
                <a:ea typeface="+mn-ea"/>
              </a:rPr>
              <a:t>处理机上执行</a:t>
            </a:r>
            <a:r>
              <a:rPr altLang="zh-CN" dirty="0" sz="2400" kumimoji="1" lang="en-US">
                <a:latin typeface="Times New Roman" pitchFamily="18" charset="0"/>
                <a:ea typeface="+mn-ea"/>
              </a:rPr>
              <a:t>200000</a:t>
            </a:r>
            <a:r>
              <a:rPr altLang="en-US" dirty="0" sz="2400" kumimoji="1" lang="zh-CN">
                <a:latin typeface="宋体" pitchFamily="2" charset="-122"/>
                <a:ea typeface="+mn-ea"/>
              </a:rPr>
              <a:t>条指令的目标代码，程序主要由四种指令组成。根据程序跟踪实验结果，已知指令混合比和每种指令所需的机器周期数如下：</a:t>
            </a:r>
            <a:r>
              <a:rPr altLang="en-US" dirty="0" sz="2400" kumimoji="1" lang="zh-CN">
                <a:latin typeface="Times New Roman" pitchFamily="18" charset="0"/>
                <a:ea typeface="+mn-ea"/>
              </a:rPr>
              <a:t> </a:t>
            </a:r>
            <a:endParaRPr altLang="en-US" dirty="0" sz="2400" kumimoji="1" lang="zh-CN">
              <a:latin typeface="Impact" pitchFamily="34" charset="0"/>
              <a:ea typeface="+mn-ea"/>
            </a:endParaRPr>
          </a:p>
          <a:p>
            <a:pPr fontAlgn="auto" indent="-342900" marL="342900">
              <a:spcBef>
                <a:spcPct val="20000"/>
              </a:spcBef>
              <a:spcAft>
                <a:spcPts val="0"/>
              </a:spcAft>
              <a:buClr>
                <a:schemeClr val="accent1"/>
              </a:buClr>
              <a:buSzPct val="75000"/>
              <a:buFont typeface="Monotype Sorts" pitchFamily="2" charset="2"/>
              <a:buChar char="b"/>
            </a:pPr>
            <a:endParaRPr altLang="zh-CN" dirty="0" sz="2400" kumimoji="1" lang="en-US">
              <a:latin typeface="Impact" pitchFamily="34" charset="0"/>
              <a:ea typeface="+mn-ea"/>
            </a:endParaRPr>
          </a:p>
        </p:txBody>
      </p:sp>
      <p:sp>
        <p:nvSpPr>
          <p:cNvPr id="1048627" name="Rectangle 27"/>
          <p:cNvSpPr>
            <a:spLocks noChangeArrowheads="1"/>
          </p:cNvSpPr>
          <p:nvPr/>
        </p:nvSpPr>
        <p:spPr bwMode="auto">
          <a:xfrm>
            <a:off x="533400" y="5091113"/>
            <a:ext cx="8382000" cy="1158240"/>
          </a:xfrm>
          <a:prstGeom prst="rect"/>
          <a:noFill/>
          <a:ln w="9525">
            <a:noFill/>
            <a:miter lim="800000"/>
            <a:headEnd/>
            <a:tailEnd/>
          </a:ln>
        </p:spPr>
        <p:txBody>
          <a:bodyPr>
            <a:spAutoFit/>
          </a:bodyPr>
          <a:p>
            <a:pPr algn="just" eaLnBrk="0" hangingPunct="0"/>
            <a:r>
              <a:rPr altLang="en-US" sz="2400" lang="zh-CN">
                <a:latin typeface="Times New Roman" pitchFamily="18" charset="0"/>
                <a:ea typeface="黑体" pitchFamily="2" charset="-122"/>
              </a:rPr>
              <a:t>要求计算：</a:t>
            </a:r>
            <a:endParaRPr altLang="en-US" sz="2400" lang="zh-CN">
              <a:latin typeface="宋体" charset="-122"/>
              <a:ea typeface="黑体" pitchFamily="2" charset="-122"/>
            </a:endParaRPr>
          </a:p>
          <a:p>
            <a:pPr algn="just" eaLnBrk="0" hangingPunct="0"/>
            <a:r>
              <a:rPr altLang="en-US" sz="2400" lang="zh-CN">
                <a:latin typeface="宋体" charset="-122"/>
                <a:ea typeface="黑体" pitchFamily="2" charset="-122"/>
              </a:rPr>
              <a:t>  </a:t>
            </a:r>
            <a:r>
              <a:rPr altLang="en-US" sz="2400" lang="zh-CN">
                <a:latin typeface="Times New Roman" pitchFamily="18" charset="0"/>
                <a:ea typeface="黑体" pitchFamily="2" charset="-122"/>
              </a:rPr>
              <a:t>（</a:t>
            </a:r>
            <a:r>
              <a:rPr altLang="zh-CN" sz="2400" lang="en-US">
                <a:latin typeface="宋体" charset="-122"/>
                <a:ea typeface="黑体" pitchFamily="2" charset="-122"/>
              </a:rPr>
              <a:t>1</a:t>
            </a:r>
            <a:r>
              <a:rPr altLang="en-US" sz="2400" lang="zh-CN">
                <a:latin typeface="Times New Roman" pitchFamily="18" charset="0"/>
                <a:ea typeface="黑体" pitchFamily="2" charset="-122"/>
              </a:rPr>
              <a:t>）</a:t>
            </a:r>
            <a:r>
              <a:rPr altLang="en-US" sz="2400" lang="zh-CN">
                <a:latin typeface="宋体" charset="-122"/>
                <a:ea typeface="黑体" pitchFamily="2" charset="-122"/>
              </a:rPr>
              <a:t> </a:t>
            </a:r>
            <a:r>
              <a:rPr altLang="en-US" sz="2400" lang="zh-CN">
                <a:latin typeface="Times New Roman" pitchFamily="18" charset="0"/>
                <a:ea typeface="黑体" pitchFamily="2" charset="-122"/>
              </a:rPr>
              <a:t>在单处理机上用上述跟踪数据运行程序的平均</a:t>
            </a:r>
            <a:r>
              <a:rPr altLang="zh-CN" sz="2400" lang="en-US">
                <a:latin typeface="宋体" charset="-122"/>
                <a:ea typeface="黑体" pitchFamily="2" charset="-122"/>
              </a:rPr>
              <a:t>CPI</a:t>
            </a:r>
            <a:r>
              <a:rPr altLang="en-US" sz="2400" lang="zh-CN">
                <a:latin typeface="Times New Roman" pitchFamily="18" charset="0"/>
                <a:ea typeface="黑体" pitchFamily="2" charset="-122"/>
              </a:rPr>
              <a:t>。</a:t>
            </a:r>
            <a:endParaRPr altLang="en-US" sz="2400" lang="zh-CN">
              <a:latin typeface="宋体" charset="-122"/>
              <a:ea typeface="黑体" pitchFamily="2" charset="-122"/>
            </a:endParaRPr>
          </a:p>
          <a:p>
            <a:pPr eaLnBrk="0" hangingPunct="0"/>
            <a:r>
              <a:rPr altLang="en-US" sz="2400" lang="zh-CN">
                <a:latin typeface="宋体" charset="-122"/>
                <a:ea typeface="黑体" pitchFamily="2" charset="-122"/>
              </a:rPr>
              <a:t>  （</a:t>
            </a:r>
            <a:r>
              <a:rPr altLang="zh-CN" sz="2400" lang="en-US">
                <a:latin typeface="宋体" charset="-122"/>
                <a:ea typeface="黑体" pitchFamily="2" charset="-122"/>
              </a:rPr>
              <a:t>2</a:t>
            </a:r>
            <a:r>
              <a:rPr altLang="en-US" sz="2400" lang="zh-CN">
                <a:latin typeface="宋体" charset="-122"/>
                <a:ea typeface="黑体" pitchFamily="2" charset="-122"/>
              </a:rPr>
              <a:t>） 根据（</a:t>
            </a:r>
            <a:r>
              <a:rPr altLang="zh-CN" sz="2400" lang="en-US">
                <a:latin typeface="宋体" charset="-122"/>
                <a:ea typeface="黑体" pitchFamily="2" charset="-122"/>
              </a:rPr>
              <a:t>1</a:t>
            </a:r>
            <a:r>
              <a:rPr altLang="en-US" sz="2400" lang="zh-CN">
                <a:latin typeface="宋体" charset="-122"/>
                <a:ea typeface="黑体" pitchFamily="2" charset="-122"/>
              </a:rPr>
              <a:t>）所得到的</a:t>
            </a:r>
            <a:r>
              <a:rPr altLang="zh-CN" sz="2400" lang="en-US">
                <a:latin typeface="宋体" charset="-122"/>
                <a:ea typeface="黑体" pitchFamily="2" charset="-122"/>
              </a:rPr>
              <a:t>CPI</a:t>
            </a:r>
            <a:r>
              <a:rPr altLang="en-US" sz="2400" lang="zh-CN">
                <a:latin typeface="宋体" charset="-122"/>
                <a:ea typeface="黑体" pitchFamily="2" charset="-122"/>
              </a:rPr>
              <a:t>值，计算相应的</a:t>
            </a:r>
            <a:r>
              <a:rPr altLang="zh-CN" sz="2400" lang="en-US">
                <a:latin typeface="宋体" charset="-122"/>
                <a:ea typeface="黑体" pitchFamily="2" charset="-122"/>
              </a:rPr>
              <a:t>MIPS</a:t>
            </a:r>
            <a:r>
              <a:rPr altLang="en-US" sz="2400" lang="zh-CN">
                <a:latin typeface="宋体" charset="-122"/>
                <a:ea typeface="黑体" pitchFamily="2" charset="-122"/>
              </a:rPr>
              <a:t>速率。</a:t>
            </a:r>
            <a:r>
              <a:rPr altLang="en-US" sz="3200" lang="zh-CN">
                <a:latin typeface="宋体" charset="-122"/>
                <a:ea typeface="黑体" pitchFamily="2" charset="-122"/>
              </a:rPr>
              <a:t> </a:t>
            </a:r>
          </a:p>
        </p:txBody>
      </p:sp>
      <p:grpSp>
        <p:nvGrpSpPr>
          <p:cNvPr id="81" name="Group 28"/>
          <p:cNvGrpSpPr/>
          <p:nvPr/>
        </p:nvGrpSpPr>
        <p:grpSpPr bwMode="auto">
          <a:xfrm>
            <a:off x="914400" y="2819400"/>
            <a:ext cx="7924800" cy="2057400"/>
            <a:chOff x="-3" y="-3"/>
            <a:chExt cx="3144" cy="1062"/>
          </a:xfrm>
        </p:grpSpPr>
        <p:grpSp>
          <p:nvGrpSpPr>
            <p:cNvPr id="82" name="Group 29"/>
            <p:cNvGrpSpPr/>
            <p:nvPr/>
          </p:nvGrpSpPr>
          <p:grpSpPr bwMode="auto">
            <a:xfrm>
              <a:off x="0" y="0"/>
              <a:ext cx="3138" cy="1056"/>
              <a:chOff x="0" y="0"/>
              <a:chExt cx="3138" cy="1056"/>
            </a:xfrm>
          </p:grpSpPr>
          <p:grpSp>
            <p:nvGrpSpPr>
              <p:cNvPr id="83" name="Group 30"/>
              <p:cNvGrpSpPr/>
              <p:nvPr/>
            </p:nvGrpSpPr>
            <p:grpSpPr bwMode="auto">
              <a:xfrm>
                <a:off x="0" y="0"/>
                <a:ext cx="1382" cy="384"/>
                <a:chOff x="0" y="0"/>
                <a:chExt cx="1382" cy="384"/>
              </a:xfrm>
            </p:grpSpPr>
            <p:sp>
              <p:nvSpPr>
                <p:cNvPr id="1048628" name="Rectangle 31"/>
                <p:cNvSpPr>
                  <a:spLocks noChangeArrowheads="1"/>
                </p:cNvSpPr>
                <p:nvPr/>
              </p:nvSpPr>
              <p:spPr bwMode="auto">
                <a:xfrm>
                  <a:off x="43" y="0"/>
                  <a:ext cx="1296" cy="384"/>
                </a:xfrm>
                <a:prstGeom prst="rect"/>
                <a:noFill/>
                <a:ln w="9525">
                  <a:noFill/>
                  <a:miter lim="800000"/>
                  <a:headEnd/>
                  <a:tailEnd/>
                </a:ln>
              </p:spPr>
              <p:txBody>
                <a:bodyPr/>
                <a:p>
                  <a:pPr algn="ctr" eaLnBrk="0" hangingPunct="0"/>
                  <a:r>
                    <a:rPr altLang="en-US" sz="2000" lang="zh-CN">
                      <a:latin typeface="宋体" charset="-122"/>
                      <a:ea typeface="黑体" pitchFamily="2" charset="-122"/>
                    </a:rPr>
                    <a:t>指令类型</a:t>
                  </a:r>
                </a:p>
                <a:p>
                  <a:pPr algn="ctr" eaLnBrk="0" hangingPunct="0"/>
                  <a:endParaRPr altLang="zh-CN" sz="2000" lang="en-US">
                    <a:latin typeface="宋体" charset="-122"/>
                    <a:ea typeface="黑体" pitchFamily="2" charset="-122"/>
                  </a:endParaRPr>
                </a:p>
              </p:txBody>
            </p:sp>
            <p:sp>
              <p:nvSpPr>
                <p:cNvPr id="1048629" name="Rectangle 32"/>
                <p:cNvSpPr>
                  <a:spLocks noChangeArrowheads="1"/>
                </p:cNvSpPr>
                <p:nvPr/>
              </p:nvSpPr>
              <p:spPr bwMode="auto">
                <a:xfrm>
                  <a:off x="0" y="0"/>
                  <a:ext cx="1382" cy="384"/>
                </a:xfrm>
                <a:prstGeom prst="rect"/>
                <a:noFill/>
                <a:ln w="7">
                  <a:solidFill>
                    <a:srgbClr val="A0A0A0"/>
                  </a:solidFill>
                  <a:miter lim="800000"/>
                  <a:headEnd/>
                  <a:tailEnd/>
                </a:ln>
              </p:spPr>
              <p:txBody>
                <a:bodyPr/>
                <a:p>
                  <a:endParaRPr altLang="zh-CN" sz="2400" kumimoji="1" lang="zh-CN">
                    <a:latin typeface="Times New Roman" pitchFamily="18" charset="0"/>
                    <a:ea typeface="黑体" pitchFamily="2" charset="-122"/>
                  </a:endParaRPr>
                </a:p>
              </p:txBody>
            </p:sp>
          </p:grpSp>
          <p:grpSp>
            <p:nvGrpSpPr>
              <p:cNvPr id="84" name="Group 33"/>
              <p:cNvGrpSpPr/>
              <p:nvPr/>
            </p:nvGrpSpPr>
            <p:grpSpPr bwMode="auto">
              <a:xfrm>
                <a:off x="1382" y="0"/>
                <a:ext cx="590" cy="384"/>
                <a:chOff x="1382" y="0"/>
                <a:chExt cx="590" cy="384"/>
              </a:xfrm>
            </p:grpSpPr>
            <p:sp>
              <p:nvSpPr>
                <p:cNvPr id="1048630" name="Rectangle 34"/>
                <p:cNvSpPr>
                  <a:spLocks noChangeArrowheads="1"/>
                </p:cNvSpPr>
                <p:nvPr/>
              </p:nvSpPr>
              <p:spPr bwMode="auto">
                <a:xfrm>
                  <a:off x="1425" y="0"/>
                  <a:ext cx="504" cy="384"/>
                </a:xfrm>
                <a:prstGeom prst="rect"/>
                <a:noFill/>
                <a:ln w="9525">
                  <a:noFill/>
                  <a:miter lim="800000"/>
                  <a:headEnd/>
                  <a:tailEnd/>
                </a:ln>
              </p:spPr>
              <p:txBody>
                <a:bodyPr/>
                <a:p>
                  <a:pPr algn="ctr" eaLnBrk="0" hangingPunct="0"/>
                  <a:r>
                    <a:rPr altLang="zh-CN" sz="2000" lang="en-US">
                      <a:latin typeface="宋体" charset="-122"/>
                      <a:ea typeface="黑体" pitchFamily="2" charset="-122"/>
                    </a:rPr>
                    <a:t>CPI</a:t>
                  </a:r>
                </a:p>
                <a:p>
                  <a:pPr algn="ctr" eaLnBrk="0" hangingPunct="0"/>
                  <a:endParaRPr altLang="zh-CN" sz="2000" lang="en-US">
                    <a:latin typeface="宋体" charset="-122"/>
                    <a:ea typeface="黑体" pitchFamily="2" charset="-122"/>
                  </a:endParaRPr>
                </a:p>
              </p:txBody>
            </p:sp>
            <p:sp>
              <p:nvSpPr>
                <p:cNvPr id="1048631" name="Rectangle 35"/>
                <p:cNvSpPr>
                  <a:spLocks noChangeArrowheads="1"/>
                </p:cNvSpPr>
                <p:nvPr/>
              </p:nvSpPr>
              <p:spPr bwMode="auto">
                <a:xfrm>
                  <a:off x="1382" y="0"/>
                  <a:ext cx="590" cy="384"/>
                </a:xfrm>
                <a:prstGeom prst="rect"/>
                <a:noFill/>
                <a:ln w="7">
                  <a:solidFill>
                    <a:srgbClr val="A0A0A0"/>
                  </a:solidFill>
                  <a:miter lim="800000"/>
                  <a:headEnd/>
                  <a:tailEnd/>
                </a:ln>
              </p:spPr>
              <p:txBody>
                <a:bodyPr/>
                <a:p>
                  <a:endParaRPr altLang="zh-CN" sz="2400" kumimoji="1" lang="zh-CN">
                    <a:latin typeface="Times New Roman" pitchFamily="18" charset="0"/>
                    <a:ea typeface="黑体" pitchFamily="2" charset="-122"/>
                  </a:endParaRPr>
                </a:p>
              </p:txBody>
            </p:sp>
          </p:grpSp>
          <p:grpSp>
            <p:nvGrpSpPr>
              <p:cNvPr id="85" name="Group 36"/>
              <p:cNvGrpSpPr/>
              <p:nvPr/>
            </p:nvGrpSpPr>
            <p:grpSpPr bwMode="auto">
              <a:xfrm>
                <a:off x="1972" y="0"/>
                <a:ext cx="1166" cy="384"/>
                <a:chOff x="1972" y="0"/>
                <a:chExt cx="1166" cy="384"/>
              </a:xfrm>
            </p:grpSpPr>
            <p:sp>
              <p:nvSpPr>
                <p:cNvPr id="1048632" name="Rectangle 37"/>
                <p:cNvSpPr>
                  <a:spLocks noChangeArrowheads="1"/>
                </p:cNvSpPr>
                <p:nvPr/>
              </p:nvSpPr>
              <p:spPr bwMode="auto">
                <a:xfrm>
                  <a:off x="2015" y="0"/>
                  <a:ext cx="1080" cy="384"/>
                </a:xfrm>
                <a:prstGeom prst="rect"/>
                <a:noFill/>
                <a:ln w="9525">
                  <a:noFill/>
                  <a:miter lim="800000"/>
                  <a:headEnd/>
                  <a:tailEnd/>
                </a:ln>
              </p:spPr>
              <p:txBody>
                <a:bodyPr/>
                <a:p>
                  <a:pPr algn="ctr" eaLnBrk="0" hangingPunct="0"/>
                  <a:r>
                    <a:rPr altLang="en-US" sz="2000" lang="zh-CN">
                      <a:latin typeface="宋体" charset="-122"/>
                      <a:ea typeface="黑体" pitchFamily="2" charset="-122"/>
                    </a:rPr>
                    <a:t>指令混合比</a:t>
                  </a:r>
                </a:p>
                <a:p>
                  <a:pPr algn="ctr" eaLnBrk="0" hangingPunct="0"/>
                  <a:endParaRPr altLang="zh-CN" sz="2000" lang="en-US">
                    <a:latin typeface="宋体" charset="-122"/>
                    <a:ea typeface="黑体" pitchFamily="2" charset="-122"/>
                  </a:endParaRPr>
                </a:p>
              </p:txBody>
            </p:sp>
            <p:sp>
              <p:nvSpPr>
                <p:cNvPr id="1048633" name="Rectangle 38"/>
                <p:cNvSpPr>
                  <a:spLocks noChangeArrowheads="1"/>
                </p:cNvSpPr>
                <p:nvPr/>
              </p:nvSpPr>
              <p:spPr bwMode="auto">
                <a:xfrm>
                  <a:off x="1972" y="0"/>
                  <a:ext cx="1166" cy="384"/>
                </a:xfrm>
                <a:prstGeom prst="rect"/>
                <a:noFill/>
                <a:ln w="7">
                  <a:solidFill>
                    <a:srgbClr val="A0A0A0"/>
                  </a:solidFill>
                  <a:miter lim="800000"/>
                  <a:headEnd/>
                  <a:tailEnd/>
                </a:ln>
              </p:spPr>
              <p:txBody>
                <a:bodyPr/>
                <a:p>
                  <a:endParaRPr altLang="zh-CN" sz="2400" kumimoji="1" lang="zh-CN">
                    <a:latin typeface="Times New Roman" pitchFamily="18" charset="0"/>
                    <a:ea typeface="黑体" pitchFamily="2" charset="-122"/>
                  </a:endParaRPr>
                </a:p>
              </p:txBody>
            </p:sp>
          </p:grpSp>
          <p:grpSp>
            <p:nvGrpSpPr>
              <p:cNvPr id="86" name="Group 39"/>
              <p:cNvGrpSpPr/>
              <p:nvPr/>
            </p:nvGrpSpPr>
            <p:grpSpPr bwMode="auto">
              <a:xfrm>
                <a:off x="0" y="384"/>
                <a:ext cx="1382" cy="672"/>
                <a:chOff x="0" y="384"/>
                <a:chExt cx="1382" cy="672"/>
              </a:xfrm>
            </p:grpSpPr>
            <p:sp>
              <p:nvSpPr>
                <p:cNvPr id="1048634" name="Rectangle 40"/>
                <p:cNvSpPr>
                  <a:spLocks noChangeArrowheads="1"/>
                </p:cNvSpPr>
                <p:nvPr/>
              </p:nvSpPr>
              <p:spPr bwMode="auto">
                <a:xfrm>
                  <a:off x="43" y="384"/>
                  <a:ext cx="1296" cy="672"/>
                </a:xfrm>
                <a:prstGeom prst="rect"/>
                <a:noFill/>
                <a:ln w="9525">
                  <a:noFill/>
                  <a:miter lim="800000"/>
                  <a:headEnd/>
                  <a:tailEnd/>
                </a:ln>
              </p:spPr>
              <p:txBody>
                <a:bodyPr/>
                <a:p>
                  <a:pPr algn="just" eaLnBrk="0" hangingPunct="0"/>
                  <a:r>
                    <a:rPr altLang="zh-CN" sz="2000" lang="en-US">
                      <a:latin typeface="宋体" charset="-122"/>
                      <a:ea typeface="黑体" pitchFamily="2" charset="-122"/>
                    </a:rPr>
                    <a:t>    </a:t>
                  </a:r>
                  <a:r>
                    <a:rPr altLang="en-US" sz="2000" lang="zh-CN">
                      <a:latin typeface="宋体" charset="-122"/>
                      <a:ea typeface="黑体" pitchFamily="2" charset="-122"/>
                    </a:rPr>
                    <a:t>算术和逻辑</a:t>
                  </a:r>
                </a:p>
                <a:p>
                  <a:pPr algn="just" eaLnBrk="0" hangingPunct="0"/>
                  <a:r>
                    <a:rPr altLang="en-US" sz="2000" lang="zh-CN">
                      <a:latin typeface="宋体" charset="-122"/>
                      <a:ea typeface="黑体" pitchFamily="2" charset="-122"/>
                    </a:rPr>
                    <a:t> 高速缓存命中的加载</a:t>
                  </a:r>
                  <a:r>
                    <a:rPr altLang="zh-CN" sz="2000" lang="en-US">
                      <a:latin typeface="宋体" charset="-122"/>
                      <a:ea typeface="黑体" pitchFamily="2" charset="-122"/>
                    </a:rPr>
                    <a:t>/</a:t>
                  </a:r>
                  <a:r>
                    <a:rPr altLang="en-US" sz="2000" lang="zh-CN">
                      <a:latin typeface="宋体" charset="-122"/>
                      <a:ea typeface="黑体" pitchFamily="2" charset="-122"/>
                    </a:rPr>
                    <a:t>存储</a:t>
                  </a:r>
                </a:p>
                <a:p>
                  <a:pPr algn="just" eaLnBrk="0" hangingPunct="0"/>
                  <a:r>
                    <a:rPr altLang="en-US" sz="2000" lang="zh-CN">
                      <a:latin typeface="宋体" charset="-122"/>
                      <a:ea typeface="黑体" pitchFamily="2" charset="-122"/>
                    </a:rPr>
                    <a:t>      转移</a:t>
                  </a:r>
                </a:p>
                <a:p>
                  <a:pPr algn="just" eaLnBrk="0" hangingPunct="0"/>
                  <a:r>
                    <a:rPr altLang="en-US" sz="2000" lang="zh-CN">
                      <a:latin typeface="宋体" charset="-122"/>
                      <a:ea typeface="黑体" pitchFamily="2" charset="-122"/>
                    </a:rPr>
                    <a:t>高速缓存缺失的存储器访问</a:t>
                  </a:r>
                </a:p>
                <a:p>
                  <a:pPr algn="just" eaLnBrk="0" hangingPunct="0"/>
                  <a:endParaRPr altLang="zh-CN" sz="2000" lang="en-US">
                    <a:latin typeface="宋体" charset="-122"/>
                    <a:ea typeface="黑体" pitchFamily="2" charset="-122"/>
                  </a:endParaRPr>
                </a:p>
              </p:txBody>
            </p:sp>
            <p:sp>
              <p:nvSpPr>
                <p:cNvPr id="1048635" name="Rectangle 41"/>
                <p:cNvSpPr>
                  <a:spLocks noChangeArrowheads="1"/>
                </p:cNvSpPr>
                <p:nvPr/>
              </p:nvSpPr>
              <p:spPr bwMode="auto">
                <a:xfrm>
                  <a:off x="0" y="384"/>
                  <a:ext cx="1382" cy="672"/>
                </a:xfrm>
                <a:prstGeom prst="rect"/>
                <a:noFill/>
                <a:ln w="7">
                  <a:solidFill>
                    <a:srgbClr val="A0A0A0"/>
                  </a:solidFill>
                  <a:miter lim="800000"/>
                  <a:headEnd/>
                  <a:tailEnd/>
                </a:ln>
              </p:spPr>
              <p:txBody>
                <a:bodyPr/>
                <a:p>
                  <a:endParaRPr altLang="zh-CN" sz="2400" kumimoji="1" lang="zh-CN">
                    <a:latin typeface="Times New Roman" pitchFamily="18" charset="0"/>
                    <a:ea typeface="黑体" pitchFamily="2" charset="-122"/>
                  </a:endParaRPr>
                </a:p>
              </p:txBody>
            </p:sp>
          </p:grpSp>
          <p:grpSp>
            <p:nvGrpSpPr>
              <p:cNvPr id="87" name="Group 42"/>
              <p:cNvGrpSpPr/>
              <p:nvPr/>
            </p:nvGrpSpPr>
            <p:grpSpPr bwMode="auto">
              <a:xfrm>
                <a:off x="1382" y="384"/>
                <a:ext cx="590" cy="672"/>
                <a:chOff x="1382" y="384"/>
                <a:chExt cx="590" cy="672"/>
              </a:xfrm>
            </p:grpSpPr>
            <p:sp>
              <p:nvSpPr>
                <p:cNvPr id="1048636" name="Rectangle 43"/>
                <p:cNvSpPr>
                  <a:spLocks noChangeArrowheads="1"/>
                </p:cNvSpPr>
                <p:nvPr/>
              </p:nvSpPr>
              <p:spPr bwMode="auto">
                <a:xfrm>
                  <a:off x="1425" y="384"/>
                  <a:ext cx="504" cy="672"/>
                </a:xfrm>
                <a:prstGeom prst="rect"/>
                <a:noFill/>
                <a:ln w="9525">
                  <a:noFill/>
                  <a:miter lim="800000"/>
                  <a:headEnd/>
                  <a:tailEnd/>
                </a:ln>
              </p:spPr>
              <p:txBody>
                <a:bodyPr/>
                <a:p>
                  <a:pPr algn="just" eaLnBrk="0" hangingPunct="0" indent="409575"/>
                  <a:r>
                    <a:rPr altLang="zh-CN" sz="2000" lang="en-US">
                      <a:latin typeface="宋体" charset="-122"/>
                      <a:ea typeface="黑体" pitchFamily="2" charset="-122"/>
                    </a:rPr>
                    <a:t>1</a:t>
                  </a:r>
                </a:p>
                <a:p>
                  <a:pPr algn="just" eaLnBrk="0" hangingPunct="0" indent="409575"/>
                  <a:r>
                    <a:rPr altLang="zh-CN" sz="2000" lang="en-US">
                      <a:latin typeface="宋体" charset="-122"/>
                      <a:ea typeface="黑体" pitchFamily="2" charset="-122"/>
                    </a:rPr>
                    <a:t>2</a:t>
                  </a:r>
                </a:p>
                <a:p>
                  <a:pPr algn="just" eaLnBrk="0" hangingPunct="0" indent="409575"/>
                  <a:r>
                    <a:rPr altLang="zh-CN" sz="2000" lang="en-US">
                      <a:latin typeface="宋体" charset="-122"/>
                      <a:ea typeface="黑体" pitchFamily="2" charset="-122"/>
                    </a:rPr>
                    <a:t>4</a:t>
                  </a:r>
                </a:p>
                <a:p>
                  <a:pPr algn="just" eaLnBrk="0" hangingPunct="0" indent="409575"/>
                  <a:r>
                    <a:rPr altLang="zh-CN" sz="2000" lang="en-US">
                      <a:latin typeface="宋体" charset="-122"/>
                      <a:ea typeface="黑体" pitchFamily="2" charset="-122"/>
                    </a:rPr>
                    <a:t>8</a:t>
                  </a:r>
                </a:p>
                <a:p>
                  <a:pPr algn="just" eaLnBrk="0" hangingPunct="0" indent="409575"/>
                  <a:endParaRPr altLang="zh-CN" sz="2000" lang="en-US">
                    <a:latin typeface="宋体" charset="-122"/>
                    <a:ea typeface="黑体" pitchFamily="2" charset="-122"/>
                  </a:endParaRPr>
                </a:p>
              </p:txBody>
            </p:sp>
            <p:sp>
              <p:nvSpPr>
                <p:cNvPr id="1048637" name="Rectangle 44"/>
                <p:cNvSpPr>
                  <a:spLocks noChangeArrowheads="1"/>
                </p:cNvSpPr>
                <p:nvPr/>
              </p:nvSpPr>
              <p:spPr bwMode="auto">
                <a:xfrm>
                  <a:off x="1382" y="384"/>
                  <a:ext cx="590" cy="672"/>
                </a:xfrm>
                <a:prstGeom prst="rect"/>
                <a:noFill/>
                <a:ln w="7">
                  <a:solidFill>
                    <a:srgbClr val="A0A0A0"/>
                  </a:solidFill>
                  <a:miter lim="800000"/>
                  <a:headEnd/>
                  <a:tailEnd/>
                </a:ln>
              </p:spPr>
              <p:txBody>
                <a:bodyPr/>
                <a:p>
                  <a:endParaRPr altLang="zh-CN" sz="2400" kumimoji="1" lang="zh-CN">
                    <a:latin typeface="Times New Roman" pitchFamily="18" charset="0"/>
                    <a:ea typeface="黑体" pitchFamily="2" charset="-122"/>
                  </a:endParaRPr>
                </a:p>
              </p:txBody>
            </p:sp>
          </p:grpSp>
          <p:grpSp>
            <p:nvGrpSpPr>
              <p:cNvPr id="88" name="Group 45"/>
              <p:cNvGrpSpPr/>
              <p:nvPr/>
            </p:nvGrpSpPr>
            <p:grpSpPr bwMode="auto">
              <a:xfrm>
                <a:off x="1972" y="384"/>
                <a:ext cx="1166" cy="672"/>
                <a:chOff x="1972" y="384"/>
                <a:chExt cx="1166" cy="672"/>
              </a:xfrm>
            </p:grpSpPr>
            <p:sp>
              <p:nvSpPr>
                <p:cNvPr id="1048638" name="Rectangle 46"/>
                <p:cNvSpPr>
                  <a:spLocks noChangeArrowheads="1"/>
                </p:cNvSpPr>
                <p:nvPr/>
              </p:nvSpPr>
              <p:spPr bwMode="auto">
                <a:xfrm>
                  <a:off x="2015" y="384"/>
                  <a:ext cx="1080" cy="672"/>
                </a:xfrm>
                <a:prstGeom prst="rect"/>
                <a:noFill/>
                <a:ln w="9525">
                  <a:noFill/>
                  <a:miter lim="800000"/>
                  <a:headEnd/>
                  <a:tailEnd/>
                </a:ln>
              </p:spPr>
              <p:txBody>
                <a:bodyPr/>
                <a:p>
                  <a:pPr algn="ctr" eaLnBrk="0" hangingPunct="0"/>
                  <a:r>
                    <a:rPr altLang="zh-CN" sz="2000" lang="en-US">
                      <a:latin typeface="宋体" charset="-122"/>
                      <a:ea typeface="黑体" pitchFamily="2" charset="-122"/>
                    </a:rPr>
                    <a:t>60%</a:t>
                  </a:r>
                </a:p>
                <a:p>
                  <a:pPr algn="ctr" eaLnBrk="0" hangingPunct="0"/>
                  <a:r>
                    <a:rPr altLang="zh-CN" sz="2000" lang="en-US">
                      <a:latin typeface="宋体" charset="-122"/>
                      <a:ea typeface="黑体" pitchFamily="2" charset="-122"/>
                    </a:rPr>
                    <a:t>18%</a:t>
                  </a:r>
                </a:p>
                <a:p>
                  <a:pPr algn="ctr" eaLnBrk="0" hangingPunct="0"/>
                  <a:r>
                    <a:rPr altLang="zh-CN" sz="2000" lang="en-US">
                      <a:latin typeface="宋体" charset="-122"/>
                      <a:ea typeface="黑体" pitchFamily="2" charset="-122"/>
                    </a:rPr>
                    <a:t>12%</a:t>
                  </a:r>
                </a:p>
                <a:p>
                  <a:pPr algn="ctr" eaLnBrk="0" hangingPunct="0"/>
                  <a:r>
                    <a:rPr altLang="zh-CN" sz="2000" lang="en-US">
                      <a:latin typeface="宋体" charset="-122"/>
                      <a:ea typeface="黑体" pitchFamily="2" charset="-122"/>
                    </a:rPr>
                    <a:t>10%</a:t>
                  </a:r>
                </a:p>
                <a:p>
                  <a:pPr algn="ctr" eaLnBrk="0" hangingPunct="0"/>
                  <a:endParaRPr altLang="zh-CN" sz="2000" lang="en-US">
                    <a:latin typeface="宋体" charset="-122"/>
                    <a:ea typeface="黑体" pitchFamily="2" charset="-122"/>
                  </a:endParaRPr>
                </a:p>
              </p:txBody>
            </p:sp>
            <p:sp>
              <p:nvSpPr>
                <p:cNvPr id="1048639" name="Rectangle 47"/>
                <p:cNvSpPr>
                  <a:spLocks noChangeArrowheads="1"/>
                </p:cNvSpPr>
                <p:nvPr/>
              </p:nvSpPr>
              <p:spPr bwMode="auto">
                <a:xfrm>
                  <a:off x="1972" y="384"/>
                  <a:ext cx="1166" cy="672"/>
                </a:xfrm>
                <a:prstGeom prst="rect"/>
                <a:noFill/>
                <a:ln w="7">
                  <a:solidFill>
                    <a:srgbClr val="A0A0A0"/>
                  </a:solidFill>
                  <a:miter lim="800000"/>
                  <a:headEnd/>
                  <a:tailEnd/>
                </a:ln>
              </p:spPr>
              <p:txBody>
                <a:bodyPr/>
                <a:p>
                  <a:endParaRPr altLang="zh-CN" sz="2400" kumimoji="1" lang="zh-CN">
                    <a:latin typeface="Times New Roman" pitchFamily="18" charset="0"/>
                    <a:ea typeface="黑体" pitchFamily="2" charset="-122"/>
                  </a:endParaRPr>
                </a:p>
              </p:txBody>
            </p:sp>
          </p:grpSp>
        </p:grpSp>
        <p:sp>
          <p:nvSpPr>
            <p:cNvPr id="1048640" name="Rectangle 48"/>
            <p:cNvSpPr>
              <a:spLocks noChangeArrowheads="1"/>
            </p:cNvSpPr>
            <p:nvPr/>
          </p:nvSpPr>
          <p:spPr bwMode="auto">
            <a:xfrm>
              <a:off x="-3" y="-3"/>
              <a:ext cx="3144" cy="1062"/>
            </a:xfrm>
            <a:prstGeom prst="rect"/>
            <a:noFill/>
            <a:ln w="9525">
              <a:solidFill>
                <a:srgbClr val="A0A0A0"/>
              </a:solidFill>
              <a:miter lim="800000"/>
              <a:headEnd/>
              <a:tailEnd/>
            </a:ln>
          </p:spPr>
          <p:txBody>
            <a:bodyPr/>
            <a:p>
              <a:endParaRPr altLang="zh-CN" sz="2400" kumimoji="1" lang="zh-CN">
                <a:latin typeface="Times New Roman" pitchFamily="18" charset="0"/>
                <a:ea typeface="黑体" pitchFamily="2" charset="-122"/>
              </a:endParaRPr>
            </a:p>
          </p:txBody>
        </p:sp>
      </p:grpSp>
      <p:sp>
        <p:nvSpPr>
          <p:cNvPr id="1048641" name="Text Box 23"/>
          <p:cNvSpPr txBox="1">
            <a:spLocks noChangeArrowheads="1"/>
          </p:cNvSpPr>
          <p:nvPr/>
        </p:nvSpPr>
        <p:spPr bwMode="auto">
          <a:xfrm>
            <a:off x="1835150" y="228600"/>
            <a:ext cx="6096000" cy="519113"/>
          </a:xfrm>
          <a:prstGeom prst="rect"/>
          <a:noFill/>
          <a:ln w="9525">
            <a:noFill/>
            <a:miter lim="800000"/>
            <a:headEnd/>
            <a:tailEnd/>
          </a:ln>
        </p:spPr>
        <p:txBody>
          <a:bodyPr>
            <a:spAutoFit/>
          </a:bodyPr>
          <a:p>
            <a:pPr>
              <a:spcBef>
                <a:spcPct val="50000"/>
              </a:spcBef>
            </a:pPr>
            <a:r>
              <a:rPr altLang="en-US" sz="2800" kumimoji="1" lang="zh-CN">
                <a:solidFill>
                  <a:srgbClr val="0070C0"/>
                </a:solidFill>
                <a:latin typeface="华文中宋" pitchFamily="2" charset="-122"/>
                <a:ea typeface="华文中宋" pitchFamily="2" charset="-122"/>
              </a:rPr>
              <a:t>第一章   计算机系统结构的基本概念</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626"/>
                                        </p:tgtEl>
                                        <p:attrNameLst>
                                          <p:attrName>style.visibility</p:attrName>
                                        </p:attrNameLst>
                                      </p:cBhvr>
                                      <p:to>
                                        <p:strVal val="visible"/>
                                      </p:to>
                                    </p:set>
                                    <p:animEffect transition="in" filter="blinds(horizontal)">
                                      <p:cBhvr>
                                        <p:cTn dur="500" id="7"/>
                                        <p:tgtEl>
                                          <p:spTgt spid="1048626"/>
                                        </p:tgtEl>
                                      </p:cBhvr>
                                    </p:animEffect>
                                  </p:childTnLst>
                                </p:cTn>
                              </p:par>
                              <p:par>
                                <p:cTn fill="hold" grpId="0" id="8" nodeType="withEffect" presetClass="entr" presetID="3" presetSubtype="10">
                                  <p:stCondLst>
                                    <p:cond delay="0"/>
                                  </p:stCondLst>
                                  <p:childTnLst>
                                    <p:set>
                                      <p:cBhvr>
                                        <p:cTn dur="1" fill="hold" id="9">
                                          <p:stCondLst>
                                            <p:cond delay="0"/>
                                          </p:stCondLst>
                                        </p:cTn>
                                        <p:tgtEl>
                                          <p:spTgt spid="1048627"/>
                                        </p:tgtEl>
                                        <p:attrNameLst>
                                          <p:attrName>style.visibility</p:attrName>
                                        </p:attrNameLst>
                                      </p:cBhvr>
                                      <p:to>
                                        <p:strVal val="visible"/>
                                      </p:to>
                                    </p:set>
                                    <p:animEffect transition="in" filter="blinds(horizontal)">
                                      <p:cBhvr>
                                        <p:cTn dur="500" id="10"/>
                                        <p:tgtEl>
                                          <p:spTgt spid="1048627"/>
                                        </p:tgtEl>
                                      </p:cBhvr>
                                    </p:animEffect>
                                  </p:childTnLst>
                                </p:cTn>
                              </p:par>
                              <p:par>
                                <p:cTn fill="hold" id="11" nodeType="withEffect" presetClass="entr" presetID="3" presetSubtype="10">
                                  <p:stCondLst>
                                    <p:cond delay="0"/>
                                  </p:stCondLst>
                                  <p:childTnLst>
                                    <p:set>
                                      <p:cBhvr>
                                        <p:cTn dur="1" fill="hold" id="12">
                                          <p:stCondLst>
                                            <p:cond delay="0"/>
                                          </p:stCondLst>
                                        </p:cTn>
                                        <p:tgtEl>
                                          <p:spTgt spid="81"/>
                                        </p:tgtEl>
                                        <p:attrNameLst>
                                          <p:attrName>style.visibility</p:attrName>
                                        </p:attrNameLst>
                                      </p:cBhvr>
                                      <p:to>
                                        <p:strVal val="visible"/>
                                      </p:to>
                                    </p:set>
                                    <p:animEffect transition="in" filter="blinds(horizontal)">
                                      <p:cBhvr>
                                        <p:cTn dur="500" id="13"/>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6" grpId="0"/>
      <p:bldP spid="10486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9546" name="矩形 1"/>
          <p:cNvSpPr/>
          <p:nvPr/>
        </p:nvSpPr>
        <p:spPr>
          <a:xfrm>
            <a:off x="611560" y="692696"/>
            <a:ext cx="7920880" cy="2733040"/>
          </a:xfrm>
          <a:prstGeom prst="rect"/>
        </p:spPr>
        <p:txBody>
          <a:bodyPr wrap="square">
            <a:spAutoFit/>
          </a:bodyPr>
          <a:p>
            <a:pPr indent="-609600" marL="609600">
              <a:lnSpc>
                <a:spcPct val="80000"/>
              </a:lnSpc>
            </a:pPr>
            <a:r>
              <a:rPr altLang="zh-CN" b="1" dirty="0" sz="2800" lang="en-US" smtClean="0"/>
              <a:t>1.</a:t>
            </a:r>
          </a:p>
          <a:p>
            <a:pPr indent="-609600" marL="609600">
              <a:lnSpc>
                <a:spcPct val="80000"/>
              </a:lnSpc>
            </a:pPr>
            <a:r>
              <a:rPr altLang="en-US" b="1" dirty="0" sz="2800" lang="zh-CN" smtClean="0"/>
              <a:t>（</a:t>
            </a:r>
            <a:r>
              <a:rPr altLang="zh-CN" b="1" dirty="0" sz="2800" lang="en-US"/>
              <a:t>1</a:t>
            </a:r>
            <a:r>
              <a:rPr altLang="en-US" b="1" dirty="0" sz="2800" lang="zh-CN"/>
              <a:t>） </a:t>
            </a:r>
            <a:r>
              <a:rPr altLang="zh-CN" b="1" dirty="0" sz="2800" lang="en-US"/>
              <a:t>E(1001) = 1000 </a:t>
            </a:r>
            <a:r>
              <a:rPr altLang="en-US" b="1" dirty="0" sz="2800" lang="zh-CN"/>
              <a:t>， 所以第</a:t>
            </a:r>
            <a:r>
              <a:rPr altLang="zh-CN" b="1" dirty="0" sz="2800" lang="en-US"/>
              <a:t>9</a:t>
            </a:r>
            <a:r>
              <a:rPr altLang="en-US" b="1" dirty="0" sz="2800" lang="zh-CN"/>
              <a:t>号与第</a:t>
            </a:r>
            <a:r>
              <a:rPr altLang="zh-CN" b="1" dirty="0" sz="2800" lang="en-US"/>
              <a:t>8</a:t>
            </a:r>
            <a:r>
              <a:rPr altLang="en-US" b="1" dirty="0" sz="2800" lang="zh-CN"/>
              <a:t>号</a:t>
            </a:r>
            <a:r>
              <a:rPr altLang="en-US" b="1" dirty="0" sz="2800" lang="zh-CN" smtClean="0"/>
              <a:t>相连；</a:t>
            </a:r>
            <a:endParaRPr altLang="en-US" b="1" dirty="0" sz="2800" lang="zh-CN"/>
          </a:p>
          <a:p>
            <a:pPr indent="-609600" marL="609600">
              <a:lnSpc>
                <a:spcPct val="80000"/>
              </a:lnSpc>
            </a:pPr>
            <a:r>
              <a:rPr altLang="en-US" b="1" dirty="0" sz="2800" lang="zh-CN"/>
              <a:t>（</a:t>
            </a:r>
            <a:r>
              <a:rPr altLang="zh-CN" b="1" dirty="0" sz="2800" lang="en-US"/>
              <a:t>2</a:t>
            </a:r>
            <a:r>
              <a:rPr altLang="en-US" b="1" dirty="0" sz="2800" lang="zh-CN"/>
              <a:t>）</a:t>
            </a:r>
            <a:r>
              <a:rPr altLang="zh-CN" b="1" dirty="0" sz="2800" lang="en-US"/>
              <a:t>PM2+3</a:t>
            </a:r>
            <a:r>
              <a:rPr altLang="en-US" b="1" dirty="0" sz="2800" lang="zh-CN"/>
              <a:t>（</a:t>
            </a:r>
            <a:r>
              <a:rPr altLang="zh-CN" b="1" dirty="0" sz="2800" lang="en-US"/>
              <a:t>9</a:t>
            </a:r>
            <a:r>
              <a:rPr altLang="en-US" b="1" dirty="0" sz="2800" lang="zh-CN"/>
              <a:t>）</a:t>
            </a:r>
            <a:r>
              <a:rPr altLang="zh-CN" b="1" dirty="0" sz="2800" lang="en-US"/>
              <a:t>=1,    PM2-1</a:t>
            </a:r>
            <a:r>
              <a:rPr altLang="en-US" b="1" dirty="0" sz="2800" lang="zh-CN"/>
              <a:t>（</a:t>
            </a:r>
            <a:r>
              <a:rPr altLang="zh-CN" b="1" dirty="0" sz="2800" lang="en-US"/>
              <a:t>9</a:t>
            </a:r>
            <a:r>
              <a:rPr altLang="en-US" b="1" dirty="0" sz="2800" lang="zh-CN"/>
              <a:t>）</a:t>
            </a:r>
            <a:r>
              <a:rPr altLang="zh-CN" b="1" dirty="0" sz="2800" lang="en-US"/>
              <a:t>=7 </a:t>
            </a:r>
            <a:r>
              <a:rPr altLang="en-US" b="1" dirty="0" sz="2800" lang="zh-CN"/>
              <a:t>分别与第</a:t>
            </a:r>
            <a:r>
              <a:rPr altLang="zh-CN" b="1" dirty="0" sz="2800" lang="en-US"/>
              <a:t>1</a:t>
            </a:r>
            <a:r>
              <a:rPr altLang="en-US" b="1" dirty="0" sz="2800" lang="zh-CN"/>
              <a:t>号，第</a:t>
            </a:r>
            <a:r>
              <a:rPr altLang="zh-CN" b="1" dirty="0" sz="2800" lang="en-US"/>
              <a:t>7</a:t>
            </a:r>
            <a:r>
              <a:rPr altLang="en-US" b="1" dirty="0" sz="2800" lang="zh-CN"/>
              <a:t>号相连；</a:t>
            </a:r>
          </a:p>
          <a:p>
            <a:pPr indent="-609600" marL="609600">
              <a:lnSpc>
                <a:spcPct val="80000"/>
              </a:lnSpc>
            </a:pPr>
            <a:r>
              <a:rPr altLang="en-US" b="1" dirty="0" sz="2800" lang="zh-CN"/>
              <a:t>（</a:t>
            </a:r>
            <a:r>
              <a:rPr altLang="zh-CN" b="1" dirty="0" sz="2800" lang="en-US"/>
              <a:t>3</a:t>
            </a:r>
            <a:r>
              <a:rPr altLang="en-US" b="1" dirty="0" sz="2800" lang="zh-CN"/>
              <a:t>）</a:t>
            </a:r>
            <a:r>
              <a:rPr altLang="zh-CN" b="1" dirty="0" sz="2800" lang="en-US"/>
              <a:t>shuffle</a:t>
            </a:r>
            <a:r>
              <a:rPr altLang="en-US" b="1" dirty="0" sz="2800" lang="zh-CN"/>
              <a:t>（</a:t>
            </a:r>
            <a:r>
              <a:rPr altLang="zh-CN" b="1" dirty="0" sz="2800" lang="en-US"/>
              <a:t>1001</a:t>
            </a:r>
            <a:r>
              <a:rPr altLang="en-US" b="1" dirty="0" sz="2800" lang="zh-CN"/>
              <a:t>）</a:t>
            </a:r>
            <a:r>
              <a:rPr altLang="zh-CN" b="1" dirty="0" sz="2800" lang="en-US"/>
              <a:t>=0011 </a:t>
            </a:r>
            <a:r>
              <a:rPr altLang="en-US" b="1" dirty="0" sz="2800" lang="zh-CN"/>
              <a:t>， 所以与第</a:t>
            </a:r>
            <a:r>
              <a:rPr altLang="zh-CN" b="1" dirty="0" sz="2800" lang="en-US"/>
              <a:t>3</a:t>
            </a:r>
            <a:r>
              <a:rPr altLang="en-US" b="1" dirty="0" sz="2800" lang="zh-CN"/>
              <a:t>号相连</a:t>
            </a:r>
            <a:r>
              <a:rPr altLang="en-US" b="1" dirty="0" sz="2800" lang="zh-CN" smtClean="0"/>
              <a:t>；</a:t>
            </a:r>
            <a:endParaRPr altLang="en-US" b="1" dirty="0" sz="2800" lang="zh-CN"/>
          </a:p>
          <a:p>
            <a:pPr indent="-609600" marL="609600">
              <a:lnSpc>
                <a:spcPct val="80000"/>
              </a:lnSpc>
            </a:pPr>
            <a:r>
              <a:rPr altLang="en-US" b="1" dirty="0" sz="2800" lang="zh-CN"/>
              <a:t>（</a:t>
            </a:r>
            <a:r>
              <a:rPr altLang="zh-CN" b="1" dirty="0" sz="2800" lang="en-US"/>
              <a:t>4</a:t>
            </a:r>
            <a:r>
              <a:rPr altLang="en-US" b="1" dirty="0" sz="2800" lang="zh-CN"/>
              <a:t>）</a:t>
            </a:r>
            <a:r>
              <a:rPr altLang="zh-CN" b="1" dirty="0" sz="2800" lang="en-US"/>
              <a:t>Butterfly</a:t>
            </a:r>
            <a:r>
              <a:rPr altLang="en-US" b="1" dirty="0" sz="2800" lang="zh-CN"/>
              <a:t>（</a:t>
            </a:r>
            <a:r>
              <a:rPr altLang="zh-CN" b="1" dirty="0" sz="2800" lang="en-US"/>
              <a:t>1001</a:t>
            </a:r>
            <a:r>
              <a:rPr altLang="en-US" b="1" dirty="0" sz="2800" lang="zh-CN"/>
              <a:t>）</a:t>
            </a:r>
            <a:r>
              <a:rPr altLang="zh-CN" b="1" dirty="0" sz="2800" lang="en-US"/>
              <a:t>=1001 </a:t>
            </a:r>
            <a:r>
              <a:rPr altLang="en-US" b="1" dirty="0" sz="2800" lang="zh-CN"/>
              <a:t>， 所以与第</a:t>
            </a:r>
            <a:r>
              <a:rPr altLang="zh-CN" b="1" dirty="0" sz="2800" lang="en-US"/>
              <a:t>9</a:t>
            </a:r>
            <a:r>
              <a:rPr altLang="en-US" b="1" dirty="0" sz="2800" lang="zh-CN"/>
              <a:t>号相连</a:t>
            </a:r>
            <a:r>
              <a:rPr altLang="en-US" b="1" dirty="0" sz="2800" lang="zh-CN" smtClean="0"/>
              <a:t>。</a:t>
            </a:r>
            <a:endParaRPr altLang="en-US" b="1" dirty="0" sz="2800" lang="zh-CN"/>
          </a:p>
        </p:txBody>
      </p:sp>
      <p:sp>
        <p:nvSpPr>
          <p:cNvPr id="1049547" name="矩形 2"/>
          <p:cNvSpPr/>
          <p:nvPr/>
        </p:nvSpPr>
        <p:spPr>
          <a:xfrm>
            <a:off x="827584" y="3717032"/>
            <a:ext cx="6139180" cy="929641"/>
          </a:xfrm>
          <a:prstGeom prst="rect"/>
        </p:spPr>
        <p:txBody>
          <a:bodyPr wrap="none">
            <a:spAutoFit/>
          </a:bodyPr>
          <a:p>
            <a:r>
              <a:rPr altLang="zh-CN" b="1" dirty="0" sz="2800" lang="en-US" smtClean="0"/>
              <a:t>2.</a:t>
            </a:r>
          </a:p>
          <a:p>
            <a:r>
              <a:rPr altLang="zh-CN" b="1" dirty="0" sz="2800" lang="en-US" smtClean="0"/>
              <a:t>C</a:t>
            </a:r>
            <a:r>
              <a:rPr altLang="en-US" b="1" dirty="0" sz="2800" lang="zh-CN"/>
              <a:t>上播，</a:t>
            </a:r>
            <a:r>
              <a:rPr altLang="zh-CN" b="1" dirty="0" sz="2800" lang="en-US"/>
              <a:t>E</a:t>
            </a:r>
            <a:r>
              <a:rPr altLang="en-US" b="1" dirty="0" sz="2800" lang="zh-CN"/>
              <a:t>、</a:t>
            </a:r>
            <a:r>
              <a:rPr altLang="zh-CN" b="1" dirty="0" sz="2800" lang="en-US"/>
              <a:t>F</a:t>
            </a:r>
            <a:r>
              <a:rPr altLang="en-US" b="1" dirty="0" sz="2800" lang="zh-CN"/>
              <a:t>下播，</a:t>
            </a:r>
            <a:r>
              <a:rPr altLang="zh-CN" b="1" dirty="0" sz="2800" lang="en-US"/>
              <a:t>I</a:t>
            </a:r>
            <a:r>
              <a:rPr altLang="en-US" b="1" dirty="0" sz="2800" lang="zh-CN"/>
              <a:t>、</a:t>
            </a:r>
            <a:r>
              <a:rPr altLang="zh-CN" b="1" dirty="0" sz="2800" lang="en-US"/>
              <a:t>J</a:t>
            </a:r>
            <a:r>
              <a:rPr altLang="en-US" b="1" dirty="0" sz="2800" lang="zh-CN"/>
              <a:t>、</a:t>
            </a:r>
            <a:r>
              <a:rPr altLang="zh-CN" b="1" dirty="0" sz="2800" lang="en-US"/>
              <a:t>K</a:t>
            </a:r>
            <a:r>
              <a:rPr altLang="en-US" b="1" dirty="0" sz="2800" lang="zh-CN"/>
              <a:t>、</a:t>
            </a:r>
            <a:r>
              <a:rPr altLang="zh-CN" b="1" dirty="0" sz="2800" lang="en-US"/>
              <a:t>L</a:t>
            </a:r>
            <a:r>
              <a:rPr altLang="en-US" b="1" dirty="0" sz="2800" lang="zh-CN"/>
              <a:t>上播。</a:t>
            </a:r>
            <a:endParaRPr altLang="en-US" dirty="0" sz="2800"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42" name="Rectangle 3"/>
          <p:cNvSpPr>
            <a:spLocks noChangeArrowheads="1"/>
          </p:cNvSpPr>
          <p:nvPr/>
        </p:nvSpPr>
        <p:spPr bwMode="auto">
          <a:xfrm>
            <a:off x="571500" y="1428750"/>
            <a:ext cx="8001000" cy="4114800"/>
          </a:xfrm>
          <a:prstGeom prst="rect"/>
          <a:noFill/>
          <a:ln>
            <a:noFill/>
          </a:ln>
        </p:spPr>
        <p:txBody>
          <a:bodyPr/>
          <a:lstStyle>
            <a:lvl1pPr indent="-342900" marL="342900">
              <a:defRPr sz="2400">
                <a:solidFill>
                  <a:schemeClr val="tx1"/>
                </a:solidFill>
                <a:latin typeface="Times New Roman" panose="02020603050405020304" pitchFamily="18" charset="0"/>
                <a:ea typeface="宋体" panose="02010600030101010101" pitchFamily="2" charset="-122"/>
              </a:defRPr>
            </a:lvl1pPr>
            <a:lvl2pPr indent="-285750" marL="742950">
              <a:defRPr sz="2400">
                <a:solidFill>
                  <a:schemeClr val="tx1"/>
                </a:solidFill>
                <a:latin typeface="Times New Roman" panose="02020603050405020304" pitchFamily="18" charset="0"/>
                <a:ea typeface="宋体" panose="02010600030101010101" pitchFamily="2" charset="-122"/>
              </a:defRPr>
            </a:lvl2pPr>
            <a:lvl3pPr indent="-228600" marL="1143000">
              <a:defRPr sz="2400">
                <a:solidFill>
                  <a:schemeClr val="tx1"/>
                </a:solidFill>
                <a:latin typeface="Times New Roman" panose="02020603050405020304" pitchFamily="18" charset="0"/>
                <a:ea typeface="宋体" panose="02010600030101010101" pitchFamily="2" charset="-122"/>
              </a:defRPr>
            </a:lvl3pPr>
            <a:lvl4pPr indent="-228600" marL="1600200">
              <a:defRPr sz="2400">
                <a:solidFill>
                  <a:schemeClr val="tx1"/>
                </a:solidFill>
                <a:latin typeface="Times New Roman" panose="02020603050405020304" pitchFamily="18" charset="0"/>
                <a:ea typeface="宋体" panose="02010600030101010101" pitchFamily="2" charset="-122"/>
              </a:defRPr>
            </a:lvl4pPr>
            <a:lvl5pPr indent="-228600" marL="2057400">
              <a:defRPr sz="2400">
                <a:solidFill>
                  <a:schemeClr val="tx1"/>
                </a:solidFill>
                <a:latin typeface="Times New Roman" panose="02020603050405020304" pitchFamily="18" charset="0"/>
                <a:ea typeface="宋体" panose="02010600030101010101" pitchFamily="2" charset="-122"/>
              </a:defRPr>
            </a:lvl5pPr>
            <a:lvl6pPr eaLnBrk="0" fontAlgn="base" hangingPunct="0" indent="-228600" marL="251460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eaLnBrk="0" fontAlgn="base" hangingPunct="0" indent="-228600" marL="297180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eaLnBrk="0" fontAlgn="base" hangingPunct="0" indent="-228600" marL="342900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eaLnBrk="0" fontAlgn="base" hangingPunct="0" indent="-228600" marL="388620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45000"/>
              </a:spcBef>
              <a:buClr>
                <a:schemeClr val="accent1"/>
              </a:buClr>
              <a:buSzPct val="75000"/>
              <a:buFont typeface="Monotype Sorts" pitchFamily="2" charset="2"/>
              <a:buNone/>
            </a:pPr>
            <a:r>
              <a:rPr altLang="zh-CN" b="1" dirty="0" sz="2800" kumimoji="1" lang="en-US" err="1" smtClean="0">
                <a:cs typeface="Times New Roman" panose="02020603050405020304" pitchFamily="18" charset="0"/>
              </a:rPr>
              <a:t>Rc</a:t>
            </a:r>
            <a:r>
              <a:rPr altLang="zh-CN" b="1" dirty="0" sz="2800" kumimoji="1" lang="en-US" smtClean="0">
                <a:cs typeface="Times New Roman" panose="02020603050405020304" pitchFamily="18" charset="0"/>
              </a:rPr>
              <a:t>=40*10</a:t>
            </a:r>
            <a:r>
              <a:rPr altLang="zh-CN" baseline="30000" b="1" dirty="0" sz="2800" kumimoji="1" lang="en-US" smtClean="0">
                <a:cs typeface="Times New Roman" panose="02020603050405020304" pitchFamily="18" charset="0"/>
              </a:rPr>
              <a:t>6              </a:t>
            </a:r>
            <a:r>
              <a:rPr altLang="zh-CN" b="1" dirty="0" sz="2800" kumimoji="1" lang="en-US">
                <a:cs typeface="Times New Roman" panose="02020603050405020304" pitchFamily="18" charset="0"/>
              </a:rPr>
              <a:t>I</a:t>
            </a:r>
            <a:r>
              <a:rPr altLang="zh-CN" baseline="-30000" b="1" dirty="0" sz="2800" kumimoji="1" lang="en-US">
                <a:cs typeface="Times New Roman" panose="02020603050405020304" pitchFamily="18" charset="0"/>
              </a:rPr>
              <a:t>N</a:t>
            </a:r>
            <a:r>
              <a:rPr altLang="zh-CN" baseline="30000" b="1" dirty="0" sz="2800" kumimoji="1" lang="en-US">
                <a:cs typeface="Times New Roman" panose="02020603050405020304" pitchFamily="18" charset="0"/>
              </a:rPr>
              <a:t> =</a:t>
            </a:r>
            <a:r>
              <a:rPr altLang="zh-CN" b="1" dirty="0" sz="2800" kumimoji="1" lang="en-US">
                <a:cs typeface="Times New Roman" panose="02020603050405020304" pitchFamily="18" charset="0"/>
              </a:rPr>
              <a:t>2*</a:t>
            </a:r>
            <a:r>
              <a:rPr altLang="zh-CN" baseline="30000" b="1" dirty="0" sz="2800" kumimoji="1" lang="en-US">
                <a:cs typeface="Times New Roman" panose="02020603050405020304" pitchFamily="18" charset="0"/>
              </a:rPr>
              <a:t> </a:t>
            </a:r>
            <a:r>
              <a:rPr altLang="zh-CN" b="1" dirty="0" sz="2800" kumimoji="1" lang="en-US">
                <a:cs typeface="Times New Roman" panose="02020603050405020304" pitchFamily="18" charset="0"/>
              </a:rPr>
              <a:t>10</a:t>
            </a:r>
            <a:r>
              <a:rPr altLang="zh-CN" baseline="30000" b="1" dirty="0" sz="2800" kumimoji="1" lang="en-US">
                <a:cs typeface="Times New Roman" panose="02020603050405020304" pitchFamily="18" charset="0"/>
              </a:rPr>
              <a:t>5</a:t>
            </a:r>
            <a:r>
              <a:rPr altLang="en-US" b="1" dirty="0" sz="2800" kumimoji="1" lang="zh-CN">
                <a:latin typeface="宋体" panose="02010600030101010101" pitchFamily="2" charset="-122"/>
              </a:rPr>
              <a:t>条</a:t>
            </a:r>
            <a:endParaRPr altLang="en-US" b="1" dirty="0" sz="2800" kumimoji="1" lang="zh-CN">
              <a:cs typeface="Times New Roman" panose="02020603050405020304" pitchFamily="18" charset="0"/>
            </a:endParaRPr>
          </a:p>
          <a:p>
            <a:pPr algn="just" eaLnBrk="1" hangingPunct="1">
              <a:spcBef>
                <a:spcPct val="45000"/>
              </a:spcBef>
              <a:buClr>
                <a:schemeClr val="accent1"/>
              </a:buClr>
              <a:buSzPct val="75000"/>
              <a:buFont typeface="Monotype Sorts" pitchFamily="2" charset="2"/>
              <a:buNone/>
            </a:pPr>
            <a:r>
              <a:rPr altLang="en-US" b="1" dirty="0" sz="2800" kumimoji="1" lang="zh-CN" smtClean="0">
                <a:cs typeface="Times New Roman" panose="02020603050405020304" pitchFamily="18" charset="0"/>
              </a:rPr>
              <a:t>(</a:t>
            </a:r>
            <a:r>
              <a:rPr altLang="en-US" b="1" dirty="0" sz="2800" kumimoji="1" lang="zh-CN">
                <a:cs typeface="Times New Roman" panose="02020603050405020304" pitchFamily="18" charset="0"/>
              </a:rPr>
              <a:t>1)  </a:t>
            </a:r>
            <a:r>
              <a:rPr altLang="zh-CN" b="1" dirty="0" sz="2800" kumimoji="1" lang="en-US">
                <a:cs typeface="Times New Roman" panose="02020603050405020304" pitchFamily="18" charset="0"/>
              </a:rPr>
              <a:t>CPI=1*0.6+2*0.18+4*0.12+8*0.1=2.24</a:t>
            </a:r>
          </a:p>
          <a:p>
            <a:pPr eaLnBrk="1" hangingPunct="1">
              <a:spcBef>
                <a:spcPct val="45000"/>
              </a:spcBef>
              <a:buClr>
                <a:schemeClr val="accent1"/>
              </a:buClr>
              <a:buSzPct val="75000"/>
              <a:buFont typeface="Monotype Sorts" pitchFamily="2" charset="2"/>
              <a:buNone/>
            </a:pPr>
            <a:r>
              <a:rPr altLang="zh-CN" b="1" dirty="0" sz="2800" kumimoji="1" lang="en-US" smtClean="0">
                <a:cs typeface="Times New Roman" panose="02020603050405020304" pitchFamily="18" charset="0"/>
              </a:rPr>
              <a:t>(2)  MIPS</a:t>
            </a:r>
            <a:r>
              <a:rPr altLang="zh-CN" b="1" dirty="0" sz="2800" kumimoji="1" lang="en-US">
                <a:cs typeface="Times New Roman" panose="02020603050405020304" pitchFamily="18" charset="0"/>
              </a:rPr>
              <a:t>= </a:t>
            </a:r>
            <a:r>
              <a:rPr altLang="zh-CN" b="1" dirty="0" sz="2800" kumimoji="1" lang="en-US" err="1">
                <a:cs typeface="Times New Roman" panose="02020603050405020304" pitchFamily="18" charset="0"/>
              </a:rPr>
              <a:t>Rc</a:t>
            </a:r>
            <a:r>
              <a:rPr altLang="zh-CN" b="1" dirty="0" sz="2800" kumimoji="1" lang="en-US">
                <a:cs typeface="Times New Roman" panose="02020603050405020304" pitchFamily="18" charset="0"/>
              </a:rPr>
              <a:t>/</a:t>
            </a:r>
            <a:r>
              <a:rPr altLang="zh-CN" b="1" dirty="0" sz="2800" kumimoji="1" lang="en-US">
                <a:latin typeface="宋体" panose="02010600030101010101" pitchFamily="2" charset="-122"/>
              </a:rPr>
              <a:t>（</a:t>
            </a:r>
            <a:r>
              <a:rPr altLang="zh-CN" b="1" dirty="0" sz="2800" kumimoji="1" lang="en-US">
                <a:cs typeface="Times New Roman" panose="02020603050405020304" pitchFamily="18" charset="0"/>
              </a:rPr>
              <a:t>CPI*10</a:t>
            </a:r>
            <a:r>
              <a:rPr altLang="zh-CN" baseline="30000" b="1" dirty="0" sz="2800" kumimoji="1" lang="en-US">
                <a:cs typeface="Times New Roman" panose="02020603050405020304" pitchFamily="18" charset="0"/>
              </a:rPr>
              <a:t>6</a:t>
            </a:r>
            <a:r>
              <a:rPr altLang="zh-CN" b="1" dirty="0" sz="2800" kumimoji="1" lang="en-US">
                <a:latin typeface="宋体" panose="02010600030101010101" pitchFamily="2" charset="-122"/>
              </a:rPr>
              <a:t>）</a:t>
            </a:r>
            <a:r>
              <a:rPr altLang="zh-CN" b="1" dirty="0" sz="2800" kumimoji="1" lang="en-US">
                <a:cs typeface="Times New Roman" panose="02020603050405020304" pitchFamily="18" charset="0"/>
              </a:rPr>
              <a:t>=(40*10</a:t>
            </a:r>
            <a:r>
              <a:rPr altLang="zh-CN" baseline="30000" b="1" dirty="0" sz="2800" kumimoji="1" lang="en-US">
                <a:cs typeface="Times New Roman" panose="02020603050405020304" pitchFamily="18" charset="0"/>
              </a:rPr>
              <a:t>6 </a:t>
            </a:r>
            <a:r>
              <a:rPr altLang="zh-CN" b="1" dirty="0" sz="2800" kumimoji="1" lang="en-US" smtClean="0">
                <a:cs typeface="Times New Roman" panose="02020603050405020304" pitchFamily="18" charset="0"/>
              </a:rPr>
              <a:t>)/(</a:t>
            </a:r>
            <a:r>
              <a:rPr altLang="zh-CN" b="1" dirty="0" sz="2800" kumimoji="1" lang="en-US">
                <a:cs typeface="Times New Roman" panose="02020603050405020304" pitchFamily="18" charset="0"/>
              </a:rPr>
              <a:t>2.24*10</a:t>
            </a:r>
            <a:r>
              <a:rPr altLang="zh-CN" baseline="30000" b="1" dirty="0" sz="2800" kumimoji="1" lang="en-US">
                <a:cs typeface="Times New Roman" panose="02020603050405020304" pitchFamily="18" charset="0"/>
              </a:rPr>
              <a:t>6 </a:t>
            </a:r>
            <a:r>
              <a:rPr altLang="zh-CN" b="1" dirty="0" sz="2800" kumimoji="1" lang="en-US" smtClean="0">
                <a:cs typeface="Times New Roman" panose="02020603050405020304" pitchFamily="18" charset="0"/>
              </a:rPr>
              <a:t>)=</a:t>
            </a:r>
            <a:r>
              <a:rPr altLang="zh-CN" b="1" dirty="0" sz="2800" kumimoji="1" lang="en-US">
                <a:cs typeface="Times New Roman" panose="02020603050405020304" pitchFamily="18" charset="0"/>
              </a:rPr>
              <a:t>17.86(</a:t>
            </a:r>
            <a:r>
              <a:rPr altLang="en-US" b="1" dirty="0" sz="2800" kumimoji="1" lang="zh-CN">
                <a:latin typeface="宋体" panose="02010600030101010101" pitchFamily="2" charset="-122"/>
              </a:rPr>
              <a:t>百万次</a:t>
            </a:r>
            <a:r>
              <a:rPr altLang="en-US" b="1" dirty="0" sz="2800" kumimoji="1" lang="zh-CN">
                <a:cs typeface="Times New Roman" panose="02020603050405020304" pitchFamily="18" charset="0"/>
              </a:rPr>
              <a:t>/</a:t>
            </a:r>
            <a:r>
              <a:rPr altLang="en-US" b="1" dirty="0" sz="2800" kumimoji="1" lang="zh-CN">
                <a:latin typeface="宋体" panose="02010600030101010101" pitchFamily="2" charset="-122"/>
              </a:rPr>
              <a:t>秒</a:t>
            </a:r>
            <a:r>
              <a:rPr altLang="en-US" b="1" dirty="0" sz="2800" kumimoji="1" lang="zh-CN">
                <a:cs typeface="Times New Roman" panose="02020603050405020304" pitchFamily="18" charset="0"/>
              </a:rPr>
              <a:t>)</a:t>
            </a:r>
            <a:r>
              <a:rPr altLang="en-US" b="1" dirty="0" sz="2800" kumimoji="1" lang="zh-CN">
                <a:latin typeface="Impact" panose="020B0806030902050204" pitchFamily="34" charset="0"/>
              </a:rPr>
              <a:t> </a:t>
            </a: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642">
                                            <p:txEl>
                                              <p:pRg st="0" end="0"/>
                                            </p:txEl>
                                          </p:spTgt>
                                        </p:tgtEl>
                                        <p:attrNameLst>
                                          <p:attrName>style.visibility</p:attrName>
                                        </p:attrNameLst>
                                      </p:cBhvr>
                                      <p:to>
                                        <p:strVal val="visible"/>
                                      </p:to>
                                    </p:set>
                                    <p:anim calcmode="lin" valueType="num">
                                      <p:cBhvr additive="base">
                                        <p:cTn dur="500" fill="hold" id="7"/>
                                        <p:tgtEl>
                                          <p:spTgt spid="1048642">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8"/>
                                        <p:tgtEl>
                                          <p:spTgt spid="10486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grpId="0" id="11" nodeType="clickEffect" presetClass="entr" presetID="2" presetSubtype="8">
                                  <p:stCondLst>
                                    <p:cond delay="0"/>
                                  </p:stCondLst>
                                  <p:childTnLst>
                                    <p:set>
                                      <p:cBhvr>
                                        <p:cTn dur="1" fill="hold" id="12">
                                          <p:stCondLst>
                                            <p:cond delay="0"/>
                                          </p:stCondLst>
                                        </p:cTn>
                                        <p:tgtEl>
                                          <p:spTgt spid="1048642">
                                            <p:txEl>
                                              <p:pRg st="1" end="1"/>
                                            </p:txEl>
                                          </p:spTgt>
                                        </p:tgtEl>
                                        <p:attrNameLst>
                                          <p:attrName>style.visibility</p:attrName>
                                        </p:attrNameLst>
                                      </p:cBhvr>
                                      <p:to>
                                        <p:strVal val="visible"/>
                                      </p:to>
                                    </p:set>
                                    <p:anim calcmode="lin" valueType="num">
                                      <p:cBhvr additive="base">
                                        <p:cTn dur="500" fill="hold" id="13"/>
                                        <p:tgtEl>
                                          <p:spTgt spid="1048642">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4"/>
                                        <p:tgtEl>
                                          <p:spTgt spid="104864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fill="hold" id="15" nodeType="clickPar">
                      <p:stCondLst>
                        <p:cond delay="indefinite"/>
                      </p:stCondLst>
                      <p:childTnLst>
                        <p:par>
                          <p:cTn fill="hold" id="16" nodeType="withGroup">
                            <p:stCondLst>
                              <p:cond delay="0"/>
                            </p:stCondLst>
                            <p:childTnLst>
                              <p:par>
                                <p:cTn fill="hold" grpId="0" id="17" nodeType="clickEffect" presetClass="entr" presetID="2" presetSubtype="8">
                                  <p:stCondLst>
                                    <p:cond delay="0"/>
                                  </p:stCondLst>
                                  <p:childTnLst>
                                    <p:set>
                                      <p:cBhvr>
                                        <p:cTn dur="1" fill="hold" id="18">
                                          <p:stCondLst>
                                            <p:cond delay="0"/>
                                          </p:stCondLst>
                                        </p:cTn>
                                        <p:tgtEl>
                                          <p:spTgt spid="1048642">
                                            <p:txEl>
                                              <p:pRg st="2" end="2"/>
                                            </p:txEl>
                                          </p:spTgt>
                                        </p:tgtEl>
                                        <p:attrNameLst>
                                          <p:attrName>style.visibility</p:attrName>
                                        </p:attrNameLst>
                                      </p:cBhvr>
                                      <p:to>
                                        <p:strVal val="visible"/>
                                      </p:to>
                                    </p:set>
                                    <p:anim calcmode="lin" valueType="num">
                                      <p:cBhvr additive="base">
                                        <p:cTn dur="500" fill="hold" id="19"/>
                                        <p:tgtEl>
                                          <p:spTgt spid="1048642">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20"/>
                                        <p:tgtEl>
                                          <p:spTgt spid="104864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2" grpId="0" build="p" bldLvl="5"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46" name="Rectangle 4"/>
          <p:cNvSpPr>
            <a:spLocks noChangeArrowheads="1"/>
          </p:cNvSpPr>
          <p:nvPr/>
        </p:nvSpPr>
        <p:spPr bwMode="auto">
          <a:xfrm>
            <a:off x="457200" y="1182688"/>
            <a:ext cx="7772400" cy="2603502"/>
          </a:xfrm>
          <a:prstGeom prst="rect"/>
          <a:noFill/>
          <a:ln w="9525">
            <a:noFill/>
            <a:miter lim="800000"/>
            <a:headEnd/>
            <a:tailEnd/>
          </a:ln>
        </p:spPr>
        <p:txBody>
          <a:bodyPr/>
          <a:p>
            <a:pPr algn="just" indent="-342900" marL="342900">
              <a:spcBef>
                <a:spcPct val="20000"/>
              </a:spcBef>
              <a:buClr>
                <a:schemeClr val="tx2"/>
              </a:buClr>
              <a:buSzPct val="75000"/>
              <a:buFont typeface="Wingdings" pitchFamily="2" charset="2"/>
              <a:buNone/>
            </a:pPr>
            <a:endParaRPr altLang="en-US" b="1" dirty="0" sz="2000" kumimoji="1" lang="zh-CN">
              <a:solidFill>
                <a:schemeClr val="tx2"/>
              </a:solidFill>
              <a:latin typeface="华文中宋" pitchFamily="2" charset="-122"/>
              <a:ea typeface="华文中宋" pitchFamily="2" charset="-122"/>
            </a:endParaRPr>
          </a:p>
          <a:p>
            <a:pPr algn="just" indent="-342900" marL="342900">
              <a:spcBef>
                <a:spcPct val="20000"/>
              </a:spcBef>
              <a:buClr>
                <a:schemeClr val="tx2"/>
              </a:buClr>
              <a:buSzPct val="75000"/>
              <a:buFont typeface="Wingdings" pitchFamily="2" charset="2"/>
              <a:buNone/>
            </a:pPr>
            <a:r>
              <a:rPr altLang="en-US" b="1" dirty="0" sz="2000" kumimoji="1" lang="zh-CN">
                <a:latin typeface="华文中宋" pitchFamily="2" charset="-122"/>
                <a:ea typeface="华文中宋" pitchFamily="2" charset="-122"/>
              </a:rPr>
              <a:t>    </a:t>
            </a:r>
            <a:r>
              <a:rPr altLang="en-US" dirty="0" sz="2400" kumimoji="1" lang="zh-CN">
                <a:latin typeface="华文中宋" pitchFamily="2" charset="-122"/>
                <a:ea typeface="华文中宋" pitchFamily="2" charset="-122"/>
              </a:rPr>
              <a:t>某模型机有</a:t>
            </a:r>
            <a:r>
              <a:rPr altLang="zh-CN" dirty="0" sz="2400" kumimoji="1" lang="en-US">
                <a:latin typeface="华文中宋" pitchFamily="2" charset="-122"/>
                <a:ea typeface="华文中宋" pitchFamily="2" charset="-122"/>
              </a:rPr>
              <a:t>8</a:t>
            </a:r>
            <a:r>
              <a:rPr altLang="en-US" dirty="0" sz="2400" kumimoji="1" lang="zh-CN">
                <a:latin typeface="华文中宋" pitchFamily="2" charset="-122"/>
                <a:ea typeface="华文中宋" pitchFamily="2" charset="-122"/>
              </a:rPr>
              <a:t>条指令，使用频率分别为：</a:t>
            </a:r>
            <a:r>
              <a:rPr altLang="zh-CN" dirty="0" sz="2400" kumimoji="1" lang="en-US">
                <a:latin typeface="华文中宋" pitchFamily="2" charset="-122"/>
                <a:ea typeface="华文中宋" pitchFamily="2" charset="-122"/>
              </a:rPr>
              <a:t>0.3</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0.3</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0.2</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0.1</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0.05</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0.02</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0.02</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0.01</a:t>
            </a:r>
            <a:r>
              <a:rPr altLang="en-US" dirty="0" sz="2400" kumimoji="1" lang="zh-CN">
                <a:latin typeface="华文中宋" pitchFamily="2" charset="-122"/>
                <a:ea typeface="华文中宋" pitchFamily="2" charset="-122"/>
              </a:rPr>
              <a:t>。试分别用哈夫曼编码和扩展编码对其操作码进行编码，限定扩展编码只能有两种长度。则它们的平均编码长度各比定长操作码的平均编码长度减少多少</a:t>
            </a:r>
            <a:r>
              <a:rPr altLang="en-US" dirty="0" sz="2400" kumimoji="1" lang="zh-CN" smtClean="0">
                <a:latin typeface="华文中宋" pitchFamily="2" charset="-122"/>
                <a:ea typeface="华文中宋" pitchFamily="2" charset="-122"/>
              </a:rPr>
              <a:t>？</a:t>
            </a:r>
            <a:endParaRPr altLang="zh-CN" dirty="0" sz="2400" kumimoji="1" lang="en-US" smtClean="0">
              <a:latin typeface="华文中宋" pitchFamily="2" charset="-122"/>
              <a:ea typeface="华文中宋" pitchFamily="2" charset="-122"/>
            </a:endParaRPr>
          </a:p>
          <a:p>
            <a:pPr algn="just" indent="-342900" marL="342900">
              <a:spcBef>
                <a:spcPct val="20000"/>
              </a:spcBef>
              <a:buClr>
                <a:schemeClr val="tx2"/>
              </a:buClr>
              <a:buSzPct val="75000"/>
              <a:buFont typeface="Wingdings" pitchFamily="2" charset="2"/>
              <a:buNone/>
            </a:pPr>
            <a:endParaRPr altLang="zh-CN" dirty="0" sz="2400" kumimoji="1" lang="en-US">
              <a:latin typeface="华文中宋" pitchFamily="2" charset="-122"/>
              <a:ea typeface="华文中宋" pitchFamily="2" charset="-122"/>
            </a:endParaRPr>
          </a:p>
        </p:txBody>
      </p:sp>
      <p:sp>
        <p:nvSpPr>
          <p:cNvPr id="1048647" name="Rectangle 2"/>
          <p:cNvSpPr>
            <a:spLocks noChangeArrowheads="1"/>
          </p:cNvSpPr>
          <p:nvPr/>
        </p:nvSpPr>
        <p:spPr bwMode="white">
          <a:xfrm>
            <a:off x="2051050" y="260350"/>
            <a:ext cx="3673475" cy="533400"/>
          </a:xfrm>
          <a:prstGeom prst="rect"/>
          <a:noFill/>
          <a:ln w="9525">
            <a:noFill/>
            <a:miter lim="800000"/>
            <a:headEnd/>
            <a:tailEnd/>
          </a:ln>
        </p:spPr>
        <p:txBody>
          <a:bodyPr anchor="ctr" bIns="46038" lIns="92075" rIns="92075" tIns="46038"/>
          <a:p>
            <a:r>
              <a:rPr altLang="en-US" b="1" sz="2800" lang="zh-CN">
                <a:solidFill>
                  <a:srgbClr val="0070C0"/>
                </a:solidFill>
                <a:latin typeface="华文中宋" pitchFamily="2" charset="-122"/>
                <a:ea typeface="华文中宋" pitchFamily="2" charset="-122"/>
              </a:rPr>
              <a:t>第二章  指令系统</a:t>
            </a:r>
          </a:p>
        </p:txBody>
      </p:sp>
      <p:sp>
        <p:nvSpPr>
          <p:cNvPr id="1048648" name="文本框 2"/>
          <p:cNvSpPr txBox="1"/>
          <p:nvPr/>
        </p:nvSpPr>
        <p:spPr>
          <a:xfrm>
            <a:off x="678835" y="3786190"/>
            <a:ext cx="7558653" cy="2872740"/>
          </a:xfrm>
          <a:prstGeom prst="rect"/>
          <a:noFill/>
        </p:spPr>
        <p:txBody>
          <a:bodyPr rtlCol="0" wrap="square">
            <a:spAutoFit/>
          </a:bodyPr>
          <a:p>
            <a:r>
              <a:rPr altLang="en-US" b="1" dirty="0" sz="2000" i="1" kumimoji="1" lang="zh-CN">
                <a:latin typeface="华文中宋" pitchFamily="2" charset="-122"/>
                <a:ea typeface="华文中宋" pitchFamily="2" charset="-122"/>
              </a:rPr>
              <a:t>哈夫曼编码就是按哈夫曼树编码，即两个最小频率相加</a:t>
            </a:r>
            <a:r>
              <a:rPr altLang="en-US" b="1" dirty="0" sz="2000" i="1" kumimoji="1" lang="zh-CN" smtClean="0">
                <a:latin typeface="华文中宋" pitchFamily="2" charset="-122"/>
                <a:ea typeface="华文中宋" pitchFamily="2" charset="-122"/>
              </a:rPr>
              <a:t>得到，之后按一定的规则编码得到</a:t>
            </a:r>
            <a:endParaRPr altLang="zh-CN" b="1" dirty="0" sz="2000" i="1" kumimoji="1" lang="en-US" smtClean="0">
              <a:latin typeface="华文中宋" pitchFamily="2" charset="-122"/>
              <a:ea typeface="华文中宋" pitchFamily="2" charset="-122"/>
            </a:endParaRPr>
          </a:p>
          <a:p>
            <a:endParaRPr altLang="zh-CN" b="1" dirty="0" sz="2000" i="1" kumimoji="1" lang="en-US">
              <a:latin typeface="华文中宋" pitchFamily="2" charset="-122"/>
              <a:ea typeface="华文中宋" pitchFamily="2" charset="-122"/>
            </a:endParaRPr>
          </a:p>
          <a:p>
            <a:r>
              <a:rPr altLang="en-US" b="1" dirty="0" sz="2000" i="1" kumimoji="1" lang="zh-CN" smtClean="0">
                <a:latin typeface="华文中宋" pitchFamily="2" charset="-122"/>
                <a:ea typeface="华文中宋" pitchFamily="2" charset="-122"/>
              </a:rPr>
              <a:t>拓展编码即先采用两位进行编码（因使用定长编码需</a:t>
            </a:r>
            <a:r>
              <a:rPr altLang="zh-CN" b="1" dirty="0" sz="2000" i="1" kumimoji="1" lang="en-US" smtClean="0">
                <a:latin typeface="华文中宋" pitchFamily="2" charset="-122"/>
                <a:ea typeface="华文中宋" pitchFamily="2" charset="-122"/>
              </a:rPr>
              <a:t>3</a:t>
            </a:r>
            <a:r>
              <a:rPr altLang="en-US" b="1" dirty="0" sz="2000" i="1" kumimoji="1" lang="zh-CN" smtClean="0">
                <a:latin typeface="华文中宋" pitchFamily="2" charset="-122"/>
                <a:ea typeface="华文中宋" pitchFamily="2" charset="-122"/>
              </a:rPr>
              <a:t>位）以“</a:t>
            </a:r>
            <a:r>
              <a:rPr altLang="zh-CN" b="1" dirty="0" sz="2000" i="1" kumimoji="1" lang="en-US" smtClean="0">
                <a:latin typeface="华文中宋" pitchFamily="2" charset="-122"/>
                <a:ea typeface="华文中宋" pitchFamily="2" charset="-122"/>
              </a:rPr>
              <a:t>11</a:t>
            </a:r>
            <a:r>
              <a:rPr altLang="en-US" b="1" dirty="0" sz="2000" i="1" kumimoji="1" lang="zh-CN" smtClean="0">
                <a:latin typeface="华文中宋" pitchFamily="2" charset="-122"/>
                <a:ea typeface="华文中宋" pitchFamily="2" charset="-122"/>
              </a:rPr>
              <a:t>”作为拓展编码标志，看还剩几种指令决定采用几位对余下指令编码（需注意</a:t>
            </a:r>
            <a:r>
              <a:rPr altLang="zh-CN" b="1" dirty="0" sz="2000" i="1" kumimoji="1" lang="en-US" smtClean="0">
                <a:latin typeface="华文中宋" pitchFamily="2" charset="-122"/>
                <a:ea typeface="华文中宋" pitchFamily="2" charset="-122"/>
              </a:rPr>
              <a:t>11</a:t>
            </a:r>
            <a:r>
              <a:rPr altLang="en-US" b="1" dirty="0" sz="2000" i="1" kumimoji="1" lang="zh-CN" smtClean="0">
                <a:latin typeface="华文中宋" pitchFamily="2" charset="-122"/>
                <a:ea typeface="华文中宋" pitchFamily="2" charset="-122"/>
              </a:rPr>
              <a:t>不能作为指令编码，只能作为拓展编码标志） </a:t>
            </a:r>
            <a:endParaRPr altLang="zh-CN" b="1" dirty="0" sz="2000" i="1" kumimoji="1" lang="en-US" smtClean="0">
              <a:latin typeface="华文中宋" pitchFamily="2" charset="-122"/>
              <a:ea typeface="华文中宋" pitchFamily="2" charset="-122"/>
            </a:endParaRPr>
          </a:p>
          <a:p>
            <a:endParaRPr altLang="zh-CN" b="1" dirty="0" sz="2000" i="1" kumimoji="1" lang="en-US">
              <a:latin typeface="华文中宋" panose="02010600040101010101" pitchFamily="2" charset="-122"/>
              <a:ea typeface="华文中宋" panose="02010600040101010101" pitchFamily="2" charset="-122"/>
            </a:endParaRPr>
          </a:p>
          <a:p>
            <a:r>
              <a:rPr altLang="zh-CN" b="1" dirty="0" sz="2000" i="1" kumimoji="1" lang="en-US">
                <a:latin typeface="华文中宋" panose="02010600040101010101" pitchFamily="2" charset="-122"/>
                <a:ea typeface="华文中宋" panose="02010600040101010101" pitchFamily="2" charset="-122"/>
              </a:rPr>
              <a:t>L= ∑l</a:t>
            </a:r>
            <a:r>
              <a:rPr altLang="zh-CN" baseline="-25000" b="1" dirty="0" sz="2000" i="1" kumimoji="1" lang="en-US">
                <a:latin typeface="华文中宋" panose="02010600040101010101" pitchFamily="2" charset="-122"/>
                <a:ea typeface="华文中宋" panose="02010600040101010101" pitchFamily="2" charset="-122"/>
              </a:rPr>
              <a:t>i</a:t>
            </a:r>
            <a:r>
              <a:rPr altLang="zh-CN" b="1" dirty="0" sz="2000" i="1" kumimoji="1" lang="en-US">
                <a:latin typeface="华文中宋" panose="02010600040101010101" pitchFamily="2" charset="-122"/>
                <a:ea typeface="华文中宋" panose="02010600040101010101" pitchFamily="2" charset="-122"/>
              </a:rPr>
              <a:t>*P</a:t>
            </a:r>
            <a:r>
              <a:rPr altLang="zh-CN" baseline="-25000" b="1" dirty="0" sz="2000" i="1" kumimoji="1" lang="en-US">
                <a:latin typeface="华文中宋" panose="02010600040101010101" pitchFamily="2" charset="-122"/>
                <a:ea typeface="华文中宋" panose="02010600040101010101" pitchFamily="2" charset="-122"/>
              </a:rPr>
              <a:t>i        </a:t>
            </a:r>
            <a:r>
              <a:rPr altLang="zh-CN" b="1" dirty="0" sz="2000" i="1" kumimoji="1" lang="en-US">
                <a:latin typeface="华文中宋" panose="02010600040101010101" pitchFamily="2" charset="-122"/>
                <a:ea typeface="华文中宋" panose="02010600040101010101" pitchFamily="2" charset="-122"/>
              </a:rPr>
              <a:t>L</a:t>
            </a:r>
            <a:r>
              <a:rPr altLang="zh-CN" baseline="-25000" b="1" dirty="0" sz="2000" i="1" kumimoji="1" lang="en-US">
                <a:latin typeface="华文中宋" panose="02010600040101010101" pitchFamily="2" charset="-122"/>
                <a:ea typeface="华文中宋" panose="02010600040101010101" pitchFamily="2" charset="-122"/>
              </a:rPr>
              <a:t>i</a:t>
            </a:r>
            <a:r>
              <a:rPr altLang="en-US" b="1" dirty="0" sz="2000" i="1" kumimoji="1" lang="zh-CN">
                <a:latin typeface="华文中宋" panose="02010600040101010101" pitchFamily="2" charset="-122"/>
                <a:ea typeface="华文中宋" panose="02010600040101010101" pitchFamily="2" charset="-122"/>
              </a:rPr>
              <a:t>：第</a:t>
            </a:r>
            <a:r>
              <a:rPr altLang="zh-CN" b="1" dirty="0" sz="2000" i="1" kumimoji="1" lang="en-US" err="1">
                <a:latin typeface="华文中宋" panose="02010600040101010101" pitchFamily="2" charset="-122"/>
                <a:ea typeface="华文中宋" panose="02010600040101010101" pitchFamily="2" charset="-122"/>
              </a:rPr>
              <a:t>i</a:t>
            </a:r>
            <a:r>
              <a:rPr altLang="en-US" b="1" dirty="0" sz="2000" i="1" kumimoji="1" lang="zh-CN">
                <a:latin typeface="华文中宋" panose="02010600040101010101" pitchFamily="2" charset="-122"/>
                <a:ea typeface="华文中宋" panose="02010600040101010101" pitchFamily="2" charset="-122"/>
              </a:rPr>
              <a:t>个操作码的</a:t>
            </a:r>
            <a:r>
              <a:rPr altLang="en-US" b="1" dirty="0" sz="2000" i="1" kumimoji="1" lang="zh-CN" smtClean="0">
                <a:latin typeface="华文中宋" panose="02010600040101010101" pitchFamily="2" charset="-122"/>
                <a:ea typeface="华文中宋" panose="02010600040101010101" pitchFamily="2" charset="-122"/>
              </a:rPr>
              <a:t>长度   </a:t>
            </a:r>
            <a:r>
              <a:rPr altLang="zh-CN" b="1" dirty="0" sz="2000" i="1" kumimoji="1" lang="en-US">
                <a:latin typeface="华文中宋" panose="02010600040101010101" pitchFamily="2" charset="-122"/>
                <a:ea typeface="华文中宋" panose="02010600040101010101" pitchFamily="2" charset="-122"/>
              </a:rPr>
              <a:t>P</a:t>
            </a:r>
            <a:r>
              <a:rPr altLang="zh-CN" baseline="-25000" b="1" dirty="0" sz="2000" i="1" kumimoji="1" lang="en-US">
                <a:latin typeface="华文中宋" panose="02010600040101010101" pitchFamily="2" charset="-122"/>
                <a:ea typeface="华文中宋" panose="02010600040101010101" pitchFamily="2" charset="-122"/>
              </a:rPr>
              <a:t>i</a:t>
            </a:r>
            <a:r>
              <a:rPr altLang="en-US" b="1" dirty="0" sz="2000" i="1" kumimoji="1" lang="zh-CN">
                <a:latin typeface="华文中宋" panose="02010600040101010101" pitchFamily="2" charset="-122"/>
                <a:ea typeface="华文中宋" panose="02010600040101010101" pitchFamily="2" charset="-122"/>
              </a:rPr>
              <a:t>为第</a:t>
            </a:r>
            <a:r>
              <a:rPr altLang="zh-CN" b="1" dirty="0" sz="2000" i="1" kumimoji="1" lang="en-US" err="1">
                <a:latin typeface="华文中宋" panose="02010600040101010101" pitchFamily="2" charset="-122"/>
                <a:ea typeface="华文中宋" panose="02010600040101010101" pitchFamily="2" charset="-122"/>
              </a:rPr>
              <a:t>i</a:t>
            </a:r>
            <a:r>
              <a:rPr altLang="en-US" b="1" dirty="0" sz="2000" i="1" kumimoji="1" lang="zh-CN">
                <a:latin typeface="华文中宋" panose="02010600040101010101" pitchFamily="2" charset="-122"/>
                <a:ea typeface="华文中宋" panose="02010600040101010101" pitchFamily="2" charset="-122"/>
              </a:rPr>
              <a:t>个信息源的</a:t>
            </a:r>
            <a:r>
              <a:rPr altLang="en-US" b="1" dirty="0" sz="2000" i="1" kumimoji="1" lang="zh-CN" smtClean="0">
                <a:latin typeface="华文中宋" panose="02010600040101010101" pitchFamily="2" charset="-122"/>
                <a:ea typeface="华文中宋" panose="02010600040101010101" pitchFamily="2" charset="-122"/>
              </a:rPr>
              <a:t>频度</a:t>
            </a:r>
            <a:endParaRPr altLang="en-US" b="1" dirty="0" i="1" kumimoji="1" lang="zh-CN">
              <a:latin typeface="华文中宋" pitchFamily="2" charset="-122"/>
              <a:ea typeface="华文中宋" pitchFamily="2" charset="-122"/>
            </a:endParaRPr>
          </a:p>
          <a:p>
            <a:endParaRPr altLang="en-US" dirty="0" lang="zh-CN"/>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grpSp>
        <p:nvGrpSpPr>
          <p:cNvPr id="96" name="Group 217"/>
          <p:cNvGrpSpPr/>
          <p:nvPr/>
        </p:nvGrpSpPr>
        <p:grpSpPr bwMode="auto">
          <a:xfrm>
            <a:off x="304800" y="228600"/>
            <a:ext cx="8686800" cy="6557963"/>
            <a:chOff x="-3" y="-3"/>
            <a:chExt cx="3846" cy="4230"/>
          </a:xfrm>
        </p:grpSpPr>
        <p:grpSp>
          <p:nvGrpSpPr>
            <p:cNvPr id="97" name="Group 215"/>
            <p:cNvGrpSpPr/>
            <p:nvPr/>
          </p:nvGrpSpPr>
          <p:grpSpPr bwMode="auto">
            <a:xfrm>
              <a:off x="0" y="0"/>
              <a:ext cx="3840" cy="4224"/>
              <a:chOff x="0" y="0"/>
              <a:chExt cx="3840" cy="4224"/>
            </a:xfrm>
          </p:grpSpPr>
          <p:grpSp>
            <p:nvGrpSpPr>
              <p:cNvPr id="98" name="Group 106"/>
              <p:cNvGrpSpPr/>
              <p:nvPr/>
            </p:nvGrpSpPr>
            <p:grpSpPr bwMode="auto">
              <a:xfrm>
                <a:off x="0" y="0"/>
                <a:ext cx="768" cy="384"/>
                <a:chOff x="0" y="0"/>
                <a:chExt cx="768" cy="384"/>
              </a:xfrm>
            </p:grpSpPr>
            <p:sp>
              <p:nvSpPr>
                <p:cNvPr id="1048653" name="Rectangle 50"/>
                <p:cNvSpPr>
                  <a:spLocks noChangeArrowheads="1"/>
                </p:cNvSpPr>
                <p:nvPr/>
              </p:nvSpPr>
              <p:spPr bwMode="auto">
                <a:xfrm>
                  <a:off x="43" y="0"/>
                  <a:ext cx="682" cy="384"/>
                </a:xfrm>
                <a:prstGeom prst="rect"/>
                <a:noFill/>
                <a:ln>
                  <a:noFill/>
                </a:ln>
                <a:effectLst/>
              </p:spPr>
              <p:txBody>
                <a:bodyPr/>
                <a:p>
                  <a:pPr algn="ctr"/>
                  <a:r>
                    <a:rPr altLang="en-US" lang="zh-CN"/>
                    <a:t>指令</a:t>
                  </a:r>
                  <a:r>
                    <a:rPr altLang="zh-CN" lang="en-US"/>
                    <a:t>Ii</a:t>
                  </a:r>
                </a:p>
                <a:p>
                  <a:pPr algn="ctr"/>
                  <a:endParaRPr altLang="zh-CN" lang="en-US"/>
                </a:p>
              </p:txBody>
            </p:sp>
            <p:sp>
              <p:nvSpPr>
                <p:cNvPr id="1048654" name="Rectangle 105"/>
                <p:cNvSpPr>
                  <a:spLocks noChangeArrowheads="1"/>
                </p:cNvSpPr>
                <p:nvPr/>
              </p:nvSpPr>
              <p:spPr bwMode="auto">
                <a:xfrm>
                  <a:off x="0" y="0"/>
                  <a:ext cx="768" cy="384"/>
                </a:xfrm>
                <a:prstGeom prst="rect"/>
                <a:noFill/>
                <a:ln w="7">
                  <a:solidFill>
                    <a:srgbClr val="A0A0A0"/>
                  </a:solidFill>
                  <a:miter lim="800000"/>
                  <a:headEnd/>
                  <a:tailEnd/>
                </a:ln>
                <a:effectLst/>
              </p:spPr>
              <p:txBody>
                <a:bodyPr/>
                <a:p>
                  <a:endParaRPr altLang="en-US" lang="zh-CN"/>
                </a:p>
              </p:txBody>
            </p:sp>
          </p:grpSp>
          <p:grpSp>
            <p:nvGrpSpPr>
              <p:cNvPr id="99" name="Group 108"/>
              <p:cNvGrpSpPr/>
              <p:nvPr/>
            </p:nvGrpSpPr>
            <p:grpSpPr bwMode="auto">
              <a:xfrm>
                <a:off x="768" y="0"/>
                <a:ext cx="768" cy="384"/>
                <a:chOff x="768" y="0"/>
                <a:chExt cx="768" cy="384"/>
              </a:xfrm>
            </p:grpSpPr>
            <p:sp>
              <p:nvSpPr>
                <p:cNvPr id="1048655" name="Rectangle 51"/>
                <p:cNvSpPr>
                  <a:spLocks noChangeArrowheads="1"/>
                </p:cNvSpPr>
                <p:nvPr/>
              </p:nvSpPr>
              <p:spPr bwMode="auto">
                <a:xfrm>
                  <a:off x="811" y="0"/>
                  <a:ext cx="682" cy="384"/>
                </a:xfrm>
                <a:prstGeom prst="rect"/>
                <a:noFill/>
                <a:ln>
                  <a:noFill/>
                </a:ln>
                <a:effectLst/>
              </p:spPr>
              <p:txBody>
                <a:bodyPr/>
                <a:p>
                  <a:pPr algn="ctr"/>
                  <a:r>
                    <a:rPr altLang="en-US" lang="zh-CN"/>
                    <a:t>频率</a:t>
                  </a:r>
                  <a:r>
                    <a:rPr altLang="zh-CN" lang="en-US"/>
                    <a:t>Pi</a:t>
                  </a:r>
                </a:p>
                <a:p>
                  <a:pPr algn="ctr"/>
                  <a:endParaRPr altLang="zh-CN" lang="en-US"/>
                </a:p>
              </p:txBody>
            </p:sp>
            <p:sp>
              <p:nvSpPr>
                <p:cNvPr id="1048656" name="Rectangle 107"/>
                <p:cNvSpPr>
                  <a:spLocks noChangeArrowheads="1"/>
                </p:cNvSpPr>
                <p:nvPr/>
              </p:nvSpPr>
              <p:spPr bwMode="auto">
                <a:xfrm>
                  <a:off x="768" y="0"/>
                  <a:ext cx="768" cy="384"/>
                </a:xfrm>
                <a:prstGeom prst="rect"/>
                <a:noFill/>
                <a:ln w="7">
                  <a:solidFill>
                    <a:srgbClr val="A0A0A0"/>
                  </a:solidFill>
                  <a:miter lim="800000"/>
                  <a:headEnd/>
                  <a:tailEnd/>
                </a:ln>
                <a:effectLst/>
              </p:spPr>
              <p:txBody>
                <a:bodyPr/>
                <a:p>
                  <a:endParaRPr altLang="en-US" lang="zh-CN"/>
                </a:p>
              </p:txBody>
            </p:sp>
          </p:grpSp>
          <p:grpSp>
            <p:nvGrpSpPr>
              <p:cNvPr id="100" name="Group 110"/>
              <p:cNvGrpSpPr/>
              <p:nvPr/>
            </p:nvGrpSpPr>
            <p:grpSpPr bwMode="auto">
              <a:xfrm>
                <a:off x="1536" y="0"/>
                <a:ext cx="768" cy="384"/>
                <a:chOff x="1536" y="0"/>
                <a:chExt cx="768" cy="384"/>
              </a:xfrm>
            </p:grpSpPr>
            <p:sp>
              <p:nvSpPr>
                <p:cNvPr id="1048657" name="Rectangle 52"/>
                <p:cNvSpPr>
                  <a:spLocks noChangeArrowheads="1"/>
                </p:cNvSpPr>
                <p:nvPr/>
              </p:nvSpPr>
              <p:spPr bwMode="auto">
                <a:xfrm>
                  <a:off x="1579" y="0"/>
                  <a:ext cx="682" cy="384"/>
                </a:xfrm>
                <a:prstGeom prst="rect"/>
                <a:noFill/>
                <a:ln>
                  <a:noFill/>
                </a:ln>
                <a:effectLst/>
              </p:spPr>
              <p:txBody>
                <a:bodyPr/>
                <a:p>
                  <a:pPr algn="ctr"/>
                  <a:r>
                    <a:rPr altLang="en-US" sz="2000" lang="zh-CN"/>
                    <a:t>霍夫曼编码</a:t>
                  </a:r>
                </a:p>
                <a:p>
                  <a:pPr algn="ctr"/>
                  <a:endParaRPr altLang="en-US" sz="2000" lang="zh-CN"/>
                </a:p>
              </p:txBody>
            </p:sp>
            <p:sp>
              <p:nvSpPr>
                <p:cNvPr id="1048658" name="Rectangle 109"/>
                <p:cNvSpPr>
                  <a:spLocks noChangeArrowheads="1"/>
                </p:cNvSpPr>
                <p:nvPr/>
              </p:nvSpPr>
              <p:spPr bwMode="auto">
                <a:xfrm>
                  <a:off x="1536" y="0"/>
                  <a:ext cx="768" cy="384"/>
                </a:xfrm>
                <a:prstGeom prst="rect"/>
                <a:noFill/>
                <a:ln w="7">
                  <a:solidFill>
                    <a:srgbClr val="A0A0A0"/>
                  </a:solidFill>
                  <a:miter lim="800000"/>
                  <a:headEnd/>
                  <a:tailEnd/>
                </a:ln>
                <a:effectLst/>
              </p:spPr>
              <p:txBody>
                <a:bodyPr/>
                <a:p>
                  <a:endParaRPr altLang="en-US" lang="zh-CN"/>
                </a:p>
              </p:txBody>
            </p:sp>
          </p:grpSp>
          <p:grpSp>
            <p:nvGrpSpPr>
              <p:cNvPr id="101" name="Group 112"/>
              <p:cNvGrpSpPr/>
              <p:nvPr/>
            </p:nvGrpSpPr>
            <p:grpSpPr bwMode="auto">
              <a:xfrm>
                <a:off x="2304" y="0"/>
                <a:ext cx="768" cy="384"/>
                <a:chOff x="2304" y="0"/>
                <a:chExt cx="768" cy="384"/>
              </a:xfrm>
            </p:grpSpPr>
            <p:sp>
              <p:nvSpPr>
                <p:cNvPr id="1048659" name="Rectangle 53"/>
                <p:cNvSpPr>
                  <a:spLocks noChangeArrowheads="1"/>
                </p:cNvSpPr>
                <p:nvPr/>
              </p:nvSpPr>
              <p:spPr bwMode="auto">
                <a:xfrm>
                  <a:off x="2347" y="0"/>
                  <a:ext cx="682" cy="384"/>
                </a:xfrm>
                <a:prstGeom prst="rect"/>
                <a:noFill/>
                <a:ln>
                  <a:noFill/>
                </a:ln>
                <a:effectLst/>
              </p:spPr>
              <p:txBody>
                <a:bodyPr/>
                <a:p>
                  <a:pPr algn="ctr"/>
                  <a:r>
                    <a:rPr altLang="en-US" sz="2000" lang="zh-CN"/>
                    <a:t>霍夫曼扩展编码</a:t>
                  </a:r>
                </a:p>
                <a:p>
                  <a:pPr algn="ctr"/>
                  <a:endParaRPr altLang="en-US" lang="zh-CN"/>
                </a:p>
              </p:txBody>
            </p:sp>
            <p:sp>
              <p:nvSpPr>
                <p:cNvPr id="1048660" name="Rectangle 111"/>
                <p:cNvSpPr>
                  <a:spLocks noChangeArrowheads="1"/>
                </p:cNvSpPr>
                <p:nvPr/>
              </p:nvSpPr>
              <p:spPr bwMode="auto">
                <a:xfrm>
                  <a:off x="2304" y="0"/>
                  <a:ext cx="768" cy="384"/>
                </a:xfrm>
                <a:prstGeom prst="rect"/>
                <a:noFill/>
                <a:ln w="7">
                  <a:solidFill>
                    <a:srgbClr val="A0A0A0"/>
                  </a:solidFill>
                  <a:miter lim="800000"/>
                  <a:headEnd/>
                  <a:tailEnd/>
                </a:ln>
                <a:effectLst/>
              </p:spPr>
              <p:txBody>
                <a:bodyPr/>
                <a:p>
                  <a:endParaRPr altLang="en-US" lang="zh-CN"/>
                </a:p>
              </p:txBody>
            </p:sp>
          </p:grpSp>
          <p:grpSp>
            <p:nvGrpSpPr>
              <p:cNvPr id="102" name="Group 114"/>
              <p:cNvGrpSpPr/>
              <p:nvPr/>
            </p:nvGrpSpPr>
            <p:grpSpPr bwMode="auto">
              <a:xfrm>
                <a:off x="3072" y="0"/>
                <a:ext cx="768" cy="384"/>
                <a:chOff x="3072" y="0"/>
                <a:chExt cx="768" cy="384"/>
              </a:xfrm>
            </p:grpSpPr>
            <p:sp>
              <p:nvSpPr>
                <p:cNvPr id="1048661" name="Rectangle 54"/>
                <p:cNvSpPr>
                  <a:spLocks noChangeArrowheads="1"/>
                </p:cNvSpPr>
                <p:nvPr/>
              </p:nvSpPr>
              <p:spPr bwMode="auto">
                <a:xfrm>
                  <a:off x="3115" y="0"/>
                  <a:ext cx="682" cy="384"/>
                </a:xfrm>
                <a:prstGeom prst="rect"/>
                <a:noFill/>
                <a:ln>
                  <a:noFill/>
                </a:ln>
                <a:effectLst/>
              </p:spPr>
              <p:txBody>
                <a:bodyPr/>
                <a:p>
                  <a:pPr algn="ctr"/>
                  <a:r>
                    <a:rPr altLang="en-US" lang="zh-CN"/>
                    <a:t>普通编码</a:t>
                  </a:r>
                </a:p>
                <a:p>
                  <a:pPr algn="ctr"/>
                  <a:endParaRPr altLang="en-US" lang="zh-CN"/>
                </a:p>
              </p:txBody>
            </p:sp>
            <p:sp>
              <p:nvSpPr>
                <p:cNvPr id="1048662" name="Rectangle 113"/>
                <p:cNvSpPr>
                  <a:spLocks noChangeArrowheads="1"/>
                </p:cNvSpPr>
                <p:nvPr/>
              </p:nvSpPr>
              <p:spPr bwMode="auto">
                <a:xfrm>
                  <a:off x="3072" y="0"/>
                  <a:ext cx="768" cy="384"/>
                </a:xfrm>
                <a:prstGeom prst="rect"/>
                <a:noFill/>
                <a:ln w="7">
                  <a:solidFill>
                    <a:srgbClr val="A0A0A0"/>
                  </a:solidFill>
                  <a:miter lim="800000"/>
                  <a:headEnd/>
                  <a:tailEnd/>
                </a:ln>
                <a:effectLst/>
              </p:spPr>
              <p:txBody>
                <a:bodyPr/>
                <a:p>
                  <a:endParaRPr altLang="en-US" lang="zh-CN"/>
                </a:p>
              </p:txBody>
            </p:sp>
          </p:grpSp>
          <p:grpSp>
            <p:nvGrpSpPr>
              <p:cNvPr id="103" name="Group 116"/>
              <p:cNvGrpSpPr/>
              <p:nvPr/>
            </p:nvGrpSpPr>
            <p:grpSpPr bwMode="auto">
              <a:xfrm>
                <a:off x="0" y="384"/>
                <a:ext cx="768" cy="384"/>
                <a:chOff x="0" y="384"/>
                <a:chExt cx="768" cy="384"/>
              </a:xfrm>
            </p:grpSpPr>
            <p:sp>
              <p:nvSpPr>
                <p:cNvPr id="1048663" name="Rectangle 55"/>
                <p:cNvSpPr>
                  <a:spLocks noChangeArrowheads="1"/>
                </p:cNvSpPr>
                <p:nvPr/>
              </p:nvSpPr>
              <p:spPr bwMode="auto">
                <a:xfrm>
                  <a:off x="43" y="384"/>
                  <a:ext cx="682" cy="384"/>
                </a:xfrm>
                <a:prstGeom prst="rect"/>
                <a:noFill/>
                <a:ln>
                  <a:noFill/>
                </a:ln>
                <a:effectLst/>
              </p:spPr>
              <p:txBody>
                <a:bodyPr/>
                <a:p>
                  <a:pPr algn="ctr"/>
                  <a:r>
                    <a:rPr altLang="zh-CN" lang="en-US"/>
                    <a:t>I1</a:t>
                  </a:r>
                </a:p>
                <a:p>
                  <a:pPr algn="ctr"/>
                  <a:endParaRPr altLang="zh-CN" lang="en-US"/>
                </a:p>
              </p:txBody>
            </p:sp>
            <p:sp>
              <p:nvSpPr>
                <p:cNvPr id="1048664" name="Rectangle 115"/>
                <p:cNvSpPr>
                  <a:spLocks noChangeArrowheads="1"/>
                </p:cNvSpPr>
                <p:nvPr/>
              </p:nvSpPr>
              <p:spPr bwMode="auto">
                <a:xfrm>
                  <a:off x="0" y="384"/>
                  <a:ext cx="768" cy="384"/>
                </a:xfrm>
                <a:prstGeom prst="rect"/>
                <a:noFill/>
                <a:ln w="7">
                  <a:solidFill>
                    <a:srgbClr val="A0A0A0"/>
                  </a:solidFill>
                  <a:miter lim="800000"/>
                  <a:headEnd/>
                  <a:tailEnd/>
                </a:ln>
                <a:effectLst/>
              </p:spPr>
              <p:txBody>
                <a:bodyPr/>
                <a:p>
                  <a:endParaRPr altLang="en-US" lang="zh-CN"/>
                </a:p>
              </p:txBody>
            </p:sp>
          </p:grpSp>
          <p:grpSp>
            <p:nvGrpSpPr>
              <p:cNvPr id="104" name="Group 118"/>
              <p:cNvGrpSpPr/>
              <p:nvPr/>
            </p:nvGrpSpPr>
            <p:grpSpPr bwMode="auto">
              <a:xfrm>
                <a:off x="768" y="384"/>
                <a:ext cx="768" cy="384"/>
                <a:chOff x="768" y="384"/>
                <a:chExt cx="768" cy="384"/>
              </a:xfrm>
            </p:grpSpPr>
            <p:sp>
              <p:nvSpPr>
                <p:cNvPr id="1048665" name="Rectangle 56"/>
                <p:cNvSpPr>
                  <a:spLocks noChangeArrowheads="1"/>
                </p:cNvSpPr>
                <p:nvPr/>
              </p:nvSpPr>
              <p:spPr bwMode="auto">
                <a:xfrm>
                  <a:off x="811" y="384"/>
                  <a:ext cx="682" cy="384"/>
                </a:xfrm>
                <a:prstGeom prst="rect"/>
                <a:noFill/>
                <a:ln>
                  <a:noFill/>
                </a:ln>
                <a:effectLst/>
              </p:spPr>
              <p:txBody>
                <a:bodyPr/>
                <a:p>
                  <a:pPr algn="ctr"/>
                  <a:r>
                    <a:rPr altLang="en-US" lang="zh-CN"/>
                    <a:t>0.30</a:t>
                  </a:r>
                </a:p>
                <a:p>
                  <a:pPr algn="ctr"/>
                  <a:endParaRPr altLang="en-US" lang="zh-CN"/>
                </a:p>
              </p:txBody>
            </p:sp>
            <p:sp>
              <p:nvSpPr>
                <p:cNvPr id="1048666" name="Rectangle 117"/>
                <p:cNvSpPr>
                  <a:spLocks noChangeArrowheads="1"/>
                </p:cNvSpPr>
                <p:nvPr/>
              </p:nvSpPr>
              <p:spPr bwMode="auto">
                <a:xfrm>
                  <a:off x="768" y="384"/>
                  <a:ext cx="768" cy="384"/>
                </a:xfrm>
                <a:prstGeom prst="rect"/>
                <a:noFill/>
                <a:ln w="7">
                  <a:solidFill>
                    <a:srgbClr val="A0A0A0"/>
                  </a:solidFill>
                  <a:miter lim="800000"/>
                  <a:headEnd/>
                  <a:tailEnd/>
                </a:ln>
                <a:effectLst/>
              </p:spPr>
              <p:txBody>
                <a:bodyPr/>
                <a:p>
                  <a:endParaRPr altLang="en-US" lang="zh-CN"/>
                </a:p>
              </p:txBody>
            </p:sp>
          </p:grpSp>
          <p:grpSp>
            <p:nvGrpSpPr>
              <p:cNvPr id="105" name="Group 120"/>
              <p:cNvGrpSpPr/>
              <p:nvPr/>
            </p:nvGrpSpPr>
            <p:grpSpPr bwMode="auto">
              <a:xfrm>
                <a:off x="1536" y="384"/>
                <a:ext cx="768" cy="384"/>
                <a:chOff x="1536" y="384"/>
                <a:chExt cx="768" cy="384"/>
              </a:xfrm>
            </p:grpSpPr>
            <p:sp>
              <p:nvSpPr>
                <p:cNvPr id="1048667" name="Rectangle 57"/>
                <p:cNvSpPr>
                  <a:spLocks noChangeArrowheads="1"/>
                </p:cNvSpPr>
                <p:nvPr/>
              </p:nvSpPr>
              <p:spPr bwMode="auto">
                <a:xfrm>
                  <a:off x="1579" y="384"/>
                  <a:ext cx="682" cy="384"/>
                </a:xfrm>
                <a:prstGeom prst="rect"/>
                <a:noFill/>
                <a:ln>
                  <a:noFill/>
                </a:ln>
                <a:effectLst/>
              </p:spPr>
              <p:txBody>
                <a:bodyPr/>
                <a:p>
                  <a:pPr algn="ctr"/>
                  <a:r>
                    <a:rPr altLang="en-US" lang="zh-CN"/>
                    <a:t>00</a:t>
                  </a:r>
                </a:p>
                <a:p>
                  <a:pPr algn="ctr"/>
                  <a:endParaRPr altLang="en-US" lang="zh-CN"/>
                </a:p>
              </p:txBody>
            </p:sp>
            <p:sp>
              <p:nvSpPr>
                <p:cNvPr id="1048668" name="Rectangle 119"/>
                <p:cNvSpPr>
                  <a:spLocks noChangeArrowheads="1"/>
                </p:cNvSpPr>
                <p:nvPr/>
              </p:nvSpPr>
              <p:spPr bwMode="auto">
                <a:xfrm>
                  <a:off x="1536" y="384"/>
                  <a:ext cx="768" cy="384"/>
                </a:xfrm>
                <a:prstGeom prst="rect"/>
                <a:noFill/>
                <a:ln w="7">
                  <a:solidFill>
                    <a:srgbClr val="A0A0A0"/>
                  </a:solidFill>
                  <a:miter lim="800000"/>
                  <a:headEnd/>
                  <a:tailEnd/>
                </a:ln>
                <a:effectLst/>
              </p:spPr>
              <p:txBody>
                <a:bodyPr/>
                <a:p>
                  <a:endParaRPr altLang="en-US" lang="zh-CN"/>
                </a:p>
              </p:txBody>
            </p:sp>
          </p:grpSp>
          <p:grpSp>
            <p:nvGrpSpPr>
              <p:cNvPr id="106" name="Group 122"/>
              <p:cNvGrpSpPr/>
              <p:nvPr/>
            </p:nvGrpSpPr>
            <p:grpSpPr bwMode="auto">
              <a:xfrm>
                <a:off x="2304" y="384"/>
                <a:ext cx="768" cy="384"/>
                <a:chOff x="2304" y="384"/>
                <a:chExt cx="768" cy="384"/>
              </a:xfrm>
            </p:grpSpPr>
            <p:sp>
              <p:nvSpPr>
                <p:cNvPr id="1048669" name="Rectangle 58"/>
                <p:cNvSpPr>
                  <a:spLocks noChangeArrowheads="1"/>
                </p:cNvSpPr>
                <p:nvPr/>
              </p:nvSpPr>
              <p:spPr bwMode="auto">
                <a:xfrm>
                  <a:off x="2347" y="384"/>
                  <a:ext cx="682" cy="384"/>
                </a:xfrm>
                <a:prstGeom prst="rect"/>
                <a:noFill/>
                <a:ln>
                  <a:noFill/>
                </a:ln>
                <a:effectLst/>
              </p:spPr>
              <p:txBody>
                <a:bodyPr/>
                <a:p>
                  <a:pPr algn="ctr"/>
                  <a:r>
                    <a:rPr altLang="en-US" lang="zh-CN"/>
                    <a:t>00</a:t>
                  </a:r>
                </a:p>
                <a:p>
                  <a:pPr algn="ctr"/>
                  <a:endParaRPr altLang="en-US" lang="zh-CN"/>
                </a:p>
              </p:txBody>
            </p:sp>
            <p:sp>
              <p:nvSpPr>
                <p:cNvPr id="1048670" name="Rectangle 121"/>
                <p:cNvSpPr>
                  <a:spLocks noChangeArrowheads="1"/>
                </p:cNvSpPr>
                <p:nvPr/>
              </p:nvSpPr>
              <p:spPr bwMode="auto">
                <a:xfrm>
                  <a:off x="2304" y="384"/>
                  <a:ext cx="768" cy="384"/>
                </a:xfrm>
                <a:prstGeom prst="rect"/>
                <a:noFill/>
                <a:ln w="7">
                  <a:solidFill>
                    <a:srgbClr val="A0A0A0"/>
                  </a:solidFill>
                  <a:miter lim="800000"/>
                  <a:headEnd/>
                  <a:tailEnd/>
                </a:ln>
                <a:effectLst/>
              </p:spPr>
              <p:txBody>
                <a:bodyPr/>
                <a:p>
                  <a:endParaRPr altLang="en-US" lang="zh-CN"/>
                </a:p>
              </p:txBody>
            </p:sp>
          </p:grpSp>
          <p:grpSp>
            <p:nvGrpSpPr>
              <p:cNvPr id="107" name="Group 124"/>
              <p:cNvGrpSpPr/>
              <p:nvPr/>
            </p:nvGrpSpPr>
            <p:grpSpPr bwMode="auto">
              <a:xfrm>
                <a:off x="3072" y="384"/>
                <a:ext cx="768" cy="384"/>
                <a:chOff x="3072" y="384"/>
                <a:chExt cx="768" cy="384"/>
              </a:xfrm>
            </p:grpSpPr>
            <p:sp>
              <p:nvSpPr>
                <p:cNvPr id="1048671" name="Rectangle 59"/>
                <p:cNvSpPr>
                  <a:spLocks noChangeArrowheads="1"/>
                </p:cNvSpPr>
                <p:nvPr/>
              </p:nvSpPr>
              <p:spPr bwMode="auto">
                <a:xfrm>
                  <a:off x="3115" y="384"/>
                  <a:ext cx="682" cy="384"/>
                </a:xfrm>
                <a:prstGeom prst="rect"/>
                <a:noFill/>
                <a:ln>
                  <a:noFill/>
                </a:ln>
                <a:effectLst/>
              </p:spPr>
              <p:txBody>
                <a:bodyPr/>
                <a:p>
                  <a:pPr algn="ctr"/>
                  <a:r>
                    <a:rPr altLang="en-US" lang="zh-CN"/>
                    <a:t>000</a:t>
                  </a:r>
                </a:p>
                <a:p>
                  <a:pPr algn="ctr"/>
                  <a:endParaRPr altLang="en-US" lang="zh-CN"/>
                </a:p>
              </p:txBody>
            </p:sp>
            <p:sp>
              <p:nvSpPr>
                <p:cNvPr id="1048672" name="Rectangle 123"/>
                <p:cNvSpPr>
                  <a:spLocks noChangeArrowheads="1"/>
                </p:cNvSpPr>
                <p:nvPr/>
              </p:nvSpPr>
              <p:spPr bwMode="auto">
                <a:xfrm>
                  <a:off x="3072" y="384"/>
                  <a:ext cx="768" cy="384"/>
                </a:xfrm>
                <a:prstGeom prst="rect"/>
                <a:noFill/>
                <a:ln w="7">
                  <a:solidFill>
                    <a:srgbClr val="A0A0A0"/>
                  </a:solidFill>
                  <a:miter lim="800000"/>
                  <a:headEnd/>
                  <a:tailEnd/>
                </a:ln>
                <a:effectLst/>
              </p:spPr>
              <p:txBody>
                <a:bodyPr/>
                <a:p>
                  <a:endParaRPr altLang="en-US" lang="zh-CN"/>
                </a:p>
              </p:txBody>
            </p:sp>
          </p:grpSp>
          <p:grpSp>
            <p:nvGrpSpPr>
              <p:cNvPr id="108" name="Group 126"/>
              <p:cNvGrpSpPr/>
              <p:nvPr/>
            </p:nvGrpSpPr>
            <p:grpSpPr bwMode="auto">
              <a:xfrm>
                <a:off x="0" y="768"/>
                <a:ext cx="768" cy="384"/>
                <a:chOff x="0" y="768"/>
                <a:chExt cx="768" cy="384"/>
              </a:xfrm>
            </p:grpSpPr>
            <p:sp>
              <p:nvSpPr>
                <p:cNvPr id="1048673" name="Rectangle 60"/>
                <p:cNvSpPr>
                  <a:spLocks noChangeArrowheads="1"/>
                </p:cNvSpPr>
                <p:nvPr/>
              </p:nvSpPr>
              <p:spPr bwMode="auto">
                <a:xfrm>
                  <a:off x="43" y="768"/>
                  <a:ext cx="682" cy="384"/>
                </a:xfrm>
                <a:prstGeom prst="rect"/>
                <a:noFill/>
                <a:ln>
                  <a:noFill/>
                </a:ln>
                <a:effectLst/>
              </p:spPr>
              <p:txBody>
                <a:bodyPr/>
                <a:p>
                  <a:pPr algn="ctr"/>
                  <a:r>
                    <a:rPr altLang="zh-CN" lang="en-US"/>
                    <a:t>I2</a:t>
                  </a:r>
                </a:p>
                <a:p>
                  <a:pPr algn="ctr"/>
                  <a:endParaRPr altLang="zh-CN" lang="en-US"/>
                </a:p>
              </p:txBody>
            </p:sp>
            <p:sp>
              <p:nvSpPr>
                <p:cNvPr id="1048674" name="Rectangle 125"/>
                <p:cNvSpPr>
                  <a:spLocks noChangeArrowheads="1"/>
                </p:cNvSpPr>
                <p:nvPr/>
              </p:nvSpPr>
              <p:spPr bwMode="auto">
                <a:xfrm>
                  <a:off x="0" y="768"/>
                  <a:ext cx="768" cy="384"/>
                </a:xfrm>
                <a:prstGeom prst="rect"/>
                <a:noFill/>
                <a:ln w="7">
                  <a:solidFill>
                    <a:srgbClr val="A0A0A0"/>
                  </a:solidFill>
                  <a:miter lim="800000"/>
                  <a:headEnd/>
                  <a:tailEnd/>
                </a:ln>
                <a:effectLst/>
              </p:spPr>
              <p:txBody>
                <a:bodyPr/>
                <a:p>
                  <a:endParaRPr altLang="en-US" lang="zh-CN"/>
                </a:p>
              </p:txBody>
            </p:sp>
          </p:grpSp>
          <p:grpSp>
            <p:nvGrpSpPr>
              <p:cNvPr id="109" name="Group 128"/>
              <p:cNvGrpSpPr/>
              <p:nvPr/>
            </p:nvGrpSpPr>
            <p:grpSpPr bwMode="auto">
              <a:xfrm>
                <a:off x="768" y="768"/>
                <a:ext cx="768" cy="384"/>
                <a:chOff x="768" y="768"/>
                <a:chExt cx="768" cy="384"/>
              </a:xfrm>
            </p:grpSpPr>
            <p:sp>
              <p:nvSpPr>
                <p:cNvPr id="1048675" name="Rectangle 61"/>
                <p:cNvSpPr>
                  <a:spLocks noChangeArrowheads="1"/>
                </p:cNvSpPr>
                <p:nvPr/>
              </p:nvSpPr>
              <p:spPr bwMode="auto">
                <a:xfrm>
                  <a:off x="811" y="768"/>
                  <a:ext cx="682" cy="384"/>
                </a:xfrm>
                <a:prstGeom prst="rect"/>
                <a:noFill/>
                <a:ln>
                  <a:noFill/>
                </a:ln>
                <a:effectLst/>
              </p:spPr>
              <p:txBody>
                <a:bodyPr/>
                <a:p>
                  <a:pPr algn="ctr"/>
                  <a:r>
                    <a:rPr altLang="en-US" lang="zh-CN"/>
                    <a:t>0.30</a:t>
                  </a:r>
                </a:p>
                <a:p>
                  <a:pPr algn="ctr"/>
                  <a:endParaRPr altLang="en-US" lang="zh-CN"/>
                </a:p>
              </p:txBody>
            </p:sp>
            <p:sp>
              <p:nvSpPr>
                <p:cNvPr id="1048676" name="Rectangle 127"/>
                <p:cNvSpPr>
                  <a:spLocks noChangeArrowheads="1"/>
                </p:cNvSpPr>
                <p:nvPr/>
              </p:nvSpPr>
              <p:spPr bwMode="auto">
                <a:xfrm>
                  <a:off x="768" y="768"/>
                  <a:ext cx="768" cy="384"/>
                </a:xfrm>
                <a:prstGeom prst="rect"/>
                <a:noFill/>
                <a:ln w="7">
                  <a:solidFill>
                    <a:srgbClr val="A0A0A0"/>
                  </a:solidFill>
                  <a:miter lim="800000"/>
                  <a:headEnd/>
                  <a:tailEnd/>
                </a:ln>
                <a:effectLst/>
              </p:spPr>
              <p:txBody>
                <a:bodyPr/>
                <a:p>
                  <a:endParaRPr altLang="en-US" lang="zh-CN"/>
                </a:p>
              </p:txBody>
            </p:sp>
          </p:grpSp>
          <p:grpSp>
            <p:nvGrpSpPr>
              <p:cNvPr id="110" name="Group 130"/>
              <p:cNvGrpSpPr/>
              <p:nvPr/>
            </p:nvGrpSpPr>
            <p:grpSpPr bwMode="auto">
              <a:xfrm>
                <a:off x="1536" y="768"/>
                <a:ext cx="768" cy="384"/>
                <a:chOff x="1536" y="768"/>
                <a:chExt cx="768" cy="384"/>
              </a:xfrm>
            </p:grpSpPr>
            <p:sp>
              <p:nvSpPr>
                <p:cNvPr id="1048677" name="Rectangle 62"/>
                <p:cNvSpPr>
                  <a:spLocks noChangeArrowheads="1"/>
                </p:cNvSpPr>
                <p:nvPr/>
              </p:nvSpPr>
              <p:spPr bwMode="auto">
                <a:xfrm>
                  <a:off x="1579" y="768"/>
                  <a:ext cx="682" cy="384"/>
                </a:xfrm>
                <a:prstGeom prst="rect"/>
                <a:noFill/>
                <a:ln>
                  <a:noFill/>
                </a:ln>
                <a:effectLst/>
              </p:spPr>
              <p:txBody>
                <a:bodyPr/>
                <a:p>
                  <a:pPr algn="ctr"/>
                  <a:r>
                    <a:rPr altLang="en-US" lang="zh-CN"/>
                    <a:t>01</a:t>
                  </a:r>
                </a:p>
                <a:p>
                  <a:pPr algn="ctr"/>
                  <a:endParaRPr altLang="en-US" lang="zh-CN"/>
                </a:p>
              </p:txBody>
            </p:sp>
            <p:sp>
              <p:nvSpPr>
                <p:cNvPr id="1048678" name="Rectangle 129"/>
                <p:cNvSpPr>
                  <a:spLocks noChangeArrowheads="1"/>
                </p:cNvSpPr>
                <p:nvPr/>
              </p:nvSpPr>
              <p:spPr bwMode="auto">
                <a:xfrm>
                  <a:off x="1536" y="768"/>
                  <a:ext cx="768" cy="384"/>
                </a:xfrm>
                <a:prstGeom prst="rect"/>
                <a:noFill/>
                <a:ln w="7">
                  <a:solidFill>
                    <a:srgbClr val="A0A0A0"/>
                  </a:solidFill>
                  <a:miter lim="800000"/>
                  <a:headEnd/>
                  <a:tailEnd/>
                </a:ln>
                <a:effectLst/>
              </p:spPr>
              <p:txBody>
                <a:bodyPr/>
                <a:p>
                  <a:endParaRPr altLang="en-US" lang="zh-CN"/>
                </a:p>
              </p:txBody>
            </p:sp>
          </p:grpSp>
          <p:grpSp>
            <p:nvGrpSpPr>
              <p:cNvPr id="111" name="Group 132"/>
              <p:cNvGrpSpPr/>
              <p:nvPr/>
            </p:nvGrpSpPr>
            <p:grpSpPr bwMode="auto">
              <a:xfrm>
                <a:off x="2304" y="768"/>
                <a:ext cx="768" cy="384"/>
                <a:chOff x="2304" y="768"/>
                <a:chExt cx="768" cy="384"/>
              </a:xfrm>
            </p:grpSpPr>
            <p:sp>
              <p:nvSpPr>
                <p:cNvPr id="1048679" name="Rectangle 63"/>
                <p:cNvSpPr>
                  <a:spLocks noChangeArrowheads="1"/>
                </p:cNvSpPr>
                <p:nvPr/>
              </p:nvSpPr>
              <p:spPr bwMode="auto">
                <a:xfrm>
                  <a:off x="2347" y="768"/>
                  <a:ext cx="682" cy="384"/>
                </a:xfrm>
                <a:prstGeom prst="rect"/>
                <a:noFill/>
                <a:ln>
                  <a:noFill/>
                </a:ln>
                <a:effectLst/>
              </p:spPr>
              <p:txBody>
                <a:bodyPr/>
                <a:p>
                  <a:pPr algn="ctr"/>
                  <a:r>
                    <a:rPr altLang="en-US" lang="zh-CN"/>
                    <a:t>01</a:t>
                  </a:r>
                </a:p>
                <a:p>
                  <a:pPr algn="ctr"/>
                  <a:endParaRPr altLang="en-US" lang="zh-CN"/>
                </a:p>
              </p:txBody>
            </p:sp>
            <p:sp>
              <p:nvSpPr>
                <p:cNvPr id="1048680" name="Rectangle 131"/>
                <p:cNvSpPr>
                  <a:spLocks noChangeArrowheads="1"/>
                </p:cNvSpPr>
                <p:nvPr/>
              </p:nvSpPr>
              <p:spPr bwMode="auto">
                <a:xfrm>
                  <a:off x="2304" y="768"/>
                  <a:ext cx="768" cy="384"/>
                </a:xfrm>
                <a:prstGeom prst="rect"/>
                <a:noFill/>
                <a:ln w="7">
                  <a:solidFill>
                    <a:srgbClr val="A0A0A0"/>
                  </a:solidFill>
                  <a:miter lim="800000"/>
                  <a:headEnd/>
                  <a:tailEnd/>
                </a:ln>
                <a:effectLst/>
              </p:spPr>
              <p:txBody>
                <a:bodyPr/>
                <a:p>
                  <a:endParaRPr altLang="en-US" lang="zh-CN"/>
                </a:p>
              </p:txBody>
            </p:sp>
          </p:grpSp>
          <p:grpSp>
            <p:nvGrpSpPr>
              <p:cNvPr id="112" name="Group 134"/>
              <p:cNvGrpSpPr/>
              <p:nvPr/>
            </p:nvGrpSpPr>
            <p:grpSpPr bwMode="auto">
              <a:xfrm>
                <a:off x="3072" y="768"/>
                <a:ext cx="768" cy="384"/>
                <a:chOff x="3072" y="768"/>
                <a:chExt cx="768" cy="384"/>
              </a:xfrm>
            </p:grpSpPr>
            <p:sp>
              <p:nvSpPr>
                <p:cNvPr id="1048681" name="Rectangle 64"/>
                <p:cNvSpPr>
                  <a:spLocks noChangeArrowheads="1"/>
                </p:cNvSpPr>
                <p:nvPr/>
              </p:nvSpPr>
              <p:spPr bwMode="auto">
                <a:xfrm>
                  <a:off x="3115" y="768"/>
                  <a:ext cx="682" cy="384"/>
                </a:xfrm>
                <a:prstGeom prst="rect"/>
                <a:noFill/>
                <a:ln>
                  <a:noFill/>
                </a:ln>
                <a:effectLst/>
              </p:spPr>
              <p:txBody>
                <a:bodyPr/>
                <a:p>
                  <a:pPr algn="ctr"/>
                  <a:r>
                    <a:rPr altLang="en-US" lang="zh-CN"/>
                    <a:t>001</a:t>
                  </a:r>
                </a:p>
                <a:p>
                  <a:pPr algn="ctr"/>
                  <a:endParaRPr altLang="en-US" lang="zh-CN"/>
                </a:p>
              </p:txBody>
            </p:sp>
            <p:sp>
              <p:nvSpPr>
                <p:cNvPr id="1048682" name="Rectangle 133"/>
                <p:cNvSpPr>
                  <a:spLocks noChangeArrowheads="1"/>
                </p:cNvSpPr>
                <p:nvPr/>
              </p:nvSpPr>
              <p:spPr bwMode="auto">
                <a:xfrm>
                  <a:off x="3072" y="768"/>
                  <a:ext cx="768" cy="384"/>
                </a:xfrm>
                <a:prstGeom prst="rect"/>
                <a:noFill/>
                <a:ln w="7">
                  <a:solidFill>
                    <a:srgbClr val="A0A0A0"/>
                  </a:solidFill>
                  <a:miter lim="800000"/>
                  <a:headEnd/>
                  <a:tailEnd/>
                </a:ln>
                <a:effectLst/>
              </p:spPr>
              <p:txBody>
                <a:bodyPr/>
                <a:p>
                  <a:endParaRPr altLang="en-US" lang="zh-CN"/>
                </a:p>
              </p:txBody>
            </p:sp>
          </p:grpSp>
          <p:grpSp>
            <p:nvGrpSpPr>
              <p:cNvPr id="113" name="Group 136"/>
              <p:cNvGrpSpPr/>
              <p:nvPr/>
            </p:nvGrpSpPr>
            <p:grpSpPr bwMode="auto">
              <a:xfrm>
                <a:off x="0" y="1152"/>
                <a:ext cx="768" cy="384"/>
                <a:chOff x="0" y="1152"/>
                <a:chExt cx="768" cy="384"/>
              </a:xfrm>
            </p:grpSpPr>
            <p:sp>
              <p:nvSpPr>
                <p:cNvPr id="1048683" name="Rectangle 65"/>
                <p:cNvSpPr>
                  <a:spLocks noChangeArrowheads="1"/>
                </p:cNvSpPr>
                <p:nvPr/>
              </p:nvSpPr>
              <p:spPr bwMode="auto">
                <a:xfrm>
                  <a:off x="43" y="1152"/>
                  <a:ext cx="682" cy="384"/>
                </a:xfrm>
                <a:prstGeom prst="rect"/>
                <a:noFill/>
                <a:ln>
                  <a:noFill/>
                </a:ln>
                <a:effectLst/>
              </p:spPr>
              <p:txBody>
                <a:bodyPr/>
                <a:p>
                  <a:pPr algn="ctr"/>
                  <a:r>
                    <a:rPr altLang="zh-CN" lang="en-US"/>
                    <a:t>I3</a:t>
                  </a:r>
                </a:p>
                <a:p>
                  <a:pPr algn="ctr"/>
                  <a:endParaRPr altLang="zh-CN" lang="en-US"/>
                </a:p>
              </p:txBody>
            </p:sp>
            <p:sp>
              <p:nvSpPr>
                <p:cNvPr id="1048684" name="Rectangle 135"/>
                <p:cNvSpPr>
                  <a:spLocks noChangeArrowheads="1"/>
                </p:cNvSpPr>
                <p:nvPr/>
              </p:nvSpPr>
              <p:spPr bwMode="auto">
                <a:xfrm>
                  <a:off x="0" y="1152"/>
                  <a:ext cx="768" cy="384"/>
                </a:xfrm>
                <a:prstGeom prst="rect"/>
                <a:noFill/>
                <a:ln w="7">
                  <a:solidFill>
                    <a:srgbClr val="A0A0A0"/>
                  </a:solidFill>
                  <a:miter lim="800000"/>
                  <a:headEnd/>
                  <a:tailEnd/>
                </a:ln>
                <a:effectLst/>
              </p:spPr>
              <p:txBody>
                <a:bodyPr/>
                <a:p>
                  <a:endParaRPr altLang="en-US" lang="zh-CN"/>
                </a:p>
              </p:txBody>
            </p:sp>
          </p:grpSp>
          <p:grpSp>
            <p:nvGrpSpPr>
              <p:cNvPr id="114" name="Group 138"/>
              <p:cNvGrpSpPr/>
              <p:nvPr/>
            </p:nvGrpSpPr>
            <p:grpSpPr bwMode="auto">
              <a:xfrm>
                <a:off x="768" y="1152"/>
                <a:ext cx="768" cy="384"/>
                <a:chOff x="768" y="1152"/>
                <a:chExt cx="768" cy="384"/>
              </a:xfrm>
            </p:grpSpPr>
            <p:sp>
              <p:nvSpPr>
                <p:cNvPr id="1048685" name="Rectangle 66"/>
                <p:cNvSpPr>
                  <a:spLocks noChangeArrowheads="1"/>
                </p:cNvSpPr>
                <p:nvPr/>
              </p:nvSpPr>
              <p:spPr bwMode="auto">
                <a:xfrm>
                  <a:off x="811" y="1152"/>
                  <a:ext cx="682" cy="384"/>
                </a:xfrm>
                <a:prstGeom prst="rect"/>
                <a:noFill/>
                <a:ln>
                  <a:noFill/>
                </a:ln>
                <a:effectLst/>
              </p:spPr>
              <p:txBody>
                <a:bodyPr/>
                <a:p>
                  <a:pPr algn="ctr"/>
                  <a:r>
                    <a:rPr altLang="en-US" lang="zh-CN"/>
                    <a:t>0.20</a:t>
                  </a:r>
                </a:p>
                <a:p>
                  <a:pPr algn="ctr"/>
                  <a:endParaRPr altLang="en-US" lang="zh-CN"/>
                </a:p>
              </p:txBody>
            </p:sp>
            <p:sp>
              <p:nvSpPr>
                <p:cNvPr id="1048686" name="Rectangle 137"/>
                <p:cNvSpPr>
                  <a:spLocks noChangeArrowheads="1"/>
                </p:cNvSpPr>
                <p:nvPr/>
              </p:nvSpPr>
              <p:spPr bwMode="auto">
                <a:xfrm>
                  <a:off x="768" y="1152"/>
                  <a:ext cx="768" cy="384"/>
                </a:xfrm>
                <a:prstGeom prst="rect"/>
                <a:noFill/>
                <a:ln w="7">
                  <a:solidFill>
                    <a:srgbClr val="A0A0A0"/>
                  </a:solidFill>
                  <a:miter lim="800000"/>
                  <a:headEnd/>
                  <a:tailEnd/>
                </a:ln>
                <a:effectLst/>
              </p:spPr>
              <p:txBody>
                <a:bodyPr/>
                <a:p>
                  <a:endParaRPr altLang="en-US" lang="zh-CN"/>
                </a:p>
              </p:txBody>
            </p:sp>
          </p:grpSp>
          <p:grpSp>
            <p:nvGrpSpPr>
              <p:cNvPr id="115" name="Group 140"/>
              <p:cNvGrpSpPr/>
              <p:nvPr/>
            </p:nvGrpSpPr>
            <p:grpSpPr bwMode="auto">
              <a:xfrm>
                <a:off x="1536" y="1152"/>
                <a:ext cx="768" cy="384"/>
                <a:chOff x="1536" y="1152"/>
                <a:chExt cx="768" cy="384"/>
              </a:xfrm>
            </p:grpSpPr>
            <p:sp>
              <p:nvSpPr>
                <p:cNvPr id="1048687" name="Rectangle 67"/>
                <p:cNvSpPr>
                  <a:spLocks noChangeArrowheads="1"/>
                </p:cNvSpPr>
                <p:nvPr/>
              </p:nvSpPr>
              <p:spPr bwMode="auto">
                <a:xfrm>
                  <a:off x="1579" y="1152"/>
                  <a:ext cx="682" cy="384"/>
                </a:xfrm>
                <a:prstGeom prst="rect"/>
                <a:noFill/>
                <a:ln>
                  <a:noFill/>
                </a:ln>
                <a:effectLst/>
              </p:spPr>
              <p:txBody>
                <a:bodyPr/>
                <a:p>
                  <a:pPr algn="ctr"/>
                  <a:r>
                    <a:rPr altLang="en-US" lang="zh-CN"/>
                    <a:t>10</a:t>
                  </a:r>
                </a:p>
                <a:p>
                  <a:pPr algn="ctr"/>
                  <a:endParaRPr altLang="en-US" lang="zh-CN"/>
                </a:p>
              </p:txBody>
            </p:sp>
            <p:sp>
              <p:nvSpPr>
                <p:cNvPr id="1048688" name="Rectangle 139"/>
                <p:cNvSpPr>
                  <a:spLocks noChangeArrowheads="1"/>
                </p:cNvSpPr>
                <p:nvPr/>
              </p:nvSpPr>
              <p:spPr bwMode="auto">
                <a:xfrm>
                  <a:off x="1536" y="1152"/>
                  <a:ext cx="768" cy="384"/>
                </a:xfrm>
                <a:prstGeom prst="rect"/>
                <a:noFill/>
                <a:ln w="7">
                  <a:solidFill>
                    <a:srgbClr val="A0A0A0"/>
                  </a:solidFill>
                  <a:miter lim="800000"/>
                  <a:headEnd/>
                  <a:tailEnd/>
                </a:ln>
                <a:effectLst/>
              </p:spPr>
              <p:txBody>
                <a:bodyPr/>
                <a:p>
                  <a:endParaRPr altLang="en-US" lang="zh-CN"/>
                </a:p>
              </p:txBody>
            </p:sp>
          </p:grpSp>
          <p:grpSp>
            <p:nvGrpSpPr>
              <p:cNvPr id="116" name="Group 142"/>
              <p:cNvGrpSpPr/>
              <p:nvPr/>
            </p:nvGrpSpPr>
            <p:grpSpPr bwMode="auto">
              <a:xfrm>
                <a:off x="2304" y="1152"/>
                <a:ext cx="768" cy="384"/>
                <a:chOff x="2304" y="1152"/>
                <a:chExt cx="768" cy="384"/>
              </a:xfrm>
            </p:grpSpPr>
            <p:sp>
              <p:nvSpPr>
                <p:cNvPr id="1048689" name="Rectangle 68"/>
                <p:cNvSpPr>
                  <a:spLocks noChangeArrowheads="1"/>
                </p:cNvSpPr>
                <p:nvPr/>
              </p:nvSpPr>
              <p:spPr bwMode="auto">
                <a:xfrm>
                  <a:off x="2347" y="1152"/>
                  <a:ext cx="682" cy="384"/>
                </a:xfrm>
                <a:prstGeom prst="rect"/>
                <a:noFill/>
                <a:ln>
                  <a:noFill/>
                </a:ln>
                <a:effectLst/>
              </p:spPr>
              <p:txBody>
                <a:bodyPr/>
                <a:p>
                  <a:pPr algn="ctr"/>
                  <a:r>
                    <a:rPr altLang="en-US" lang="zh-CN"/>
                    <a:t>10</a:t>
                  </a:r>
                </a:p>
                <a:p>
                  <a:pPr algn="ctr"/>
                  <a:endParaRPr altLang="en-US" lang="zh-CN"/>
                </a:p>
              </p:txBody>
            </p:sp>
            <p:sp>
              <p:nvSpPr>
                <p:cNvPr id="1048690" name="Rectangle 141"/>
                <p:cNvSpPr>
                  <a:spLocks noChangeArrowheads="1"/>
                </p:cNvSpPr>
                <p:nvPr/>
              </p:nvSpPr>
              <p:spPr bwMode="auto">
                <a:xfrm>
                  <a:off x="2304" y="1152"/>
                  <a:ext cx="768" cy="384"/>
                </a:xfrm>
                <a:prstGeom prst="rect"/>
                <a:noFill/>
                <a:ln w="7">
                  <a:solidFill>
                    <a:srgbClr val="A0A0A0"/>
                  </a:solidFill>
                  <a:miter lim="800000"/>
                  <a:headEnd/>
                  <a:tailEnd/>
                </a:ln>
                <a:effectLst/>
              </p:spPr>
              <p:txBody>
                <a:bodyPr/>
                <a:p>
                  <a:endParaRPr altLang="en-US" lang="zh-CN"/>
                </a:p>
              </p:txBody>
            </p:sp>
          </p:grpSp>
          <p:grpSp>
            <p:nvGrpSpPr>
              <p:cNvPr id="117" name="Group 144"/>
              <p:cNvGrpSpPr/>
              <p:nvPr/>
            </p:nvGrpSpPr>
            <p:grpSpPr bwMode="auto">
              <a:xfrm>
                <a:off x="3072" y="1152"/>
                <a:ext cx="768" cy="384"/>
                <a:chOff x="3072" y="1152"/>
                <a:chExt cx="768" cy="384"/>
              </a:xfrm>
            </p:grpSpPr>
            <p:sp>
              <p:nvSpPr>
                <p:cNvPr id="1048691" name="Rectangle 69"/>
                <p:cNvSpPr>
                  <a:spLocks noChangeArrowheads="1"/>
                </p:cNvSpPr>
                <p:nvPr/>
              </p:nvSpPr>
              <p:spPr bwMode="auto">
                <a:xfrm>
                  <a:off x="3115" y="1152"/>
                  <a:ext cx="682" cy="384"/>
                </a:xfrm>
                <a:prstGeom prst="rect"/>
                <a:noFill/>
                <a:ln>
                  <a:noFill/>
                </a:ln>
                <a:effectLst/>
              </p:spPr>
              <p:txBody>
                <a:bodyPr/>
                <a:p>
                  <a:pPr algn="ctr"/>
                  <a:r>
                    <a:rPr altLang="en-US" lang="zh-CN"/>
                    <a:t>010</a:t>
                  </a:r>
                </a:p>
                <a:p>
                  <a:pPr algn="ctr"/>
                  <a:endParaRPr altLang="en-US" lang="zh-CN"/>
                </a:p>
              </p:txBody>
            </p:sp>
            <p:sp>
              <p:nvSpPr>
                <p:cNvPr id="1048692" name="Rectangle 143"/>
                <p:cNvSpPr>
                  <a:spLocks noChangeArrowheads="1"/>
                </p:cNvSpPr>
                <p:nvPr/>
              </p:nvSpPr>
              <p:spPr bwMode="auto">
                <a:xfrm>
                  <a:off x="3072" y="1152"/>
                  <a:ext cx="768" cy="384"/>
                </a:xfrm>
                <a:prstGeom prst="rect"/>
                <a:noFill/>
                <a:ln w="7">
                  <a:solidFill>
                    <a:srgbClr val="A0A0A0"/>
                  </a:solidFill>
                  <a:miter lim="800000"/>
                  <a:headEnd/>
                  <a:tailEnd/>
                </a:ln>
                <a:effectLst/>
              </p:spPr>
              <p:txBody>
                <a:bodyPr/>
                <a:p>
                  <a:endParaRPr altLang="en-US" lang="zh-CN"/>
                </a:p>
              </p:txBody>
            </p:sp>
          </p:grpSp>
          <p:grpSp>
            <p:nvGrpSpPr>
              <p:cNvPr id="118" name="Group 146"/>
              <p:cNvGrpSpPr/>
              <p:nvPr/>
            </p:nvGrpSpPr>
            <p:grpSpPr bwMode="auto">
              <a:xfrm>
                <a:off x="0" y="1536"/>
                <a:ext cx="768" cy="384"/>
                <a:chOff x="0" y="1536"/>
                <a:chExt cx="768" cy="384"/>
              </a:xfrm>
            </p:grpSpPr>
            <p:sp>
              <p:nvSpPr>
                <p:cNvPr id="1048693" name="Rectangle 70"/>
                <p:cNvSpPr>
                  <a:spLocks noChangeArrowheads="1"/>
                </p:cNvSpPr>
                <p:nvPr/>
              </p:nvSpPr>
              <p:spPr bwMode="auto">
                <a:xfrm>
                  <a:off x="43" y="1536"/>
                  <a:ext cx="682" cy="384"/>
                </a:xfrm>
                <a:prstGeom prst="rect"/>
                <a:noFill/>
                <a:ln>
                  <a:noFill/>
                </a:ln>
                <a:effectLst/>
              </p:spPr>
              <p:txBody>
                <a:bodyPr/>
                <a:p>
                  <a:pPr algn="ctr"/>
                  <a:r>
                    <a:rPr altLang="zh-CN" lang="en-US"/>
                    <a:t>I4</a:t>
                  </a:r>
                </a:p>
                <a:p>
                  <a:pPr algn="ctr"/>
                  <a:endParaRPr altLang="zh-CN" lang="en-US"/>
                </a:p>
              </p:txBody>
            </p:sp>
            <p:sp>
              <p:nvSpPr>
                <p:cNvPr id="1048694" name="Rectangle 145"/>
                <p:cNvSpPr>
                  <a:spLocks noChangeArrowheads="1"/>
                </p:cNvSpPr>
                <p:nvPr/>
              </p:nvSpPr>
              <p:spPr bwMode="auto">
                <a:xfrm>
                  <a:off x="0" y="1536"/>
                  <a:ext cx="768" cy="384"/>
                </a:xfrm>
                <a:prstGeom prst="rect"/>
                <a:noFill/>
                <a:ln w="7">
                  <a:solidFill>
                    <a:srgbClr val="A0A0A0"/>
                  </a:solidFill>
                  <a:miter lim="800000"/>
                  <a:headEnd/>
                  <a:tailEnd/>
                </a:ln>
                <a:effectLst/>
              </p:spPr>
              <p:txBody>
                <a:bodyPr/>
                <a:p>
                  <a:endParaRPr altLang="en-US" lang="zh-CN"/>
                </a:p>
              </p:txBody>
            </p:sp>
          </p:grpSp>
          <p:grpSp>
            <p:nvGrpSpPr>
              <p:cNvPr id="119" name="Group 148"/>
              <p:cNvGrpSpPr/>
              <p:nvPr/>
            </p:nvGrpSpPr>
            <p:grpSpPr bwMode="auto">
              <a:xfrm>
                <a:off x="768" y="1536"/>
                <a:ext cx="768" cy="384"/>
                <a:chOff x="768" y="1536"/>
                <a:chExt cx="768" cy="384"/>
              </a:xfrm>
            </p:grpSpPr>
            <p:sp>
              <p:nvSpPr>
                <p:cNvPr id="1048695" name="Rectangle 71"/>
                <p:cNvSpPr>
                  <a:spLocks noChangeArrowheads="1"/>
                </p:cNvSpPr>
                <p:nvPr/>
              </p:nvSpPr>
              <p:spPr bwMode="auto">
                <a:xfrm>
                  <a:off x="811" y="1536"/>
                  <a:ext cx="682" cy="384"/>
                </a:xfrm>
                <a:prstGeom prst="rect"/>
                <a:noFill/>
                <a:ln>
                  <a:noFill/>
                </a:ln>
                <a:effectLst/>
              </p:spPr>
              <p:txBody>
                <a:bodyPr/>
                <a:p>
                  <a:pPr algn="ctr"/>
                  <a:r>
                    <a:rPr altLang="en-US" lang="zh-CN"/>
                    <a:t>0.10</a:t>
                  </a:r>
                </a:p>
                <a:p>
                  <a:pPr algn="ctr"/>
                  <a:endParaRPr altLang="en-US" lang="zh-CN"/>
                </a:p>
              </p:txBody>
            </p:sp>
            <p:sp>
              <p:nvSpPr>
                <p:cNvPr id="1048696" name="Rectangle 147"/>
                <p:cNvSpPr>
                  <a:spLocks noChangeArrowheads="1"/>
                </p:cNvSpPr>
                <p:nvPr/>
              </p:nvSpPr>
              <p:spPr bwMode="auto">
                <a:xfrm>
                  <a:off x="768" y="1536"/>
                  <a:ext cx="768" cy="384"/>
                </a:xfrm>
                <a:prstGeom prst="rect"/>
                <a:noFill/>
                <a:ln w="7">
                  <a:solidFill>
                    <a:srgbClr val="A0A0A0"/>
                  </a:solidFill>
                  <a:miter lim="800000"/>
                  <a:headEnd/>
                  <a:tailEnd/>
                </a:ln>
                <a:effectLst/>
              </p:spPr>
              <p:txBody>
                <a:bodyPr/>
                <a:p>
                  <a:endParaRPr altLang="en-US" lang="zh-CN"/>
                </a:p>
              </p:txBody>
            </p:sp>
          </p:grpSp>
          <p:grpSp>
            <p:nvGrpSpPr>
              <p:cNvPr id="120" name="Group 150"/>
              <p:cNvGrpSpPr/>
              <p:nvPr/>
            </p:nvGrpSpPr>
            <p:grpSpPr bwMode="auto">
              <a:xfrm>
                <a:off x="1536" y="1536"/>
                <a:ext cx="768" cy="384"/>
                <a:chOff x="1536" y="1536"/>
                <a:chExt cx="768" cy="384"/>
              </a:xfrm>
            </p:grpSpPr>
            <p:sp>
              <p:nvSpPr>
                <p:cNvPr id="1048697" name="Rectangle 72"/>
                <p:cNvSpPr>
                  <a:spLocks noChangeArrowheads="1"/>
                </p:cNvSpPr>
                <p:nvPr/>
              </p:nvSpPr>
              <p:spPr bwMode="auto">
                <a:xfrm>
                  <a:off x="1579" y="1536"/>
                  <a:ext cx="682" cy="384"/>
                </a:xfrm>
                <a:prstGeom prst="rect"/>
                <a:noFill/>
                <a:ln>
                  <a:noFill/>
                </a:ln>
                <a:effectLst/>
              </p:spPr>
              <p:txBody>
                <a:bodyPr/>
                <a:p>
                  <a:pPr algn="ctr"/>
                  <a:r>
                    <a:rPr altLang="en-US" lang="zh-CN"/>
                    <a:t>110</a:t>
                  </a:r>
                </a:p>
                <a:p>
                  <a:pPr algn="ctr"/>
                  <a:endParaRPr altLang="en-US" lang="zh-CN"/>
                </a:p>
              </p:txBody>
            </p:sp>
            <p:sp>
              <p:nvSpPr>
                <p:cNvPr id="1048698" name="Rectangle 149"/>
                <p:cNvSpPr>
                  <a:spLocks noChangeArrowheads="1"/>
                </p:cNvSpPr>
                <p:nvPr/>
              </p:nvSpPr>
              <p:spPr bwMode="auto">
                <a:xfrm>
                  <a:off x="1536" y="1536"/>
                  <a:ext cx="768" cy="384"/>
                </a:xfrm>
                <a:prstGeom prst="rect"/>
                <a:noFill/>
                <a:ln w="7">
                  <a:solidFill>
                    <a:srgbClr val="A0A0A0"/>
                  </a:solidFill>
                  <a:miter lim="800000"/>
                  <a:headEnd/>
                  <a:tailEnd/>
                </a:ln>
                <a:effectLst/>
              </p:spPr>
              <p:txBody>
                <a:bodyPr/>
                <a:p>
                  <a:endParaRPr altLang="en-US" lang="zh-CN"/>
                </a:p>
              </p:txBody>
            </p:sp>
          </p:grpSp>
          <p:grpSp>
            <p:nvGrpSpPr>
              <p:cNvPr id="121" name="Group 152"/>
              <p:cNvGrpSpPr/>
              <p:nvPr/>
            </p:nvGrpSpPr>
            <p:grpSpPr bwMode="auto">
              <a:xfrm>
                <a:off x="2304" y="1536"/>
                <a:ext cx="768" cy="384"/>
                <a:chOff x="2304" y="1536"/>
                <a:chExt cx="768" cy="384"/>
              </a:xfrm>
            </p:grpSpPr>
            <p:sp>
              <p:nvSpPr>
                <p:cNvPr id="1048699" name="Rectangle 73"/>
                <p:cNvSpPr>
                  <a:spLocks noChangeArrowheads="1"/>
                </p:cNvSpPr>
                <p:nvPr/>
              </p:nvSpPr>
              <p:spPr bwMode="auto">
                <a:xfrm>
                  <a:off x="2347" y="1536"/>
                  <a:ext cx="682" cy="384"/>
                </a:xfrm>
                <a:prstGeom prst="rect"/>
                <a:noFill/>
                <a:ln>
                  <a:noFill/>
                </a:ln>
                <a:effectLst/>
              </p:spPr>
              <p:txBody>
                <a:bodyPr/>
                <a:p>
                  <a:pPr algn="ctr"/>
                  <a:r>
                    <a:rPr altLang="en-US" lang="zh-CN"/>
                    <a:t>11111</a:t>
                  </a:r>
                </a:p>
                <a:p>
                  <a:pPr algn="ctr"/>
                  <a:endParaRPr altLang="en-US" lang="zh-CN"/>
                </a:p>
              </p:txBody>
            </p:sp>
            <p:sp>
              <p:nvSpPr>
                <p:cNvPr id="1048700" name="Rectangle 151"/>
                <p:cNvSpPr>
                  <a:spLocks noChangeArrowheads="1"/>
                </p:cNvSpPr>
                <p:nvPr/>
              </p:nvSpPr>
              <p:spPr bwMode="auto">
                <a:xfrm>
                  <a:off x="2304" y="1536"/>
                  <a:ext cx="768" cy="384"/>
                </a:xfrm>
                <a:prstGeom prst="rect"/>
                <a:noFill/>
                <a:ln w="7">
                  <a:solidFill>
                    <a:srgbClr val="A0A0A0"/>
                  </a:solidFill>
                  <a:miter lim="800000"/>
                  <a:headEnd/>
                  <a:tailEnd/>
                </a:ln>
                <a:effectLst/>
              </p:spPr>
              <p:txBody>
                <a:bodyPr/>
                <a:p>
                  <a:endParaRPr altLang="en-US" lang="zh-CN"/>
                </a:p>
              </p:txBody>
            </p:sp>
          </p:grpSp>
          <p:grpSp>
            <p:nvGrpSpPr>
              <p:cNvPr id="122" name="Group 154"/>
              <p:cNvGrpSpPr/>
              <p:nvPr/>
            </p:nvGrpSpPr>
            <p:grpSpPr bwMode="auto">
              <a:xfrm>
                <a:off x="3072" y="1536"/>
                <a:ext cx="768" cy="384"/>
                <a:chOff x="3072" y="1536"/>
                <a:chExt cx="768" cy="384"/>
              </a:xfrm>
            </p:grpSpPr>
            <p:sp>
              <p:nvSpPr>
                <p:cNvPr id="1048701" name="Rectangle 74"/>
                <p:cNvSpPr>
                  <a:spLocks noChangeArrowheads="1"/>
                </p:cNvSpPr>
                <p:nvPr/>
              </p:nvSpPr>
              <p:spPr bwMode="auto">
                <a:xfrm>
                  <a:off x="3115" y="1536"/>
                  <a:ext cx="682" cy="384"/>
                </a:xfrm>
                <a:prstGeom prst="rect"/>
                <a:noFill/>
                <a:ln>
                  <a:noFill/>
                </a:ln>
                <a:effectLst/>
              </p:spPr>
              <p:txBody>
                <a:bodyPr/>
                <a:p>
                  <a:pPr algn="ctr"/>
                  <a:r>
                    <a:rPr altLang="en-US" lang="zh-CN"/>
                    <a:t>011</a:t>
                  </a:r>
                </a:p>
                <a:p>
                  <a:pPr algn="ctr"/>
                  <a:endParaRPr altLang="en-US" lang="zh-CN"/>
                </a:p>
              </p:txBody>
            </p:sp>
            <p:sp>
              <p:nvSpPr>
                <p:cNvPr id="1048702" name="Rectangle 153"/>
                <p:cNvSpPr>
                  <a:spLocks noChangeArrowheads="1"/>
                </p:cNvSpPr>
                <p:nvPr/>
              </p:nvSpPr>
              <p:spPr bwMode="auto">
                <a:xfrm>
                  <a:off x="3072" y="1536"/>
                  <a:ext cx="768" cy="384"/>
                </a:xfrm>
                <a:prstGeom prst="rect"/>
                <a:noFill/>
                <a:ln w="7">
                  <a:solidFill>
                    <a:srgbClr val="A0A0A0"/>
                  </a:solidFill>
                  <a:miter lim="800000"/>
                  <a:headEnd/>
                  <a:tailEnd/>
                </a:ln>
                <a:effectLst/>
              </p:spPr>
              <p:txBody>
                <a:bodyPr/>
                <a:p>
                  <a:endParaRPr altLang="en-US" lang="zh-CN"/>
                </a:p>
              </p:txBody>
            </p:sp>
          </p:grpSp>
          <p:grpSp>
            <p:nvGrpSpPr>
              <p:cNvPr id="123" name="Group 156"/>
              <p:cNvGrpSpPr/>
              <p:nvPr/>
            </p:nvGrpSpPr>
            <p:grpSpPr bwMode="auto">
              <a:xfrm>
                <a:off x="0" y="1920"/>
                <a:ext cx="768" cy="384"/>
                <a:chOff x="0" y="1920"/>
                <a:chExt cx="768" cy="384"/>
              </a:xfrm>
            </p:grpSpPr>
            <p:sp>
              <p:nvSpPr>
                <p:cNvPr id="1048703" name="Rectangle 75"/>
                <p:cNvSpPr>
                  <a:spLocks noChangeArrowheads="1"/>
                </p:cNvSpPr>
                <p:nvPr/>
              </p:nvSpPr>
              <p:spPr bwMode="auto">
                <a:xfrm>
                  <a:off x="43" y="1920"/>
                  <a:ext cx="682" cy="384"/>
                </a:xfrm>
                <a:prstGeom prst="rect"/>
                <a:noFill/>
                <a:ln>
                  <a:noFill/>
                </a:ln>
                <a:effectLst/>
              </p:spPr>
              <p:txBody>
                <a:bodyPr/>
                <a:p>
                  <a:pPr algn="ctr"/>
                  <a:r>
                    <a:rPr altLang="zh-CN" lang="en-US"/>
                    <a:t>I5</a:t>
                  </a:r>
                </a:p>
                <a:p>
                  <a:pPr algn="ctr"/>
                  <a:endParaRPr altLang="zh-CN" lang="en-US"/>
                </a:p>
              </p:txBody>
            </p:sp>
            <p:sp>
              <p:nvSpPr>
                <p:cNvPr id="1048704" name="Rectangle 155"/>
                <p:cNvSpPr>
                  <a:spLocks noChangeArrowheads="1"/>
                </p:cNvSpPr>
                <p:nvPr/>
              </p:nvSpPr>
              <p:spPr bwMode="auto">
                <a:xfrm>
                  <a:off x="0" y="1920"/>
                  <a:ext cx="768" cy="384"/>
                </a:xfrm>
                <a:prstGeom prst="rect"/>
                <a:noFill/>
                <a:ln w="7">
                  <a:solidFill>
                    <a:srgbClr val="A0A0A0"/>
                  </a:solidFill>
                  <a:miter lim="800000"/>
                  <a:headEnd/>
                  <a:tailEnd/>
                </a:ln>
                <a:effectLst/>
              </p:spPr>
              <p:txBody>
                <a:bodyPr/>
                <a:p>
                  <a:endParaRPr altLang="en-US" lang="zh-CN"/>
                </a:p>
              </p:txBody>
            </p:sp>
          </p:grpSp>
          <p:grpSp>
            <p:nvGrpSpPr>
              <p:cNvPr id="124" name="Group 158"/>
              <p:cNvGrpSpPr/>
              <p:nvPr/>
            </p:nvGrpSpPr>
            <p:grpSpPr bwMode="auto">
              <a:xfrm>
                <a:off x="768" y="1920"/>
                <a:ext cx="768" cy="384"/>
                <a:chOff x="768" y="1920"/>
                <a:chExt cx="768" cy="384"/>
              </a:xfrm>
            </p:grpSpPr>
            <p:sp>
              <p:nvSpPr>
                <p:cNvPr id="1048705" name="Rectangle 76"/>
                <p:cNvSpPr>
                  <a:spLocks noChangeArrowheads="1"/>
                </p:cNvSpPr>
                <p:nvPr/>
              </p:nvSpPr>
              <p:spPr bwMode="auto">
                <a:xfrm>
                  <a:off x="811" y="1920"/>
                  <a:ext cx="682" cy="384"/>
                </a:xfrm>
                <a:prstGeom prst="rect"/>
                <a:noFill/>
                <a:ln>
                  <a:noFill/>
                </a:ln>
                <a:effectLst/>
              </p:spPr>
              <p:txBody>
                <a:bodyPr/>
                <a:p>
                  <a:pPr algn="ctr"/>
                  <a:r>
                    <a:rPr altLang="en-US" lang="zh-CN"/>
                    <a:t>0.05</a:t>
                  </a:r>
                </a:p>
                <a:p>
                  <a:pPr algn="ctr"/>
                  <a:endParaRPr altLang="en-US" lang="zh-CN"/>
                </a:p>
              </p:txBody>
            </p:sp>
            <p:sp>
              <p:nvSpPr>
                <p:cNvPr id="1048706" name="Rectangle 157"/>
                <p:cNvSpPr>
                  <a:spLocks noChangeArrowheads="1"/>
                </p:cNvSpPr>
                <p:nvPr/>
              </p:nvSpPr>
              <p:spPr bwMode="auto">
                <a:xfrm>
                  <a:off x="768" y="1920"/>
                  <a:ext cx="768" cy="384"/>
                </a:xfrm>
                <a:prstGeom prst="rect"/>
                <a:noFill/>
                <a:ln w="7">
                  <a:solidFill>
                    <a:srgbClr val="A0A0A0"/>
                  </a:solidFill>
                  <a:miter lim="800000"/>
                  <a:headEnd/>
                  <a:tailEnd/>
                </a:ln>
                <a:effectLst/>
              </p:spPr>
              <p:txBody>
                <a:bodyPr/>
                <a:p>
                  <a:endParaRPr altLang="en-US" lang="zh-CN"/>
                </a:p>
              </p:txBody>
            </p:sp>
          </p:grpSp>
          <p:grpSp>
            <p:nvGrpSpPr>
              <p:cNvPr id="125" name="Group 160"/>
              <p:cNvGrpSpPr/>
              <p:nvPr/>
            </p:nvGrpSpPr>
            <p:grpSpPr bwMode="auto">
              <a:xfrm>
                <a:off x="1536" y="1920"/>
                <a:ext cx="768" cy="384"/>
                <a:chOff x="1536" y="1920"/>
                <a:chExt cx="768" cy="384"/>
              </a:xfrm>
            </p:grpSpPr>
            <p:sp>
              <p:nvSpPr>
                <p:cNvPr id="1048707" name="Rectangle 77"/>
                <p:cNvSpPr>
                  <a:spLocks noChangeArrowheads="1"/>
                </p:cNvSpPr>
                <p:nvPr/>
              </p:nvSpPr>
              <p:spPr bwMode="auto">
                <a:xfrm>
                  <a:off x="1579" y="1920"/>
                  <a:ext cx="682" cy="384"/>
                </a:xfrm>
                <a:prstGeom prst="rect"/>
                <a:noFill/>
                <a:ln>
                  <a:noFill/>
                </a:ln>
                <a:effectLst/>
              </p:spPr>
              <p:txBody>
                <a:bodyPr/>
                <a:p>
                  <a:pPr algn="ctr"/>
                  <a:r>
                    <a:rPr altLang="en-US" lang="zh-CN"/>
                    <a:t>1110</a:t>
                  </a:r>
                </a:p>
                <a:p>
                  <a:pPr algn="ctr"/>
                  <a:endParaRPr altLang="en-US" lang="zh-CN"/>
                </a:p>
              </p:txBody>
            </p:sp>
            <p:sp>
              <p:nvSpPr>
                <p:cNvPr id="1048708" name="Rectangle 159"/>
                <p:cNvSpPr>
                  <a:spLocks noChangeArrowheads="1"/>
                </p:cNvSpPr>
                <p:nvPr/>
              </p:nvSpPr>
              <p:spPr bwMode="auto">
                <a:xfrm>
                  <a:off x="1536" y="1920"/>
                  <a:ext cx="768" cy="384"/>
                </a:xfrm>
                <a:prstGeom prst="rect"/>
                <a:noFill/>
                <a:ln w="7">
                  <a:solidFill>
                    <a:srgbClr val="A0A0A0"/>
                  </a:solidFill>
                  <a:miter lim="800000"/>
                  <a:headEnd/>
                  <a:tailEnd/>
                </a:ln>
                <a:effectLst/>
              </p:spPr>
              <p:txBody>
                <a:bodyPr/>
                <a:p>
                  <a:endParaRPr altLang="en-US" lang="zh-CN"/>
                </a:p>
              </p:txBody>
            </p:sp>
          </p:grpSp>
          <p:grpSp>
            <p:nvGrpSpPr>
              <p:cNvPr id="126" name="Group 162"/>
              <p:cNvGrpSpPr/>
              <p:nvPr/>
            </p:nvGrpSpPr>
            <p:grpSpPr bwMode="auto">
              <a:xfrm>
                <a:off x="2304" y="1920"/>
                <a:ext cx="768" cy="384"/>
                <a:chOff x="2304" y="1920"/>
                <a:chExt cx="768" cy="384"/>
              </a:xfrm>
            </p:grpSpPr>
            <p:sp>
              <p:nvSpPr>
                <p:cNvPr id="1048709" name="Rectangle 78"/>
                <p:cNvSpPr>
                  <a:spLocks noChangeArrowheads="1"/>
                </p:cNvSpPr>
                <p:nvPr/>
              </p:nvSpPr>
              <p:spPr bwMode="auto">
                <a:xfrm>
                  <a:off x="2347" y="1920"/>
                  <a:ext cx="682" cy="384"/>
                </a:xfrm>
                <a:prstGeom prst="rect"/>
                <a:noFill/>
                <a:ln>
                  <a:noFill/>
                </a:ln>
                <a:effectLst/>
              </p:spPr>
              <p:txBody>
                <a:bodyPr/>
                <a:p>
                  <a:pPr algn="ctr"/>
                  <a:r>
                    <a:rPr altLang="en-US" lang="zh-CN"/>
                    <a:t>11110</a:t>
                  </a:r>
                </a:p>
                <a:p>
                  <a:pPr algn="ctr"/>
                  <a:endParaRPr altLang="en-US" lang="zh-CN"/>
                </a:p>
              </p:txBody>
            </p:sp>
            <p:sp>
              <p:nvSpPr>
                <p:cNvPr id="1048710" name="Rectangle 161"/>
                <p:cNvSpPr>
                  <a:spLocks noChangeArrowheads="1"/>
                </p:cNvSpPr>
                <p:nvPr/>
              </p:nvSpPr>
              <p:spPr bwMode="auto">
                <a:xfrm>
                  <a:off x="2304" y="1920"/>
                  <a:ext cx="768" cy="384"/>
                </a:xfrm>
                <a:prstGeom prst="rect"/>
                <a:noFill/>
                <a:ln w="7">
                  <a:solidFill>
                    <a:srgbClr val="A0A0A0"/>
                  </a:solidFill>
                  <a:miter lim="800000"/>
                  <a:headEnd/>
                  <a:tailEnd/>
                </a:ln>
                <a:effectLst/>
              </p:spPr>
              <p:txBody>
                <a:bodyPr/>
                <a:p>
                  <a:endParaRPr altLang="en-US" lang="zh-CN"/>
                </a:p>
              </p:txBody>
            </p:sp>
          </p:grpSp>
          <p:grpSp>
            <p:nvGrpSpPr>
              <p:cNvPr id="127" name="Group 164"/>
              <p:cNvGrpSpPr/>
              <p:nvPr/>
            </p:nvGrpSpPr>
            <p:grpSpPr bwMode="auto">
              <a:xfrm>
                <a:off x="3072" y="1920"/>
                <a:ext cx="768" cy="384"/>
                <a:chOff x="3072" y="1920"/>
                <a:chExt cx="768" cy="384"/>
              </a:xfrm>
            </p:grpSpPr>
            <p:sp>
              <p:nvSpPr>
                <p:cNvPr id="1048711" name="Rectangle 79"/>
                <p:cNvSpPr>
                  <a:spLocks noChangeArrowheads="1"/>
                </p:cNvSpPr>
                <p:nvPr/>
              </p:nvSpPr>
              <p:spPr bwMode="auto">
                <a:xfrm>
                  <a:off x="3115" y="1920"/>
                  <a:ext cx="682" cy="384"/>
                </a:xfrm>
                <a:prstGeom prst="rect"/>
                <a:noFill/>
                <a:ln>
                  <a:noFill/>
                </a:ln>
                <a:effectLst/>
              </p:spPr>
              <p:txBody>
                <a:bodyPr/>
                <a:p>
                  <a:pPr algn="ctr"/>
                  <a:r>
                    <a:rPr altLang="en-US" lang="zh-CN"/>
                    <a:t>100</a:t>
                  </a:r>
                </a:p>
                <a:p>
                  <a:pPr algn="ctr"/>
                  <a:endParaRPr altLang="en-US" lang="zh-CN"/>
                </a:p>
              </p:txBody>
            </p:sp>
            <p:sp>
              <p:nvSpPr>
                <p:cNvPr id="1048712" name="Rectangle 163"/>
                <p:cNvSpPr>
                  <a:spLocks noChangeArrowheads="1"/>
                </p:cNvSpPr>
                <p:nvPr/>
              </p:nvSpPr>
              <p:spPr bwMode="auto">
                <a:xfrm>
                  <a:off x="3072" y="1920"/>
                  <a:ext cx="768" cy="384"/>
                </a:xfrm>
                <a:prstGeom prst="rect"/>
                <a:noFill/>
                <a:ln w="7">
                  <a:solidFill>
                    <a:srgbClr val="A0A0A0"/>
                  </a:solidFill>
                  <a:miter lim="800000"/>
                  <a:headEnd/>
                  <a:tailEnd/>
                </a:ln>
                <a:effectLst/>
              </p:spPr>
              <p:txBody>
                <a:bodyPr/>
                <a:p>
                  <a:endParaRPr altLang="en-US" lang="zh-CN"/>
                </a:p>
              </p:txBody>
            </p:sp>
          </p:grpSp>
          <p:grpSp>
            <p:nvGrpSpPr>
              <p:cNvPr id="128" name="Group 166"/>
              <p:cNvGrpSpPr/>
              <p:nvPr/>
            </p:nvGrpSpPr>
            <p:grpSpPr bwMode="auto">
              <a:xfrm>
                <a:off x="0" y="2304"/>
                <a:ext cx="768" cy="384"/>
                <a:chOff x="0" y="2304"/>
                <a:chExt cx="768" cy="384"/>
              </a:xfrm>
            </p:grpSpPr>
            <p:sp>
              <p:nvSpPr>
                <p:cNvPr id="1048713" name="Rectangle 80"/>
                <p:cNvSpPr>
                  <a:spLocks noChangeArrowheads="1"/>
                </p:cNvSpPr>
                <p:nvPr/>
              </p:nvSpPr>
              <p:spPr bwMode="auto">
                <a:xfrm>
                  <a:off x="43" y="2304"/>
                  <a:ext cx="682" cy="384"/>
                </a:xfrm>
                <a:prstGeom prst="rect"/>
                <a:noFill/>
                <a:ln>
                  <a:noFill/>
                </a:ln>
                <a:effectLst/>
              </p:spPr>
              <p:txBody>
                <a:bodyPr/>
                <a:p>
                  <a:pPr algn="ctr"/>
                  <a:r>
                    <a:rPr altLang="zh-CN" lang="en-US"/>
                    <a:t>I6</a:t>
                  </a:r>
                </a:p>
                <a:p>
                  <a:pPr algn="ctr"/>
                  <a:endParaRPr altLang="zh-CN" lang="en-US"/>
                </a:p>
              </p:txBody>
            </p:sp>
            <p:sp>
              <p:nvSpPr>
                <p:cNvPr id="1048714" name="Rectangle 165"/>
                <p:cNvSpPr>
                  <a:spLocks noChangeArrowheads="1"/>
                </p:cNvSpPr>
                <p:nvPr/>
              </p:nvSpPr>
              <p:spPr bwMode="auto">
                <a:xfrm>
                  <a:off x="0" y="2304"/>
                  <a:ext cx="768" cy="384"/>
                </a:xfrm>
                <a:prstGeom prst="rect"/>
                <a:noFill/>
                <a:ln w="7">
                  <a:solidFill>
                    <a:srgbClr val="A0A0A0"/>
                  </a:solidFill>
                  <a:miter lim="800000"/>
                  <a:headEnd/>
                  <a:tailEnd/>
                </a:ln>
                <a:effectLst/>
              </p:spPr>
              <p:txBody>
                <a:bodyPr/>
                <a:p>
                  <a:endParaRPr altLang="en-US" lang="zh-CN"/>
                </a:p>
              </p:txBody>
            </p:sp>
          </p:grpSp>
          <p:grpSp>
            <p:nvGrpSpPr>
              <p:cNvPr id="129" name="Group 168"/>
              <p:cNvGrpSpPr/>
              <p:nvPr/>
            </p:nvGrpSpPr>
            <p:grpSpPr bwMode="auto">
              <a:xfrm>
                <a:off x="768" y="2304"/>
                <a:ext cx="768" cy="384"/>
                <a:chOff x="768" y="2304"/>
                <a:chExt cx="768" cy="384"/>
              </a:xfrm>
            </p:grpSpPr>
            <p:sp>
              <p:nvSpPr>
                <p:cNvPr id="1048715" name="Rectangle 81"/>
                <p:cNvSpPr>
                  <a:spLocks noChangeArrowheads="1"/>
                </p:cNvSpPr>
                <p:nvPr/>
              </p:nvSpPr>
              <p:spPr bwMode="auto">
                <a:xfrm>
                  <a:off x="811" y="2304"/>
                  <a:ext cx="682" cy="384"/>
                </a:xfrm>
                <a:prstGeom prst="rect"/>
                <a:noFill/>
                <a:ln>
                  <a:noFill/>
                </a:ln>
                <a:effectLst/>
              </p:spPr>
              <p:txBody>
                <a:bodyPr/>
                <a:p>
                  <a:pPr algn="ctr"/>
                  <a:r>
                    <a:rPr altLang="en-US" lang="zh-CN"/>
                    <a:t>0.02</a:t>
                  </a:r>
                </a:p>
                <a:p>
                  <a:pPr algn="ctr"/>
                  <a:endParaRPr altLang="en-US" lang="zh-CN"/>
                </a:p>
              </p:txBody>
            </p:sp>
            <p:sp>
              <p:nvSpPr>
                <p:cNvPr id="1048716" name="Rectangle 167"/>
                <p:cNvSpPr>
                  <a:spLocks noChangeArrowheads="1"/>
                </p:cNvSpPr>
                <p:nvPr/>
              </p:nvSpPr>
              <p:spPr bwMode="auto">
                <a:xfrm>
                  <a:off x="768" y="2304"/>
                  <a:ext cx="768" cy="384"/>
                </a:xfrm>
                <a:prstGeom prst="rect"/>
                <a:noFill/>
                <a:ln w="7">
                  <a:solidFill>
                    <a:srgbClr val="A0A0A0"/>
                  </a:solidFill>
                  <a:miter lim="800000"/>
                  <a:headEnd/>
                  <a:tailEnd/>
                </a:ln>
                <a:effectLst/>
              </p:spPr>
              <p:txBody>
                <a:bodyPr/>
                <a:p>
                  <a:endParaRPr altLang="en-US" lang="zh-CN"/>
                </a:p>
              </p:txBody>
            </p:sp>
          </p:grpSp>
          <p:grpSp>
            <p:nvGrpSpPr>
              <p:cNvPr id="130" name="Group 170"/>
              <p:cNvGrpSpPr/>
              <p:nvPr/>
            </p:nvGrpSpPr>
            <p:grpSpPr bwMode="auto">
              <a:xfrm>
                <a:off x="1536" y="2304"/>
                <a:ext cx="768" cy="384"/>
                <a:chOff x="1536" y="2304"/>
                <a:chExt cx="768" cy="384"/>
              </a:xfrm>
            </p:grpSpPr>
            <p:sp>
              <p:nvSpPr>
                <p:cNvPr id="1048717" name="Rectangle 82"/>
                <p:cNvSpPr>
                  <a:spLocks noChangeArrowheads="1"/>
                </p:cNvSpPr>
                <p:nvPr/>
              </p:nvSpPr>
              <p:spPr bwMode="auto">
                <a:xfrm>
                  <a:off x="1579" y="2304"/>
                  <a:ext cx="682" cy="384"/>
                </a:xfrm>
                <a:prstGeom prst="rect"/>
                <a:noFill/>
                <a:ln>
                  <a:noFill/>
                </a:ln>
                <a:effectLst/>
              </p:spPr>
              <p:txBody>
                <a:bodyPr/>
                <a:p>
                  <a:pPr algn="ctr"/>
                  <a:r>
                    <a:rPr altLang="en-US" lang="zh-CN"/>
                    <a:t>11110</a:t>
                  </a:r>
                </a:p>
                <a:p>
                  <a:pPr algn="ctr"/>
                  <a:endParaRPr altLang="en-US" lang="zh-CN"/>
                </a:p>
              </p:txBody>
            </p:sp>
            <p:sp>
              <p:nvSpPr>
                <p:cNvPr id="1048718" name="Rectangle 169"/>
                <p:cNvSpPr>
                  <a:spLocks noChangeArrowheads="1"/>
                </p:cNvSpPr>
                <p:nvPr/>
              </p:nvSpPr>
              <p:spPr bwMode="auto">
                <a:xfrm>
                  <a:off x="1536" y="2304"/>
                  <a:ext cx="768" cy="384"/>
                </a:xfrm>
                <a:prstGeom prst="rect"/>
                <a:noFill/>
                <a:ln w="7">
                  <a:solidFill>
                    <a:srgbClr val="A0A0A0"/>
                  </a:solidFill>
                  <a:miter lim="800000"/>
                  <a:headEnd/>
                  <a:tailEnd/>
                </a:ln>
                <a:effectLst/>
              </p:spPr>
              <p:txBody>
                <a:bodyPr/>
                <a:p>
                  <a:endParaRPr altLang="en-US" lang="zh-CN"/>
                </a:p>
              </p:txBody>
            </p:sp>
          </p:grpSp>
          <p:grpSp>
            <p:nvGrpSpPr>
              <p:cNvPr id="131" name="Group 172"/>
              <p:cNvGrpSpPr/>
              <p:nvPr/>
            </p:nvGrpSpPr>
            <p:grpSpPr bwMode="auto">
              <a:xfrm>
                <a:off x="2304" y="2304"/>
                <a:ext cx="768" cy="384"/>
                <a:chOff x="2304" y="2304"/>
                <a:chExt cx="768" cy="384"/>
              </a:xfrm>
            </p:grpSpPr>
            <p:sp>
              <p:nvSpPr>
                <p:cNvPr id="1048719" name="Rectangle 83"/>
                <p:cNvSpPr>
                  <a:spLocks noChangeArrowheads="1"/>
                </p:cNvSpPr>
                <p:nvPr/>
              </p:nvSpPr>
              <p:spPr bwMode="auto">
                <a:xfrm>
                  <a:off x="2347" y="2304"/>
                  <a:ext cx="682" cy="384"/>
                </a:xfrm>
                <a:prstGeom prst="rect"/>
                <a:noFill/>
                <a:ln>
                  <a:noFill/>
                </a:ln>
                <a:effectLst/>
              </p:spPr>
              <p:txBody>
                <a:bodyPr/>
                <a:p>
                  <a:pPr algn="ctr"/>
                  <a:r>
                    <a:rPr altLang="en-US" lang="zh-CN"/>
                    <a:t>11101</a:t>
                  </a:r>
                </a:p>
                <a:p>
                  <a:pPr algn="ctr"/>
                  <a:endParaRPr altLang="en-US" lang="zh-CN"/>
                </a:p>
              </p:txBody>
            </p:sp>
            <p:sp>
              <p:nvSpPr>
                <p:cNvPr id="1048720" name="Rectangle 171"/>
                <p:cNvSpPr>
                  <a:spLocks noChangeArrowheads="1"/>
                </p:cNvSpPr>
                <p:nvPr/>
              </p:nvSpPr>
              <p:spPr bwMode="auto">
                <a:xfrm>
                  <a:off x="2304" y="2304"/>
                  <a:ext cx="768" cy="384"/>
                </a:xfrm>
                <a:prstGeom prst="rect"/>
                <a:noFill/>
                <a:ln w="7">
                  <a:solidFill>
                    <a:srgbClr val="A0A0A0"/>
                  </a:solidFill>
                  <a:miter lim="800000"/>
                  <a:headEnd/>
                  <a:tailEnd/>
                </a:ln>
                <a:effectLst/>
              </p:spPr>
              <p:txBody>
                <a:bodyPr/>
                <a:p>
                  <a:endParaRPr altLang="en-US" lang="zh-CN"/>
                </a:p>
              </p:txBody>
            </p:sp>
          </p:grpSp>
          <p:grpSp>
            <p:nvGrpSpPr>
              <p:cNvPr id="132" name="Group 174"/>
              <p:cNvGrpSpPr/>
              <p:nvPr/>
            </p:nvGrpSpPr>
            <p:grpSpPr bwMode="auto">
              <a:xfrm>
                <a:off x="3072" y="2304"/>
                <a:ext cx="768" cy="384"/>
                <a:chOff x="3072" y="2304"/>
                <a:chExt cx="768" cy="384"/>
              </a:xfrm>
            </p:grpSpPr>
            <p:sp>
              <p:nvSpPr>
                <p:cNvPr id="1048721" name="Rectangle 84"/>
                <p:cNvSpPr>
                  <a:spLocks noChangeArrowheads="1"/>
                </p:cNvSpPr>
                <p:nvPr/>
              </p:nvSpPr>
              <p:spPr bwMode="auto">
                <a:xfrm>
                  <a:off x="3115" y="2304"/>
                  <a:ext cx="682" cy="384"/>
                </a:xfrm>
                <a:prstGeom prst="rect"/>
                <a:noFill/>
                <a:ln>
                  <a:noFill/>
                </a:ln>
                <a:effectLst/>
              </p:spPr>
              <p:txBody>
                <a:bodyPr/>
                <a:p>
                  <a:pPr algn="ctr"/>
                  <a:r>
                    <a:rPr altLang="en-US" lang="zh-CN"/>
                    <a:t>101</a:t>
                  </a:r>
                </a:p>
                <a:p>
                  <a:pPr algn="ctr"/>
                  <a:endParaRPr altLang="en-US" lang="zh-CN"/>
                </a:p>
              </p:txBody>
            </p:sp>
            <p:sp>
              <p:nvSpPr>
                <p:cNvPr id="1048722" name="Rectangle 173"/>
                <p:cNvSpPr>
                  <a:spLocks noChangeArrowheads="1"/>
                </p:cNvSpPr>
                <p:nvPr/>
              </p:nvSpPr>
              <p:spPr bwMode="auto">
                <a:xfrm>
                  <a:off x="3072" y="2304"/>
                  <a:ext cx="768" cy="384"/>
                </a:xfrm>
                <a:prstGeom prst="rect"/>
                <a:noFill/>
                <a:ln w="7">
                  <a:solidFill>
                    <a:srgbClr val="A0A0A0"/>
                  </a:solidFill>
                  <a:miter lim="800000"/>
                  <a:headEnd/>
                  <a:tailEnd/>
                </a:ln>
                <a:effectLst/>
              </p:spPr>
              <p:txBody>
                <a:bodyPr/>
                <a:p>
                  <a:endParaRPr altLang="en-US" lang="zh-CN"/>
                </a:p>
              </p:txBody>
            </p:sp>
          </p:grpSp>
          <p:grpSp>
            <p:nvGrpSpPr>
              <p:cNvPr id="133" name="Group 176"/>
              <p:cNvGrpSpPr/>
              <p:nvPr/>
            </p:nvGrpSpPr>
            <p:grpSpPr bwMode="auto">
              <a:xfrm>
                <a:off x="0" y="2688"/>
                <a:ext cx="768" cy="384"/>
                <a:chOff x="0" y="2688"/>
                <a:chExt cx="768" cy="384"/>
              </a:xfrm>
            </p:grpSpPr>
            <p:sp>
              <p:nvSpPr>
                <p:cNvPr id="1048723" name="Rectangle 85"/>
                <p:cNvSpPr>
                  <a:spLocks noChangeArrowheads="1"/>
                </p:cNvSpPr>
                <p:nvPr/>
              </p:nvSpPr>
              <p:spPr bwMode="auto">
                <a:xfrm>
                  <a:off x="43" y="2688"/>
                  <a:ext cx="682" cy="384"/>
                </a:xfrm>
                <a:prstGeom prst="rect"/>
                <a:noFill/>
                <a:ln>
                  <a:noFill/>
                </a:ln>
                <a:effectLst/>
              </p:spPr>
              <p:txBody>
                <a:bodyPr/>
                <a:p>
                  <a:pPr algn="ctr"/>
                  <a:r>
                    <a:rPr altLang="zh-CN" lang="en-US"/>
                    <a:t>I7</a:t>
                  </a:r>
                </a:p>
                <a:p>
                  <a:pPr algn="ctr"/>
                  <a:endParaRPr altLang="zh-CN" lang="en-US"/>
                </a:p>
              </p:txBody>
            </p:sp>
            <p:sp>
              <p:nvSpPr>
                <p:cNvPr id="1048724" name="Rectangle 175"/>
                <p:cNvSpPr>
                  <a:spLocks noChangeArrowheads="1"/>
                </p:cNvSpPr>
                <p:nvPr/>
              </p:nvSpPr>
              <p:spPr bwMode="auto">
                <a:xfrm>
                  <a:off x="0" y="2688"/>
                  <a:ext cx="768" cy="384"/>
                </a:xfrm>
                <a:prstGeom prst="rect"/>
                <a:noFill/>
                <a:ln w="7">
                  <a:solidFill>
                    <a:srgbClr val="A0A0A0"/>
                  </a:solidFill>
                  <a:miter lim="800000"/>
                  <a:headEnd/>
                  <a:tailEnd/>
                </a:ln>
                <a:effectLst/>
              </p:spPr>
              <p:txBody>
                <a:bodyPr/>
                <a:p>
                  <a:endParaRPr altLang="en-US" lang="zh-CN"/>
                </a:p>
              </p:txBody>
            </p:sp>
          </p:grpSp>
          <p:grpSp>
            <p:nvGrpSpPr>
              <p:cNvPr id="134" name="Group 178"/>
              <p:cNvGrpSpPr/>
              <p:nvPr/>
            </p:nvGrpSpPr>
            <p:grpSpPr bwMode="auto">
              <a:xfrm>
                <a:off x="768" y="2688"/>
                <a:ext cx="768" cy="384"/>
                <a:chOff x="768" y="2688"/>
                <a:chExt cx="768" cy="384"/>
              </a:xfrm>
            </p:grpSpPr>
            <p:sp>
              <p:nvSpPr>
                <p:cNvPr id="1048725" name="Rectangle 86"/>
                <p:cNvSpPr>
                  <a:spLocks noChangeArrowheads="1"/>
                </p:cNvSpPr>
                <p:nvPr/>
              </p:nvSpPr>
              <p:spPr bwMode="auto">
                <a:xfrm>
                  <a:off x="811" y="2688"/>
                  <a:ext cx="682" cy="384"/>
                </a:xfrm>
                <a:prstGeom prst="rect"/>
                <a:noFill/>
                <a:ln>
                  <a:noFill/>
                </a:ln>
                <a:effectLst/>
              </p:spPr>
              <p:txBody>
                <a:bodyPr/>
                <a:p>
                  <a:pPr algn="ctr"/>
                  <a:r>
                    <a:rPr altLang="en-US" lang="zh-CN"/>
                    <a:t>0.02</a:t>
                  </a:r>
                </a:p>
                <a:p>
                  <a:pPr algn="ctr"/>
                  <a:endParaRPr altLang="en-US" lang="zh-CN"/>
                </a:p>
              </p:txBody>
            </p:sp>
            <p:sp>
              <p:nvSpPr>
                <p:cNvPr id="1048726" name="Rectangle 177"/>
                <p:cNvSpPr>
                  <a:spLocks noChangeArrowheads="1"/>
                </p:cNvSpPr>
                <p:nvPr/>
              </p:nvSpPr>
              <p:spPr bwMode="auto">
                <a:xfrm>
                  <a:off x="768" y="2688"/>
                  <a:ext cx="768" cy="384"/>
                </a:xfrm>
                <a:prstGeom prst="rect"/>
                <a:noFill/>
                <a:ln w="7">
                  <a:solidFill>
                    <a:srgbClr val="A0A0A0"/>
                  </a:solidFill>
                  <a:miter lim="800000"/>
                  <a:headEnd/>
                  <a:tailEnd/>
                </a:ln>
                <a:effectLst/>
              </p:spPr>
              <p:txBody>
                <a:bodyPr/>
                <a:p>
                  <a:endParaRPr altLang="en-US" lang="zh-CN"/>
                </a:p>
              </p:txBody>
            </p:sp>
          </p:grpSp>
          <p:grpSp>
            <p:nvGrpSpPr>
              <p:cNvPr id="135" name="Group 180"/>
              <p:cNvGrpSpPr/>
              <p:nvPr/>
            </p:nvGrpSpPr>
            <p:grpSpPr bwMode="auto">
              <a:xfrm>
                <a:off x="1536" y="2688"/>
                <a:ext cx="768" cy="384"/>
                <a:chOff x="1536" y="2688"/>
                <a:chExt cx="768" cy="384"/>
              </a:xfrm>
            </p:grpSpPr>
            <p:sp>
              <p:nvSpPr>
                <p:cNvPr id="1048727" name="Rectangle 87"/>
                <p:cNvSpPr>
                  <a:spLocks noChangeArrowheads="1"/>
                </p:cNvSpPr>
                <p:nvPr/>
              </p:nvSpPr>
              <p:spPr bwMode="auto">
                <a:xfrm>
                  <a:off x="1579" y="2688"/>
                  <a:ext cx="682" cy="384"/>
                </a:xfrm>
                <a:prstGeom prst="rect"/>
                <a:noFill/>
                <a:ln>
                  <a:noFill/>
                </a:ln>
                <a:effectLst/>
              </p:spPr>
              <p:txBody>
                <a:bodyPr/>
                <a:p>
                  <a:pPr algn="ctr"/>
                  <a:r>
                    <a:rPr altLang="en-US" lang="zh-CN"/>
                    <a:t>111110</a:t>
                  </a:r>
                </a:p>
                <a:p>
                  <a:pPr algn="ctr"/>
                  <a:endParaRPr altLang="en-US" lang="zh-CN"/>
                </a:p>
              </p:txBody>
            </p:sp>
            <p:sp>
              <p:nvSpPr>
                <p:cNvPr id="1048728" name="Rectangle 179"/>
                <p:cNvSpPr>
                  <a:spLocks noChangeArrowheads="1"/>
                </p:cNvSpPr>
                <p:nvPr/>
              </p:nvSpPr>
              <p:spPr bwMode="auto">
                <a:xfrm>
                  <a:off x="1536" y="2688"/>
                  <a:ext cx="768" cy="384"/>
                </a:xfrm>
                <a:prstGeom prst="rect"/>
                <a:noFill/>
                <a:ln w="7">
                  <a:solidFill>
                    <a:srgbClr val="A0A0A0"/>
                  </a:solidFill>
                  <a:miter lim="800000"/>
                  <a:headEnd/>
                  <a:tailEnd/>
                </a:ln>
                <a:effectLst/>
              </p:spPr>
              <p:txBody>
                <a:bodyPr/>
                <a:p>
                  <a:endParaRPr altLang="en-US" lang="zh-CN"/>
                </a:p>
              </p:txBody>
            </p:sp>
          </p:grpSp>
          <p:grpSp>
            <p:nvGrpSpPr>
              <p:cNvPr id="136" name="Group 182"/>
              <p:cNvGrpSpPr/>
              <p:nvPr/>
            </p:nvGrpSpPr>
            <p:grpSpPr bwMode="auto">
              <a:xfrm>
                <a:off x="2304" y="2688"/>
                <a:ext cx="768" cy="384"/>
                <a:chOff x="2304" y="2688"/>
                <a:chExt cx="768" cy="384"/>
              </a:xfrm>
            </p:grpSpPr>
            <p:sp>
              <p:nvSpPr>
                <p:cNvPr id="1048729" name="Rectangle 88"/>
                <p:cNvSpPr>
                  <a:spLocks noChangeArrowheads="1"/>
                </p:cNvSpPr>
                <p:nvPr/>
              </p:nvSpPr>
              <p:spPr bwMode="auto">
                <a:xfrm>
                  <a:off x="2347" y="2688"/>
                  <a:ext cx="682" cy="384"/>
                </a:xfrm>
                <a:prstGeom prst="rect"/>
                <a:noFill/>
                <a:ln>
                  <a:noFill/>
                </a:ln>
                <a:effectLst/>
              </p:spPr>
              <p:txBody>
                <a:bodyPr/>
                <a:p>
                  <a:pPr algn="ctr"/>
                  <a:r>
                    <a:rPr altLang="en-US" lang="zh-CN"/>
                    <a:t>11100</a:t>
                  </a:r>
                </a:p>
                <a:p>
                  <a:pPr algn="ctr"/>
                  <a:endParaRPr altLang="en-US" lang="zh-CN"/>
                </a:p>
              </p:txBody>
            </p:sp>
            <p:sp>
              <p:nvSpPr>
                <p:cNvPr id="1048730" name="Rectangle 181"/>
                <p:cNvSpPr>
                  <a:spLocks noChangeArrowheads="1"/>
                </p:cNvSpPr>
                <p:nvPr/>
              </p:nvSpPr>
              <p:spPr bwMode="auto">
                <a:xfrm>
                  <a:off x="2304" y="2688"/>
                  <a:ext cx="768" cy="384"/>
                </a:xfrm>
                <a:prstGeom prst="rect"/>
                <a:noFill/>
                <a:ln w="7">
                  <a:solidFill>
                    <a:srgbClr val="A0A0A0"/>
                  </a:solidFill>
                  <a:miter lim="800000"/>
                  <a:headEnd/>
                  <a:tailEnd/>
                </a:ln>
                <a:effectLst/>
              </p:spPr>
              <p:txBody>
                <a:bodyPr/>
                <a:p>
                  <a:endParaRPr altLang="en-US" lang="zh-CN"/>
                </a:p>
              </p:txBody>
            </p:sp>
          </p:grpSp>
          <p:grpSp>
            <p:nvGrpSpPr>
              <p:cNvPr id="137" name="Group 184"/>
              <p:cNvGrpSpPr/>
              <p:nvPr/>
            </p:nvGrpSpPr>
            <p:grpSpPr bwMode="auto">
              <a:xfrm>
                <a:off x="3072" y="2688"/>
                <a:ext cx="768" cy="384"/>
                <a:chOff x="3072" y="2688"/>
                <a:chExt cx="768" cy="384"/>
              </a:xfrm>
            </p:grpSpPr>
            <p:sp>
              <p:nvSpPr>
                <p:cNvPr id="1048731" name="Rectangle 89"/>
                <p:cNvSpPr>
                  <a:spLocks noChangeArrowheads="1"/>
                </p:cNvSpPr>
                <p:nvPr/>
              </p:nvSpPr>
              <p:spPr bwMode="auto">
                <a:xfrm>
                  <a:off x="3115" y="2688"/>
                  <a:ext cx="682" cy="384"/>
                </a:xfrm>
                <a:prstGeom prst="rect"/>
                <a:noFill/>
                <a:ln>
                  <a:noFill/>
                </a:ln>
                <a:effectLst/>
              </p:spPr>
              <p:txBody>
                <a:bodyPr/>
                <a:p>
                  <a:pPr algn="ctr"/>
                  <a:r>
                    <a:rPr altLang="en-US" lang="zh-CN"/>
                    <a:t>110</a:t>
                  </a:r>
                </a:p>
                <a:p>
                  <a:pPr algn="ctr"/>
                  <a:endParaRPr altLang="en-US" lang="zh-CN"/>
                </a:p>
              </p:txBody>
            </p:sp>
            <p:sp>
              <p:nvSpPr>
                <p:cNvPr id="1048732" name="Rectangle 183"/>
                <p:cNvSpPr>
                  <a:spLocks noChangeArrowheads="1"/>
                </p:cNvSpPr>
                <p:nvPr/>
              </p:nvSpPr>
              <p:spPr bwMode="auto">
                <a:xfrm>
                  <a:off x="3072" y="2688"/>
                  <a:ext cx="768" cy="384"/>
                </a:xfrm>
                <a:prstGeom prst="rect"/>
                <a:noFill/>
                <a:ln w="7">
                  <a:solidFill>
                    <a:srgbClr val="A0A0A0"/>
                  </a:solidFill>
                  <a:miter lim="800000"/>
                  <a:headEnd/>
                  <a:tailEnd/>
                </a:ln>
                <a:effectLst/>
              </p:spPr>
              <p:txBody>
                <a:bodyPr/>
                <a:p>
                  <a:endParaRPr altLang="en-US" lang="zh-CN"/>
                </a:p>
              </p:txBody>
            </p:sp>
          </p:grpSp>
          <p:grpSp>
            <p:nvGrpSpPr>
              <p:cNvPr id="138" name="Group 186"/>
              <p:cNvGrpSpPr/>
              <p:nvPr/>
            </p:nvGrpSpPr>
            <p:grpSpPr bwMode="auto">
              <a:xfrm>
                <a:off x="0" y="3072"/>
                <a:ext cx="768" cy="384"/>
                <a:chOff x="0" y="3072"/>
                <a:chExt cx="768" cy="384"/>
              </a:xfrm>
            </p:grpSpPr>
            <p:sp>
              <p:nvSpPr>
                <p:cNvPr id="1048733" name="Rectangle 90"/>
                <p:cNvSpPr>
                  <a:spLocks noChangeArrowheads="1"/>
                </p:cNvSpPr>
                <p:nvPr/>
              </p:nvSpPr>
              <p:spPr bwMode="auto">
                <a:xfrm>
                  <a:off x="43" y="3072"/>
                  <a:ext cx="682" cy="384"/>
                </a:xfrm>
                <a:prstGeom prst="rect"/>
                <a:noFill/>
                <a:ln>
                  <a:noFill/>
                </a:ln>
                <a:effectLst/>
              </p:spPr>
              <p:txBody>
                <a:bodyPr/>
                <a:p>
                  <a:pPr algn="ctr"/>
                  <a:r>
                    <a:rPr altLang="zh-CN" lang="en-US"/>
                    <a:t>I8</a:t>
                  </a:r>
                </a:p>
                <a:p>
                  <a:pPr algn="ctr"/>
                  <a:endParaRPr altLang="zh-CN" lang="en-US"/>
                </a:p>
              </p:txBody>
            </p:sp>
            <p:sp>
              <p:nvSpPr>
                <p:cNvPr id="1048734" name="Rectangle 185"/>
                <p:cNvSpPr>
                  <a:spLocks noChangeArrowheads="1"/>
                </p:cNvSpPr>
                <p:nvPr/>
              </p:nvSpPr>
              <p:spPr bwMode="auto">
                <a:xfrm>
                  <a:off x="0" y="3072"/>
                  <a:ext cx="768" cy="384"/>
                </a:xfrm>
                <a:prstGeom prst="rect"/>
                <a:noFill/>
                <a:ln w="7">
                  <a:solidFill>
                    <a:srgbClr val="A0A0A0"/>
                  </a:solidFill>
                  <a:miter lim="800000"/>
                  <a:headEnd/>
                  <a:tailEnd/>
                </a:ln>
                <a:effectLst/>
              </p:spPr>
              <p:txBody>
                <a:bodyPr/>
                <a:p>
                  <a:endParaRPr altLang="en-US" lang="zh-CN"/>
                </a:p>
              </p:txBody>
            </p:sp>
          </p:grpSp>
          <p:grpSp>
            <p:nvGrpSpPr>
              <p:cNvPr id="139" name="Group 188"/>
              <p:cNvGrpSpPr/>
              <p:nvPr/>
            </p:nvGrpSpPr>
            <p:grpSpPr bwMode="auto">
              <a:xfrm>
                <a:off x="768" y="3072"/>
                <a:ext cx="768" cy="384"/>
                <a:chOff x="768" y="3072"/>
                <a:chExt cx="768" cy="384"/>
              </a:xfrm>
            </p:grpSpPr>
            <p:sp>
              <p:nvSpPr>
                <p:cNvPr id="1048735" name="Rectangle 91"/>
                <p:cNvSpPr>
                  <a:spLocks noChangeArrowheads="1"/>
                </p:cNvSpPr>
                <p:nvPr/>
              </p:nvSpPr>
              <p:spPr bwMode="auto">
                <a:xfrm>
                  <a:off x="811" y="3072"/>
                  <a:ext cx="682" cy="384"/>
                </a:xfrm>
                <a:prstGeom prst="rect"/>
                <a:noFill/>
                <a:ln>
                  <a:noFill/>
                </a:ln>
                <a:effectLst/>
              </p:spPr>
              <p:txBody>
                <a:bodyPr/>
                <a:p>
                  <a:pPr algn="ctr"/>
                  <a:r>
                    <a:rPr altLang="en-US" lang="zh-CN"/>
                    <a:t>0.01</a:t>
                  </a:r>
                </a:p>
                <a:p>
                  <a:pPr algn="ctr"/>
                  <a:endParaRPr altLang="en-US" lang="zh-CN"/>
                </a:p>
              </p:txBody>
            </p:sp>
            <p:sp>
              <p:nvSpPr>
                <p:cNvPr id="1048736" name="Rectangle 187"/>
                <p:cNvSpPr>
                  <a:spLocks noChangeArrowheads="1"/>
                </p:cNvSpPr>
                <p:nvPr/>
              </p:nvSpPr>
              <p:spPr bwMode="auto">
                <a:xfrm>
                  <a:off x="768" y="3072"/>
                  <a:ext cx="768" cy="384"/>
                </a:xfrm>
                <a:prstGeom prst="rect"/>
                <a:noFill/>
                <a:ln w="7">
                  <a:solidFill>
                    <a:srgbClr val="A0A0A0"/>
                  </a:solidFill>
                  <a:miter lim="800000"/>
                  <a:headEnd/>
                  <a:tailEnd/>
                </a:ln>
                <a:effectLst/>
              </p:spPr>
              <p:txBody>
                <a:bodyPr/>
                <a:p>
                  <a:endParaRPr altLang="en-US" lang="zh-CN"/>
                </a:p>
              </p:txBody>
            </p:sp>
          </p:grpSp>
          <p:grpSp>
            <p:nvGrpSpPr>
              <p:cNvPr id="140" name="Group 190"/>
              <p:cNvGrpSpPr/>
              <p:nvPr/>
            </p:nvGrpSpPr>
            <p:grpSpPr bwMode="auto">
              <a:xfrm>
                <a:off x="1536" y="3072"/>
                <a:ext cx="768" cy="384"/>
                <a:chOff x="1536" y="3072"/>
                <a:chExt cx="768" cy="384"/>
              </a:xfrm>
            </p:grpSpPr>
            <p:sp>
              <p:nvSpPr>
                <p:cNvPr id="1048737" name="Rectangle 92"/>
                <p:cNvSpPr>
                  <a:spLocks noChangeArrowheads="1"/>
                </p:cNvSpPr>
                <p:nvPr/>
              </p:nvSpPr>
              <p:spPr bwMode="auto">
                <a:xfrm>
                  <a:off x="1579" y="3072"/>
                  <a:ext cx="682" cy="384"/>
                </a:xfrm>
                <a:prstGeom prst="rect"/>
                <a:noFill/>
                <a:ln>
                  <a:noFill/>
                </a:ln>
                <a:effectLst/>
              </p:spPr>
              <p:txBody>
                <a:bodyPr/>
                <a:p>
                  <a:pPr algn="ctr"/>
                  <a:r>
                    <a:rPr altLang="en-US" lang="zh-CN"/>
                    <a:t>111111</a:t>
                  </a:r>
                </a:p>
                <a:p>
                  <a:pPr algn="ctr"/>
                  <a:endParaRPr altLang="en-US" lang="zh-CN"/>
                </a:p>
              </p:txBody>
            </p:sp>
            <p:sp>
              <p:nvSpPr>
                <p:cNvPr id="1048738" name="Rectangle 189"/>
                <p:cNvSpPr>
                  <a:spLocks noChangeArrowheads="1"/>
                </p:cNvSpPr>
                <p:nvPr/>
              </p:nvSpPr>
              <p:spPr bwMode="auto">
                <a:xfrm>
                  <a:off x="1536" y="3072"/>
                  <a:ext cx="768" cy="384"/>
                </a:xfrm>
                <a:prstGeom prst="rect"/>
                <a:noFill/>
                <a:ln w="7">
                  <a:solidFill>
                    <a:srgbClr val="A0A0A0"/>
                  </a:solidFill>
                  <a:miter lim="800000"/>
                  <a:headEnd/>
                  <a:tailEnd/>
                </a:ln>
                <a:effectLst/>
              </p:spPr>
              <p:txBody>
                <a:bodyPr/>
                <a:p>
                  <a:endParaRPr altLang="en-US" lang="zh-CN"/>
                </a:p>
              </p:txBody>
            </p:sp>
          </p:grpSp>
          <p:grpSp>
            <p:nvGrpSpPr>
              <p:cNvPr id="141" name="Group 192"/>
              <p:cNvGrpSpPr/>
              <p:nvPr/>
            </p:nvGrpSpPr>
            <p:grpSpPr bwMode="auto">
              <a:xfrm>
                <a:off x="2304" y="3072"/>
                <a:ext cx="768" cy="384"/>
                <a:chOff x="2304" y="3072"/>
                <a:chExt cx="768" cy="384"/>
              </a:xfrm>
            </p:grpSpPr>
            <p:sp>
              <p:nvSpPr>
                <p:cNvPr id="1048739" name="Rectangle 93"/>
                <p:cNvSpPr>
                  <a:spLocks noChangeArrowheads="1"/>
                </p:cNvSpPr>
                <p:nvPr/>
              </p:nvSpPr>
              <p:spPr bwMode="auto">
                <a:xfrm>
                  <a:off x="2347" y="3072"/>
                  <a:ext cx="682" cy="384"/>
                </a:xfrm>
                <a:prstGeom prst="rect"/>
                <a:noFill/>
                <a:ln>
                  <a:noFill/>
                </a:ln>
                <a:effectLst/>
              </p:spPr>
              <p:txBody>
                <a:bodyPr/>
                <a:p>
                  <a:pPr algn="ctr"/>
                  <a:r>
                    <a:rPr altLang="en-US" lang="zh-CN"/>
                    <a:t>11011</a:t>
                  </a:r>
                </a:p>
                <a:p>
                  <a:pPr algn="ctr"/>
                  <a:endParaRPr altLang="en-US" lang="zh-CN"/>
                </a:p>
              </p:txBody>
            </p:sp>
            <p:sp>
              <p:nvSpPr>
                <p:cNvPr id="1048740" name="Rectangle 191"/>
                <p:cNvSpPr>
                  <a:spLocks noChangeArrowheads="1"/>
                </p:cNvSpPr>
                <p:nvPr/>
              </p:nvSpPr>
              <p:spPr bwMode="auto">
                <a:xfrm>
                  <a:off x="2304" y="3072"/>
                  <a:ext cx="768" cy="384"/>
                </a:xfrm>
                <a:prstGeom prst="rect"/>
                <a:noFill/>
                <a:ln w="7">
                  <a:solidFill>
                    <a:srgbClr val="A0A0A0"/>
                  </a:solidFill>
                  <a:miter lim="800000"/>
                  <a:headEnd/>
                  <a:tailEnd/>
                </a:ln>
                <a:effectLst/>
              </p:spPr>
              <p:txBody>
                <a:bodyPr/>
                <a:p>
                  <a:endParaRPr altLang="en-US" lang="zh-CN"/>
                </a:p>
              </p:txBody>
            </p:sp>
          </p:grpSp>
          <p:grpSp>
            <p:nvGrpSpPr>
              <p:cNvPr id="142" name="Group 194"/>
              <p:cNvGrpSpPr/>
              <p:nvPr/>
            </p:nvGrpSpPr>
            <p:grpSpPr bwMode="auto">
              <a:xfrm>
                <a:off x="3072" y="3072"/>
                <a:ext cx="768" cy="384"/>
                <a:chOff x="3072" y="3072"/>
                <a:chExt cx="768" cy="384"/>
              </a:xfrm>
            </p:grpSpPr>
            <p:sp>
              <p:nvSpPr>
                <p:cNvPr id="1048741" name="Rectangle 94"/>
                <p:cNvSpPr>
                  <a:spLocks noChangeArrowheads="1"/>
                </p:cNvSpPr>
                <p:nvPr/>
              </p:nvSpPr>
              <p:spPr bwMode="auto">
                <a:xfrm>
                  <a:off x="3115" y="3072"/>
                  <a:ext cx="682" cy="384"/>
                </a:xfrm>
                <a:prstGeom prst="rect"/>
                <a:noFill/>
                <a:ln>
                  <a:noFill/>
                </a:ln>
                <a:effectLst/>
              </p:spPr>
              <p:txBody>
                <a:bodyPr/>
                <a:p>
                  <a:pPr algn="ctr"/>
                  <a:r>
                    <a:rPr altLang="en-US" lang="zh-CN"/>
                    <a:t>111</a:t>
                  </a:r>
                </a:p>
                <a:p>
                  <a:pPr algn="ctr"/>
                  <a:endParaRPr altLang="en-US" lang="zh-CN"/>
                </a:p>
              </p:txBody>
            </p:sp>
            <p:sp>
              <p:nvSpPr>
                <p:cNvPr id="1048742" name="Rectangle 193"/>
                <p:cNvSpPr>
                  <a:spLocks noChangeArrowheads="1"/>
                </p:cNvSpPr>
                <p:nvPr/>
              </p:nvSpPr>
              <p:spPr bwMode="auto">
                <a:xfrm>
                  <a:off x="3072" y="3072"/>
                  <a:ext cx="768" cy="384"/>
                </a:xfrm>
                <a:prstGeom prst="rect"/>
                <a:noFill/>
                <a:ln w="7">
                  <a:solidFill>
                    <a:srgbClr val="A0A0A0"/>
                  </a:solidFill>
                  <a:miter lim="800000"/>
                  <a:headEnd/>
                  <a:tailEnd/>
                </a:ln>
                <a:effectLst/>
              </p:spPr>
              <p:txBody>
                <a:bodyPr/>
                <a:p>
                  <a:endParaRPr altLang="en-US" lang="zh-CN"/>
                </a:p>
              </p:txBody>
            </p:sp>
          </p:grpSp>
          <p:grpSp>
            <p:nvGrpSpPr>
              <p:cNvPr id="143" name="Group 196"/>
              <p:cNvGrpSpPr/>
              <p:nvPr/>
            </p:nvGrpSpPr>
            <p:grpSpPr bwMode="auto">
              <a:xfrm>
                <a:off x="0" y="3456"/>
                <a:ext cx="768" cy="384"/>
                <a:chOff x="0" y="3456"/>
                <a:chExt cx="768" cy="384"/>
              </a:xfrm>
            </p:grpSpPr>
            <p:sp>
              <p:nvSpPr>
                <p:cNvPr id="1048743" name="Rectangle 95"/>
                <p:cNvSpPr>
                  <a:spLocks noChangeArrowheads="1"/>
                </p:cNvSpPr>
                <p:nvPr/>
              </p:nvSpPr>
              <p:spPr bwMode="auto">
                <a:xfrm>
                  <a:off x="43" y="3456"/>
                  <a:ext cx="682" cy="384"/>
                </a:xfrm>
                <a:prstGeom prst="rect"/>
                <a:noFill/>
                <a:ln>
                  <a:noFill/>
                </a:ln>
                <a:effectLst/>
              </p:spPr>
              <p:txBody>
                <a:bodyPr/>
                <a:p>
                  <a:pPr algn="ctr"/>
                  <a:r>
                    <a:rPr altLang="en-US" lang="zh-CN"/>
                    <a:t>∑</a:t>
                  </a:r>
                  <a:r>
                    <a:rPr altLang="zh-CN" lang="en-US"/>
                    <a:t>PiLi</a:t>
                  </a:r>
                </a:p>
                <a:p>
                  <a:pPr algn="ctr"/>
                  <a:endParaRPr altLang="zh-CN" lang="en-US"/>
                </a:p>
              </p:txBody>
            </p:sp>
            <p:sp>
              <p:nvSpPr>
                <p:cNvPr id="1048744" name="Rectangle 195"/>
                <p:cNvSpPr>
                  <a:spLocks noChangeArrowheads="1"/>
                </p:cNvSpPr>
                <p:nvPr/>
              </p:nvSpPr>
              <p:spPr bwMode="auto">
                <a:xfrm>
                  <a:off x="0" y="3456"/>
                  <a:ext cx="768" cy="384"/>
                </a:xfrm>
                <a:prstGeom prst="rect"/>
                <a:noFill/>
                <a:ln w="7">
                  <a:solidFill>
                    <a:srgbClr val="A0A0A0"/>
                  </a:solidFill>
                  <a:miter lim="800000"/>
                  <a:headEnd/>
                  <a:tailEnd/>
                </a:ln>
                <a:effectLst/>
              </p:spPr>
              <p:txBody>
                <a:bodyPr/>
                <a:p>
                  <a:endParaRPr altLang="en-US" lang="zh-CN"/>
                </a:p>
              </p:txBody>
            </p:sp>
          </p:grpSp>
          <p:grpSp>
            <p:nvGrpSpPr>
              <p:cNvPr id="144" name="Group 198"/>
              <p:cNvGrpSpPr/>
              <p:nvPr/>
            </p:nvGrpSpPr>
            <p:grpSpPr bwMode="auto">
              <a:xfrm>
                <a:off x="768" y="3456"/>
                <a:ext cx="768" cy="384"/>
                <a:chOff x="768" y="3456"/>
                <a:chExt cx="768" cy="384"/>
              </a:xfrm>
            </p:grpSpPr>
            <p:sp>
              <p:nvSpPr>
                <p:cNvPr id="1048745" name="Rectangle 96"/>
                <p:cNvSpPr>
                  <a:spLocks noChangeArrowheads="1"/>
                </p:cNvSpPr>
                <p:nvPr/>
              </p:nvSpPr>
              <p:spPr bwMode="auto">
                <a:xfrm>
                  <a:off x="811" y="3456"/>
                  <a:ext cx="682" cy="384"/>
                </a:xfrm>
                <a:prstGeom prst="rect"/>
                <a:noFill/>
                <a:ln>
                  <a:noFill/>
                </a:ln>
                <a:effectLst/>
              </p:spPr>
              <p:txBody>
                <a:bodyPr/>
                <a:p>
                  <a:pPr algn="ctr"/>
                  <a:r>
                    <a:rPr altLang="en-US" lang="zh-CN"/>
                    <a:t> </a:t>
                  </a:r>
                </a:p>
                <a:p>
                  <a:pPr algn="ctr"/>
                  <a:endParaRPr altLang="en-US" lang="zh-CN"/>
                </a:p>
              </p:txBody>
            </p:sp>
            <p:sp>
              <p:nvSpPr>
                <p:cNvPr id="1048746" name="Rectangle 197"/>
                <p:cNvSpPr>
                  <a:spLocks noChangeArrowheads="1"/>
                </p:cNvSpPr>
                <p:nvPr/>
              </p:nvSpPr>
              <p:spPr bwMode="auto">
                <a:xfrm>
                  <a:off x="768" y="3456"/>
                  <a:ext cx="768" cy="384"/>
                </a:xfrm>
                <a:prstGeom prst="rect"/>
                <a:noFill/>
                <a:ln w="7">
                  <a:solidFill>
                    <a:srgbClr val="A0A0A0"/>
                  </a:solidFill>
                  <a:miter lim="800000"/>
                  <a:headEnd/>
                  <a:tailEnd/>
                </a:ln>
                <a:effectLst/>
              </p:spPr>
              <p:txBody>
                <a:bodyPr/>
                <a:p>
                  <a:endParaRPr altLang="en-US" lang="zh-CN"/>
                </a:p>
              </p:txBody>
            </p:sp>
          </p:grpSp>
          <p:grpSp>
            <p:nvGrpSpPr>
              <p:cNvPr id="145" name="Group 200"/>
              <p:cNvGrpSpPr/>
              <p:nvPr/>
            </p:nvGrpSpPr>
            <p:grpSpPr bwMode="auto">
              <a:xfrm>
                <a:off x="1536" y="3456"/>
                <a:ext cx="768" cy="384"/>
                <a:chOff x="1536" y="3456"/>
                <a:chExt cx="768" cy="384"/>
              </a:xfrm>
            </p:grpSpPr>
            <p:sp>
              <p:nvSpPr>
                <p:cNvPr id="1048747" name="Rectangle 97"/>
                <p:cNvSpPr>
                  <a:spLocks noChangeArrowheads="1"/>
                </p:cNvSpPr>
                <p:nvPr/>
              </p:nvSpPr>
              <p:spPr bwMode="auto">
                <a:xfrm>
                  <a:off x="1579" y="3456"/>
                  <a:ext cx="682" cy="384"/>
                </a:xfrm>
                <a:prstGeom prst="rect"/>
                <a:noFill/>
                <a:ln>
                  <a:noFill/>
                </a:ln>
                <a:effectLst/>
              </p:spPr>
              <p:txBody>
                <a:bodyPr/>
                <a:p>
                  <a:pPr algn="ctr"/>
                  <a:r>
                    <a:rPr altLang="en-US" lang="zh-CN"/>
                    <a:t>2.38</a:t>
                  </a:r>
                </a:p>
                <a:p>
                  <a:pPr algn="ctr"/>
                  <a:endParaRPr altLang="en-US" lang="zh-CN"/>
                </a:p>
              </p:txBody>
            </p:sp>
            <p:sp>
              <p:nvSpPr>
                <p:cNvPr id="1048748" name="Rectangle 199"/>
                <p:cNvSpPr>
                  <a:spLocks noChangeArrowheads="1"/>
                </p:cNvSpPr>
                <p:nvPr/>
              </p:nvSpPr>
              <p:spPr bwMode="auto">
                <a:xfrm>
                  <a:off x="1536" y="3456"/>
                  <a:ext cx="768" cy="384"/>
                </a:xfrm>
                <a:prstGeom prst="rect"/>
                <a:noFill/>
                <a:ln w="7">
                  <a:solidFill>
                    <a:srgbClr val="A0A0A0"/>
                  </a:solidFill>
                  <a:miter lim="800000"/>
                  <a:headEnd/>
                  <a:tailEnd/>
                </a:ln>
                <a:effectLst/>
              </p:spPr>
              <p:txBody>
                <a:bodyPr/>
                <a:p>
                  <a:endParaRPr altLang="en-US" lang="zh-CN"/>
                </a:p>
              </p:txBody>
            </p:sp>
          </p:grpSp>
          <p:grpSp>
            <p:nvGrpSpPr>
              <p:cNvPr id="146" name="Group 202"/>
              <p:cNvGrpSpPr/>
              <p:nvPr/>
            </p:nvGrpSpPr>
            <p:grpSpPr bwMode="auto">
              <a:xfrm>
                <a:off x="2304" y="3456"/>
                <a:ext cx="768" cy="384"/>
                <a:chOff x="2304" y="3456"/>
                <a:chExt cx="768" cy="384"/>
              </a:xfrm>
            </p:grpSpPr>
            <p:sp>
              <p:nvSpPr>
                <p:cNvPr id="1048749" name="Rectangle 98"/>
                <p:cNvSpPr>
                  <a:spLocks noChangeArrowheads="1"/>
                </p:cNvSpPr>
                <p:nvPr/>
              </p:nvSpPr>
              <p:spPr bwMode="auto">
                <a:xfrm>
                  <a:off x="2347" y="3456"/>
                  <a:ext cx="682" cy="384"/>
                </a:xfrm>
                <a:prstGeom prst="rect"/>
                <a:noFill/>
                <a:ln>
                  <a:noFill/>
                </a:ln>
                <a:effectLst/>
              </p:spPr>
              <p:txBody>
                <a:bodyPr/>
                <a:p>
                  <a:pPr algn="ctr"/>
                  <a:r>
                    <a:rPr altLang="en-US" lang="zh-CN"/>
                    <a:t>2.6</a:t>
                  </a:r>
                </a:p>
                <a:p>
                  <a:pPr algn="ctr"/>
                  <a:endParaRPr altLang="en-US" lang="zh-CN"/>
                </a:p>
              </p:txBody>
            </p:sp>
            <p:sp>
              <p:nvSpPr>
                <p:cNvPr id="1048750" name="Rectangle 201"/>
                <p:cNvSpPr>
                  <a:spLocks noChangeArrowheads="1"/>
                </p:cNvSpPr>
                <p:nvPr/>
              </p:nvSpPr>
              <p:spPr bwMode="auto">
                <a:xfrm>
                  <a:off x="2304" y="3456"/>
                  <a:ext cx="768" cy="384"/>
                </a:xfrm>
                <a:prstGeom prst="rect"/>
                <a:noFill/>
                <a:ln w="7">
                  <a:solidFill>
                    <a:srgbClr val="A0A0A0"/>
                  </a:solidFill>
                  <a:miter lim="800000"/>
                  <a:headEnd/>
                  <a:tailEnd/>
                </a:ln>
                <a:effectLst/>
              </p:spPr>
              <p:txBody>
                <a:bodyPr/>
                <a:p>
                  <a:endParaRPr altLang="en-US" lang="zh-CN"/>
                </a:p>
              </p:txBody>
            </p:sp>
          </p:grpSp>
          <p:grpSp>
            <p:nvGrpSpPr>
              <p:cNvPr id="147" name="Group 204"/>
              <p:cNvGrpSpPr/>
              <p:nvPr/>
            </p:nvGrpSpPr>
            <p:grpSpPr bwMode="auto">
              <a:xfrm>
                <a:off x="3072" y="3456"/>
                <a:ext cx="768" cy="384"/>
                <a:chOff x="3072" y="3456"/>
                <a:chExt cx="768" cy="384"/>
              </a:xfrm>
            </p:grpSpPr>
            <p:sp>
              <p:nvSpPr>
                <p:cNvPr id="1048751" name="Rectangle 99"/>
                <p:cNvSpPr>
                  <a:spLocks noChangeArrowheads="1"/>
                </p:cNvSpPr>
                <p:nvPr/>
              </p:nvSpPr>
              <p:spPr bwMode="auto">
                <a:xfrm>
                  <a:off x="3115" y="3456"/>
                  <a:ext cx="682" cy="384"/>
                </a:xfrm>
                <a:prstGeom prst="rect"/>
                <a:noFill/>
                <a:ln>
                  <a:noFill/>
                </a:ln>
                <a:effectLst/>
              </p:spPr>
              <p:txBody>
                <a:bodyPr/>
                <a:p>
                  <a:pPr algn="ctr"/>
                  <a:r>
                    <a:rPr altLang="en-US" lang="zh-CN"/>
                    <a:t>3.00</a:t>
                  </a:r>
                </a:p>
                <a:p>
                  <a:pPr algn="ctr"/>
                  <a:endParaRPr altLang="en-US" lang="zh-CN"/>
                </a:p>
              </p:txBody>
            </p:sp>
            <p:sp>
              <p:nvSpPr>
                <p:cNvPr id="1048752" name="Rectangle 203"/>
                <p:cNvSpPr>
                  <a:spLocks noChangeArrowheads="1"/>
                </p:cNvSpPr>
                <p:nvPr/>
              </p:nvSpPr>
              <p:spPr bwMode="auto">
                <a:xfrm>
                  <a:off x="3072" y="3456"/>
                  <a:ext cx="768" cy="384"/>
                </a:xfrm>
                <a:prstGeom prst="rect"/>
                <a:noFill/>
                <a:ln w="7">
                  <a:solidFill>
                    <a:srgbClr val="A0A0A0"/>
                  </a:solidFill>
                  <a:miter lim="800000"/>
                  <a:headEnd/>
                  <a:tailEnd/>
                </a:ln>
                <a:effectLst/>
              </p:spPr>
              <p:txBody>
                <a:bodyPr/>
                <a:p>
                  <a:endParaRPr altLang="en-US" lang="zh-CN"/>
                </a:p>
              </p:txBody>
            </p:sp>
          </p:grpSp>
          <p:grpSp>
            <p:nvGrpSpPr>
              <p:cNvPr id="148" name="Group 206"/>
              <p:cNvGrpSpPr/>
              <p:nvPr/>
            </p:nvGrpSpPr>
            <p:grpSpPr bwMode="auto">
              <a:xfrm>
                <a:off x="0" y="3840"/>
                <a:ext cx="768" cy="384"/>
                <a:chOff x="0" y="3840"/>
                <a:chExt cx="768" cy="384"/>
              </a:xfrm>
            </p:grpSpPr>
            <p:sp>
              <p:nvSpPr>
                <p:cNvPr id="1048753" name="Rectangle 100"/>
                <p:cNvSpPr>
                  <a:spLocks noChangeArrowheads="1"/>
                </p:cNvSpPr>
                <p:nvPr/>
              </p:nvSpPr>
              <p:spPr bwMode="auto">
                <a:xfrm>
                  <a:off x="43" y="3840"/>
                  <a:ext cx="682" cy="384"/>
                </a:xfrm>
                <a:prstGeom prst="rect"/>
                <a:noFill/>
                <a:ln>
                  <a:noFill/>
                </a:ln>
                <a:effectLst/>
              </p:spPr>
              <p:txBody>
                <a:bodyPr/>
                <a:p>
                  <a:pPr algn="ctr"/>
                  <a:r>
                    <a:rPr altLang="en-US" lang="zh-CN"/>
                    <a:t> </a:t>
                  </a:r>
                </a:p>
                <a:p>
                  <a:pPr algn="ctr"/>
                  <a:endParaRPr altLang="en-US" lang="zh-CN"/>
                </a:p>
              </p:txBody>
            </p:sp>
            <p:sp>
              <p:nvSpPr>
                <p:cNvPr id="1048754" name="Rectangle 205"/>
                <p:cNvSpPr>
                  <a:spLocks noChangeArrowheads="1"/>
                </p:cNvSpPr>
                <p:nvPr/>
              </p:nvSpPr>
              <p:spPr bwMode="auto">
                <a:xfrm>
                  <a:off x="0" y="3840"/>
                  <a:ext cx="768" cy="384"/>
                </a:xfrm>
                <a:prstGeom prst="rect"/>
                <a:noFill/>
                <a:ln w="7">
                  <a:solidFill>
                    <a:srgbClr val="A0A0A0"/>
                  </a:solidFill>
                  <a:miter lim="800000"/>
                  <a:headEnd/>
                  <a:tailEnd/>
                </a:ln>
                <a:effectLst/>
              </p:spPr>
              <p:txBody>
                <a:bodyPr/>
                <a:p>
                  <a:endParaRPr altLang="en-US" lang="zh-CN"/>
                </a:p>
              </p:txBody>
            </p:sp>
          </p:grpSp>
          <p:grpSp>
            <p:nvGrpSpPr>
              <p:cNvPr id="149" name="Group 208"/>
              <p:cNvGrpSpPr/>
              <p:nvPr/>
            </p:nvGrpSpPr>
            <p:grpSpPr bwMode="auto">
              <a:xfrm>
                <a:off x="768" y="3840"/>
                <a:ext cx="768" cy="384"/>
                <a:chOff x="768" y="3840"/>
                <a:chExt cx="768" cy="384"/>
              </a:xfrm>
            </p:grpSpPr>
            <p:sp>
              <p:nvSpPr>
                <p:cNvPr id="1048755" name="Rectangle 101"/>
                <p:cNvSpPr>
                  <a:spLocks noChangeArrowheads="1"/>
                </p:cNvSpPr>
                <p:nvPr/>
              </p:nvSpPr>
              <p:spPr bwMode="auto">
                <a:xfrm>
                  <a:off x="811" y="3840"/>
                  <a:ext cx="682" cy="384"/>
                </a:xfrm>
                <a:prstGeom prst="rect"/>
                <a:noFill/>
                <a:ln>
                  <a:noFill/>
                </a:ln>
                <a:effectLst/>
              </p:spPr>
              <p:txBody>
                <a:bodyPr/>
                <a:p>
                  <a:pPr algn="ctr"/>
                  <a:r>
                    <a:rPr altLang="en-US" lang="zh-CN"/>
                    <a:t> </a:t>
                  </a:r>
                </a:p>
                <a:p>
                  <a:pPr algn="ctr"/>
                  <a:endParaRPr altLang="en-US" lang="zh-CN"/>
                </a:p>
              </p:txBody>
            </p:sp>
            <p:sp>
              <p:nvSpPr>
                <p:cNvPr id="1048756" name="Rectangle 207"/>
                <p:cNvSpPr>
                  <a:spLocks noChangeArrowheads="1"/>
                </p:cNvSpPr>
                <p:nvPr/>
              </p:nvSpPr>
              <p:spPr bwMode="auto">
                <a:xfrm>
                  <a:off x="768" y="3840"/>
                  <a:ext cx="768" cy="384"/>
                </a:xfrm>
                <a:prstGeom prst="rect"/>
                <a:noFill/>
                <a:ln w="7">
                  <a:solidFill>
                    <a:srgbClr val="A0A0A0"/>
                  </a:solidFill>
                  <a:miter lim="800000"/>
                  <a:headEnd/>
                  <a:tailEnd/>
                </a:ln>
                <a:effectLst/>
              </p:spPr>
              <p:txBody>
                <a:bodyPr/>
                <a:p>
                  <a:endParaRPr altLang="en-US" lang="zh-CN"/>
                </a:p>
              </p:txBody>
            </p:sp>
          </p:grpSp>
          <p:grpSp>
            <p:nvGrpSpPr>
              <p:cNvPr id="150" name="Group 210"/>
              <p:cNvGrpSpPr/>
              <p:nvPr/>
            </p:nvGrpSpPr>
            <p:grpSpPr bwMode="auto">
              <a:xfrm>
                <a:off x="1536" y="3840"/>
                <a:ext cx="768" cy="384"/>
                <a:chOff x="1536" y="3840"/>
                <a:chExt cx="768" cy="384"/>
              </a:xfrm>
            </p:grpSpPr>
            <p:sp>
              <p:nvSpPr>
                <p:cNvPr id="1048757" name="Rectangle 102"/>
                <p:cNvSpPr>
                  <a:spLocks noChangeArrowheads="1"/>
                </p:cNvSpPr>
                <p:nvPr/>
              </p:nvSpPr>
              <p:spPr bwMode="auto">
                <a:xfrm>
                  <a:off x="1579" y="3840"/>
                  <a:ext cx="682" cy="384"/>
                </a:xfrm>
                <a:prstGeom prst="rect"/>
                <a:noFill/>
                <a:ln>
                  <a:noFill/>
                </a:ln>
                <a:effectLst/>
              </p:spPr>
              <p:txBody>
                <a:bodyPr/>
                <a:p>
                  <a:pPr algn="ctr"/>
                  <a:r>
                    <a:rPr altLang="en-US" lang="zh-CN"/>
                    <a:t>减少0.62</a:t>
                  </a:r>
                </a:p>
                <a:p>
                  <a:pPr algn="ctr"/>
                  <a:endParaRPr altLang="en-US" lang="zh-CN"/>
                </a:p>
              </p:txBody>
            </p:sp>
            <p:sp>
              <p:nvSpPr>
                <p:cNvPr id="1048758" name="Rectangle 209"/>
                <p:cNvSpPr>
                  <a:spLocks noChangeArrowheads="1"/>
                </p:cNvSpPr>
                <p:nvPr/>
              </p:nvSpPr>
              <p:spPr bwMode="auto">
                <a:xfrm>
                  <a:off x="1536" y="3840"/>
                  <a:ext cx="768" cy="384"/>
                </a:xfrm>
                <a:prstGeom prst="rect"/>
                <a:noFill/>
                <a:ln w="7">
                  <a:solidFill>
                    <a:srgbClr val="A0A0A0"/>
                  </a:solidFill>
                  <a:miter lim="800000"/>
                  <a:headEnd/>
                  <a:tailEnd/>
                </a:ln>
                <a:effectLst/>
              </p:spPr>
              <p:txBody>
                <a:bodyPr/>
                <a:p>
                  <a:endParaRPr altLang="en-US" lang="zh-CN"/>
                </a:p>
              </p:txBody>
            </p:sp>
          </p:grpSp>
          <p:grpSp>
            <p:nvGrpSpPr>
              <p:cNvPr id="151" name="Group 212"/>
              <p:cNvGrpSpPr/>
              <p:nvPr/>
            </p:nvGrpSpPr>
            <p:grpSpPr bwMode="auto">
              <a:xfrm>
                <a:off x="2304" y="3840"/>
                <a:ext cx="768" cy="384"/>
                <a:chOff x="2304" y="3840"/>
                <a:chExt cx="768" cy="384"/>
              </a:xfrm>
            </p:grpSpPr>
            <p:sp>
              <p:nvSpPr>
                <p:cNvPr id="1048759" name="Rectangle 103"/>
                <p:cNvSpPr>
                  <a:spLocks noChangeArrowheads="1"/>
                </p:cNvSpPr>
                <p:nvPr/>
              </p:nvSpPr>
              <p:spPr bwMode="auto">
                <a:xfrm>
                  <a:off x="2347" y="3840"/>
                  <a:ext cx="682" cy="384"/>
                </a:xfrm>
                <a:prstGeom prst="rect"/>
                <a:noFill/>
                <a:ln>
                  <a:noFill/>
                </a:ln>
                <a:effectLst/>
              </p:spPr>
              <p:txBody>
                <a:bodyPr/>
                <a:p>
                  <a:pPr algn="ctr"/>
                  <a:r>
                    <a:rPr altLang="en-US" lang="zh-CN"/>
                    <a:t>减少0.40</a:t>
                  </a:r>
                </a:p>
                <a:p>
                  <a:pPr algn="ctr"/>
                  <a:endParaRPr altLang="en-US" lang="zh-CN"/>
                </a:p>
              </p:txBody>
            </p:sp>
            <p:sp>
              <p:nvSpPr>
                <p:cNvPr id="1048760" name="Rectangle 211"/>
                <p:cNvSpPr>
                  <a:spLocks noChangeArrowheads="1"/>
                </p:cNvSpPr>
                <p:nvPr/>
              </p:nvSpPr>
              <p:spPr bwMode="auto">
                <a:xfrm>
                  <a:off x="2304" y="3840"/>
                  <a:ext cx="768" cy="384"/>
                </a:xfrm>
                <a:prstGeom prst="rect"/>
                <a:noFill/>
                <a:ln w="7">
                  <a:solidFill>
                    <a:srgbClr val="A0A0A0"/>
                  </a:solidFill>
                  <a:miter lim="800000"/>
                  <a:headEnd/>
                  <a:tailEnd/>
                </a:ln>
                <a:effectLst/>
              </p:spPr>
              <p:txBody>
                <a:bodyPr/>
                <a:p>
                  <a:endParaRPr altLang="en-US" lang="zh-CN"/>
                </a:p>
              </p:txBody>
            </p:sp>
          </p:grpSp>
          <p:grpSp>
            <p:nvGrpSpPr>
              <p:cNvPr id="152" name="Group 214"/>
              <p:cNvGrpSpPr/>
              <p:nvPr/>
            </p:nvGrpSpPr>
            <p:grpSpPr bwMode="auto">
              <a:xfrm>
                <a:off x="3072" y="3840"/>
                <a:ext cx="768" cy="384"/>
                <a:chOff x="3072" y="3840"/>
                <a:chExt cx="768" cy="384"/>
              </a:xfrm>
            </p:grpSpPr>
            <p:sp>
              <p:nvSpPr>
                <p:cNvPr id="1048761" name="Rectangle 104"/>
                <p:cNvSpPr>
                  <a:spLocks noChangeArrowheads="1"/>
                </p:cNvSpPr>
                <p:nvPr/>
              </p:nvSpPr>
              <p:spPr bwMode="auto">
                <a:xfrm>
                  <a:off x="3115" y="3840"/>
                  <a:ext cx="682" cy="384"/>
                </a:xfrm>
                <a:prstGeom prst="rect"/>
                <a:noFill/>
                <a:ln>
                  <a:noFill/>
                </a:ln>
                <a:effectLst/>
              </p:spPr>
              <p:txBody>
                <a:bodyPr/>
                <a:p>
                  <a:pPr algn="ctr"/>
                  <a:r>
                    <a:rPr altLang="en-US" lang="zh-CN"/>
                    <a:t> </a:t>
                  </a:r>
                </a:p>
                <a:p>
                  <a:pPr algn="ctr"/>
                  <a:endParaRPr altLang="en-US" lang="zh-CN"/>
                </a:p>
              </p:txBody>
            </p:sp>
            <p:sp>
              <p:nvSpPr>
                <p:cNvPr id="1048762" name="Rectangle 213"/>
                <p:cNvSpPr>
                  <a:spLocks noChangeArrowheads="1"/>
                </p:cNvSpPr>
                <p:nvPr/>
              </p:nvSpPr>
              <p:spPr bwMode="auto">
                <a:xfrm>
                  <a:off x="3072" y="3840"/>
                  <a:ext cx="768" cy="384"/>
                </a:xfrm>
                <a:prstGeom prst="rect"/>
                <a:noFill/>
                <a:ln w="7">
                  <a:solidFill>
                    <a:srgbClr val="A0A0A0"/>
                  </a:solidFill>
                  <a:miter lim="800000"/>
                  <a:headEnd/>
                  <a:tailEnd/>
                </a:ln>
                <a:effectLst/>
              </p:spPr>
              <p:txBody>
                <a:bodyPr/>
                <a:p>
                  <a:endParaRPr altLang="en-US" lang="zh-CN"/>
                </a:p>
              </p:txBody>
            </p:sp>
          </p:grpSp>
        </p:grpSp>
        <p:sp>
          <p:nvSpPr>
            <p:cNvPr id="1048763" name="Rectangle 216"/>
            <p:cNvSpPr>
              <a:spLocks noChangeArrowheads="1"/>
            </p:cNvSpPr>
            <p:nvPr/>
          </p:nvSpPr>
          <p:spPr bwMode="auto">
            <a:xfrm>
              <a:off x="-3" y="-3"/>
              <a:ext cx="3846" cy="4230"/>
            </a:xfrm>
            <a:prstGeom prst="rect"/>
            <a:noFill/>
            <a:ln w="9525">
              <a:solidFill>
                <a:srgbClr val="A0A0A0"/>
              </a:solidFill>
              <a:miter lim="800000"/>
              <a:headEnd/>
              <a:tailEnd/>
            </a:ln>
            <a:effectLst/>
          </p:spPr>
          <p:txBody>
            <a:bodyPr/>
            <a:p>
              <a:endParaRPr altLang="en-US" lang="zh-CN"/>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764" name="Rectangle 7"/>
          <p:cNvSpPr>
            <a:spLocks noChangeArrowheads="1"/>
          </p:cNvSpPr>
          <p:nvPr/>
        </p:nvSpPr>
        <p:spPr bwMode="auto">
          <a:xfrm>
            <a:off x="539750" y="1123962"/>
            <a:ext cx="7772400" cy="4090988"/>
          </a:xfrm>
          <a:prstGeom prst="rect"/>
          <a:noFill/>
          <a:ln w="9525">
            <a:noFill/>
            <a:miter lim="800000"/>
            <a:headEnd/>
            <a:tailEnd/>
          </a:ln>
        </p:spPr>
        <p:txBody>
          <a:bodyPr/>
          <a:p>
            <a:pPr algn="just" indent="-342900" marL="342900">
              <a:spcBef>
                <a:spcPct val="20000"/>
              </a:spcBef>
              <a:buClr>
                <a:schemeClr val="accent2"/>
              </a:buClr>
              <a:buSzPct val="80000"/>
              <a:buFont typeface="Wingdings" pitchFamily="2" charset="2"/>
              <a:buNone/>
            </a:pPr>
            <a:r>
              <a:rPr altLang="zh-CN" dirty="0" sz="2400" kumimoji="1" lang="en-US">
                <a:latin typeface="华文中宋" pitchFamily="2" charset="-122"/>
                <a:ea typeface="华文中宋" pitchFamily="2" charset="-122"/>
              </a:rPr>
              <a:t>1</a:t>
            </a:r>
            <a:r>
              <a:rPr altLang="en-US" dirty="0" sz="2400" kumimoji="1" lang="zh-CN">
                <a:latin typeface="华文中宋" pitchFamily="2" charset="-122"/>
                <a:ea typeface="华文中宋" pitchFamily="2" charset="-122"/>
              </a:rPr>
              <a:t>、假设在一个采用组相联映象方式的</a:t>
            </a:r>
            <a:r>
              <a:rPr altLang="zh-CN" dirty="0" sz="2400" kumimoji="1" lang="en-US">
                <a:latin typeface="华文中宋" pitchFamily="2" charset="-122"/>
                <a:ea typeface="华文中宋" pitchFamily="2" charset="-122"/>
              </a:rPr>
              <a:t>Cache</a:t>
            </a:r>
            <a:r>
              <a:rPr altLang="en-US" dirty="0" sz="2400" kumimoji="1" lang="zh-CN">
                <a:latin typeface="华文中宋" pitchFamily="2" charset="-122"/>
                <a:ea typeface="华文中宋" pitchFamily="2" charset="-122"/>
              </a:rPr>
              <a:t>中，主存由</a:t>
            </a:r>
            <a:r>
              <a:rPr altLang="zh-CN" dirty="0" sz="2400" kumimoji="1" lang="en-US">
                <a:latin typeface="华文中宋" pitchFamily="2" charset="-122"/>
                <a:ea typeface="华文中宋" pitchFamily="2" charset="-122"/>
              </a:rPr>
              <a:t>B0</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B7</a:t>
            </a:r>
            <a:r>
              <a:rPr altLang="en-US" dirty="0" sz="2400" kumimoji="1" lang="zh-CN">
                <a:latin typeface="华文中宋" pitchFamily="2" charset="-122"/>
                <a:ea typeface="华文中宋" pitchFamily="2" charset="-122"/>
              </a:rPr>
              <a:t>共</a:t>
            </a:r>
            <a:r>
              <a:rPr altLang="zh-CN" dirty="0" sz="2400" kumimoji="1" lang="en-US">
                <a:latin typeface="华文中宋" pitchFamily="2" charset="-122"/>
                <a:ea typeface="华文中宋" pitchFamily="2" charset="-122"/>
              </a:rPr>
              <a:t>8</a:t>
            </a:r>
            <a:r>
              <a:rPr altLang="en-US" dirty="0" sz="2400" kumimoji="1" lang="zh-CN">
                <a:latin typeface="华文中宋" pitchFamily="2" charset="-122"/>
                <a:ea typeface="华文中宋" pitchFamily="2" charset="-122"/>
              </a:rPr>
              <a:t>块组成，</a:t>
            </a:r>
            <a:r>
              <a:rPr altLang="zh-CN" dirty="0" sz="2400" kumimoji="1" lang="en-US">
                <a:latin typeface="华文中宋" pitchFamily="2" charset="-122"/>
                <a:ea typeface="华文中宋" pitchFamily="2" charset="-122"/>
              </a:rPr>
              <a:t>Cache</a:t>
            </a:r>
            <a:r>
              <a:rPr altLang="en-US" dirty="0" sz="2400" kumimoji="1" lang="zh-CN">
                <a:latin typeface="华文中宋" pitchFamily="2" charset="-122"/>
                <a:ea typeface="华文中宋" pitchFamily="2" charset="-122"/>
              </a:rPr>
              <a:t>有</a:t>
            </a:r>
            <a:r>
              <a:rPr altLang="zh-CN" dirty="0" sz="2400" kumimoji="1" lang="en-US">
                <a:latin typeface="华文中宋" pitchFamily="2" charset="-122"/>
                <a:ea typeface="华文中宋" pitchFamily="2" charset="-122"/>
              </a:rPr>
              <a:t>2</a:t>
            </a:r>
            <a:r>
              <a:rPr altLang="en-US" dirty="0" sz="2400" kumimoji="1" lang="zh-CN">
                <a:latin typeface="华文中宋" pitchFamily="2" charset="-122"/>
                <a:ea typeface="华文中宋" pitchFamily="2" charset="-122"/>
              </a:rPr>
              <a:t>组，每组</a:t>
            </a:r>
            <a:r>
              <a:rPr altLang="zh-CN" dirty="0" sz="2400" kumimoji="1" lang="en-US">
                <a:latin typeface="华文中宋" pitchFamily="2" charset="-122"/>
                <a:ea typeface="华文中宋" pitchFamily="2" charset="-122"/>
              </a:rPr>
              <a:t>2</a:t>
            </a:r>
            <a:r>
              <a:rPr altLang="en-US" dirty="0" sz="2400" kumimoji="1" lang="zh-CN">
                <a:latin typeface="华文中宋" pitchFamily="2" charset="-122"/>
                <a:ea typeface="华文中宋" pitchFamily="2" charset="-122"/>
              </a:rPr>
              <a:t>块，每块的大小为</a:t>
            </a:r>
            <a:r>
              <a:rPr altLang="zh-CN" dirty="0" sz="2400" kumimoji="1" lang="en-US">
                <a:latin typeface="华文中宋" pitchFamily="2" charset="-122"/>
                <a:ea typeface="华文中宋" pitchFamily="2" charset="-122"/>
              </a:rPr>
              <a:t>16</a:t>
            </a:r>
            <a:r>
              <a:rPr altLang="en-US" dirty="0" sz="2400" kumimoji="1" lang="zh-CN">
                <a:latin typeface="华文中宋" pitchFamily="2" charset="-122"/>
                <a:ea typeface="华文中宋" pitchFamily="2" charset="-122"/>
              </a:rPr>
              <a:t>个字节，采用</a:t>
            </a:r>
            <a:r>
              <a:rPr altLang="zh-CN" dirty="0" sz="2400" kumimoji="1" lang="en-US">
                <a:latin typeface="华文中宋" pitchFamily="2" charset="-122"/>
                <a:ea typeface="华文中宋" pitchFamily="2" charset="-122"/>
              </a:rPr>
              <a:t>LFU</a:t>
            </a:r>
            <a:r>
              <a:rPr altLang="en-US" dirty="0" sz="2400" kumimoji="1" lang="zh-CN">
                <a:latin typeface="华文中宋" pitchFamily="2" charset="-122"/>
                <a:ea typeface="华文中宋" pitchFamily="2" charset="-122"/>
              </a:rPr>
              <a:t>块替换算法。在一个程序执行过程中依次访问这个</a:t>
            </a:r>
            <a:r>
              <a:rPr altLang="zh-CN" dirty="0" sz="2400" kumimoji="1" lang="en-US">
                <a:latin typeface="华文中宋" pitchFamily="2" charset="-122"/>
                <a:ea typeface="华文中宋" pitchFamily="2" charset="-122"/>
              </a:rPr>
              <a:t>Cache</a:t>
            </a:r>
            <a:r>
              <a:rPr altLang="en-US" dirty="0" sz="2400" kumimoji="1" lang="zh-CN">
                <a:latin typeface="华文中宋" pitchFamily="2" charset="-122"/>
                <a:ea typeface="华文中宋" pitchFamily="2" charset="-122"/>
              </a:rPr>
              <a:t>的块地址流如下</a:t>
            </a:r>
            <a:r>
              <a:rPr altLang="zh-CN" dirty="0" sz="2400" kumimoji="1" lang="en-US">
                <a:latin typeface="华文中宋" pitchFamily="2" charset="-122"/>
                <a:ea typeface="华文中宋" pitchFamily="2" charset="-122"/>
              </a:rPr>
              <a:t>:</a:t>
            </a:r>
          </a:p>
          <a:p>
            <a:pPr algn="just" indent="-342900" marL="342900">
              <a:spcBef>
                <a:spcPct val="20000"/>
              </a:spcBef>
              <a:buClr>
                <a:schemeClr val="accent2"/>
              </a:buClr>
              <a:buSzPct val="80000"/>
              <a:buFont typeface="Wingdings" pitchFamily="2" charset="2"/>
              <a:buNone/>
            </a:pPr>
            <a:r>
              <a:rPr altLang="zh-CN" dirty="0" sz="2400" kumimoji="1" lang="en-US">
                <a:latin typeface="华文中宋" pitchFamily="2" charset="-122"/>
                <a:ea typeface="华文中宋" pitchFamily="2" charset="-122"/>
              </a:rPr>
              <a:t>    6</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2</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4</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1</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4</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6</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3</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0</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4</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5</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7</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3</a:t>
            </a:r>
          </a:p>
          <a:p>
            <a:pPr algn="just" indent="-342900" marL="342900">
              <a:spcBef>
                <a:spcPct val="20000"/>
              </a:spcBef>
              <a:buClr>
                <a:schemeClr val="accent2"/>
              </a:buClr>
              <a:buSzPct val="80000"/>
              <a:buFont typeface="Wingdings" pitchFamily="2" charset="2"/>
              <a:buNone/>
            </a:pPr>
            <a:r>
              <a:rPr altLang="zh-CN" dirty="0" sz="2400" kumimoji="1" lang="en-US">
                <a:latin typeface="华文中宋" pitchFamily="2" charset="-122"/>
                <a:ea typeface="华文中宋" pitchFamily="2" charset="-122"/>
              </a:rPr>
              <a:t>    (1) </a:t>
            </a:r>
            <a:r>
              <a:rPr altLang="en-US" dirty="0" sz="2400" kumimoji="1" lang="zh-CN">
                <a:latin typeface="华文中宋" pitchFamily="2" charset="-122"/>
                <a:ea typeface="华文中宋" pitchFamily="2" charset="-122"/>
              </a:rPr>
              <a:t>写出主存地址的格式，并标出各字段的长度。</a:t>
            </a:r>
          </a:p>
          <a:p>
            <a:pPr algn="just" indent="-342900" marL="342900">
              <a:spcBef>
                <a:spcPct val="20000"/>
              </a:spcBef>
              <a:buClr>
                <a:schemeClr val="accent2"/>
              </a:buClr>
              <a:buSzPct val="80000"/>
              <a:buFont typeface="Wingdings" pitchFamily="2" charset="2"/>
              <a:buNone/>
            </a:pPr>
            <a:r>
              <a:rPr altLang="en-US" dirty="0" sz="2400" kumimoji="1" lang="zh-CN">
                <a:latin typeface="华文中宋" pitchFamily="2" charset="-122"/>
                <a:ea typeface="华文中宋" pitchFamily="2" charset="-122"/>
              </a:rPr>
              <a:t>    </a:t>
            </a:r>
            <a:r>
              <a:rPr altLang="zh-CN" dirty="0" sz="2400" kumimoji="1" lang="en-US">
                <a:latin typeface="华文中宋" pitchFamily="2" charset="-122"/>
                <a:ea typeface="华文中宋" pitchFamily="2" charset="-122"/>
              </a:rPr>
              <a:t>(2) </a:t>
            </a:r>
            <a:r>
              <a:rPr altLang="en-US" dirty="0" sz="2400" kumimoji="1" lang="zh-CN">
                <a:latin typeface="华文中宋" pitchFamily="2" charset="-122"/>
                <a:ea typeface="华文中宋" pitchFamily="2" charset="-122"/>
              </a:rPr>
              <a:t>写出</a:t>
            </a:r>
            <a:r>
              <a:rPr altLang="zh-CN" dirty="0" sz="2400" kumimoji="1" lang="en-US">
                <a:latin typeface="华文中宋" pitchFamily="2" charset="-122"/>
                <a:ea typeface="华文中宋" pitchFamily="2" charset="-122"/>
              </a:rPr>
              <a:t>Cache</a:t>
            </a:r>
            <a:r>
              <a:rPr altLang="en-US" dirty="0" sz="2400" kumimoji="1" lang="zh-CN">
                <a:latin typeface="华文中宋" pitchFamily="2" charset="-122"/>
                <a:ea typeface="华文中宋" pitchFamily="2" charset="-122"/>
              </a:rPr>
              <a:t>地址的格式，并标出各字段的长度。</a:t>
            </a:r>
          </a:p>
          <a:p>
            <a:pPr algn="just" indent="-342900" marL="342900">
              <a:spcBef>
                <a:spcPct val="20000"/>
              </a:spcBef>
              <a:buClr>
                <a:schemeClr val="accent2"/>
              </a:buClr>
              <a:buSzPct val="80000"/>
              <a:buFont typeface="Wingdings" pitchFamily="2" charset="2"/>
              <a:buNone/>
            </a:pPr>
            <a:r>
              <a:rPr altLang="en-US" dirty="0" sz="2400" kumimoji="1" lang="zh-CN">
                <a:latin typeface="华文中宋" pitchFamily="2" charset="-122"/>
                <a:ea typeface="华文中宋" pitchFamily="2" charset="-122"/>
              </a:rPr>
              <a:t>    </a:t>
            </a:r>
            <a:r>
              <a:rPr altLang="zh-CN" dirty="0" sz="2400" kumimoji="1" lang="en-US">
                <a:latin typeface="华文中宋" pitchFamily="2" charset="-122"/>
                <a:ea typeface="华文中宋" pitchFamily="2" charset="-122"/>
              </a:rPr>
              <a:t>(3) </a:t>
            </a:r>
            <a:r>
              <a:rPr altLang="en-US" dirty="0" sz="2400" kumimoji="1" lang="zh-CN">
                <a:latin typeface="华文中宋" pitchFamily="2" charset="-122"/>
                <a:ea typeface="华文中宋" pitchFamily="2" charset="-122"/>
              </a:rPr>
              <a:t>画出主存与</a:t>
            </a:r>
            <a:r>
              <a:rPr altLang="zh-CN" dirty="0" sz="2400" kumimoji="1" lang="en-US">
                <a:latin typeface="华文中宋" pitchFamily="2" charset="-122"/>
                <a:ea typeface="华文中宋" pitchFamily="2" charset="-122"/>
              </a:rPr>
              <a:t>Cache</a:t>
            </a:r>
            <a:r>
              <a:rPr altLang="en-US" dirty="0" sz="2400" kumimoji="1" lang="zh-CN">
                <a:latin typeface="华文中宋" pitchFamily="2" charset="-122"/>
                <a:ea typeface="华文中宋" pitchFamily="2" charset="-122"/>
              </a:rPr>
              <a:t>之间各个块的映象对应关系。</a:t>
            </a:r>
          </a:p>
          <a:p>
            <a:pPr algn="just" indent="-342900" marL="342900">
              <a:spcBef>
                <a:spcPct val="20000"/>
              </a:spcBef>
              <a:buClr>
                <a:schemeClr val="accent2"/>
              </a:buClr>
              <a:buSzPct val="80000"/>
              <a:buFont typeface="Wingdings" pitchFamily="2" charset="2"/>
              <a:buNone/>
            </a:pPr>
            <a:r>
              <a:rPr altLang="en-US" dirty="0" sz="2400" kumimoji="1" lang="zh-CN">
                <a:latin typeface="华文中宋" pitchFamily="2" charset="-122"/>
                <a:ea typeface="华文中宋" pitchFamily="2" charset="-122"/>
              </a:rPr>
              <a:t>    </a:t>
            </a:r>
            <a:r>
              <a:rPr altLang="zh-CN" dirty="0" sz="2400" kumimoji="1" lang="en-US">
                <a:latin typeface="华文中宋" pitchFamily="2" charset="-122"/>
                <a:ea typeface="华文中宋" pitchFamily="2" charset="-122"/>
              </a:rPr>
              <a:t>(4) </a:t>
            </a:r>
            <a:r>
              <a:rPr altLang="en-US" dirty="0" sz="2400" kumimoji="1" lang="zh-CN">
                <a:latin typeface="华文中宋" pitchFamily="2" charset="-122"/>
                <a:ea typeface="华文中宋" pitchFamily="2" charset="-122"/>
              </a:rPr>
              <a:t>如果</a:t>
            </a:r>
            <a:r>
              <a:rPr altLang="zh-CN" dirty="0" sz="2400" kumimoji="1" lang="en-US">
                <a:latin typeface="华文中宋" pitchFamily="2" charset="-122"/>
                <a:ea typeface="华文中宋" pitchFamily="2" charset="-122"/>
              </a:rPr>
              <a:t>Cache</a:t>
            </a:r>
            <a:r>
              <a:rPr altLang="en-US" dirty="0" sz="2400" kumimoji="1" lang="zh-CN">
                <a:latin typeface="华文中宋" pitchFamily="2" charset="-122"/>
                <a:ea typeface="华文中宋" pitchFamily="2" charset="-122"/>
              </a:rPr>
              <a:t>的各个块号为</a:t>
            </a:r>
            <a:r>
              <a:rPr altLang="zh-CN" dirty="0" sz="2400" kumimoji="1" lang="en-US">
                <a:latin typeface="华文中宋" pitchFamily="2" charset="-122"/>
                <a:ea typeface="华文中宋" pitchFamily="2" charset="-122"/>
              </a:rPr>
              <a:t>C0</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C1</a:t>
            </a:r>
            <a:r>
              <a:rPr altLang="en-US" dirty="0" sz="2400" kumimoji="1" lang="zh-CN">
                <a:latin typeface="华文中宋" pitchFamily="2" charset="-122"/>
                <a:ea typeface="华文中宋" pitchFamily="2" charset="-122"/>
              </a:rPr>
              <a:t>、</a:t>
            </a:r>
            <a:r>
              <a:rPr altLang="zh-CN" dirty="0" sz="2400" kumimoji="1" lang="en-US">
                <a:latin typeface="华文中宋" pitchFamily="2" charset="-122"/>
                <a:ea typeface="华文中宋" pitchFamily="2" charset="-122"/>
              </a:rPr>
              <a:t>C2</a:t>
            </a:r>
            <a:r>
              <a:rPr altLang="en-US" dirty="0" sz="2400" kumimoji="1" lang="zh-CN">
                <a:latin typeface="华文中宋" pitchFamily="2" charset="-122"/>
                <a:ea typeface="华文中宋" pitchFamily="2" charset="-122"/>
              </a:rPr>
              <a:t>和</a:t>
            </a:r>
            <a:r>
              <a:rPr altLang="zh-CN" dirty="0" sz="2400" kumimoji="1" lang="en-US">
                <a:latin typeface="华文中宋" pitchFamily="2" charset="-122"/>
                <a:ea typeface="华文中宋" pitchFamily="2" charset="-122"/>
              </a:rPr>
              <a:t>C3</a:t>
            </a:r>
            <a:r>
              <a:rPr altLang="en-US" dirty="0" sz="2400" kumimoji="1" lang="zh-CN">
                <a:latin typeface="华文中宋" pitchFamily="2" charset="-122"/>
                <a:ea typeface="华文中宋" pitchFamily="2" charset="-122"/>
              </a:rPr>
              <a:t>，列出程序执行过程中</a:t>
            </a:r>
            <a:r>
              <a:rPr altLang="zh-CN" dirty="0" sz="2400" kumimoji="1" lang="en-US">
                <a:latin typeface="华文中宋" pitchFamily="2" charset="-122"/>
                <a:ea typeface="华文中宋" pitchFamily="2" charset="-122"/>
              </a:rPr>
              <a:t>Cache</a:t>
            </a:r>
            <a:r>
              <a:rPr altLang="en-US" dirty="0" sz="2400" kumimoji="1" lang="zh-CN">
                <a:latin typeface="华文中宋" pitchFamily="2" charset="-122"/>
                <a:ea typeface="华文中宋" pitchFamily="2" charset="-122"/>
              </a:rPr>
              <a:t>的块地址流情况。</a:t>
            </a:r>
          </a:p>
          <a:p>
            <a:pPr algn="just" indent="-342900" marL="342900">
              <a:spcBef>
                <a:spcPct val="20000"/>
              </a:spcBef>
              <a:buClr>
                <a:schemeClr val="accent2"/>
              </a:buClr>
              <a:buSzPct val="80000"/>
              <a:buFont typeface="Wingdings" pitchFamily="2" charset="2"/>
              <a:buNone/>
            </a:pPr>
            <a:r>
              <a:rPr altLang="en-US" dirty="0" sz="2400" kumimoji="1" lang="zh-CN">
                <a:latin typeface="华文中宋" pitchFamily="2" charset="-122"/>
                <a:ea typeface="华文中宋" pitchFamily="2" charset="-122"/>
              </a:rPr>
              <a:t>    </a:t>
            </a:r>
            <a:r>
              <a:rPr altLang="zh-CN" dirty="0" sz="2400" kumimoji="1" lang="en-US">
                <a:latin typeface="华文中宋" pitchFamily="2" charset="-122"/>
                <a:ea typeface="华文中宋" pitchFamily="2" charset="-122"/>
              </a:rPr>
              <a:t>(5) </a:t>
            </a:r>
            <a:r>
              <a:rPr altLang="en-US" dirty="0" sz="2400" kumimoji="1" lang="zh-CN">
                <a:latin typeface="华文中宋" pitchFamily="2" charset="-122"/>
                <a:ea typeface="华文中宋" pitchFamily="2" charset="-122"/>
              </a:rPr>
              <a:t>如果采用</a:t>
            </a:r>
            <a:r>
              <a:rPr altLang="zh-CN" dirty="0" sz="2400" kumimoji="1" lang="en-US">
                <a:latin typeface="华文中宋" pitchFamily="2" charset="-122"/>
                <a:ea typeface="华文中宋" pitchFamily="2" charset="-122"/>
              </a:rPr>
              <a:t>FIFO</a:t>
            </a:r>
            <a:r>
              <a:rPr altLang="en-US" dirty="0" sz="2400" kumimoji="1" lang="zh-CN">
                <a:latin typeface="华文中宋" pitchFamily="2" charset="-122"/>
                <a:ea typeface="华文中宋" pitchFamily="2" charset="-122"/>
              </a:rPr>
              <a:t>替换算法，计算</a:t>
            </a:r>
            <a:r>
              <a:rPr altLang="zh-CN" dirty="0" sz="2400" kumimoji="1" lang="en-US">
                <a:latin typeface="华文中宋" pitchFamily="2" charset="-122"/>
                <a:ea typeface="华文中宋" pitchFamily="2" charset="-122"/>
              </a:rPr>
              <a:t>Cache</a:t>
            </a:r>
            <a:r>
              <a:rPr altLang="en-US" dirty="0" sz="2400" kumimoji="1" lang="zh-CN">
                <a:latin typeface="华文中宋" pitchFamily="2" charset="-122"/>
                <a:ea typeface="华文中宋" pitchFamily="2" charset="-122"/>
              </a:rPr>
              <a:t>的块命中率。 </a:t>
            </a:r>
          </a:p>
          <a:p>
            <a:pPr algn="just" indent="-342900" marL="342900">
              <a:spcBef>
                <a:spcPct val="20000"/>
              </a:spcBef>
              <a:buClr>
                <a:schemeClr val="accent2"/>
              </a:buClr>
              <a:buSzPct val="80000"/>
              <a:buFont typeface="Wingdings" pitchFamily="2" charset="2"/>
              <a:buNone/>
            </a:pPr>
            <a:r>
              <a:rPr altLang="en-US" dirty="0" sz="2400" kumimoji="1" lang="zh-CN">
                <a:latin typeface="华文中宋" pitchFamily="2" charset="-122"/>
                <a:ea typeface="华文中宋" pitchFamily="2" charset="-122"/>
              </a:rPr>
              <a:t>    </a:t>
            </a:r>
            <a:r>
              <a:rPr altLang="zh-CN" dirty="0" sz="2400" kumimoji="1" lang="en-US">
                <a:latin typeface="华文中宋" pitchFamily="2" charset="-122"/>
                <a:ea typeface="华文中宋" pitchFamily="2" charset="-122"/>
              </a:rPr>
              <a:t>(6)</a:t>
            </a:r>
            <a:r>
              <a:rPr altLang="en-US" dirty="0" sz="2400" kumimoji="1" lang="zh-CN">
                <a:latin typeface="华文中宋" pitchFamily="2" charset="-122"/>
                <a:ea typeface="华文中宋" pitchFamily="2" charset="-122"/>
              </a:rPr>
              <a:t>采用</a:t>
            </a:r>
            <a:r>
              <a:rPr altLang="zh-CN" dirty="0" sz="2400" kumimoji="1" lang="en-US">
                <a:latin typeface="华文中宋" pitchFamily="2" charset="-122"/>
                <a:ea typeface="华文中宋" pitchFamily="2" charset="-122"/>
              </a:rPr>
              <a:t>LFU</a:t>
            </a:r>
            <a:r>
              <a:rPr altLang="en-US" dirty="0" sz="2400" kumimoji="1" lang="zh-CN">
                <a:latin typeface="华文中宋" pitchFamily="2" charset="-122"/>
                <a:ea typeface="华文中宋" pitchFamily="2" charset="-122"/>
              </a:rPr>
              <a:t>替换算法，计算</a:t>
            </a:r>
            <a:r>
              <a:rPr altLang="zh-CN" dirty="0" sz="2400" kumimoji="1" lang="en-US">
                <a:latin typeface="华文中宋" pitchFamily="2" charset="-122"/>
                <a:ea typeface="华文中宋" pitchFamily="2" charset="-122"/>
              </a:rPr>
              <a:t>Cache</a:t>
            </a:r>
            <a:r>
              <a:rPr altLang="en-US" dirty="0" sz="2400" kumimoji="1" lang="zh-CN">
                <a:latin typeface="华文中宋" pitchFamily="2" charset="-122"/>
                <a:ea typeface="华文中宋" pitchFamily="2" charset="-122"/>
              </a:rPr>
              <a:t>的块命中率。</a:t>
            </a:r>
            <a:r>
              <a:rPr altLang="en-US" dirty="0" sz="2400" kumimoji="1" lang="zh-CN">
                <a:latin typeface="Times New Roman" pitchFamily="18" charset="0"/>
              </a:rPr>
              <a:t> </a:t>
            </a:r>
          </a:p>
        </p:txBody>
      </p:sp>
      <p:sp>
        <p:nvSpPr>
          <p:cNvPr id="1048765" name="Rectangle 2"/>
          <p:cNvSpPr>
            <a:spLocks noChangeArrowheads="1"/>
          </p:cNvSpPr>
          <p:nvPr/>
        </p:nvSpPr>
        <p:spPr bwMode="white">
          <a:xfrm>
            <a:off x="2051050" y="260350"/>
            <a:ext cx="3673475" cy="533400"/>
          </a:xfrm>
          <a:prstGeom prst="rect"/>
          <a:noFill/>
          <a:ln w="9525">
            <a:noFill/>
            <a:miter lim="800000"/>
            <a:headEnd/>
            <a:tailEnd/>
          </a:ln>
        </p:spPr>
        <p:txBody>
          <a:bodyPr anchor="ctr" bIns="46038" lIns="92075" rIns="92075" tIns="46038"/>
          <a:p>
            <a:r>
              <a:rPr altLang="en-US" b="1" sz="2800" lang="zh-CN">
                <a:solidFill>
                  <a:srgbClr val="0070C0"/>
                </a:solidFill>
                <a:latin typeface="华文中宋" pitchFamily="2" charset="-122"/>
                <a:ea typeface="华文中宋" pitchFamily="2" charset="-122"/>
              </a:rPr>
              <a:t>第三章  存储系统</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777" name="Rectangle 2"/>
          <p:cNvSpPr>
            <a:spLocks noGrp="1" noChangeArrowheads="1"/>
          </p:cNvSpPr>
          <p:nvPr>
            <p:ph type="title" idx="4294967295"/>
          </p:nvPr>
        </p:nvSpPr>
        <p:spPr>
          <a:xfrm>
            <a:off x="304800" y="1066800"/>
            <a:ext cx="2209800" cy="381000"/>
          </a:xfrm>
        </p:spPr>
        <p:txBody>
          <a:bodyPr bIns="46038" lIns="92075" rIns="92075" tIns="46038"/>
          <a:p>
            <a:pPr algn="l" eaLnBrk="1" hangingPunct="1"/>
            <a:r>
              <a:rPr altLang="en-US" b="1" sz="2000" lang="zh-CN" smtClean="0">
                <a:solidFill>
                  <a:srgbClr val="080808"/>
                </a:solidFill>
                <a:latin typeface="华文中宋" pitchFamily="2" charset="-122"/>
                <a:ea typeface="华文中宋" pitchFamily="2" charset="-122"/>
              </a:rPr>
              <a:t>组相联映像方式</a:t>
            </a:r>
            <a:r>
              <a:rPr altLang="en-US" lang="zh-CN" smtClean="0">
                <a:effectLst>
                  <a:outerShdw algn="tl" blurRad="38100" dir="2700000" dist="38100">
                    <a:srgbClr val="C0C0C0"/>
                  </a:outerShdw>
                </a:effectLst>
                <a:latin typeface="华文中宋" pitchFamily="2" charset="-122"/>
                <a:ea typeface="华文中宋" pitchFamily="2" charset="-122"/>
              </a:rPr>
              <a:t> </a:t>
            </a:r>
          </a:p>
        </p:txBody>
      </p:sp>
      <p:sp>
        <p:nvSpPr>
          <p:cNvPr id="1048778" name="Rectangle 3"/>
          <p:cNvSpPr>
            <a:spLocks noGrp="1" noChangeArrowheads="1"/>
          </p:cNvSpPr>
          <p:nvPr>
            <p:ph type="body" idx="4294967295"/>
          </p:nvPr>
        </p:nvSpPr>
        <p:spPr>
          <a:xfrm>
            <a:off x="304800" y="1639888"/>
            <a:ext cx="2959100" cy="493712"/>
          </a:xfrm>
        </p:spPr>
        <p:txBody>
          <a:bodyPr/>
          <a:p>
            <a:pPr eaLnBrk="1" hangingPunct="1">
              <a:buFont typeface="Wingdings" panose="05000000000000000000" pitchFamily="2" charset="2"/>
              <a:buNone/>
            </a:pPr>
            <a:r>
              <a:rPr altLang="en-US" b="1" sz="2000" lang="zh-CN" smtClean="0">
                <a:solidFill>
                  <a:srgbClr val="080808"/>
                </a:solidFill>
                <a:latin typeface="华文中宋" panose="02010600040101010101" pitchFamily="2" charset="-122"/>
                <a:ea typeface="华文中宋" panose="02010600040101010101" pitchFamily="2" charset="-122"/>
              </a:rPr>
              <a:t>组相联的映像规则</a:t>
            </a:r>
            <a:r>
              <a:rPr altLang="en-US" sz="2000" lang="zh-CN" smtClean="0">
                <a:solidFill>
                  <a:srgbClr val="080808"/>
                </a:solidFill>
                <a:latin typeface="华文中宋" panose="02010600040101010101" pitchFamily="2" charset="-122"/>
                <a:ea typeface="华文中宋" panose="02010600040101010101" pitchFamily="2" charset="-122"/>
              </a:rPr>
              <a:t> </a:t>
            </a:r>
          </a:p>
        </p:txBody>
      </p:sp>
      <p:sp>
        <p:nvSpPr>
          <p:cNvPr id="1048779" name="Text Box 4"/>
          <p:cNvSpPr txBox="1">
            <a:spLocks noChangeArrowheads="1"/>
          </p:cNvSpPr>
          <p:nvPr/>
        </p:nvSpPr>
        <p:spPr bwMode="auto">
          <a:xfrm>
            <a:off x="685800" y="2193925"/>
            <a:ext cx="8077200" cy="2225675"/>
          </a:xfrm>
          <a:prstGeom prst="rect"/>
          <a:noFill/>
          <a:ln>
            <a:noFill/>
          </a:ln>
        </p:spPr>
        <p:txBody>
          <a:bodyPr>
            <a:spAutoFit/>
          </a:bodyPr>
          <a:lstStyle>
            <a:lvl1pPr eaLnBrk="0" hangingPunct="0" indent="-457200" marL="45720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just" defTabSz="914400" eaLnBrk="1" fontAlgn="base" hangingPunct="1" indent="-457200" latinLnBrk="0" lvl="0" marL="457200" marR="0" rtl="0">
              <a:lnSpc>
                <a:spcPct val="100000"/>
              </a:lnSpc>
              <a:spcBef>
                <a:spcPct val="50000"/>
              </a:spcBef>
              <a:spcAft>
                <a:spcPct val="0"/>
              </a:spcAft>
              <a:buClrTx/>
              <a:buSzTx/>
              <a:buFontTx/>
              <a:buNone/>
            </a:pPr>
            <a:r>
              <a:rPr altLang="zh-CN" baseline="0" b="1" cap="none" dirty="0" sz="20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1. </a:t>
            </a: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主存与缓存分成相同大小的块</a:t>
            </a:r>
            <a:r>
              <a:rPr altLang="zh-CN" baseline="0" b="1" cap="none" dirty="0" sz="20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a:t>
            </a:r>
          </a:p>
          <a:p>
            <a:pPr algn="just" defTabSz="914400" eaLnBrk="1" fontAlgn="base" hangingPunct="1" indent="-457200" latinLnBrk="0" lvl="0" marL="457200" marR="0" rtl="0">
              <a:lnSpc>
                <a:spcPct val="100000"/>
              </a:lnSpc>
              <a:spcBef>
                <a:spcPct val="50000"/>
              </a:spcBef>
              <a:spcAft>
                <a:spcPct val="0"/>
              </a:spcAft>
              <a:buClrTx/>
              <a:buSzTx/>
              <a:buFontTx/>
              <a:buNone/>
            </a:pPr>
            <a:r>
              <a:rPr altLang="zh-CN" baseline="0" b="1" cap="none" dirty="0" sz="20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2. </a:t>
            </a: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主存与缓存分成相同大小的组</a:t>
            </a:r>
            <a:r>
              <a:rPr altLang="zh-CN" baseline="0" b="1" cap="none" dirty="0" sz="20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a:t>
            </a:r>
          </a:p>
          <a:p>
            <a:pPr algn="just" defTabSz="914400" eaLnBrk="1" fontAlgn="base" hangingPunct="1" indent="-457200" latinLnBrk="0" lvl="0" marL="457200" marR="0" rtl="0">
              <a:lnSpc>
                <a:spcPct val="100000"/>
              </a:lnSpc>
              <a:spcBef>
                <a:spcPct val="50000"/>
              </a:spcBef>
              <a:spcAft>
                <a:spcPct val="0"/>
              </a:spcAft>
              <a:buClrTx/>
              <a:buSzTx/>
              <a:buFontTx/>
              <a:buNone/>
            </a:pPr>
            <a:r>
              <a:rPr altLang="zh-CN" baseline="0" b="1" cap="none" dirty="0" sz="20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3. </a:t>
            </a: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主存容量是缓存容量的整数倍，将主存空间按缓存的大小分成区，</a:t>
            </a:r>
          </a:p>
          <a:p>
            <a:pPr algn="just" defTabSz="914400" eaLnBrk="1" fontAlgn="base" hangingPunct="1" indent="-457200" latinLnBrk="0" lvl="0" marL="457200" marR="0" rtl="0">
              <a:lnSpc>
                <a:spcPct val="100000"/>
              </a:lnSpc>
              <a:spcBef>
                <a:spcPct val="50000"/>
              </a:spcBef>
              <a:spcAft>
                <a:spcPct val="0"/>
              </a:spcAft>
              <a:buClrTx/>
              <a:buSzTx/>
              <a:buFontTx/>
              <a:buNone/>
            </a:pP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    主存中每一区的组数与缓存的组数相同。</a:t>
            </a:r>
          </a:p>
          <a:p>
            <a:pPr algn="just" defTabSz="914400" eaLnBrk="1" fontAlgn="base" hangingPunct="1" indent="-457200" latinLnBrk="0" lvl="0" marL="457200" marR="0" rtl="0">
              <a:lnSpc>
                <a:spcPct val="100000"/>
              </a:lnSpc>
              <a:spcBef>
                <a:spcPct val="50000"/>
              </a:spcBef>
              <a:spcAft>
                <a:spcPct val="0"/>
              </a:spcAft>
              <a:buClrTx/>
              <a:buSzTx/>
              <a:buFontTx/>
              <a:buNone/>
            </a:pPr>
            <a:r>
              <a:rPr altLang="zh-CN" baseline="0" b="1" cap="none" dirty="0" sz="2000" i="0" kern="1200" kumimoji="1" lang="en-US"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4. </a:t>
            </a:r>
            <a:r>
              <a:rPr altLang="en-US" baseline="0" b="1" cap="none" dirty="0" sz="2000" i="0" kern="1200" kumimoji="1" lang="zh-CN" noProof="0" normalizeH="0" spc="0" strike="noStrike" u="none" smtClean="0">
                <a:ln>
                  <a:noFill/>
                </a:ln>
                <a:solidFill>
                  <a:srgbClr val="1D528D"/>
                </a:solidFill>
                <a:effectLst/>
                <a:uLnTx/>
                <a:uFillTx/>
                <a:latin typeface="华文中宋" panose="02010600040101010101" pitchFamily="2" charset="-122"/>
                <a:ea typeface="华文中宋" panose="02010600040101010101" pitchFamily="2" charset="-122"/>
                <a:cs typeface="+mn-cs"/>
              </a:rPr>
              <a:t>组间直接相联；组内全相联。 </a:t>
            </a:r>
          </a:p>
        </p:txBody>
      </p:sp>
      <p:sp>
        <p:nvSpPr>
          <p:cNvPr id="1048780" name="Line 5"/>
          <p:cNvSpPr>
            <a:spLocks noChangeShapeType="1"/>
          </p:cNvSpPr>
          <p:nvPr/>
        </p:nvSpPr>
        <p:spPr bwMode="auto">
          <a:xfrm>
            <a:off x="381000" y="2057400"/>
            <a:ext cx="2057400" cy="0"/>
          </a:xfrm>
          <a:prstGeom prst="line"/>
          <a:noFill/>
          <a:ln w="28575">
            <a:solidFill>
              <a:schemeClr val="accent1"/>
            </a:solidFill>
            <a:round/>
            <a:headEnd/>
            <a:tailEnd/>
          </a:ln>
        </p:spPr>
        <p:txBody>
          <a:bodyPr>
            <a:spAutoFit/>
          </a:bodyPr>
          <a:p>
            <a:pPr algn="l" defTabSz="914400" eaLnBrk="1" fontAlgn="base" hangingPunct="1" indent="0" latinLnBrk="0" lvl="0" marL="0" marR="0" rtl="0">
              <a:lnSpc>
                <a:spcPct val="100000"/>
              </a:lnSpc>
              <a:spcBef>
                <a:spcPct val="0"/>
              </a:spcBef>
              <a:spcAft>
                <a:spcPct val="0"/>
              </a:spcAft>
              <a:buClrTx/>
              <a:buSzTx/>
              <a:buFontTx/>
              <a:buNone/>
            </a:pPr>
            <a:endParaRPr altLang="en-US" baseline="0" b="1" cap="none" sz="1800" i="0" kern="1200" kumimoji="0" lang="zh-CN" noProof="0" normalizeH="0" spc="0" strike="noStrike" u="none" smtClean="0">
              <a:ln>
                <a:noFill/>
              </a:ln>
              <a:solidFill>
                <a:srgbClr val="1D528D"/>
              </a:solidFill>
              <a:effectLst/>
              <a:uLnTx/>
              <a:uFillTx/>
              <a:latin typeface="Arial" panose="020B0604020202020204" pitchFamily="34" charset="0"/>
              <a:ea typeface="宋体" panose="02010600030101010101" pitchFamily="2" charset="-122"/>
              <a:cs typeface="+mn-cs"/>
            </a:endParaRPr>
          </a:p>
        </p:txBody>
      </p:sp>
      <p:sp>
        <p:nvSpPr>
          <p:cNvPr id="1048781" name="Rectangle 2"/>
          <p:cNvSpPr>
            <a:spLocks noChangeArrowheads="1"/>
          </p:cNvSpPr>
          <p:nvPr/>
        </p:nvSpPr>
        <p:spPr bwMode="white">
          <a:xfrm>
            <a:off x="2943225" y="168275"/>
            <a:ext cx="3305175" cy="593725"/>
          </a:xfrm>
          <a:prstGeom prst="rect"/>
          <a:solidFill>
            <a:schemeClr val="tx1"/>
          </a:solidFill>
          <a:ln>
            <a:noFill/>
          </a:ln>
        </p:spPr>
        <p:txBody>
          <a:bodyPr anchor="b" bIns="46038" lIns="92075" rIns="92075" tIns="46038"/>
          <a:lstStyle>
            <a:lvl1pPr eaLnBrk="0" hangingPunct="0">
              <a:defRPr b="1">
                <a:solidFill>
                  <a:schemeClr val="tx1"/>
                </a:solidFill>
                <a:latin typeface="Arial" panose="020B0604020202020204" pitchFamily="34" charset="0"/>
                <a:ea typeface="宋体" panose="02010600030101010101" pitchFamily="2" charset="-122"/>
              </a:defRPr>
            </a:lvl1pPr>
            <a:lvl2pPr eaLnBrk="0" hangingPunct="0" indent="-285750" marL="742950">
              <a:defRPr b="1">
                <a:solidFill>
                  <a:schemeClr val="tx1"/>
                </a:solidFill>
                <a:latin typeface="Arial" panose="020B0604020202020204" pitchFamily="34" charset="0"/>
                <a:ea typeface="宋体" panose="02010600030101010101" pitchFamily="2" charset="-122"/>
              </a:defRPr>
            </a:lvl2pPr>
            <a:lvl3pPr eaLnBrk="0" hangingPunct="0" indent="-228600" marL="1143000">
              <a:defRPr b="1">
                <a:solidFill>
                  <a:schemeClr val="tx1"/>
                </a:solidFill>
                <a:latin typeface="Arial" panose="020B0604020202020204" pitchFamily="34" charset="0"/>
                <a:ea typeface="宋体" panose="02010600030101010101" pitchFamily="2" charset="-122"/>
              </a:defRPr>
            </a:lvl3pPr>
            <a:lvl4pPr eaLnBrk="0" hangingPunct="0" indent="-228600" marL="1600200">
              <a:defRPr b="1">
                <a:solidFill>
                  <a:schemeClr val="tx1"/>
                </a:solidFill>
                <a:latin typeface="Arial" panose="020B0604020202020204" pitchFamily="34" charset="0"/>
                <a:ea typeface="宋体" panose="02010600030101010101" pitchFamily="2" charset="-122"/>
              </a:defRPr>
            </a:lvl4pPr>
            <a:lvl5pPr eaLnBrk="0" hangingPunct="0" indent="-228600" marL="2057400">
              <a:defRPr b="1">
                <a:solidFill>
                  <a:schemeClr val="tx1"/>
                </a:solidFill>
                <a:latin typeface="Arial" panose="020B0604020202020204" pitchFamily="34" charset="0"/>
                <a:ea typeface="宋体" panose="02010600030101010101" pitchFamily="2" charset="-122"/>
              </a:defRPr>
            </a:lvl5pPr>
            <a:lvl6pPr eaLnBrk="0" fontAlgn="base" hangingPunct="0" indent="-228600" marL="2514600">
              <a:spcBef>
                <a:spcPct val="0"/>
              </a:spcBef>
              <a:spcAft>
                <a:spcPct val="0"/>
              </a:spcAft>
              <a:defRPr b="1">
                <a:solidFill>
                  <a:schemeClr val="tx1"/>
                </a:solidFill>
                <a:latin typeface="Arial" panose="020B0604020202020204" pitchFamily="34" charset="0"/>
                <a:ea typeface="宋体" panose="02010600030101010101" pitchFamily="2" charset="-122"/>
              </a:defRPr>
            </a:lvl6pPr>
            <a:lvl7pPr eaLnBrk="0" fontAlgn="base" hangingPunct="0" indent="-228600" marL="2971800">
              <a:spcBef>
                <a:spcPct val="0"/>
              </a:spcBef>
              <a:spcAft>
                <a:spcPct val="0"/>
              </a:spcAft>
              <a:defRPr b="1">
                <a:solidFill>
                  <a:schemeClr val="tx1"/>
                </a:solidFill>
                <a:latin typeface="Arial" panose="020B0604020202020204" pitchFamily="34" charset="0"/>
                <a:ea typeface="宋体" panose="02010600030101010101" pitchFamily="2" charset="-122"/>
              </a:defRPr>
            </a:lvl7pPr>
            <a:lvl8pPr eaLnBrk="0" fontAlgn="base" hangingPunct="0" indent="-228600" marL="3429000">
              <a:spcBef>
                <a:spcPct val="0"/>
              </a:spcBef>
              <a:spcAft>
                <a:spcPct val="0"/>
              </a:spcAft>
              <a:defRPr b="1">
                <a:solidFill>
                  <a:schemeClr val="tx1"/>
                </a:solidFill>
                <a:latin typeface="Arial" panose="020B0604020202020204" pitchFamily="34" charset="0"/>
                <a:ea typeface="宋体" panose="02010600030101010101" pitchFamily="2" charset="-122"/>
              </a:defRPr>
            </a:lvl8pPr>
            <a:lvl9pPr eaLnBrk="0" fontAlgn="base" hangingPunct="0" indent="-228600" marL="388620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defTabSz="914400" eaLnBrk="1" fontAlgn="base" hangingPunct="1" indent="0" latinLnBrk="0" lvl="0" marL="0" marR="0" rtl="0">
              <a:lnSpc>
                <a:spcPct val="100000"/>
              </a:lnSpc>
              <a:spcBef>
                <a:spcPct val="0"/>
              </a:spcBef>
              <a:spcAft>
                <a:spcPct val="0"/>
              </a:spcAft>
              <a:buClrTx/>
              <a:buSzTx/>
              <a:buFontTx/>
              <a:buNone/>
            </a:pPr>
            <a:r>
              <a:rPr altLang="en-US" baseline="0" b="1" cap="none" sz="2800" i="0" kern="1200" kumimoji="0" lang="zh-CN" noProof="0" normalizeH="0" spc="0" strike="noStrike" u="none" smtClean="0">
                <a:ln>
                  <a:noFill/>
                </a:ln>
                <a:solidFill>
                  <a:srgbClr val="FFFF00"/>
                </a:solidFill>
                <a:effectLst/>
                <a:uLnTx/>
                <a:uFillTx/>
                <a:latin typeface="华文中宋" panose="02010600040101010101" pitchFamily="2" charset="-122"/>
                <a:ea typeface="华文中宋" panose="02010600040101010101" pitchFamily="2" charset="-122"/>
                <a:cs typeface="+mn-cs"/>
              </a:rPr>
              <a:t>第三章  存储系统</a:t>
            </a:r>
            <a:endParaRPr altLang="zh-CN" baseline="0" b="1" cap="none" sz="2800" i="0" kern="1200" kumimoji="0" lang="en-US" noProof="0" normalizeH="0" spc="0" strike="noStrike" u="none" smtClean="0">
              <a:ln>
                <a:noFill/>
              </a:ln>
              <a:solidFill>
                <a:srgbClr val="FFFF0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7" presetSubtype="0">
                                  <p:stCondLst>
                                    <p:cond delay="0"/>
                                  </p:stCondLst>
                                  <p:iterate type="lt">
                                    <p:tmPct val="50000"/>
                                  </p:iterate>
                                  <p:childTnLst>
                                    <p:set>
                                      <p:cBhvr>
                                        <p:cTn dur="1" fill="hold" id="6">
                                          <p:stCondLst>
                                            <p:cond delay="0"/>
                                          </p:stCondLst>
                                        </p:cTn>
                                        <p:tgtEl>
                                          <p:spTgt spid="1048777"/>
                                        </p:tgtEl>
                                        <p:attrNameLst>
                                          <p:attrName>style.visibility</p:attrName>
                                        </p:attrNameLst>
                                      </p:cBhvr>
                                      <p:to>
                                        <p:strVal val="visible"/>
                                      </p:to>
                                    </p:set>
                                    <p:anim calcmode="discrete" valueType="clr">
                                      <p:cBhvr override="childStyle">
                                        <p:cTn dur="80" id="7"/>
                                        <p:tgtEl>
                                          <p:spTgt spid="1048777"/>
                                        </p:tgtEl>
                                        <p:attrNameLst>
                                          <p:attrName>style.color</p:attrName>
                                        </p:attrNameLst>
                                      </p:cBhvr>
                                      <p:tavLst>
                                        <p:tav tm="0">
                                          <p:val>
                                            <p:clrVal>
                                              <a:schemeClr val="accent2"/>
                                            </p:clrVal>
                                          </p:val>
                                        </p:tav>
                                        <p:tav tm="50000">
                                          <p:val>
                                            <p:clrVal>
                                              <a:schemeClr val="hlink"/>
                                            </p:clrVal>
                                          </p:val>
                                        </p:tav>
                                      </p:tavLst>
                                    </p:anim>
                                    <p:anim calcmode="discrete" valueType="clr">
                                      <p:cBhvr>
                                        <p:cTn dur="80" id="8"/>
                                        <p:tgtEl>
                                          <p:spTgt spid="1048777"/>
                                        </p:tgtEl>
                                        <p:attrNameLst>
                                          <p:attrName>fill.color</p:attrName>
                                        </p:attrNameLst>
                                      </p:cBhvr>
                                      <p:tavLst>
                                        <p:tav tm="0">
                                          <p:val>
                                            <p:clrVal>
                                              <a:schemeClr val="accent2"/>
                                            </p:clrVal>
                                          </p:val>
                                        </p:tav>
                                        <p:tav tm="50000">
                                          <p:val>
                                            <p:clrVal>
                                              <a:schemeClr val="hlink"/>
                                            </p:clrVal>
                                          </p:val>
                                        </p:tav>
                                      </p:tavLst>
                                    </p:anim>
                                    <p:set>
                                      <p:cBhvr>
                                        <p:cTn dur="80" id="9"/>
                                        <p:tgtEl>
                                          <p:spTgt spid="1048777"/>
                                        </p:tgtEl>
                                        <p:attrNameLst>
                                          <p:attrName>fill.type</p:attrName>
                                        </p:attrNameLst>
                                      </p:cBhvr>
                                      <p:to>
                                        <p:strVal val="solid"/>
                                      </p:to>
                                    </p:set>
                                  </p:childTnLst>
                                </p:cTn>
                              </p:par>
                            </p:childTnLst>
                          </p:cTn>
                        </p:par>
                      </p:childTnLst>
                    </p:cTn>
                  </p:par>
                  <p:par>
                    <p:cTn fill="hold" id="10" nodeType="clickPar">
                      <p:stCondLst>
                        <p:cond delay="indefinite"/>
                      </p:stCondLst>
                      <p:childTnLst>
                        <p:par>
                          <p:cTn fill="hold" id="11" nodeType="withGroup">
                            <p:stCondLst>
                              <p:cond delay="0"/>
                            </p:stCondLst>
                            <p:childTnLst>
                              <p:par>
                                <p:cTn fill="hold" grpId="0" id="12" nodeType="clickEffect" presetClass="entr" presetID="27" presetSubtype="0">
                                  <p:stCondLst>
                                    <p:cond delay="0"/>
                                  </p:stCondLst>
                                  <p:iterate type="lt">
                                    <p:tmPct val="50000"/>
                                  </p:iterate>
                                  <p:childTnLst>
                                    <p:set>
                                      <p:cBhvr>
                                        <p:cTn dur="1" fill="hold" id="13">
                                          <p:stCondLst>
                                            <p:cond delay="0"/>
                                          </p:stCondLst>
                                        </p:cTn>
                                        <p:tgtEl>
                                          <p:spTgt spid="1048778">
                                            <p:txEl>
                                              <p:pRg st="0" end="0"/>
                                            </p:txEl>
                                          </p:spTgt>
                                        </p:tgtEl>
                                        <p:attrNameLst>
                                          <p:attrName>style.visibility</p:attrName>
                                        </p:attrNameLst>
                                      </p:cBhvr>
                                      <p:to>
                                        <p:strVal val="visible"/>
                                      </p:to>
                                    </p:set>
                                    <p:anim calcmode="discrete" valueType="clr">
                                      <p:cBhvr override="childStyle">
                                        <p:cTn dur="80" id="14"/>
                                        <p:tgtEl>
                                          <p:spTgt spid="104877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dur="80" id="15"/>
                                        <p:tgtEl>
                                          <p:spTgt spid="1048778">
                                            <p:txEl>
                                              <p:pRg st="0" end="0"/>
                                            </p:txEl>
                                          </p:spTgt>
                                        </p:tgtEl>
                                        <p:attrNameLst>
                                          <p:attrName>fill.color</p:attrName>
                                        </p:attrNameLst>
                                      </p:cBhvr>
                                      <p:tavLst>
                                        <p:tav tm="0">
                                          <p:val>
                                            <p:clrVal>
                                              <a:schemeClr val="accent2"/>
                                            </p:clrVal>
                                          </p:val>
                                        </p:tav>
                                        <p:tav tm="50000">
                                          <p:val>
                                            <p:clrVal>
                                              <a:schemeClr val="hlink"/>
                                            </p:clrVal>
                                          </p:val>
                                        </p:tav>
                                      </p:tavLst>
                                    </p:anim>
                                    <p:set>
                                      <p:cBhvr>
                                        <p:cTn dur="80" id="16"/>
                                        <p:tgtEl>
                                          <p:spTgt spid="1048778">
                                            <p:txEl>
                                              <p:pRg st="0" end="0"/>
                                            </p:txEl>
                                          </p:spTgt>
                                        </p:tgtEl>
                                        <p:attrNameLst>
                                          <p:attrName>fill.type</p:attrName>
                                        </p:attrNameLst>
                                      </p:cBhvr>
                                      <p:to>
                                        <p:strVal val="solid"/>
                                      </p:to>
                                    </p:set>
                                  </p:childTnLst>
                                </p:cTn>
                              </p:par>
                            </p:childTnLst>
                          </p:cTn>
                        </p:par>
                      </p:childTnLst>
                    </p:cTn>
                  </p:par>
                  <p:par>
                    <p:cTn fill="hold" id="17" nodeType="clickPar">
                      <p:stCondLst>
                        <p:cond delay="indefinite"/>
                      </p:stCondLst>
                      <p:childTnLst>
                        <p:par>
                          <p:cTn fill="hold" id="18" nodeType="withGroup">
                            <p:stCondLst>
                              <p:cond delay="0"/>
                            </p:stCondLst>
                            <p:childTnLst>
                              <p:par>
                                <p:cTn fill="hold" id="19" nodeType="clickEffect" presetClass="entr" presetID="22" presetSubtype="8">
                                  <p:stCondLst>
                                    <p:cond delay="0"/>
                                  </p:stCondLst>
                                  <p:childTnLst>
                                    <p:set>
                                      <p:cBhvr>
                                        <p:cTn dur="1" fill="hold" id="20">
                                          <p:stCondLst>
                                            <p:cond delay="0"/>
                                          </p:stCondLst>
                                        </p:cTn>
                                        <p:tgtEl>
                                          <p:spTgt spid="1048780"/>
                                        </p:tgtEl>
                                        <p:attrNameLst>
                                          <p:attrName>style.visibility</p:attrName>
                                        </p:attrNameLst>
                                      </p:cBhvr>
                                      <p:to>
                                        <p:strVal val="visible"/>
                                      </p:to>
                                    </p:set>
                                    <p:animEffect transition="in" filter="wipe(left)">
                                      <p:cBhvr>
                                        <p:cTn dur="500" id="21"/>
                                        <p:tgtEl>
                                          <p:spTgt spid="1048780"/>
                                        </p:tgtEl>
                                      </p:cBhvr>
                                    </p:animEffect>
                                  </p:childTnLst>
                                </p:cTn>
                              </p:par>
                            </p:childTnLst>
                          </p:cTn>
                        </p:par>
                      </p:childTnLst>
                    </p:cTn>
                  </p:par>
                  <p:par>
                    <p:cTn fill="hold" id="22" nodeType="clickPar">
                      <p:stCondLst>
                        <p:cond delay="indefinite"/>
                      </p:stCondLst>
                      <p:childTnLst>
                        <p:par>
                          <p:cTn fill="hold" id="23" nodeType="withGroup">
                            <p:stCondLst>
                              <p:cond delay="0"/>
                            </p:stCondLst>
                            <p:childTnLst>
                              <p:par>
                                <p:cTn fill="hold" id="24" nodeType="clickEffect" presetClass="entr" presetID="27" presetSubtype="0">
                                  <p:stCondLst>
                                    <p:cond delay="0"/>
                                  </p:stCondLst>
                                  <p:iterate type="lt">
                                    <p:tmPct val="50000"/>
                                  </p:iterate>
                                  <p:childTnLst>
                                    <p:set>
                                      <p:cBhvr>
                                        <p:cTn dur="1" fill="hold" id="25">
                                          <p:stCondLst>
                                            <p:cond delay="0"/>
                                          </p:stCondLst>
                                        </p:cTn>
                                        <p:tgtEl>
                                          <p:spTgt spid="1048779">
                                            <p:txEl>
                                              <p:pRg st="0" end="0"/>
                                            </p:txEl>
                                          </p:spTgt>
                                        </p:tgtEl>
                                        <p:attrNameLst>
                                          <p:attrName>style.visibility</p:attrName>
                                        </p:attrNameLst>
                                      </p:cBhvr>
                                      <p:to>
                                        <p:strVal val="visible"/>
                                      </p:to>
                                    </p:set>
                                    <p:anim calcmode="discrete" valueType="clr">
                                      <p:cBhvr override="childStyle">
                                        <p:cTn dur="80" id="26"/>
                                        <p:tgtEl>
                                          <p:spTgt spid="104877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dur="80" id="27"/>
                                        <p:tgtEl>
                                          <p:spTgt spid="1048779">
                                            <p:txEl>
                                              <p:pRg st="0" end="0"/>
                                            </p:txEl>
                                          </p:spTgt>
                                        </p:tgtEl>
                                        <p:attrNameLst>
                                          <p:attrName>fill.color</p:attrName>
                                        </p:attrNameLst>
                                      </p:cBhvr>
                                      <p:tavLst>
                                        <p:tav tm="0">
                                          <p:val>
                                            <p:clrVal>
                                              <a:schemeClr val="accent2"/>
                                            </p:clrVal>
                                          </p:val>
                                        </p:tav>
                                        <p:tav tm="50000">
                                          <p:val>
                                            <p:clrVal>
                                              <a:schemeClr val="hlink"/>
                                            </p:clrVal>
                                          </p:val>
                                        </p:tav>
                                      </p:tavLst>
                                    </p:anim>
                                    <p:set>
                                      <p:cBhvr>
                                        <p:cTn dur="80" id="28"/>
                                        <p:tgtEl>
                                          <p:spTgt spid="1048779">
                                            <p:txEl>
                                              <p:pRg st="0" end="0"/>
                                            </p:txEl>
                                          </p:spTgt>
                                        </p:tgtEl>
                                        <p:attrNameLst>
                                          <p:attrName>fill.type</p:attrName>
                                        </p:attrNameLst>
                                      </p:cBhvr>
                                      <p:to>
                                        <p:strVal val="solid"/>
                                      </p:to>
                                    </p:set>
                                  </p:childTnLst>
                                </p:cTn>
                              </p:par>
                            </p:childTnLst>
                          </p:cTn>
                        </p:par>
                      </p:childTnLst>
                    </p:cTn>
                  </p:par>
                  <p:par>
                    <p:cTn fill="hold" id="29" nodeType="clickPar">
                      <p:stCondLst>
                        <p:cond delay="indefinite"/>
                      </p:stCondLst>
                      <p:childTnLst>
                        <p:par>
                          <p:cTn fill="hold" id="30" nodeType="withGroup">
                            <p:stCondLst>
                              <p:cond delay="0"/>
                            </p:stCondLst>
                            <p:childTnLst>
                              <p:par>
                                <p:cTn fill="hold" id="31" nodeType="clickEffect" presetClass="entr" presetID="27" presetSubtype="0">
                                  <p:stCondLst>
                                    <p:cond delay="0"/>
                                  </p:stCondLst>
                                  <p:iterate type="lt">
                                    <p:tmPct val="50000"/>
                                  </p:iterate>
                                  <p:childTnLst>
                                    <p:set>
                                      <p:cBhvr>
                                        <p:cTn dur="1" fill="hold" id="32">
                                          <p:stCondLst>
                                            <p:cond delay="0"/>
                                          </p:stCondLst>
                                        </p:cTn>
                                        <p:tgtEl>
                                          <p:spTgt spid="1048779">
                                            <p:txEl>
                                              <p:pRg st="1" end="1"/>
                                            </p:txEl>
                                          </p:spTgt>
                                        </p:tgtEl>
                                        <p:attrNameLst>
                                          <p:attrName>style.visibility</p:attrName>
                                        </p:attrNameLst>
                                      </p:cBhvr>
                                      <p:to>
                                        <p:strVal val="visible"/>
                                      </p:to>
                                    </p:set>
                                    <p:anim calcmode="discrete" valueType="clr">
                                      <p:cBhvr override="childStyle">
                                        <p:cTn dur="80" id="33"/>
                                        <p:tgtEl>
                                          <p:spTgt spid="104877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dur="80" id="34"/>
                                        <p:tgtEl>
                                          <p:spTgt spid="1048779">
                                            <p:txEl>
                                              <p:pRg st="1" end="1"/>
                                            </p:txEl>
                                          </p:spTgt>
                                        </p:tgtEl>
                                        <p:attrNameLst>
                                          <p:attrName>fill.color</p:attrName>
                                        </p:attrNameLst>
                                      </p:cBhvr>
                                      <p:tavLst>
                                        <p:tav tm="0">
                                          <p:val>
                                            <p:clrVal>
                                              <a:schemeClr val="accent2"/>
                                            </p:clrVal>
                                          </p:val>
                                        </p:tav>
                                        <p:tav tm="50000">
                                          <p:val>
                                            <p:clrVal>
                                              <a:schemeClr val="hlink"/>
                                            </p:clrVal>
                                          </p:val>
                                        </p:tav>
                                      </p:tavLst>
                                    </p:anim>
                                    <p:set>
                                      <p:cBhvr>
                                        <p:cTn dur="80" id="35"/>
                                        <p:tgtEl>
                                          <p:spTgt spid="1048779">
                                            <p:txEl>
                                              <p:pRg st="1" end="1"/>
                                            </p:txEl>
                                          </p:spTgt>
                                        </p:tgtEl>
                                        <p:attrNameLst>
                                          <p:attrName>fill.type</p:attrName>
                                        </p:attrNameLst>
                                      </p:cBhvr>
                                      <p:to>
                                        <p:strVal val="solid"/>
                                      </p:to>
                                    </p:set>
                                  </p:childTnLst>
                                </p:cTn>
                              </p:par>
                            </p:childTnLst>
                          </p:cTn>
                        </p:par>
                      </p:childTnLst>
                    </p:cTn>
                  </p:par>
                  <p:par>
                    <p:cTn fill="hold" id="36" nodeType="clickPar">
                      <p:stCondLst>
                        <p:cond delay="indefinite"/>
                      </p:stCondLst>
                      <p:childTnLst>
                        <p:par>
                          <p:cTn fill="hold" id="37" nodeType="withGroup">
                            <p:stCondLst>
                              <p:cond delay="0"/>
                            </p:stCondLst>
                            <p:childTnLst>
                              <p:par>
                                <p:cTn fill="hold" id="38" nodeType="clickEffect" presetClass="entr" presetID="27" presetSubtype="0">
                                  <p:stCondLst>
                                    <p:cond delay="0"/>
                                  </p:stCondLst>
                                  <p:iterate type="lt">
                                    <p:tmPct val="50000"/>
                                  </p:iterate>
                                  <p:childTnLst>
                                    <p:set>
                                      <p:cBhvr>
                                        <p:cTn dur="1" fill="hold" id="39">
                                          <p:stCondLst>
                                            <p:cond delay="0"/>
                                          </p:stCondLst>
                                        </p:cTn>
                                        <p:tgtEl>
                                          <p:spTgt spid="1048779">
                                            <p:txEl>
                                              <p:pRg st="2" end="2"/>
                                            </p:txEl>
                                          </p:spTgt>
                                        </p:tgtEl>
                                        <p:attrNameLst>
                                          <p:attrName>style.visibility</p:attrName>
                                        </p:attrNameLst>
                                      </p:cBhvr>
                                      <p:to>
                                        <p:strVal val="visible"/>
                                      </p:to>
                                    </p:set>
                                    <p:anim calcmode="discrete" valueType="clr">
                                      <p:cBhvr override="childStyle">
                                        <p:cTn dur="80" id="40"/>
                                        <p:tgtEl>
                                          <p:spTgt spid="104877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dur="80" id="41"/>
                                        <p:tgtEl>
                                          <p:spTgt spid="1048779">
                                            <p:txEl>
                                              <p:pRg st="2" end="2"/>
                                            </p:txEl>
                                          </p:spTgt>
                                        </p:tgtEl>
                                        <p:attrNameLst>
                                          <p:attrName>fill.color</p:attrName>
                                        </p:attrNameLst>
                                      </p:cBhvr>
                                      <p:tavLst>
                                        <p:tav tm="0">
                                          <p:val>
                                            <p:clrVal>
                                              <a:schemeClr val="accent2"/>
                                            </p:clrVal>
                                          </p:val>
                                        </p:tav>
                                        <p:tav tm="50000">
                                          <p:val>
                                            <p:clrVal>
                                              <a:schemeClr val="hlink"/>
                                            </p:clrVal>
                                          </p:val>
                                        </p:tav>
                                      </p:tavLst>
                                    </p:anim>
                                    <p:set>
                                      <p:cBhvr>
                                        <p:cTn dur="80" id="42"/>
                                        <p:tgtEl>
                                          <p:spTgt spid="1048779">
                                            <p:txEl>
                                              <p:pRg st="2" end="2"/>
                                            </p:txEl>
                                          </p:spTgt>
                                        </p:tgtEl>
                                        <p:attrNameLst>
                                          <p:attrName>fill.type</p:attrName>
                                        </p:attrNameLst>
                                      </p:cBhvr>
                                      <p:to>
                                        <p:strVal val="solid"/>
                                      </p:to>
                                    </p:set>
                                  </p:childTnLst>
                                </p:cTn>
                              </p:par>
                            </p:childTnLst>
                          </p:cTn>
                        </p:par>
                      </p:childTnLst>
                    </p:cTn>
                  </p:par>
                  <p:par>
                    <p:cTn fill="hold" id="43" nodeType="clickPar">
                      <p:stCondLst>
                        <p:cond delay="indefinite"/>
                      </p:stCondLst>
                      <p:childTnLst>
                        <p:par>
                          <p:cTn fill="hold" id="44" nodeType="withGroup">
                            <p:stCondLst>
                              <p:cond delay="0"/>
                            </p:stCondLst>
                            <p:childTnLst>
                              <p:par>
                                <p:cTn fill="hold" id="45" nodeType="clickEffect" presetClass="entr" presetID="27" presetSubtype="0">
                                  <p:stCondLst>
                                    <p:cond delay="0"/>
                                  </p:stCondLst>
                                  <p:iterate type="lt">
                                    <p:tmPct val="50000"/>
                                  </p:iterate>
                                  <p:childTnLst>
                                    <p:set>
                                      <p:cBhvr>
                                        <p:cTn dur="1" fill="hold" id="46">
                                          <p:stCondLst>
                                            <p:cond delay="0"/>
                                          </p:stCondLst>
                                        </p:cTn>
                                        <p:tgtEl>
                                          <p:spTgt spid="1048779">
                                            <p:txEl>
                                              <p:pRg st="3" end="3"/>
                                            </p:txEl>
                                          </p:spTgt>
                                        </p:tgtEl>
                                        <p:attrNameLst>
                                          <p:attrName>style.visibility</p:attrName>
                                        </p:attrNameLst>
                                      </p:cBhvr>
                                      <p:to>
                                        <p:strVal val="visible"/>
                                      </p:to>
                                    </p:set>
                                    <p:anim calcmode="discrete" valueType="clr">
                                      <p:cBhvr override="childStyle">
                                        <p:cTn dur="80" id="47"/>
                                        <p:tgtEl>
                                          <p:spTgt spid="104877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dur="80" id="48"/>
                                        <p:tgtEl>
                                          <p:spTgt spid="1048779">
                                            <p:txEl>
                                              <p:pRg st="3" end="3"/>
                                            </p:txEl>
                                          </p:spTgt>
                                        </p:tgtEl>
                                        <p:attrNameLst>
                                          <p:attrName>fill.color</p:attrName>
                                        </p:attrNameLst>
                                      </p:cBhvr>
                                      <p:tavLst>
                                        <p:tav tm="0">
                                          <p:val>
                                            <p:clrVal>
                                              <a:schemeClr val="accent2"/>
                                            </p:clrVal>
                                          </p:val>
                                        </p:tav>
                                        <p:tav tm="50000">
                                          <p:val>
                                            <p:clrVal>
                                              <a:schemeClr val="hlink"/>
                                            </p:clrVal>
                                          </p:val>
                                        </p:tav>
                                      </p:tavLst>
                                    </p:anim>
                                    <p:set>
                                      <p:cBhvr>
                                        <p:cTn dur="80" id="49"/>
                                        <p:tgtEl>
                                          <p:spTgt spid="1048779">
                                            <p:txEl>
                                              <p:pRg st="3" end="3"/>
                                            </p:txEl>
                                          </p:spTgt>
                                        </p:tgtEl>
                                        <p:attrNameLst>
                                          <p:attrName>fill.type</p:attrName>
                                        </p:attrNameLst>
                                      </p:cBhvr>
                                      <p:to>
                                        <p:strVal val="solid"/>
                                      </p:to>
                                    </p:set>
                                  </p:childTnLst>
                                </p:cTn>
                              </p:par>
                            </p:childTnLst>
                          </p:cTn>
                        </p:par>
                      </p:childTnLst>
                    </p:cTn>
                  </p:par>
                  <p:par>
                    <p:cTn fill="hold" id="50" nodeType="clickPar">
                      <p:stCondLst>
                        <p:cond delay="indefinite"/>
                      </p:stCondLst>
                      <p:childTnLst>
                        <p:par>
                          <p:cTn fill="hold" id="51" nodeType="withGroup">
                            <p:stCondLst>
                              <p:cond delay="0"/>
                            </p:stCondLst>
                            <p:childTnLst>
                              <p:par>
                                <p:cTn fill="hold" id="52" nodeType="clickEffect" presetClass="entr" presetID="27" presetSubtype="0">
                                  <p:stCondLst>
                                    <p:cond delay="0"/>
                                  </p:stCondLst>
                                  <p:iterate type="lt">
                                    <p:tmPct val="50000"/>
                                  </p:iterate>
                                  <p:childTnLst>
                                    <p:set>
                                      <p:cBhvr>
                                        <p:cTn dur="1" fill="hold" id="53">
                                          <p:stCondLst>
                                            <p:cond delay="0"/>
                                          </p:stCondLst>
                                        </p:cTn>
                                        <p:tgtEl>
                                          <p:spTgt spid="1048779">
                                            <p:txEl>
                                              <p:pRg st="4" end="4"/>
                                            </p:txEl>
                                          </p:spTgt>
                                        </p:tgtEl>
                                        <p:attrNameLst>
                                          <p:attrName>style.visibility</p:attrName>
                                        </p:attrNameLst>
                                      </p:cBhvr>
                                      <p:to>
                                        <p:strVal val="visible"/>
                                      </p:to>
                                    </p:set>
                                    <p:anim calcmode="discrete" valueType="clr">
                                      <p:cBhvr override="childStyle">
                                        <p:cTn dur="80" id="54"/>
                                        <p:tgtEl>
                                          <p:spTgt spid="104877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dur="80" id="55"/>
                                        <p:tgtEl>
                                          <p:spTgt spid="1048779">
                                            <p:txEl>
                                              <p:pRg st="4" end="4"/>
                                            </p:txEl>
                                          </p:spTgt>
                                        </p:tgtEl>
                                        <p:attrNameLst>
                                          <p:attrName>fill.color</p:attrName>
                                        </p:attrNameLst>
                                      </p:cBhvr>
                                      <p:tavLst>
                                        <p:tav tm="0">
                                          <p:val>
                                            <p:clrVal>
                                              <a:schemeClr val="accent2"/>
                                            </p:clrVal>
                                          </p:val>
                                        </p:tav>
                                        <p:tav tm="50000">
                                          <p:val>
                                            <p:clrVal>
                                              <a:schemeClr val="hlink"/>
                                            </p:clrVal>
                                          </p:val>
                                        </p:tav>
                                      </p:tavLst>
                                    </p:anim>
                                    <p:set>
                                      <p:cBhvr>
                                        <p:cTn dur="80" id="56"/>
                                        <p:tgtEl>
                                          <p:spTgt spid="104877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7" grpId="0" animBg="1"/>
      <p:bldP spid="1048778" grpId="0" build="p"/>
    </p:bldLst>
  </p:timing>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1_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efault Design">
  <a:themeElements>
    <a:clrScheme name="Default Design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1" fontAlgn="base" hangingPunct="1" indent="0" latinLnBrk="0" marL="0" marR="0" rtl="0">
          <a:lnSpc>
            <a:spcPct val="100000"/>
          </a:lnSpc>
          <a:spcBef>
            <a:spcPct val="0"/>
          </a:spcBef>
          <a:spcAft>
            <a:spcPct val="0"/>
          </a:spcAft>
          <a:buClrTx/>
          <a:buSzTx/>
          <a:buFontTx/>
          <a:buNone/>
          <a:defRPr altLang="en-US" baseline="0" b="1" cap="none" sz="1800" i="0" kumimoji="0" lang="zh-CN" normalizeH="0" strike="noStrike" u="none" smtClean="0">
            <a:ln>
              <a:noFill/>
            </a:ln>
            <a:solidFill>
              <a:schemeClr val="tx1"/>
            </a:solidFill>
            <a:effectLst/>
            <a:latin typeface="Arial" charset="0"/>
            <a:ea typeface="宋体" pitchFamily="2" charset="-122"/>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1" fontAlgn="base" hangingPunct="1" indent="0" latinLnBrk="0" marL="0" marR="0" rtl="0">
          <a:lnSpc>
            <a:spcPct val="100000"/>
          </a:lnSpc>
          <a:spcBef>
            <a:spcPct val="0"/>
          </a:spcBef>
          <a:spcAft>
            <a:spcPct val="0"/>
          </a:spcAft>
          <a:buClrTx/>
          <a:buSzTx/>
          <a:buFontTx/>
          <a:buNone/>
          <a:defRPr altLang="en-US" baseline="0" b="1" cap="none" sz="1800" i="0" kumimoji="0" lang="zh-CN" normalizeH="0" strike="noStrike" u="none" smtClean="0">
            <a:ln>
              <a:noFill/>
            </a:ln>
            <a:solidFill>
              <a:schemeClr val="tx1"/>
            </a:solidFill>
            <a:effectLst/>
            <a:latin typeface="Arial" charset="0"/>
            <a:ea typeface="宋体" pitchFamily="2" charset="-122"/>
          </a:defRPr>
        </a:defPPr>
      </a:lstStyle>
    </a:lnDef>
  </a:objectDefaults>
  <a:extraClrSchemeLst>
    <a:extraClrScheme>
      <a:clrScheme name="Default Design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3E2787"/>
        </a:dk1>
        <a:lt1>
          <a:srgbClr val="FFFFFF"/>
        </a:lt1>
        <a:dk2>
          <a:srgbClr val="000000"/>
        </a:dk2>
        <a:lt2>
          <a:srgbClr val="D6E1E2"/>
        </a:lt2>
        <a:accent1>
          <a:srgbClr val="5C3DCD"/>
        </a:accent1>
        <a:accent2>
          <a:srgbClr val="6699FF"/>
        </a:accent2>
        <a:accent3>
          <a:srgbClr val="FFFFFF"/>
        </a:accent3>
        <a:accent4>
          <a:srgbClr val="342072"/>
        </a:accent4>
        <a:accent5>
          <a:srgbClr val="B5AFE3"/>
        </a:accent5>
        <a:accent6>
          <a:srgbClr val="5C8AE7"/>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3">
        <a:dk1>
          <a:srgbClr val="666699"/>
        </a:dk1>
        <a:lt1>
          <a:srgbClr val="FFFFFF"/>
        </a:lt1>
        <a:dk2>
          <a:srgbClr val="000000"/>
        </a:dk2>
        <a:lt2>
          <a:srgbClr val="F7F4D5"/>
        </a:lt2>
        <a:accent1>
          <a:srgbClr val="3F97D3"/>
        </a:accent1>
        <a:accent2>
          <a:srgbClr val="83C35F"/>
        </a:accent2>
        <a:accent3>
          <a:srgbClr val="FFFFFF"/>
        </a:accent3>
        <a:accent4>
          <a:srgbClr val="565682"/>
        </a:accent4>
        <a:accent5>
          <a:srgbClr val="AFC9E6"/>
        </a:accent5>
        <a:accent6>
          <a:srgbClr val="76B055"/>
        </a:accent6>
        <a:hlink>
          <a:srgbClr val="C870D4"/>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Default Design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1" fontAlgn="base" hangingPunct="1" indent="0" latinLnBrk="0" marL="0" marR="0" rtl="0">
          <a:lnSpc>
            <a:spcPct val="100000"/>
          </a:lnSpc>
          <a:spcBef>
            <a:spcPct val="0"/>
          </a:spcBef>
          <a:spcAft>
            <a:spcPct val="0"/>
          </a:spcAft>
          <a:buClrTx/>
          <a:buSzTx/>
          <a:buFontTx/>
          <a:buNone/>
          <a:defRPr altLang="en-US" baseline="0" b="1" cap="none" sz="1800" i="0" kumimoji="0" lang="zh-CN" normalizeH="0" strike="noStrike" u="none" smtClean="0">
            <a:ln>
              <a:noFill/>
            </a:ln>
            <a:solidFill>
              <a:schemeClr val="tx1"/>
            </a:solidFill>
            <a:effectLst/>
            <a:latin typeface="Arial" charset="0"/>
            <a:ea typeface="宋体" pitchFamily="2" charset="-122"/>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1" fontAlgn="base" hangingPunct="1" indent="0" latinLnBrk="0" marL="0" marR="0" rtl="0">
          <a:lnSpc>
            <a:spcPct val="100000"/>
          </a:lnSpc>
          <a:spcBef>
            <a:spcPct val="0"/>
          </a:spcBef>
          <a:spcAft>
            <a:spcPct val="0"/>
          </a:spcAft>
          <a:buClrTx/>
          <a:buSzTx/>
          <a:buFontTx/>
          <a:buNone/>
          <a:defRPr altLang="en-US" baseline="0" b="1" cap="none" sz="1800" i="0" kumimoji="0" lang="zh-CN" normalizeH="0" strike="noStrike" u="none" smtClean="0">
            <a:ln>
              <a:noFill/>
            </a:ln>
            <a:solidFill>
              <a:schemeClr val="tx1"/>
            </a:solidFill>
            <a:effectLst/>
            <a:latin typeface="Arial" charset="0"/>
            <a:ea typeface="宋体" pitchFamily="2" charset="-122"/>
          </a:defRPr>
        </a:defPPr>
      </a:lstStyle>
    </a:lnDef>
  </a:objectDefaults>
  <a:extraClrSchemeLst>
    <a:extraClrScheme>
      <a:clrScheme name="Default Design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3E2787"/>
        </a:dk1>
        <a:lt1>
          <a:srgbClr val="FFFFFF"/>
        </a:lt1>
        <a:dk2>
          <a:srgbClr val="000000"/>
        </a:dk2>
        <a:lt2>
          <a:srgbClr val="D6E1E2"/>
        </a:lt2>
        <a:accent1>
          <a:srgbClr val="5C3DCD"/>
        </a:accent1>
        <a:accent2>
          <a:srgbClr val="6699FF"/>
        </a:accent2>
        <a:accent3>
          <a:srgbClr val="FFFFFF"/>
        </a:accent3>
        <a:accent4>
          <a:srgbClr val="342072"/>
        </a:accent4>
        <a:accent5>
          <a:srgbClr val="B5AFE3"/>
        </a:accent5>
        <a:accent6>
          <a:srgbClr val="5C8AE7"/>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3">
        <a:dk1>
          <a:srgbClr val="666699"/>
        </a:dk1>
        <a:lt1>
          <a:srgbClr val="FFFFFF"/>
        </a:lt1>
        <a:dk2>
          <a:srgbClr val="000000"/>
        </a:dk2>
        <a:lt2>
          <a:srgbClr val="F7F4D5"/>
        </a:lt2>
        <a:accent1>
          <a:srgbClr val="3F97D3"/>
        </a:accent1>
        <a:accent2>
          <a:srgbClr val="83C35F"/>
        </a:accent2>
        <a:accent3>
          <a:srgbClr val="FFFFFF"/>
        </a:accent3>
        <a:accent4>
          <a:srgbClr val="565682"/>
        </a:accent4>
        <a:accent5>
          <a:srgbClr val="AFC9E6"/>
        </a:accent5>
        <a:accent6>
          <a:srgbClr val="76B055"/>
        </a:accent6>
        <a:hlink>
          <a:srgbClr val="C870D4"/>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Default Design">
  <a:themeElements>
    <a:clrScheme name="1_Default Design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fontScheme name="1_Default Design">
      <a:majorFont>
        <a:latin typeface="华文中宋"/>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Default Design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clrMap bg1="lt1" tx1="dk1" bg2="lt2" tx2="dk2" accent1="accent1" accent2="accent2" accent3="accent3" accent4="accent4" accent5="accent5" accent6="accent6" hlink="hlink" folHlink="folHlink"/>
    </a:extraClrScheme>
    <a:extraClrScheme>
      <a:clrScheme name="1_Default Design 2">
        <a:dk1>
          <a:srgbClr val="3E2787"/>
        </a:dk1>
        <a:lt1>
          <a:srgbClr val="FFFFFF"/>
        </a:lt1>
        <a:dk2>
          <a:srgbClr val="000000"/>
        </a:dk2>
        <a:lt2>
          <a:srgbClr val="D6E1E2"/>
        </a:lt2>
        <a:accent1>
          <a:srgbClr val="5C3DCD"/>
        </a:accent1>
        <a:accent2>
          <a:srgbClr val="6699FF"/>
        </a:accent2>
        <a:accent3>
          <a:srgbClr val="FFFFFF"/>
        </a:accent3>
        <a:accent4>
          <a:srgbClr val="342072"/>
        </a:accent4>
        <a:accent5>
          <a:srgbClr val="B5AFE3"/>
        </a:accent5>
        <a:accent6>
          <a:srgbClr val="5C8AE7"/>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1_Default Design 3">
        <a:dk1>
          <a:srgbClr val="666699"/>
        </a:dk1>
        <a:lt1>
          <a:srgbClr val="FFFFFF"/>
        </a:lt1>
        <a:dk2>
          <a:srgbClr val="000000"/>
        </a:dk2>
        <a:lt2>
          <a:srgbClr val="F7F4D5"/>
        </a:lt2>
        <a:accent1>
          <a:srgbClr val="3F97D3"/>
        </a:accent1>
        <a:accent2>
          <a:srgbClr val="83C35F"/>
        </a:accent2>
        <a:accent3>
          <a:srgbClr val="FFFFFF"/>
        </a:accent3>
        <a:accent4>
          <a:srgbClr val="565682"/>
        </a:accent4>
        <a:accent5>
          <a:srgbClr val="AFC9E6"/>
        </a:accent5>
        <a:accent6>
          <a:srgbClr val="76B055"/>
        </a:accent6>
        <a:hlink>
          <a:srgbClr val="C870D4"/>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幻灯片 1</dc:title>
  <dc:creator>siboking</dc:creator>
  <cp:lastModifiedBy>sibo</cp:lastModifiedBy>
  <dcterms:created xsi:type="dcterms:W3CDTF">2015-12-06T20:09:58Z</dcterms:created>
  <dcterms:modified xsi:type="dcterms:W3CDTF">2017-12-07T13:01:58Z</dcterms:modified>
</cp:coreProperties>
</file>