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64" r:id="rId3"/>
    <p:sldId id="261" r:id="rId4"/>
    <p:sldId id="262" r:id="rId5"/>
    <p:sldId id="265" r:id="rId6"/>
    <p:sldId id="266" r:id="rId7"/>
    <p:sldId id="259" r:id="rId8"/>
    <p:sldId id="260" r:id="rId9"/>
    <p:sldId id="263" r:id="rId10"/>
    <p:sldId id="267" r:id="rId11"/>
    <p:sldId id="273" r:id="rId12"/>
    <p:sldId id="275" r:id="rId13"/>
    <p:sldId id="274" r:id="rId14"/>
    <p:sldId id="27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ee35a09-c1c2-445d-9555-f61af16a36e3}">
          <p14:sldIdLst>
            <p14:sldId id="264"/>
            <p14:sldId id="261"/>
            <p14:sldId id="262"/>
            <p14:sldId id="266"/>
            <p14:sldId id="263"/>
            <p14:sldId id="267"/>
            <p14:sldId id="273"/>
            <p14:sldId id="275"/>
            <p14:sldId id="274"/>
            <p14:sldId id="276"/>
            <p14:sldId id="260"/>
            <p14:sldId id="265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72820" y="701675"/>
            <a:ext cx="993267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游戏名称：</a:t>
            </a:r>
            <a:r>
              <a:rPr lang="en-US" altLang="zh-CN"/>
              <a:t>Parry</a:t>
            </a:r>
            <a:endParaRPr lang="zh-CN" altLang="zh-CN"/>
          </a:p>
          <a:p>
            <a:endParaRPr lang="zh-CN" altLang="zh-CN"/>
          </a:p>
          <a:p>
            <a:r>
              <a:rPr lang="zh-CN" altLang="zh-CN"/>
              <a:t>游戏类型：平面弹幕游戏，可参考元气骑士</a:t>
            </a:r>
            <a:endParaRPr lang="zh-CN" altLang="zh-CN"/>
          </a:p>
          <a:p>
            <a:endParaRPr lang="zh-CN" altLang="zh-CN"/>
          </a:p>
          <a:p>
            <a:r>
              <a:rPr lang="zh-CN" altLang="zh-CN"/>
              <a:t>游戏主题：地牢冒险（很想做成《金字塔下》凶险的地下世界）</a:t>
            </a:r>
            <a:endParaRPr lang="zh-CN" altLang="zh-CN"/>
          </a:p>
          <a:p>
            <a:endParaRPr lang="zh-CN" altLang="zh-CN"/>
          </a:p>
          <a:p>
            <a:r>
              <a:rPr lang="zh-CN" altLang="zh-CN"/>
              <a:t>核心机制：元素策略组合</a:t>
            </a:r>
            <a:endParaRPr lang="zh-CN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49825" y="3002280"/>
            <a:ext cx="2292985" cy="853440"/>
          </a:xfrm>
        </p:spPr>
        <p:txBody>
          <a:bodyPr/>
          <a:p>
            <a:r>
              <a:rPr lang="zh-CN" altLang="zh-CN" sz="2000"/>
              <a:t>技能属性介绍</a:t>
            </a:r>
            <a:endParaRPr lang="zh-CN" altLang="zh-CN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32460" y="937895"/>
            <a:ext cx="107175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玩家的技能和属性和插槽类似，玩家可以在篝火（保存点）处根据关卡情况重新分配。比如关卡火系敌人较多，那么就多加火抗，这类提升称为插槽。也有永久升级项目：如最大生命值，最大容弹量等，这类提升称为升级。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273050" y="1115060"/>
          <a:ext cx="11657330" cy="2705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/>
                <a:gridCol w="17907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977900"/>
                <a:gridCol w="901700"/>
              </a:tblGrid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角色属性名称(角色共有属性)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备注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生命值（current_health）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最大生命值（max_health）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物理攻击力（atk）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物理防御力（def）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火抗性%（antiFire）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这是百分数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电抗性%（antiLightning）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这是百分数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水抗性%(antiWater)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这是百分数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火元素伤害（fireDamage)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水元素伤害（waterDamage）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电元素伤害（lightningDamgage）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伤害计算公式：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1"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1328420" y="5408295"/>
            <a:ext cx="8086725" cy="219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3956050" y="1981200"/>
          <a:ext cx="428117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/>
                <a:gridCol w="1790700"/>
              </a:tblGrid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玩家可以升级的属性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备注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最大容弹量（max_ammo）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永久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最大生命值（max_health）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插槽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射速（fireRate）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插槽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火元素伤害（fireDamage)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插槽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水元素伤害（waterDamage）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插槽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电元素伤害（lightningDamgage）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插槽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物理攻击力（atk）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插槽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火抗性%（antiFire）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插槽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电抗性%（antiLightning）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插槽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水抗性%(antiWater)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插槽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物理防御力（def）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插槽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0435" y="210820"/>
            <a:ext cx="7630795" cy="47694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83175" y="5468620"/>
            <a:ext cx="202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元气骑士参考图</a:t>
            </a:r>
            <a:endParaRPr lang="zh-CN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2470" y="318770"/>
            <a:ext cx="5687060" cy="43148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18405" y="5333365"/>
            <a:ext cx="215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废土之王参考图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sym typeface="+mn-ea"/>
              </a:rPr>
              <a:t>核心机制：策略组合介绍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策略组合系统</a:t>
            </a:r>
            <a:r>
              <a:rPr lang="en-US" altLang="zh-CN"/>
              <a:t>1</a:t>
            </a:r>
            <a:r>
              <a:rPr lang="zh-CN" altLang="en-US"/>
              <a:t>介绍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 sz="1800"/>
              <a:t>这套组合是关于枪膛中各种元素球的组合</a:t>
            </a:r>
            <a:endParaRPr lang="zh-CN" altLang="en-US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48970"/>
            <a:ext cx="10058400" cy="55594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66445"/>
            <a:ext cx="10515600" cy="5410835"/>
          </a:xfrm>
        </p:spPr>
        <p:txBody>
          <a:bodyPr/>
          <a:p>
            <a:pPr marL="0" indent="0"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是在方案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上面改进出的，采用了方案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太极圈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的概念，使用了一把枪。这样做的优点是玩家周围没有了一堆转圈的球了，简化了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UI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；另外，方案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更加像元气骑士靠拢，人物只需要做左右行走的动画，简化美术。同时方案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增加了两个火球被灼烧效果但是却可以获得双倍伤害。这很符合游戏的核心理念之一：策略组合，每一项效果都是双刃剑，需要玩家自己去权衡。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310765" y="3106420"/>
            <a:ext cx="75704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策略组合系统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介绍</a:t>
            </a:r>
            <a:endParaRPr lang="zh-CN" altLang="en-US">
              <a:sym typeface="+mn-ea"/>
            </a:endParaRPr>
          </a:p>
          <a:p>
            <a:pPr algn="ctr"/>
            <a:endParaRPr lang="zh-CN" altLang="en-US">
              <a:sym typeface="+mn-ea"/>
            </a:endParaRPr>
          </a:p>
          <a:p>
            <a:pPr algn="ctr"/>
            <a:r>
              <a:rPr lang="zh-CN" altLang="en-US">
                <a:sym typeface="+mn-ea"/>
              </a:rPr>
              <a:t>关于各种</a:t>
            </a:r>
            <a:r>
              <a:rPr lang="en-US" altLang="zh-CN">
                <a:sym typeface="+mn-ea"/>
              </a:rPr>
              <a:t>buff</a:t>
            </a:r>
            <a:r>
              <a:rPr lang="zh-CN" altLang="en-US">
                <a:sym typeface="+mn-ea"/>
              </a:rPr>
              <a:t>的组合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4475" y="223520"/>
            <a:ext cx="9163050" cy="64103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831</Words>
  <Application>WPS 演示</Application>
  <PresentationFormat>宽屏</PresentationFormat>
  <Paragraphs>108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核心机制：策略组合介绍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57</cp:revision>
  <dcterms:created xsi:type="dcterms:W3CDTF">2019-03-13T04:52:00Z</dcterms:created>
  <dcterms:modified xsi:type="dcterms:W3CDTF">2019-03-15T06:44:37Z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2052-11.1.0.8515</vt:lpwstr>
  </property>
</Properties>
</file>