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3"/>
    <p:sldId id="261" r:id="rId4"/>
    <p:sldId id="262" r:id="rId5"/>
    <p:sldId id="265" r:id="rId6"/>
    <p:sldId id="266" r:id="rId7"/>
    <p:sldId id="259" r:id="rId8"/>
    <p:sldId id="260" r:id="rId9"/>
    <p:sldId id="263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ee35a09-c1c2-445d-9555-f61af16a36e3}">
          <p14:sldIdLst>
            <p14:sldId id="267"/>
            <p14:sldId id="264"/>
            <p14:sldId id="261"/>
            <p14:sldId id="262"/>
            <p14:sldId id="265"/>
            <p14:sldId id="260"/>
            <p14:sldId id="263"/>
            <p14:sldId id="259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2820" y="701675"/>
            <a:ext cx="99326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游戏名称：</a:t>
            </a:r>
            <a:r>
              <a:rPr lang="en-US" altLang="zh-CN"/>
              <a:t>Parry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游戏类型：平面弹幕游戏，可参考元气骑士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游戏主题：地牢冒险（很想做成《金字塔下》凶险的地下世界）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核心机制：元素策略组合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435" y="210820"/>
            <a:ext cx="7630795" cy="4769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3175" y="5468620"/>
            <a:ext cx="202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元气骑士参考图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470" y="318770"/>
            <a:ext cx="5687060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8405" y="5333365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废土之王参考图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核心机制：策略组合介绍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策略组合系统</a:t>
            </a:r>
            <a:r>
              <a:rPr lang="en-US" altLang="zh-CN"/>
              <a:t>1</a:t>
            </a:r>
            <a:r>
              <a:rPr lang="zh-CN" altLang="en-US"/>
              <a:t>介绍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800"/>
              <a:t>这套组合是关于枪膛中各种元素球的组合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48970"/>
            <a:ext cx="10058400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445"/>
            <a:ext cx="10515600" cy="541083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是在方案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上面改进出的，采用了方案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太极圈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的概念，使用了一把枪。这样做的优点是玩家周围没有了一堆转圈的球了，简化了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；另外，方案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更加像元气骑士靠拢，人物只需要做左右行走的动画，简化美术。同时方案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增加了两个火球被灼烧效果但是却可以获得双倍伤害。这很符合游戏的核心理念之一：策略组合，每一项效果都是双刃剑，需要玩家自己去权衡。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310765" y="3106420"/>
            <a:ext cx="7570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策略组合系统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关于各种</a:t>
            </a:r>
            <a:r>
              <a:rPr lang="en-US" altLang="zh-CN">
                <a:sym typeface="+mn-ea"/>
              </a:rPr>
              <a:t>buff</a:t>
            </a:r>
            <a:r>
              <a:rPr lang="zh-CN" altLang="en-US">
                <a:sym typeface="+mn-ea"/>
              </a:rPr>
              <a:t>的组合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23520"/>
            <a:ext cx="9163050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48</cp:revision>
  <dcterms:created xsi:type="dcterms:W3CDTF">2019-03-13T04:52:00Z</dcterms:created>
  <dcterms:modified xsi:type="dcterms:W3CDTF">2019-03-15T05:42:53Z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