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peixi lv" initials="pl" lastIdx="1" clrIdx="1">
    <p:extLst>
      <p:ext uri="{19B8F6BF-5375-455C-9EA6-DF929625EA0E}">
        <p15:presenceInfo xmlns:p15="http://schemas.microsoft.com/office/powerpoint/2012/main" userId="9bce119ee6cc73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2T09:45:04.297" idx="1">
    <p:pos x="7160" y="50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" TargetMode="External"/><Relationship Id="rId2" Type="http://schemas.openxmlformats.org/officeDocument/2006/relationships/hyperlink" Target="https://blog.csdn.net/JianZuoGuang/article/details/10193713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307431-3F8F-46C2-B7E8-621E4EF6EAE3}"/>
              </a:ext>
            </a:extLst>
          </p:cNvPr>
          <p:cNvCxnSpPr/>
          <p:nvPr/>
        </p:nvCxnSpPr>
        <p:spPr>
          <a:xfrm>
            <a:off x="436228" y="796954"/>
            <a:ext cx="1093085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BCBA0C5-64AF-4ADF-B0A4-DCCA0119C0FB}"/>
              </a:ext>
            </a:extLst>
          </p:cNvPr>
          <p:cNvSpPr txBox="1"/>
          <p:nvPr/>
        </p:nvSpPr>
        <p:spPr>
          <a:xfrm>
            <a:off x="436228" y="325960"/>
            <a:ext cx="238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MVP</a:t>
            </a:r>
            <a:r>
              <a:rPr lang="zh-CN" altLang="en-US" sz="2400" dirty="0"/>
              <a:t>架构模式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E1B1A0-F03A-4B47-8C0D-CA3A2C61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26" y="1235153"/>
            <a:ext cx="5134148" cy="4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1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307431-3F8F-46C2-B7E8-621E4EF6EAE3}"/>
              </a:ext>
            </a:extLst>
          </p:cNvPr>
          <p:cNvCxnSpPr/>
          <p:nvPr/>
        </p:nvCxnSpPr>
        <p:spPr>
          <a:xfrm>
            <a:off x="436228" y="796954"/>
            <a:ext cx="1093085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BCBA0C5-64AF-4ADF-B0A4-DCCA0119C0FB}"/>
              </a:ext>
            </a:extLst>
          </p:cNvPr>
          <p:cNvSpPr txBox="1"/>
          <p:nvPr/>
        </p:nvSpPr>
        <p:spPr>
          <a:xfrm>
            <a:off x="436228" y="325960"/>
            <a:ext cx="349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ModelOfInventorySystem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69D8BE-EF96-4A14-878C-CBA8CFA60351}"/>
              </a:ext>
            </a:extLst>
          </p:cNvPr>
          <p:cNvSpPr/>
          <p:nvPr/>
        </p:nvSpPr>
        <p:spPr>
          <a:xfrm>
            <a:off x="743341" y="2047295"/>
            <a:ext cx="1007706" cy="989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4380E6-DFA8-4721-AAAD-0DDC6F8C2535}"/>
              </a:ext>
            </a:extLst>
          </p:cNvPr>
          <p:cNvSpPr txBox="1"/>
          <p:nvPr/>
        </p:nvSpPr>
        <p:spPr>
          <a:xfrm>
            <a:off x="799324" y="2153812"/>
            <a:ext cx="895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fiber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3134A1-646D-403F-A7F1-3F81FB7D5D8E}"/>
              </a:ext>
            </a:extLst>
          </p:cNvPr>
          <p:cNvSpPr txBox="1"/>
          <p:nvPr/>
        </p:nvSpPr>
        <p:spPr>
          <a:xfrm>
            <a:off x="799323" y="2595064"/>
            <a:ext cx="895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DD8601-9B87-403F-BD7F-8C87AE37B5D0}"/>
              </a:ext>
            </a:extLst>
          </p:cNvPr>
          <p:cNvSpPr/>
          <p:nvPr/>
        </p:nvSpPr>
        <p:spPr>
          <a:xfrm>
            <a:off x="1884786" y="2047295"/>
            <a:ext cx="1007706" cy="989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1DF07-665B-41CB-A5B2-4C7E65CE2383}"/>
              </a:ext>
            </a:extLst>
          </p:cNvPr>
          <p:cNvSpPr txBox="1"/>
          <p:nvPr/>
        </p:nvSpPr>
        <p:spPr>
          <a:xfrm>
            <a:off x="1940769" y="2153812"/>
            <a:ext cx="895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plastic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AAAE0-179D-475F-95F5-699A5B6C76C9}"/>
              </a:ext>
            </a:extLst>
          </p:cNvPr>
          <p:cNvSpPr txBox="1"/>
          <p:nvPr/>
        </p:nvSpPr>
        <p:spPr>
          <a:xfrm>
            <a:off x="1940768" y="2595064"/>
            <a:ext cx="895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B311E-B919-492E-93EB-2C056A5770FA}"/>
              </a:ext>
            </a:extLst>
          </p:cNvPr>
          <p:cNvSpPr/>
          <p:nvPr/>
        </p:nvSpPr>
        <p:spPr>
          <a:xfrm>
            <a:off x="3026231" y="2047295"/>
            <a:ext cx="1007706" cy="989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A002BE-3532-4404-9EF6-AC65E0A24042}"/>
              </a:ext>
            </a:extLst>
          </p:cNvPr>
          <p:cNvSpPr txBox="1"/>
          <p:nvPr/>
        </p:nvSpPr>
        <p:spPr>
          <a:xfrm>
            <a:off x="3082214" y="2153812"/>
            <a:ext cx="895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AD0C50-DD5B-473D-BBDA-27A9BC399AA5}"/>
              </a:ext>
            </a:extLst>
          </p:cNvPr>
          <p:cNvSpPr txBox="1"/>
          <p:nvPr/>
        </p:nvSpPr>
        <p:spPr>
          <a:xfrm>
            <a:off x="3082213" y="2595064"/>
            <a:ext cx="895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E7C62E-D73C-4553-BD51-922C56DE2E2B}"/>
              </a:ext>
            </a:extLst>
          </p:cNvPr>
          <p:cNvSpPr/>
          <p:nvPr/>
        </p:nvSpPr>
        <p:spPr>
          <a:xfrm>
            <a:off x="740230" y="3152996"/>
            <a:ext cx="1007706" cy="989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161D90-4208-4FCF-9AE2-65DAA797E060}"/>
              </a:ext>
            </a:extLst>
          </p:cNvPr>
          <p:cNvSpPr txBox="1"/>
          <p:nvPr/>
        </p:nvSpPr>
        <p:spPr>
          <a:xfrm>
            <a:off x="796213" y="3259513"/>
            <a:ext cx="895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copper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B20FA7-D69D-4FEA-A596-70D8866459E1}"/>
              </a:ext>
            </a:extLst>
          </p:cNvPr>
          <p:cNvSpPr txBox="1"/>
          <p:nvPr/>
        </p:nvSpPr>
        <p:spPr>
          <a:xfrm>
            <a:off x="796212" y="3700765"/>
            <a:ext cx="895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DA6025-7374-41C1-8101-5DA455A88292}"/>
              </a:ext>
            </a:extLst>
          </p:cNvPr>
          <p:cNvSpPr/>
          <p:nvPr/>
        </p:nvSpPr>
        <p:spPr>
          <a:xfrm>
            <a:off x="1884784" y="3134334"/>
            <a:ext cx="1007706" cy="989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CDAA04-4786-4F89-87B5-958AA0A76A94}"/>
              </a:ext>
            </a:extLst>
          </p:cNvPr>
          <p:cNvSpPr/>
          <p:nvPr/>
        </p:nvSpPr>
        <p:spPr>
          <a:xfrm>
            <a:off x="3029338" y="3115672"/>
            <a:ext cx="1007706" cy="989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B2D598-FDCB-43C8-9705-D3F9C5B53281}"/>
              </a:ext>
            </a:extLst>
          </p:cNvPr>
          <p:cNvSpPr/>
          <p:nvPr/>
        </p:nvSpPr>
        <p:spPr>
          <a:xfrm>
            <a:off x="751516" y="4258698"/>
            <a:ext cx="1007706" cy="989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C16DFB-B04B-4A45-89A4-45D8D0D53389}"/>
              </a:ext>
            </a:extLst>
          </p:cNvPr>
          <p:cNvSpPr/>
          <p:nvPr/>
        </p:nvSpPr>
        <p:spPr>
          <a:xfrm>
            <a:off x="1884784" y="4265269"/>
            <a:ext cx="1007706" cy="989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F6F884-79DB-4ACC-B2BC-56363BDDEFC3}"/>
              </a:ext>
            </a:extLst>
          </p:cNvPr>
          <p:cNvSpPr/>
          <p:nvPr/>
        </p:nvSpPr>
        <p:spPr>
          <a:xfrm>
            <a:off x="3029338" y="4246607"/>
            <a:ext cx="1007706" cy="989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11C8C2-7580-4842-BD21-0206CD5786A6}"/>
              </a:ext>
            </a:extLst>
          </p:cNvPr>
          <p:cNvSpPr txBox="1"/>
          <p:nvPr/>
        </p:nvSpPr>
        <p:spPr>
          <a:xfrm>
            <a:off x="740230" y="969581"/>
            <a:ext cx="503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背包系统的本质是个</a:t>
            </a:r>
            <a:r>
              <a:rPr lang="en-US" altLang="zh-CN" dirty="0"/>
              <a:t>List&lt;T&gt;</a:t>
            </a:r>
            <a:r>
              <a:rPr lang="zh-CN" altLang="en-US" dirty="0"/>
              <a:t>，放入和取出物品其实是对数据库的</a:t>
            </a:r>
            <a:r>
              <a:rPr lang="en-US" altLang="zh-CN" dirty="0"/>
              <a:t>Crud</a:t>
            </a:r>
            <a:r>
              <a:rPr lang="zh-CN" altLang="en-US" dirty="0"/>
              <a:t>操作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65D8DE-1EDB-4D3C-8A84-50AD406BF99E}"/>
              </a:ext>
            </a:extLst>
          </p:cNvPr>
          <p:cNvSpPr/>
          <p:nvPr/>
        </p:nvSpPr>
        <p:spPr>
          <a:xfrm>
            <a:off x="559838" y="1788539"/>
            <a:ext cx="3685592" cy="3744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E39E14B-DF96-4E5C-8070-CBB6D8199A0E}"/>
              </a:ext>
            </a:extLst>
          </p:cNvPr>
          <p:cNvSpPr txBox="1"/>
          <p:nvPr/>
        </p:nvSpPr>
        <p:spPr>
          <a:xfrm>
            <a:off x="5092217" y="3213345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InventoryModel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ReactiveCollection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&lt;T&gt; set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ReactiveCollection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&lt;T&gt;();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057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307431-3F8F-46C2-B7E8-621E4EF6EAE3}"/>
              </a:ext>
            </a:extLst>
          </p:cNvPr>
          <p:cNvCxnSpPr/>
          <p:nvPr/>
        </p:nvCxnSpPr>
        <p:spPr>
          <a:xfrm>
            <a:off x="436228" y="796954"/>
            <a:ext cx="1093085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BCBA0C5-64AF-4ADF-B0A4-DCCA0119C0FB}"/>
              </a:ext>
            </a:extLst>
          </p:cNvPr>
          <p:cNvSpPr txBox="1"/>
          <p:nvPr/>
        </p:nvSpPr>
        <p:spPr>
          <a:xfrm>
            <a:off x="436228" y="325960"/>
            <a:ext cx="417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PresenterOfInventorySystem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DFEA3E-856C-46F1-9492-C2C402FB045C}"/>
              </a:ext>
            </a:extLst>
          </p:cNvPr>
          <p:cNvSpPr txBox="1"/>
          <p:nvPr/>
        </p:nvSpPr>
        <p:spPr>
          <a:xfrm>
            <a:off x="858416" y="3244334"/>
            <a:ext cx="1175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Presenter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464243-46D5-4E62-92F5-45E3F946F859}"/>
              </a:ext>
            </a:extLst>
          </p:cNvPr>
          <p:cNvSpPr txBox="1"/>
          <p:nvPr/>
        </p:nvSpPr>
        <p:spPr>
          <a:xfrm>
            <a:off x="2811624" y="2155763"/>
            <a:ext cx="1175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领域层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636569-C8AD-47D0-B687-1CB9E86A2696}"/>
              </a:ext>
            </a:extLst>
          </p:cNvPr>
          <p:cNvSpPr txBox="1"/>
          <p:nvPr/>
        </p:nvSpPr>
        <p:spPr>
          <a:xfrm>
            <a:off x="2811624" y="4332904"/>
            <a:ext cx="157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基础设施层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8A72BE-76FD-4FFD-AAAB-24CE11C9BEB6}"/>
              </a:ext>
            </a:extLst>
          </p:cNvPr>
          <p:cNvSpPr txBox="1"/>
          <p:nvPr/>
        </p:nvSpPr>
        <p:spPr>
          <a:xfrm>
            <a:off x="2786742" y="3175342"/>
            <a:ext cx="264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封装业务规则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调用基础设施层接口、访问器</a:t>
            </a: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9EB1CB38-FA8C-4BF2-8055-CD6A4BB62168}"/>
              </a:ext>
            </a:extLst>
          </p:cNvPr>
          <p:cNvSpPr/>
          <p:nvPr/>
        </p:nvSpPr>
        <p:spPr>
          <a:xfrm>
            <a:off x="2811624" y="3175342"/>
            <a:ext cx="2485051" cy="691981"/>
          </a:xfrm>
          <a:prstGeom prst="snip1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BEFADB-DDC3-4C72-B32C-9503818DF748}"/>
              </a:ext>
            </a:extLst>
          </p:cNvPr>
          <p:cNvSpPr txBox="1"/>
          <p:nvPr/>
        </p:nvSpPr>
        <p:spPr>
          <a:xfrm>
            <a:off x="2786742" y="5106261"/>
            <a:ext cx="182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提供数据操作接口</a:t>
            </a:r>
          </a:p>
        </p:txBody>
      </p:sp>
      <p:sp>
        <p:nvSpPr>
          <p:cNvPr id="34" name="矩形: 剪去单角 33">
            <a:extLst>
              <a:ext uri="{FF2B5EF4-FFF2-40B4-BE49-F238E27FC236}">
                <a16:creationId xmlns:a16="http://schemas.microsoft.com/office/drawing/2014/main" id="{3A2EBAF4-0D1C-4669-916E-C4005DC19447}"/>
              </a:ext>
            </a:extLst>
          </p:cNvPr>
          <p:cNvSpPr/>
          <p:nvPr/>
        </p:nvSpPr>
        <p:spPr>
          <a:xfrm>
            <a:off x="2811624" y="4917233"/>
            <a:ext cx="1822580" cy="688909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693350-B362-4F4F-ADA2-CD438AE28AD6}"/>
              </a:ext>
            </a:extLst>
          </p:cNvPr>
          <p:cNvSpPr txBox="1"/>
          <p:nvPr/>
        </p:nvSpPr>
        <p:spPr>
          <a:xfrm>
            <a:off x="5901655" y="2155762"/>
            <a:ext cx="1573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AddItemAgent</a:t>
            </a:r>
            <a:endParaRPr lang="zh-CN" altLang="en-US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A3130559-5B4F-4FCE-8D89-959B2E502A28}"/>
              </a:ext>
            </a:extLst>
          </p:cNvPr>
          <p:cNvCxnSpPr>
            <a:cxnSpLocks/>
            <a:stCxn id="35" idx="1"/>
            <a:endCxn id="24" idx="3"/>
          </p:cNvCxnSpPr>
          <p:nvPr/>
        </p:nvCxnSpPr>
        <p:spPr>
          <a:xfrm rot="10800000" flipV="1">
            <a:off x="3987283" y="2340427"/>
            <a:ext cx="191437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909E97A-653E-4F5F-8A23-4995694E85C5}"/>
              </a:ext>
            </a:extLst>
          </p:cNvPr>
          <p:cNvSpPr txBox="1"/>
          <p:nvPr/>
        </p:nvSpPr>
        <p:spPr>
          <a:xfrm>
            <a:off x="8425542" y="2078817"/>
            <a:ext cx="246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关于</a:t>
            </a:r>
            <a:r>
              <a:rPr lang="en-US" altLang="zh-CN" sz="1400" dirty="0"/>
              <a:t>Agent</a:t>
            </a:r>
            <a:r>
              <a:rPr lang="zh-CN" altLang="en-US" sz="1400" dirty="0"/>
              <a:t>参见</a:t>
            </a:r>
            <a:r>
              <a:rPr lang="en-US" altLang="zh-CN" sz="1400" dirty="0"/>
              <a:t>《Concurrency in.Net》2018</a:t>
            </a:r>
            <a:r>
              <a:rPr lang="zh-CN" altLang="en-US" sz="1400" dirty="0"/>
              <a:t>版</a:t>
            </a:r>
            <a:r>
              <a:rPr lang="en-US" altLang="zh-CN" sz="1400" dirty="0"/>
              <a:t>11</a:t>
            </a:r>
            <a:r>
              <a:rPr lang="zh-CN" altLang="en-US" sz="1400" dirty="0"/>
              <a:t>章</a:t>
            </a: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C9C6D21-9F62-4578-B9EF-E995EF81E737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rot="10800000" flipV="1">
            <a:off x="7475418" y="2340426"/>
            <a:ext cx="95012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596BC90-9803-4FA4-9764-89D578420102}"/>
              </a:ext>
            </a:extLst>
          </p:cNvPr>
          <p:cNvSpPr txBox="1"/>
          <p:nvPr/>
        </p:nvSpPr>
        <p:spPr>
          <a:xfrm>
            <a:off x="5901654" y="2831798"/>
            <a:ext cx="2020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RemoveItemAgent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7C853D-4049-43C2-A4AD-5E09341CECDF}"/>
              </a:ext>
            </a:extLst>
          </p:cNvPr>
          <p:cNvSpPr txBox="1"/>
          <p:nvPr/>
        </p:nvSpPr>
        <p:spPr>
          <a:xfrm>
            <a:off x="6602990" y="5090857"/>
            <a:ext cx="141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背包系统核心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86BCD27-F5F2-4C53-88B3-9CC59A3B5764}"/>
              </a:ext>
            </a:extLst>
          </p:cNvPr>
          <p:cNvCxnSpPr>
            <a:cxnSpLocks/>
            <a:stCxn id="58" idx="0"/>
            <a:endCxn id="22" idx="2"/>
          </p:cNvCxnSpPr>
          <p:nvPr/>
        </p:nvCxnSpPr>
        <p:spPr>
          <a:xfrm rot="16200000" flipV="1">
            <a:off x="7113826" y="4892565"/>
            <a:ext cx="388195" cy="8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DE08332-6EDF-4DF8-AE7F-0E10B2C75913}"/>
              </a:ext>
            </a:extLst>
          </p:cNvPr>
          <p:cNvCxnSpPr>
            <a:stCxn id="25" idx="1"/>
            <a:endCxn id="4" idx="3"/>
          </p:cNvCxnSpPr>
          <p:nvPr/>
        </p:nvCxnSpPr>
        <p:spPr>
          <a:xfrm rot="10800000">
            <a:off x="2034074" y="3429000"/>
            <a:ext cx="777550" cy="1088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847E377-0ADA-4677-BEBB-E3471203DE6F}"/>
              </a:ext>
            </a:extLst>
          </p:cNvPr>
          <p:cNvCxnSpPr>
            <a:stCxn id="24" idx="1"/>
            <a:endCxn id="4" idx="3"/>
          </p:cNvCxnSpPr>
          <p:nvPr/>
        </p:nvCxnSpPr>
        <p:spPr>
          <a:xfrm rot="10800000" flipV="1">
            <a:off x="2034074" y="2340428"/>
            <a:ext cx="777550" cy="1088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7760E8C-9D9D-4520-83EA-13B3B3859E58}"/>
              </a:ext>
            </a:extLst>
          </p:cNvPr>
          <p:cNvCxnSpPr>
            <a:stCxn id="50" idx="1"/>
            <a:endCxn id="24" idx="3"/>
          </p:cNvCxnSpPr>
          <p:nvPr/>
        </p:nvCxnSpPr>
        <p:spPr>
          <a:xfrm rot="10800000">
            <a:off x="3987282" y="2340430"/>
            <a:ext cx="1914372" cy="67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1FBE9EA-0CB5-435A-8082-711D14AB1F0F}"/>
              </a:ext>
            </a:extLst>
          </p:cNvPr>
          <p:cNvSpPr txBox="1"/>
          <p:nvPr/>
        </p:nvSpPr>
        <p:spPr>
          <a:xfrm>
            <a:off x="5901654" y="4333330"/>
            <a:ext cx="280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InventoryCorePresenter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36736019-3C50-485C-974A-2F760D2DADC0}"/>
              </a:ext>
            </a:extLst>
          </p:cNvPr>
          <p:cNvCxnSpPr>
            <a:cxnSpLocks/>
            <a:stCxn id="22" idx="1"/>
            <a:endCxn id="25" idx="3"/>
          </p:cNvCxnSpPr>
          <p:nvPr/>
        </p:nvCxnSpPr>
        <p:spPr>
          <a:xfrm rot="10800000">
            <a:off x="4385390" y="4517570"/>
            <a:ext cx="1516265" cy="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4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307431-3F8F-46C2-B7E8-621E4EF6EAE3}"/>
              </a:ext>
            </a:extLst>
          </p:cNvPr>
          <p:cNvCxnSpPr/>
          <p:nvPr/>
        </p:nvCxnSpPr>
        <p:spPr>
          <a:xfrm>
            <a:off x="436228" y="796954"/>
            <a:ext cx="1093085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BCBA0C5-64AF-4ADF-B0A4-DCCA0119C0FB}"/>
              </a:ext>
            </a:extLst>
          </p:cNvPr>
          <p:cNvSpPr txBox="1"/>
          <p:nvPr/>
        </p:nvSpPr>
        <p:spPr>
          <a:xfrm>
            <a:off x="436228" y="325960"/>
            <a:ext cx="417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ViewOfInventorySystem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DFEA3E-856C-46F1-9492-C2C402FB045C}"/>
              </a:ext>
            </a:extLst>
          </p:cNvPr>
          <p:cNvSpPr txBox="1"/>
          <p:nvPr/>
        </p:nvSpPr>
        <p:spPr>
          <a:xfrm>
            <a:off x="491663" y="1178875"/>
            <a:ext cx="643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subscribe</a:t>
            </a:r>
            <a:r>
              <a:rPr lang="zh-CN" altLang="en-US" dirty="0"/>
              <a:t>的方式接受将对于数据的修改映射至</a:t>
            </a:r>
            <a:r>
              <a:rPr lang="en-US" altLang="zh-CN" dirty="0"/>
              <a:t>Scene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C6732A-774E-476F-BFC4-D40FB71F99AA}"/>
              </a:ext>
            </a:extLst>
          </p:cNvPr>
          <p:cNvSpPr txBox="1"/>
          <p:nvPr/>
        </p:nvSpPr>
        <p:spPr>
          <a:xfrm>
            <a:off x="2189596" y="2703314"/>
            <a:ext cx="15184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View Layer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FB2D9-2BC2-4B60-9A8A-DB1E04A55E1B}"/>
              </a:ext>
            </a:extLst>
          </p:cNvPr>
          <p:cNvSpPr txBox="1"/>
          <p:nvPr/>
        </p:nvSpPr>
        <p:spPr>
          <a:xfrm>
            <a:off x="6679103" y="2703314"/>
            <a:ext cx="22049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Presenter Layer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A2CBFD-1334-4C6B-A038-4BA16B2BA9B5}"/>
              </a:ext>
            </a:extLst>
          </p:cNvPr>
          <p:cNvSpPr txBox="1"/>
          <p:nvPr/>
        </p:nvSpPr>
        <p:spPr>
          <a:xfrm>
            <a:off x="4761166" y="2703314"/>
            <a:ext cx="7840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UniRx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1FFD88-3C9C-478E-B54C-E91525AD7FCA}"/>
              </a:ext>
            </a:extLst>
          </p:cNvPr>
          <p:cNvCxnSpPr>
            <a:cxnSpLocks/>
          </p:cNvCxnSpPr>
          <p:nvPr/>
        </p:nvCxnSpPr>
        <p:spPr>
          <a:xfrm>
            <a:off x="5545194" y="2799080"/>
            <a:ext cx="1133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6FD2508-92B0-4D3A-AC51-8C5DB9E51970}"/>
              </a:ext>
            </a:extLst>
          </p:cNvPr>
          <p:cNvCxnSpPr>
            <a:cxnSpLocks/>
          </p:cNvCxnSpPr>
          <p:nvPr/>
        </p:nvCxnSpPr>
        <p:spPr>
          <a:xfrm flipH="1">
            <a:off x="5545193" y="2932430"/>
            <a:ext cx="1133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C98FCF-9A2A-4377-A89C-92D077542805}"/>
              </a:ext>
            </a:extLst>
          </p:cNvPr>
          <p:cNvCxnSpPr>
            <a:cxnSpLocks/>
          </p:cNvCxnSpPr>
          <p:nvPr/>
        </p:nvCxnSpPr>
        <p:spPr>
          <a:xfrm flipH="1">
            <a:off x="3708003" y="2799080"/>
            <a:ext cx="105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A1A8B7-39FF-4FCD-894C-7B97F01FA970}"/>
              </a:ext>
            </a:extLst>
          </p:cNvPr>
          <p:cNvCxnSpPr>
            <a:cxnSpLocks/>
          </p:cNvCxnSpPr>
          <p:nvPr/>
        </p:nvCxnSpPr>
        <p:spPr>
          <a:xfrm>
            <a:off x="3708003" y="2932430"/>
            <a:ext cx="105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DFA0F6A-D1AD-4EAD-AD5A-6632712E7CC9}"/>
              </a:ext>
            </a:extLst>
          </p:cNvPr>
          <p:cNvSpPr txBox="1"/>
          <p:nvPr/>
        </p:nvSpPr>
        <p:spPr>
          <a:xfrm>
            <a:off x="3824442" y="4138853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ReactiveCollection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&lt;T&gt;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21B322-2CB8-4DC1-B108-C98FB7356579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flipV="1">
            <a:off x="5153180" y="3072646"/>
            <a:ext cx="0" cy="106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39FC437-BA82-41F1-B7A0-140305B89668}"/>
              </a:ext>
            </a:extLst>
          </p:cNvPr>
          <p:cNvSpPr txBox="1"/>
          <p:nvPr/>
        </p:nvSpPr>
        <p:spPr>
          <a:xfrm>
            <a:off x="5188223" y="3521968"/>
            <a:ext cx="92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提供映射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A1D9C5-6BE8-4480-A45F-05A000F81D9C}"/>
              </a:ext>
            </a:extLst>
          </p:cNvPr>
          <p:cNvSpPr txBox="1"/>
          <p:nvPr/>
        </p:nvSpPr>
        <p:spPr>
          <a:xfrm>
            <a:off x="4194280" y="2152749"/>
            <a:ext cx="198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传递背包中数据的改变</a:t>
            </a:r>
          </a:p>
        </p:txBody>
      </p:sp>
    </p:spTree>
    <p:extLst>
      <p:ext uri="{BB962C8B-B14F-4D97-AF65-F5344CB8AC3E}">
        <p14:creationId xmlns:p14="http://schemas.microsoft.com/office/powerpoint/2010/main" val="207070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307431-3F8F-46C2-B7E8-621E4EF6EAE3}"/>
              </a:ext>
            </a:extLst>
          </p:cNvPr>
          <p:cNvCxnSpPr/>
          <p:nvPr/>
        </p:nvCxnSpPr>
        <p:spPr>
          <a:xfrm>
            <a:off x="436228" y="796954"/>
            <a:ext cx="1093085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BCBA0C5-64AF-4ADF-B0A4-DCCA0119C0FB}"/>
              </a:ext>
            </a:extLst>
          </p:cNvPr>
          <p:cNvSpPr txBox="1"/>
          <p:nvPr/>
        </p:nvSpPr>
        <p:spPr>
          <a:xfrm>
            <a:off x="436228" y="325960"/>
            <a:ext cx="238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UniRx</a:t>
            </a:r>
            <a:r>
              <a:rPr lang="zh-CN" altLang="en-US" sz="2400" dirty="0"/>
              <a:t>知识简介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0FC150-0172-4868-B35D-79E7846E7D15}"/>
              </a:ext>
            </a:extLst>
          </p:cNvPr>
          <p:cNvSpPr/>
          <p:nvPr/>
        </p:nvSpPr>
        <p:spPr>
          <a:xfrm>
            <a:off x="436228" y="1068356"/>
            <a:ext cx="6107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https://blog.csdn.net/JianZuoGuang/article/details/101937132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AACE8-4365-4E59-93BF-55AC86F4FEB7}"/>
              </a:ext>
            </a:extLst>
          </p:cNvPr>
          <p:cNvSpPr txBox="1"/>
          <p:nvPr/>
        </p:nvSpPr>
        <p:spPr>
          <a:xfrm>
            <a:off x="6746033" y="1049695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UniRx</a:t>
            </a:r>
            <a:r>
              <a:rPr lang="zh-CN" altLang="en-US" dirty="0"/>
              <a:t>中文快速入门手册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1EA1C-6DE0-4620-843D-833A3B474E0B}"/>
              </a:ext>
            </a:extLst>
          </p:cNvPr>
          <p:cNvSpPr txBox="1"/>
          <p:nvPr/>
        </p:nvSpPr>
        <p:spPr>
          <a:xfrm>
            <a:off x="436228" y="2331161"/>
            <a:ext cx="71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Rx.NET in Action  </a:t>
            </a:r>
            <a:r>
              <a:rPr lang="zh-CN" altLang="en-US" dirty="0"/>
              <a:t>关于响应式系统最为全面系统的介绍书籍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7BF67A-ACC8-45FC-B4F9-97991E670377}"/>
              </a:ext>
            </a:extLst>
          </p:cNvPr>
          <p:cNvSpPr txBox="1"/>
          <p:nvPr/>
        </p:nvSpPr>
        <p:spPr>
          <a:xfrm>
            <a:off x="436228" y="1709089"/>
            <a:ext cx="758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3"/>
              </a:rPr>
              <a:t>ReactiveX</a:t>
            </a:r>
            <a:r>
              <a:rPr lang="en-US" altLang="zh-CN" dirty="0"/>
              <a:t>  </a:t>
            </a:r>
            <a:r>
              <a:rPr lang="zh-CN" altLang="en-US" dirty="0"/>
              <a:t>以图形化的方式来说明和讲解操作符</a:t>
            </a:r>
          </a:p>
        </p:txBody>
      </p:sp>
    </p:spTree>
    <p:extLst>
      <p:ext uri="{BB962C8B-B14F-4D97-AF65-F5344CB8AC3E}">
        <p14:creationId xmlns:p14="http://schemas.microsoft.com/office/powerpoint/2010/main" val="220821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307431-3F8F-46C2-B7E8-621E4EF6EAE3}"/>
              </a:ext>
            </a:extLst>
          </p:cNvPr>
          <p:cNvCxnSpPr/>
          <p:nvPr/>
        </p:nvCxnSpPr>
        <p:spPr>
          <a:xfrm>
            <a:off x="436228" y="796954"/>
            <a:ext cx="1093085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BCBA0C5-64AF-4ADF-B0A4-DCCA0119C0FB}"/>
              </a:ext>
            </a:extLst>
          </p:cNvPr>
          <p:cNvSpPr txBox="1"/>
          <p:nvPr/>
        </p:nvSpPr>
        <p:spPr>
          <a:xfrm>
            <a:off x="436228" y="325960"/>
            <a:ext cx="238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背包系统</a:t>
            </a:r>
            <a:r>
              <a:rPr lang="en-US" altLang="zh-CN" sz="2400" dirty="0"/>
              <a:t>UML</a:t>
            </a:r>
            <a:r>
              <a:rPr lang="zh-CN" altLang="en-US" sz="2400" dirty="0"/>
              <a:t>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C3901C-DC8A-45C4-815C-E91A47A7D898}"/>
              </a:ext>
            </a:extLst>
          </p:cNvPr>
          <p:cNvSpPr/>
          <p:nvPr/>
        </p:nvSpPr>
        <p:spPr>
          <a:xfrm>
            <a:off x="4552948" y="1343025"/>
            <a:ext cx="1676400" cy="104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A760FC-BB24-472F-9A68-525C26F1EFF0}"/>
              </a:ext>
            </a:extLst>
          </p:cNvPr>
          <p:cNvSpPr txBox="1"/>
          <p:nvPr/>
        </p:nvSpPr>
        <p:spPr>
          <a:xfrm>
            <a:off x="4552947" y="1343220"/>
            <a:ext cx="16763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InventorySystem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286409-0CEB-4C26-B8FE-001C2BB84214}"/>
              </a:ext>
            </a:extLst>
          </p:cNvPr>
          <p:cNvSpPr/>
          <p:nvPr/>
        </p:nvSpPr>
        <p:spPr>
          <a:xfrm>
            <a:off x="1219200" y="3737951"/>
            <a:ext cx="2209800" cy="104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B6DB41-280A-47DB-B805-E2107BF68C28}"/>
              </a:ext>
            </a:extLst>
          </p:cNvPr>
          <p:cNvSpPr txBox="1"/>
          <p:nvPr/>
        </p:nvSpPr>
        <p:spPr>
          <a:xfrm>
            <a:off x="1219199" y="3738146"/>
            <a:ext cx="22097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InventoryCorePresenter</a:t>
            </a:r>
            <a:endParaRPr lang="zh-CN" altLang="en-US" sz="1600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E5010B2-BDF8-4DA6-9C4D-689CFC33C5CA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rot="5400000" flipH="1" flipV="1">
            <a:off x="3183931" y="1530930"/>
            <a:ext cx="1347385" cy="3067049"/>
          </a:xfrm>
          <a:prstGeom prst="bentConnector3">
            <a:avLst/>
          </a:prstGeom>
          <a:ln w="127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C4EB02A-4015-4CA2-91BD-534DE9EE00DC}"/>
              </a:ext>
            </a:extLst>
          </p:cNvPr>
          <p:cNvSpPr/>
          <p:nvPr/>
        </p:nvSpPr>
        <p:spPr>
          <a:xfrm>
            <a:off x="1219196" y="5324505"/>
            <a:ext cx="2209800" cy="104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145D7C-31C3-48F9-B6C7-ACD6086F2979}"/>
              </a:ext>
            </a:extLst>
          </p:cNvPr>
          <p:cNvSpPr txBox="1"/>
          <p:nvPr/>
        </p:nvSpPr>
        <p:spPr>
          <a:xfrm>
            <a:off x="1219195" y="5324700"/>
            <a:ext cx="22097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InventoryModel</a:t>
            </a:r>
            <a:r>
              <a:rPr lang="en-US" altLang="zh-CN" sz="1600" dirty="0"/>
              <a:t>&lt;T&gt;</a:t>
            </a:r>
            <a:endParaRPr lang="zh-CN" altLang="en-US" sz="1600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ADC4167-B5C3-4037-9B2A-B0C3BA082552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5400000" flipH="1" flipV="1">
            <a:off x="2054591" y="5055192"/>
            <a:ext cx="539013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FB89749-C4CD-4752-866F-B565F1C25C03}"/>
              </a:ext>
            </a:extLst>
          </p:cNvPr>
          <p:cNvSpPr/>
          <p:nvPr/>
        </p:nvSpPr>
        <p:spPr>
          <a:xfrm>
            <a:off x="4286250" y="3740027"/>
            <a:ext cx="2209800" cy="104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AF20894-7CF6-4659-9787-F97E5B0DD0EB}"/>
              </a:ext>
            </a:extLst>
          </p:cNvPr>
          <p:cNvSpPr txBox="1"/>
          <p:nvPr/>
        </p:nvSpPr>
        <p:spPr>
          <a:xfrm>
            <a:off x="4286249" y="3740222"/>
            <a:ext cx="22097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AddItemAgent</a:t>
            </a:r>
            <a:endParaRPr lang="zh-CN" altLang="en-US" sz="1600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2727D00-B459-482C-BD5F-8AD63304C277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rot="16200000" flipV="1">
            <a:off x="4716419" y="3065491"/>
            <a:ext cx="13494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753ACB6-E8DF-4795-8066-3C8C8750E6DA}"/>
              </a:ext>
            </a:extLst>
          </p:cNvPr>
          <p:cNvCxnSpPr>
            <a:stCxn id="4" idx="3"/>
            <a:endCxn id="22" idx="3"/>
          </p:cNvCxnSpPr>
          <p:nvPr/>
        </p:nvCxnSpPr>
        <p:spPr>
          <a:xfrm>
            <a:off x="6229348" y="1866893"/>
            <a:ext cx="266702" cy="2397002"/>
          </a:xfrm>
          <a:prstGeom prst="bentConnector3">
            <a:avLst>
              <a:gd name="adj1" fmla="val 185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F19B284-924F-4C0B-8391-F8B87B47E6CB}"/>
              </a:ext>
            </a:extLst>
          </p:cNvPr>
          <p:cNvSpPr txBox="1"/>
          <p:nvPr/>
        </p:nvSpPr>
        <p:spPr>
          <a:xfrm>
            <a:off x="5629284" y="2769430"/>
            <a:ext cx="220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 </a:t>
            </a:r>
            <a:r>
              <a:rPr lang="en-US" altLang="zh-CN" sz="1400" dirty="0" err="1"/>
              <a:t>InventoryCorePresenter</a:t>
            </a:r>
            <a:endParaRPr lang="zh-CN" altLang="en-US" sz="1400" dirty="0"/>
          </a:p>
          <a:p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16D8D85-BA3A-48D7-8F1F-7C6E38F3F68B}"/>
              </a:ext>
            </a:extLst>
          </p:cNvPr>
          <p:cNvSpPr/>
          <p:nvPr/>
        </p:nvSpPr>
        <p:spPr>
          <a:xfrm>
            <a:off x="8458198" y="1343025"/>
            <a:ext cx="1676400" cy="104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A2D0C8-50F8-45DA-8ACF-E6726753B418}"/>
              </a:ext>
            </a:extLst>
          </p:cNvPr>
          <p:cNvSpPr txBox="1"/>
          <p:nvPr/>
        </p:nvSpPr>
        <p:spPr>
          <a:xfrm>
            <a:off x="8458197" y="1343220"/>
            <a:ext cx="16763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IInventorySystem</a:t>
            </a:r>
            <a:endParaRPr lang="zh-CN" altLang="en-US" sz="16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07D665C-EFD6-4F59-92B2-9428EEB0F2FE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6229348" y="1866893"/>
            <a:ext cx="22288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1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196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新宋体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peixi lv</cp:lastModifiedBy>
  <cp:revision>26</cp:revision>
  <dcterms:created xsi:type="dcterms:W3CDTF">2021-04-02T01:44:30Z</dcterms:created>
  <dcterms:modified xsi:type="dcterms:W3CDTF">2021-04-02T05:52:22Z</dcterms:modified>
</cp:coreProperties>
</file>