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26D0-CDC8-41BB-AE1F-988A5DAB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AA9B70-01B3-4025-A9FB-3C21275F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77D00-38E8-4BD7-9A07-E72A05E9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459C8-6386-46A6-9B25-ECFB8728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DDD12-0EC1-423D-9426-E0E059E3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88829-B42F-4816-A806-1A4447EA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2FFEF-0C2B-4E8C-8004-A0F6125F0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E9BDD-3915-495E-A126-D2BEA00A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9A9BF-7EA2-4805-927F-76A00734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B9CDE-661C-4B82-9424-8746193D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9CAFE4-9565-4491-9BC0-6C70BDC2E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6227AE-5C64-4977-AB98-A4DE0453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6236D-6160-453E-B745-358C2C73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F131-CB60-4CE7-B6E8-18AE0555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FFF0D-41FA-42FE-80CD-F707455B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66868-2594-4CA4-A09D-4A0DFC20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B0CE9-17FE-464A-B18A-EC80A46B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12863-8018-4198-9332-BA6777A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9BB66-64A0-494F-B9A4-2545C5A6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2353B-6FDC-4EFC-A553-E5EB841B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9655-8A5E-4ABC-88F1-2991BD58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72A7A-12CA-49F9-BD95-D3604F55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6CAF-756F-4475-A042-16949DAB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026F9-2876-453E-8FA7-C7AB1A40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39E04-D42C-4CFE-BAA3-4185E17A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1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A30F-825E-4109-BB2E-6066F491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FD079-54D6-4CC8-A6A9-BA1002423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E9859-62B3-4D9C-9B0E-EADD00730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6D79F-DE92-480E-839D-54E6D0F9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62DD2-6FAD-4428-8FE2-D3F77A73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FC893-5699-401B-8211-14CC6DE2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9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BC998-98B8-43BF-993D-097BCF59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8E8BB-D825-49F2-A0C5-1733A4E0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7F4FB2-6739-4269-A7FD-F74CC5ECB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E515B4-5FE9-41CF-9774-4266F832F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46B366-CB3D-474F-B928-C12497754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F65CB7-271F-40F0-AA3C-D69C337C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F0765C-F8E3-431C-ADF8-7D8FA5B9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765132-C0A2-45C1-8D47-6F7BD23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8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2A30-FD9A-47D5-B0AE-72CE1376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71221D-96AC-4814-9907-282EB3DC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F51FF4-E673-437F-BF9A-DD153185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3598C-AEB1-4B63-B491-BFAF8B09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4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2D2E0A-208D-4AB0-9719-2CA7B0AA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341DED-6EE9-4EF3-9040-033E5B57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94C7A-DC11-4914-9C8C-B53835AB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8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6773B-59B0-4600-9B0E-50B3AB9C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2CD7D-DCB6-43E0-AB66-EA3EF93D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BF6A8-3DD4-4260-ABDA-4CF98AC9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358F2-1935-4F08-B90F-10AE2353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A4199-EC08-4C5A-809B-922EB5FE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2AB3B-A056-48F8-82B0-588E236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C6E3D-4A1C-46C1-B6DD-BD79CD80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07F379-CA4F-4EC6-93A6-DFDA78F9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832B8F-F90D-4399-AFE9-694180EC0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F483B-CAAD-47C7-A6BB-42C9D96E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A2C0F-94F4-42CF-99E6-BB2BD4C1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E3263-590F-4E8E-8FDB-339C1667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6A611E-BEEF-480A-AF2E-A6222E22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8BFF9-8E80-4B3A-9845-246FCEF0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A8A87-D772-4359-BE0C-1BA06EF33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8792-E473-4F78-9526-2AC9E66D6BE4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2DAC1-6D53-466D-A86F-DC0D89243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68DF4-01A6-4492-BD33-3D2E633A0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F7C1-3418-45A3-BF18-FD4B33558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9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6E60E-FD54-4571-AA7A-1CEE882C7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75A07-E407-4B9C-BDDC-548F869CF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1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E1F6657B-60B8-40A0-B632-33588DE7791C}"/>
              </a:ext>
            </a:extLst>
          </p:cNvPr>
          <p:cNvGrpSpPr/>
          <p:nvPr/>
        </p:nvGrpSpPr>
        <p:grpSpPr>
          <a:xfrm>
            <a:off x="1872344" y="1185060"/>
            <a:ext cx="6497800" cy="2550917"/>
            <a:chOff x="1872344" y="1185060"/>
            <a:chExt cx="6497800" cy="255091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245B251-919F-4245-9967-18909CA85534}"/>
                </a:ext>
              </a:extLst>
            </p:cNvPr>
            <p:cNvGrpSpPr/>
            <p:nvPr/>
          </p:nvGrpSpPr>
          <p:grpSpPr>
            <a:xfrm>
              <a:off x="1872344" y="1532709"/>
              <a:ext cx="600890" cy="2203268"/>
              <a:chOff x="1872344" y="1532709"/>
              <a:chExt cx="600890" cy="220326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9E7F6E2-FB7B-4E85-9796-23149B14A882}"/>
                  </a:ext>
                </a:extLst>
              </p:cNvPr>
              <p:cNvSpPr/>
              <p:nvPr/>
            </p:nvSpPr>
            <p:spPr>
              <a:xfrm>
                <a:off x="1872344" y="1532709"/>
                <a:ext cx="148046" cy="2203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2C21C2-4855-45D1-832D-EEEF21EDC352}"/>
                  </a:ext>
                </a:extLst>
              </p:cNvPr>
              <p:cNvSpPr/>
              <p:nvPr/>
            </p:nvSpPr>
            <p:spPr>
              <a:xfrm>
                <a:off x="2098766" y="1532709"/>
                <a:ext cx="148046" cy="22032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15E1263-6B29-4239-A537-6232A11CB4A5}"/>
                  </a:ext>
                </a:extLst>
              </p:cNvPr>
              <p:cNvSpPr/>
              <p:nvPr/>
            </p:nvSpPr>
            <p:spPr>
              <a:xfrm>
                <a:off x="2325188" y="1532709"/>
                <a:ext cx="148046" cy="22032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567F5B3-BE47-48E5-A54C-470EFF386236}"/>
                </a:ext>
              </a:extLst>
            </p:cNvPr>
            <p:cNvGrpSpPr/>
            <p:nvPr/>
          </p:nvGrpSpPr>
          <p:grpSpPr>
            <a:xfrm>
              <a:off x="3117670" y="1532708"/>
              <a:ext cx="600890" cy="2203268"/>
              <a:chOff x="1872344" y="1532709"/>
              <a:chExt cx="600890" cy="2203268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73D1A8F-27BE-4629-9143-5837C674FF41}"/>
                  </a:ext>
                </a:extLst>
              </p:cNvPr>
              <p:cNvSpPr/>
              <p:nvPr/>
            </p:nvSpPr>
            <p:spPr>
              <a:xfrm>
                <a:off x="1872344" y="1532709"/>
                <a:ext cx="148046" cy="2203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6B03682-FA8B-46F5-962B-59FD95DDEC81}"/>
                  </a:ext>
                </a:extLst>
              </p:cNvPr>
              <p:cNvSpPr/>
              <p:nvPr/>
            </p:nvSpPr>
            <p:spPr>
              <a:xfrm>
                <a:off x="2098766" y="1532709"/>
                <a:ext cx="148046" cy="22032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6BDD012-092E-4BA7-A826-8C87C3EF9AB5}"/>
                  </a:ext>
                </a:extLst>
              </p:cNvPr>
              <p:cNvSpPr/>
              <p:nvPr/>
            </p:nvSpPr>
            <p:spPr>
              <a:xfrm>
                <a:off x="2325188" y="1532709"/>
                <a:ext cx="148046" cy="22032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9F5F24A-9D09-4A3E-9043-1E33E6086B07}"/>
                </a:ext>
              </a:extLst>
            </p:cNvPr>
            <p:cNvGrpSpPr/>
            <p:nvPr/>
          </p:nvGrpSpPr>
          <p:grpSpPr>
            <a:xfrm>
              <a:off x="4328162" y="1532708"/>
              <a:ext cx="600890" cy="2203268"/>
              <a:chOff x="1872344" y="1532709"/>
              <a:chExt cx="600890" cy="220326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2D36F5B-4746-4084-89D6-0E5B36CFAC98}"/>
                  </a:ext>
                </a:extLst>
              </p:cNvPr>
              <p:cNvSpPr/>
              <p:nvPr/>
            </p:nvSpPr>
            <p:spPr>
              <a:xfrm>
                <a:off x="1872344" y="1532709"/>
                <a:ext cx="148046" cy="2203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1AB2669-B4A8-4458-B883-42F0ADCCE74F}"/>
                  </a:ext>
                </a:extLst>
              </p:cNvPr>
              <p:cNvSpPr/>
              <p:nvPr/>
            </p:nvSpPr>
            <p:spPr>
              <a:xfrm>
                <a:off x="2098766" y="1532709"/>
                <a:ext cx="148046" cy="22032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A3F229C-C441-4185-9F25-C0D56B18FE08}"/>
                  </a:ext>
                </a:extLst>
              </p:cNvPr>
              <p:cNvSpPr/>
              <p:nvPr/>
            </p:nvSpPr>
            <p:spPr>
              <a:xfrm>
                <a:off x="2325188" y="1532709"/>
                <a:ext cx="148046" cy="22032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B644A2A-EB57-4A74-92E5-4F695160954B}"/>
                </a:ext>
              </a:extLst>
            </p:cNvPr>
            <p:cNvGrpSpPr/>
            <p:nvPr/>
          </p:nvGrpSpPr>
          <p:grpSpPr>
            <a:xfrm>
              <a:off x="6212294" y="1532709"/>
              <a:ext cx="358755" cy="2203268"/>
              <a:chOff x="6213568" y="1558836"/>
              <a:chExt cx="358755" cy="220326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187FB2C-64CB-45B0-8362-7929C840B464}"/>
                  </a:ext>
                </a:extLst>
              </p:cNvPr>
              <p:cNvSpPr/>
              <p:nvPr/>
            </p:nvSpPr>
            <p:spPr>
              <a:xfrm>
                <a:off x="6213568" y="1558836"/>
                <a:ext cx="148046" cy="220326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913E014-79E2-4580-AF29-3841DAAA4BD3}"/>
                  </a:ext>
                </a:extLst>
              </p:cNvPr>
              <p:cNvSpPr/>
              <p:nvPr/>
            </p:nvSpPr>
            <p:spPr>
              <a:xfrm>
                <a:off x="6424277" y="1558836"/>
                <a:ext cx="148046" cy="22032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256FD13-FAE4-4394-97A9-BFE6D81B50DC}"/>
                </a:ext>
              </a:extLst>
            </p:cNvPr>
            <p:cNvGrpSpPr/>
            <p:nvPr/>
          </p:nvGrpSpPr>
          <p:grpSpPr>
            <a:xfrm>
              <a:off x="7211373" y="1532709"/>
              <a:ext cx="358755" cy="2203268"/>
              <a:chOff x="6213568" y="1558836"/>
              <a:chExt cx="358755" cy="220326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A9D176D-D6D8-4D53-9B36-FA0954067528}"/>
                  </a:ext>
                </a:extLst>
              </p:cNvPr>
              <p:cNvSpPr/>
              <p:nvPr/>
            </p:nvSpPr>
            <p:spPr>
              <a:xfrm>
                <a:off x="6213568" y="1558836"/>
                <a:ext cx="148046" cy="2203268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901D060-B80B-4158-B96B-84F15B35E3A2}"/>
                  </a:ext>
                </a:extLst>
              </p:cNvPr>
              <p:cNvSpPr/>
              <p:nvPr/>
            </p:nvSpPr>
            <p:spPr>
              <a:xfrm>
                <a:off x="6424277" y="1558836"/>
                <a:ext cx="148046" cy="220326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450C9F-E195-4AFB-9477-1428B552817E}"/>
                </a:ext>
              </a:extLst>
            </p:cNvPr>
            <p:cNvSpPr/>
            <p:nvPr/>
          </p:nvSpPr>
          <p:spPr>
            <a:xfrm>
              <a:off x="8222098" y="1532708"/>
              <a:ext cx="148046" cy="220326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228A59FD-F028-476A-BE2D-88F8455DE1FA}"/>
                </a:ext>
              </a:extLst>
            </p:cNvPr>
            <p:cNvSpPr/>
            <p:nvPr/>
          </p:nvSpPr>
          <p:spPr>
            <a:xfrm>
              <a:off x="2505230" y="2584174"/>
              <a:ext cx="577606" cy="10336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3DC223D9-482B-44CC-8003-C02B9EFE9A26}"/>
                </a:ext>
              </a:extLst>
            </p:cNvPr>
            <p:cNvSpPr/>
            <p:nvPr/>
          </p:nvSpPr>
          <p:spPr>
            <a:xfrm>
              <a:off x="3734558" y="2582659"/>
              <a:ext cx="577606" cy="10336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5F488510-B2B6-4A59-B818-6C59B9CF0A7D}"/>
                </a:ext>
              </a:extLst>
            </p:cNvPr>
            <p:cNvSpPr/>
            <p:nvPr/>
          </p:nvSpPr>
          <p:spPr>
            <a:xfrm>
              <a:off x="4991715" y="2593071"/>
              <a:ext cx="1189857" cy="9295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E4645F5C-D53C-4046-9CFD-127D1E435F6D}"/>
                </a:ext>
              </a:extLst>
            </p:cNvPr>
            <p:cNvSpPr/>
            <p:nvPr/>
          </p:nvSpPr>
          <p:spPr>
            <a:xfrm>
              <a:off x="6603045" y="2585119"/>
              <a:ext cx="577606" cy="10336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BFBAF5A5-94FA-4526-8CD9-AD676A52398D}"/>
                </a:ext>
              </a:extLst>
            </p:cNvPr>
            <p:cNvSpPr/>
            <p:nvPr/>
          </p:nvSpPr>
          <p:spPr>
            <a:xfrm>
              <a:off x="7628855" y="2593071"/>
              <a:ext cx="577606" cy="10336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585D019-57C9-47F2-B2A8-8A3D318DF130}"/>
                </a:ext>
              </a:extLst>
            </p:cNvPr>
            <p:cNvGrpSpPr/>
            <p:nvPr/>
          </p:nvGrpSpPr>
          <p:grpSpPr>
            <a:xfrm>
              <a:off x="4004604" y="1185060"/>
              <a:ext cx="987776" cy="246221"/>
              <a:chOff x="4580403" y="1189543"/>
              <a:chExt cx="987776" cy="24622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5FD62EA-334B-494E-B809-36102402843C}"/>
                  </a:ext>
                </a:extLst>
              </p:cNvPr>
              <p:cNvSpPr/>
              <p:nvPr/>
            </p:nvSpPr>
            <p:spPr>
              <a:xfrm>
                <a:off x="4580403" y="1248759"/>
                <a:ext cx="278928" cy="1277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AA89962-1621-4925-9AC8-ED775167AA77}"/>
                  </a:ext>
                </a:extLst>
              </p:cNvPr>
              <p:cNvSpPr txBox="1"/>
              <p:nvPr/>
            </p:nvSpPr>
            <p:spPr>
              <a:xfrm>
                <a:off x="4859331" y="1189543"/>
                <a:ext cx="7088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activation</a:t>
                </a:r>
                <a:endParaRPr lang="zh-CN" altLang="en-US" sz="1000" dirty="0">
                  <a:latin typeface="Linux Biolinum" panose="02000503000000000000" pitchFamily="2" charset="0"/>
                  <a:cs typeface="Linux Biolinum" panose="02000503000000000000" pitchFamily="2" charset="0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466F770-47CF-4141-BF0D-170F59BEFA62}"/>
                </a:ext>
              </a:extLst>
            </p:cNvPr>
            <p:cNvGrpSpPr/>
            <p:nvPr/>
          </p:nvGrpSpPr>
          <p:grpSpPr>
            <a:xfrm>
              <a:off x="3161161" y="1185061"/>
              <a:ext cx="708854" cy="246221"/>
              <a:chOff x="4580403" y="1189543"/>
              <a:chExt cx="708854" cy="246221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0C9E9CD-06F0-49D3-A13F-7F35F7A7E727}"/>
                  </a:ext>
                </a:extLst>
              </p:cNvPr>
              <p:cNvSpPr/>
              <p:nvPr/>
            </p:nvSpPr>
            <p:spPr>
              <a:xfrm>
                <a:off x="4580403" y="1248759"/>
                <a:ext cx="278928" cy="12779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834C59B-F0FC-4B81-919B-B4E81C5AA536}"/>
                  </a:ext>
                </a:extLst>
              </p:cNvPr>
              <p:cNvSpPr txBox="1"/>
              <p:nvPr/>
            </p:nvSpPr>
            <p:spPr>
              <a:xfrm>
                <a:off x="4859331" y="1189543"/>
                <a:ext cx="429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conv</a:t>
                </a:r>
                <a:endParaRPr lang="zh-CN" altLang="en-US" sz="1000" dirty="0">
                  <a:latin typeface="Linux Biolinum" panose="02000503000000000000" pitchFamily="2" charset="0"/>
                  <a:cs typeface="Linux Biolinum" panose="02000503000000000000" pitchFamily="2" charset="0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3C1B575-2378-4C5E-85B8-924B43840DED}"/>
                </a:ext>
              </a:extLst>
            </p:cNvPr>
            <p:cNvGrpSpPr/>
            <p:nvPr/>
          </p:nvGrpSpPr>
          <p:grpSpPr>
            <a:xfrm>
              <a:off x="4962037" y="1185060"/>
              <a:ext cx="854727" cy="246221"/>
              <a:chOff x="4580403" y="1189543"/>
              <a:chExt cx="854727" cy="246221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B2542C1-25BD-40B8-A5CB-BD1A79495C75}"/>
                  </a:ext>
                </a:extLst>
              </p:cNvPr>
              <p:cNvSpPr/>
              <p:nvPr/>
            </p:nvSpPr>
            <p:spPr>
              <a:xfrm>
                <a:off x="4580403" y="1248759"/>
                <a:ext cx="278928" cy="1277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FC94698-FDF2-4C58-8F04-BCBDA86D5323}"/>
                  </a:ext>
                </a:extLst>
              </p:cNvPr>
              <p:cNvSpPr txBox="1"/>
              <p:nvPr/>
            </p:nvSpPr>
            <p:spPr>
              <a:xfrm>
                <a:off x="4859331" y="1189543"/>
                <a:ext cx="5757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pooling</a:t>
                </a:r>
                <a:endParaRPr lang="zh-CN" altLang="en-US" sz="1000" dirty="0">
                  <a:latin typeface="Linux Biolinum" panose="02000503000000000000" pitchFamily="2" charset="0"/>
                  <a:cs typeface="Linux Biolinum" panose="02000503000000000000" pitchFamily="2" charset="0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E7D9E0F-B955-4262-B0C0-74E1D1211637}"/>
                </a:ext>
              </a:extLst>
            </p:cNvPr>
            <p:cNvGrpSpPr/>
            <p:nvPr/>
          </p:nvGrpSpPr>
          <p:grpSpPr>
            <a:xfrm>
              <a:off x="5917424" y="1185060"/>
              <a:ext cx="1293949" cy="246221"/>
              <a:chOff x="4580403" y="1189543"/>
              <a:chExt cx="1293949" cy="246221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A4D8694-49ED-41C2-8225-3E2025096135}"/>
                  </a:ext>
                </a:extLst>
              </p:cNvPr>
              <p:cNvSpPr/>
              <p:nvPr/>
            </p:nvSpPr>
            <p:spPr>
              <a:xfrm>
                <a:off x="4580403" y="1248759"/>
                <a:ext cx="278928" cy="12779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A8C603-4C38-4652-9E5B-924DE35962D5}"/>
                  </a:ext>
                </a:extLst>
              </p:cNvPr>
              <p:cNvSpPr txBox="1"/>
              <p:nvPr/>
            </p:nvSpPr>
            <p:spPr>
              <a:xfrm>
                <a:off x="4859331" y="1189543"/>
                <a:ext cx="10150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fully connected</a:t>
                </a:r>
                <a:endParaRPr lang="zh-CN" altLang="en-US" sz="1000" dirty="0">
                  <a:latin typeface="Linux Biolinum" panose="02000503000000000000" pitchFamily="2" charset="0"/>
                  <a:cs typeface="Linux Biolinum" panose="020005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974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Linux Biolinum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新</dc:creator>
  <cp:lastModifiedBy>陈 新</cp:lastModifiedBy>
  <cp:revision>3</cp:revision>
  <dcterms:created xsi:type="dcterms:W3CDTF">2023-04-25T07:24:15Z</dcterms:created>
  <dcterms:modified xsi:type="dcterms:W3CDTF">2023-04-25T08:36:41Z</dcterms:modified>
</cp:coreProperties>
</file>