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4" r:id="rId2"/>
    <p:sldId id="335" r:id="rId3"/>
    <p:sldId id="354" r:id="rId4"/>
    <p:sldId id="353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00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EDA"/>
    <a:srgbClr val="DFF0FF"/>
    <a:srgbClr val="B5D0EC"/>
    <a:srgbClr val="90D4E6"/>
    <a:srgbClr val="BADCFF"/>
    <a:srgbClr val="51C2DF"/>
    <a:srgbClr val="2B4D56"/>
    <a:srgbClr val="D6E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7" autoAdjust="0"/>
    <p:restoredTop sz="87107" autoAdjust="0"/>
  </p:normalViewPr>
  <p:slideViewPr>
    <p:cSldViewPr>
      <p:cViewPr>
        <p:scale>
          <a:sx n="69" d="100"/>
          <a:sy n="69" d="100"/>
        </p:scale>
        <p:origin x="-1176" y="-9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13B57-2CBA-49EA-9113-44A60BFFEAA1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A2CE5-8FAC-409A-A118-E84113E47B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4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4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iamisis\Desktop\崔老师的PPT\bghome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65571"/>
          </a:xfrm>
        </p:spPr>
        <p:txBody>
          <a:bodyPr>
            <a:normAutofit/>
          </a:bodyPr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1494"/>
            <a:ext cx="8229600" cy="3394472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15 CuadroTexto"/>
          <p:cNvSpPr txBox="1"/>
          <p:nvPr userDrawn="1"/>
        </p:nvSpPr>
        <p:spPr>
          <a:xfrm>
            <a:off x="8252978" y="482962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14</a:t>
            </a:r>
            <a:endParaRPr lang="es-ES" sz="1200" b="1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rot="5400000">
            <a:off x="893747" y="4964120"/>
            <a:ext cx="35717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8"/>
          <p:cNvCxnSpPr/>
          <p:nvPr userDrawn="1"/>
        </p:nvCxnSpPr>
        <p:spPr>
          <a:xfrm>
            <a:off x="428625" y="5141914"/>
            <a:ext cx="828675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8"/>
          <p:cNvCxnSpPr/>
          <p:nvPr userDrawn="1"/>
        </p:nvCxnSpPr>
        <p:spPr>
          <a:xfrm>
            <a:off x="428625" y="5141914"/>
            <a:ext cx="828675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 rot="5400000">
            <a:off x="1500176" y="4999839"/>
            <a:ext cx="286528" cy="79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>
            <a:off x="0" y="4786329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857224" y="4859180"/>
            <a:ext cx="8286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		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8" t="14374"/>
          <a:stretch/>
        </p:blipFill>
        <p:spPr>
          <a:xfrm>
            <a:off x="10138" y="4595699"/>
            <a:ext cx="1440000" cy="547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072198" y="50004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4AEDA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000" b="1" dirty="0">
              <a:solidFill>
                <a:srgbClr val="04AED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2330" y="71436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43042" y="0"/>
            <a:ext cx="2071702" cy="285734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278442" y="1707654"/>
            <a:ext cx="1071570" cy="2000264"/>
            <a:chOff x="857224" y="2143122"/>
            <a:chExt cx="1071570" cy="2000264"/>
          </a:xfrm>
        </p:grpSpPr>
        <p:sp>
          <p:nvSpPr>
            <p:cNvPr id="16" name="矩形 15"/>
            <p:cNvSpPr/>
            <p:nvPr/>
          </p:nvSpPr>
          <p:spPr>
            <a:xfrm>
              <a:off x="857224" y="2143122"/>
              <a:ext cx="1071570" cy="200026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4AEDA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28662" y="2357436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项目背景分析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57290" y="2928940"/>
              <a:ext cx="5000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</a:rPr>
                <a:t>1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492888" y="1707654"/>
            <a:ext cx="1143008" cy="2000264"/>
            <a:chOff x="2071670" y="2143122"/>
            <a:chExt cx="1143008" cy="2000264"/>
          </a:xfrm>
        </p:grpSpPr>
        <p:sp>
          <p:nvSpPr>
            <p:cNvPr id="17" name="矩形 16"/>
            <p:cNvSpPr/>
            <p:nvPr/>
          </p:nvSpPr>
          <p:spPr>
            <a:xfrm>
              <a:off x="2071670" y="2143122"/>
              <a:ext cx="1143008" cy="20002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71670" y="2357436"/>
              <a:ext cx="107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产品定位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71736" y="2928940"/>
              <a:ext cx="5000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</a:rPr>
                <a:t>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11832" y="1707654"/>
            <a:ext cx="1285884" cy="2000264"/>
            <a:chOff x="4786314" y="2143122"/>
            <a:chExt cx="1285884" cy="2000264"/>
          </a:xfrm>
        </p:grpSpPr>
        <p:sp>
          <p:nvSpPr>
            <p:cNvPr id="19" name="矩形 18"/>
            <p:cNvSpPr/>
            <p:nvPr/>
          </p:nvSpPr>
          <p:spPr>
            <a:xfrm>
              <a:off x="4786314" y="2143122"/>
              <a:ext cx="1285884" cy="200026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60032" y="2359146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流程设计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29256" y="3000378"/>
              <a:ext cx="5000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</a:rPr>
                <a:t>3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240592" y="1707654"/>
            <a:ext cx="1214446" cy="2000264"/>
            <a:chOff x="6215074" y="2143122"/>
            <a:chExt cx="1214446" cy="2000264"/>
          </a:xfrm>
        </p:grpSpPr>
        <p:sp>
          <p:nvSpPr>
            <p:cNvPr id="20" name="矩形 19"/>
            <p:cNvSpPr/>
            <p:nvPr/>
          </p:nvSpPr>
          <p:spPr>
            <a:xfrm>
              <a:off x="6215074" y="2143122"/>
              <a:ext cx="1214446" cy="20002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00192" y="2355726"/>
              <a:ext cx="10001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后续工作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58016" y="3000378"/>
              <a:ext cx="5000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</a:rPr>
                <a:t>4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597914" y="1707654"/>
            <a:ext cx="1214446" cy="2000264"/>
            <a:chOff x="7572396" y="2143122"/>
            <a:chExt cx="1214446" cy="2000264"/>
          </a:xfrm>
        </p:grpSpPr>
        <p:sp>
          <p:nvSpPr>
            <p:cNvPr id="23" name="矩形 22"/>
            <p:cNvSpPr/>
            <p:nvPr/>
          </p:nvSpPr>
          <p:spPr>
            <a:xfrm>
              <a:off x="7572396" y="2143122"/>
              <a:ext cx="1214446" cy="200026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43900" y="3000378"/>
              <a:ext cx="5000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</a:rPr>
                <a:t>5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9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28" y="3427090"/>
            <a:ext cx="571504" cy="571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12" y="3422166"/>
            <a:ext cx="612036" cy="612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56" y="3422166"/>
            <a:ext cx="642942" cy="642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38" y="3422166"/>
            <a:ext cx="642942" cy="642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716" y="3493604"/>
            <a:ext cx="642942" cy="642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28"/>
          <p:cNvSpPr txBox="1"/>
          <p:nvPr/>
        </p:nvSpPr>
        <p:spPr>
          <a:xfrm>
            <a:off x="6669352" y="1911413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设计任务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95"/>
          <a:stretch/>
        </p:blipFill>
        <p:spPr>
          <a:xfrm>
            <a:off x="91313" y="0"/>
            <a:ext cx="1168319" cy="12564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4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4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4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70" decel="100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770" decel="100000"/>
                                        <p:tgtEl>
                                          <p:spTgt spid="4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6" dur="77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8" dur="77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656196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产品广告设计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2555776" y="821407"/>
            <a:ext cx="257889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lv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1624898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、广告语、口号之类。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7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656196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zh-CN" sz="2400" dirty="0" smtClean="0"/>
              <a:t>产品</a:t>
            </a:r>
            <a:r>
              <a:rPr lang="zh-CN" altLang="en-US" sz="2400" dirty="0" smtClean="0"/>
              <a:t>展示</a:t>
            </a:r>
            <a:r>
              <a:rPr lang="en-US" altLang="zh-CN" sz="2400" dirty="0" smtClean="0"/>
              <a:t>DEMO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2555776" y="821407"/>
            <a:ext cx="257889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lv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1624898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82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55926"/>
            <a:ext cx="9144000" cy="987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1993102"/>
            <a:ext cx="9144000" cy="2057414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8064" y="2513977"/>
            <a:ext cx="24929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60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512649" y="-173461"/>
            <a:ext cx="2088232" cy="2229969"/>
            <a:chOff x="6643702" y="142858"/>
            <a:chExt cx="2286016" cy="2714644"/>
          </a:xfrm>
        </p:grpSpPr>
        <p:grpSp>
          <p:nvGrpSpPr>
            <p:cNvPr id="30" name="组合 7"/>
            <p:cNvGrpSpPr/>
            <p:nvPr/>
          </p:nvGrpSpPr>
          <p:grpSpPr>
            <a:xfrm>
              <a:off x="6690877" y="289583"/>
              <a:ext cx="2238841" cy="2567919"/>
              <a:chOff x="2786050" y="214294"/>
              <a:chExt cx="2286016" cy="1928826"/>
            </a:xfrm>
            <a:solidFill>
              <a:srgbClr val="04AEDA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矩形 33"/>
              <p:cNvSpPr/>
              <p:nvPr/>
            </p:nvSpPr>
            <p:spPr>
              <a:xfrm>
                <a:off x="2786050" y="214294"/>
                <a:ext cx="2286016" cy="1428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10800000">
                <a:off x="2786050" y="1643054"/>
                <a:ext cx="2286016" cy="500066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6845280" y="142858"/>
              <a:ext cx="298488" cy="427962"/>
            </a:xfrm>
            <a:prstGeom prst="rect">
              <a:avLst/>
            </a:prstGeom>
            <a:solidFill>
              <a:srgbClr val="FBD0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55"/>
            <p:cNvSpPr txBox="1"/>
            <p:nvPr/>
          </p:nvSpPr>
          <p:spPr>
            <a:xfrm>
              <a:off x="6643702" y="1563637"/>
              <a:ext cx="2286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spc="-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软件学院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33" name="五角星 32"/>
            <p:cNvSpPr/>
            <p:nvPr/>
          </p:nvSpPr>
          <p:spPr>
            <a:xfrm>
              <a:off x="7643834" y="2143122"/>
              <a:ext cx="428628" cy="42799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167" y="0"/>
            <a:ext cx="2070077" cy="641226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571472" y="-34766"/>
            <a:ext cx="500066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445389" y="357190"/>
            <a:ext cx="890778" cy="285753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1472" y="8435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00882" y="1052240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 flipV="1">
            <a:off x="2973090" y="1373906"/>
            <a:ext cx="474352" cy="16344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477146" y="1052240"/>
            <a:ext cx="1872208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用户调研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右箭头 39"/>
          <p:cNvSpPr/>
          <p:nvPr/>
        </p:nvSpPr>
        <p:spPr>
          <a:xfrm flipV="1">
            <a:off x="5349354" y="1373906"/>
            <a:ext cx="474352" cy="16344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853410" y="1052240"/>
            <a:ext cx="1872208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15616" y="2308541"/>
            <a:ext cx="1872208" cy="792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右箭头 42"/>
          <p:cNvSpPr/>
          <p:nvPr/>
        </p:nvSpPr>
        <p:spPr>
          <a:xfrm flipV="1">
            <a:off x="2987824" y="2630207"/>
            <a:ext cx="474352" cy="16344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491880" y="2308541"/>
            <a:ext cx="1872208" cy="792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右箭头 44"/>
          <p:cNvSpPr/>
          <p:nvPr/>
        </p:nvSpPr>
        <p:spPr>
          <a:xfrm flipV="1">
            <a:off x="5364088" y="2630207"/>
            <a:ext cx="474352" cy="16344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68144" y="2308541"/>
            <a:ext cx="1872208" cy="7920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操作流程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20211" y="3572520"/>
            <a:ext cx="1872208" cy="7920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原型设计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右箭头 47"/>
          <p:cNvSpPr/>
          <p:nvPr/>
        </p:nvSpPr>
        <p:spPr>
          <a:xfrm flipV="1">
            <a:off x="2992419" y="3894186"/>
            <a:ext cx="474352" cy="16344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531420" y="3579862"/>
            <a:ext cx="272433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产品设计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+DEMO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>
            <a:stCxn id="41" idx="2"/>
          </p:cNvCxnSpPr>
          <p:nvPr/>
        </p:nvCxnSpPr>
        <p:spPr>
          <a:xfrm>
            <a:off x="6789514" y="1844328"/>
            <a:ext cx="0" cy="144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1863266" y="1988344"/>
            <a:ext cx="49262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863266" y="1988344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861522" y="3140472"/>
            <a:ext cx="0" cy="144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1935274" y="3284488"/>
            <a:ext cx="49262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935274" y="3284488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656196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2555776" y="821407"/>
            <a:ext cx="257889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lv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6342" y="2519476"/>
            <a:ext cx="953997" cy="410154"/>
          </a:xfrm>
          <a:prstGeom prst="rect">
            <a:avLst/>
          </a:prstGeom>
          <a:solidFill>
            <a:srgbClr val="B5D0EC"/>
          </a:solidFill>
          <a:ln>
            <a:solidFill>
              <a:srgbClr val="DFF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4234" y="2507312"/>
            <a:ext cx="953997" cy="41015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55776" y="2499742"/>
            <a:ext cx="1296144" cy="410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51520" y="3449619"/>
            <a:ext cx="5512126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提出你们产品的改进意见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文本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350044" y="1961966"/>
            <a:ext cx="257889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lvl="0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04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656196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用户调研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2555776" y="821407"/>
            <a:ext cx="257889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lv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51520" y="3449619"/>
            <a:ext cx="5512126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调查问卷的设计和问卷分析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TextBox 8"/>
          <p:cNvSpPr>
            <a:spLocks noChangeArrowheads="1"/>
          </p:cNvSpPr>
          <p:nvPr/>
        </p:nvSpPr>
        <p:spPr bwMode="auto">
          <a:xfrm>
            <a:off x="323528" y="1799891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dirty="0" smtClean="0"/>
              <a:t>根据竞</a:t>
            </a:r>
            <a:r>
              <a:rPr lang="zh-CN" altLang="zh-CN" sz="2400" dirty="0"/>
              <a:t>品分析，从</a:t>
            </a:r>
            <a:r>
              <a:rPr lang="zh-CN" altLang="zh-CN" sz="2400" b="1" dirty="0">
                <a:solidFill>
                  <a:srgbClr val="C00000"/>
                </a:solidFill>
              </a:rPr>
              <a:t>功能</a:t>
            </a:r>
            <a:r>
              <a:rPr lang="zh-CN" altLang="zh-CN" sz="2400" dirty="0"/>
              <a:t>、</a:t>
            </a:r>
            <a:r>
              <a:rPr lang="zh-CN" altLang="zh-CN" sz="2400" b="1" dirty="0">
                <a:solidFill>
                  <a:srgbClr val="C00000"/>
                </a:solidFill>
              </a:rPr>
              <a:t>内容</a:t>
            </a:r>
            <a:r>
              <a:rPr lang="zh-CN" altLang="zh-CN" sz="2400" dirty="0"/>
              <a:t>、</a:t>
            </a:r>
            <a:r>
              <a:rPr lang="zh-CN" altLang="zh-CN" sz="2400" b="1" dirty="0">
                <a:solidFill>
                  <a:srgbClr val="C00000"/>
                </a:solidFill>
              </a:rPr>
              <a:t>商业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模式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等</a:t>
            </a:r>
            <a:r>
              <a:rPr lang="zh-CN" altLang="zh-CN" sz="2400" dirty="0" smtClean="0"/>
              <a:t>方面</a:t>
            </a:r>
            <a:r>
              <a:rPr lang="zh-CN" altLang="zh-CN" sz="2400" dirty="0"/>
              <a:t>设置你关注的</a:t>
            </a:r>
            <a:r>
              <a:rPr lang="zh-CN" altLang="zh-CN" sz="2400" dirty="0" smtClean="0"/>
              <a:t>问题</a:t>
            </a:r>
            <a:r>
              <a:rPr lang="zh-CN" altLang="en-US" sz="2400" dirty="0" smtClean="0"/>
              <a:t>，设计调查问卷</a:t>
            </a:r>
            <a:endParaRPr lang="zh-CN" altLang="en-US" sz="2400" b="1" noProof="1">
              <a:solidFill>
                <a:srgbClr val="7A7A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94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656196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用户卡片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2555776" y="821407"/>
            <a:ext cx="257889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lv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1624898"/>
            <a:ext cx="8892480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用户研究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谁是用户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什么样的人会试用我们的产品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拥有共同特征或行为的用户聚类，形成典型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用户分类与核心需求</a:t>
            </a:r>
          </a:p>
          <a:p>
            <a:pPr>
              <a:lnSpc>
                <a:spcPct val="150000"/>
              </a:lnSpc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04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656196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2555776" y="821407"/>
            <a:ext cx="257889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lv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1624898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的基础上总结出用户目标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76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656196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2555776" y="821407"/>
            <a:ext cx="257889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lv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1624898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产品功能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细化，画出产品功能图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66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656196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操作流程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2555776" y="821407"/>
            <a:ext cx="257889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lv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1624898"/>
            <a:ext cx="889248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操作流程设计，画出产品操作流程图。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69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656196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原型设计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0" y="1799891"/>
            <a:ext cx="115491" cy="481013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2555776" y="821407"/>
            <a:ext cx="257889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lvl="0" indent="0">
              <a:buNone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1624898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设计出产品原型包括交互，按照规范画出原型图。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18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235</Words>
  <Application>Microsoft Office PowerPoint</Application>
  <PresentationFormat>全屏显示(16:9)</PresentationFormat>
  <Paragraphs>60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iamisis</dc:creator>
  <cp:lastModifiedBy>Windows 用户</cp:lastModifiedBy>
  <cp:revision>322</cp:revision>
  <dcterms:created xsi:type="dcterms:W3CDTF">2012-04-11T02:39:08Z</dcterms:created>
  <dcterms:modified xsi:type="dcterms:W3CDTF">2019-11-26T08:36:13Z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线性调频信号源的实现技术研究_A000520150924A00KOFW</vt:lpwstr>
  </property>
  <property fmtid="{D5CDD505-2E9C-101B-9397-08002B2CF9AE}" pid="3" name="fileid">
    <vt:lpwstr>626683</vt:lpwstr>
  </property>
</Properties>
</file>