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6"/>
  </p:notesMasterIdLst>
  <p:handoutMasterIdLst>
    <p:handoutMasterId r:id="rId27"/>
  </p:handoutMasterIdLst>
  <p:sldIdLst>
    <p:sldId id="257" r:id="rId4"/>
    <p:sldId id="260" r:id="rId5"/>
    <p:sldId id="277" r:id="rId6"/>
    <p:sldId id="278" r:id="rId7"/>
    <p:sldId id="279" r:id="rId8"/>
    <p:sldId id="280" r:id="rId9"/>
    <p:sldId id="256" r:id="rId10"/>
    <p:sldId id="262" r:id="rId11"/>
    <p:sldId id="263" r:id="rId12"/>
    <p:sldId id="264" r:id="rId13"/>
    <p:sldId id="265" r:id="rId14"/>
    <p:sldId id="258" r:id="rId15"/>
    <p:sldId id="267" r:id="rId16"/>
    <p:sldId id="268" r:id="rId17"/>
    <p:sldId id="269" r:id="rId18"/>
    <p:sldId id="270" r:id="rId19"/>
    <p:sldId id="259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1D1"/>
    <a:srgbClr val="AFD4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208" y="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3" d="100"/>
        <a:sy n="5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6.emf"/><Relationship Id="rId1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7.emf"/><Relationship Id="rId1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30.jpeg"/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33.emf"/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7086" y="3717647"/>
            <a:ext cx="12186107" cy="2815356"/>
            <a:chOff x="87086" y="3717647"/>
            <a:chExt cx="12186107" cy="2815356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86" y="4817203"/>
              <a:ext cx="11967226" cy="171580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86" y="3717647"/>
              <a:ext cx="12186107" cy="1627512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04154" y="4817203"/>
              <a:ext cx="3974513" cy="143000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60992" y="5641796"/>
              <a:ext cx="1554525" cy="638000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4251" y="3717647"/>
              <a:ext cx="1895751" cy="783550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48669" y="3726377"/>
              <a:ext cx="1529998" cy="632776"/>
            </a:xfrm>
            <a:prstGeom prst="rect">
              <a:avLst/>
            </a:prstGeom>
          </p:spPr>
        </p:pic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4251" y="3717647"/>
            <a:ext cx="1895751" cy="7835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8669" y="3726377"/>
            <a:ext cx="1529998" cy="63277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700691" y="2290425"/>
            <a:ext cx="613876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Business General Template</a:t>
            </a:r>
            <a:endParaRPr lang="zh-CN" altLang="en-US" sz="2400" kern="0" dirty="0">
              <a:solidFill>
                <a:schemeClr val="bg1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131471" y="3085594"/>
            <a:ext cx="2165244" cy="2755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Reporter</a:t>
            </a:r>
            <a:r>
              <a:rPr lang="zh-CN" altLang="en-US" sz="12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：</a:t>
            </a:r>
            <a:r>
              <a:rPr lang="en-US" altLang="zh-CN" sz="12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猪七爷</a:t>
            </a:r>
            <a:endParaRPr lang="zh-CN" altLang="en-US" sz="1200" kern="0" dirty="0">
              <a:solidFill>
                <a:schemeClr val="bg1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00690" y="2883843"/>
            <a:ext cx="558348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up everything what you like and what you want   </a:t>
            </a:r>
            <a:endParaRPr lang="en-US" altLang="zh-CN" sz="11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2019,</a:t>
            </a:r>
            <a:r>
              <a:rPr lang="zh-CN" alt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朝着更温暖的方向前进</a:t>
            </a:r>
            <a:endParaRPr lang="zh-CN" altLang="en-US" sz="11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1366" y="1363559"/>
            <a:ext cx="6677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手绘卡通小鱼</a:t>
            </a:r>
            <a:r>
              <a:rPr lang="zh-CN" altLang="en-US" sz="4400" dirty="0">
                <a:solidFill>
                  <a:srgbClr val="FFC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手绘</a:t>
            </a:r>
            <a:r>
              <a:rPr lang="zh-CN" altLang="en-US" sz="44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模板</a:t>
            </a:r>
            <a:endParaRPr lang="zh-CN" altLang="en-US" sz="4400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bldLvl="0" animBg="1"/>
      <p:bldP spid="34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请在此处添加标题文字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71603" y="1022276"/>
            <a:ext cx="4199131" cy="4813449"/>
            <a:chOff x="1180679" y="1207839"/>
            <a:chExt cx="4286250" cy="4913313"/>
          </a:xfrm>
        </p:grpSpPr>
        <p:sp>
          <p:nvSpPr>
            <p:cNvPr id="5" name="任意多边形 47"/>
            <p:cNvSpPr>
              <a:spLocks noChangeArrowheads="1"/>
            </p:cNvSpPr>
            <p:nvPr/>
          </p:nvSpPr>
          <p:spPr bwMode="auto">
            <a:xfrm>
              <a:off x="1180679" y="1207839"/>
              <a:ext cx="3771900" cy="4913313"/>
            </a:xfrm>
            <a:custGeom>
              <a:avLst/>
              <a:gdLst>
                <a:gd name="T0" fmla="*/ 0 w 3771900"/>
                <a:gd name="T1" fmla="*/ 0 h 4914514"/>
                <a:gd name="T2" fmla="*/ 3771900 w 3771900"/>
                <a:gd name="T3" fmla="*/ 0 h 4914514"/>
                <a:gd name="T4" fmla="*/ 3771900 w 3771900"/>
                <a:gd name="T5" fmla="*/ 1646074 h 4914514"/>
                <a:gd name="T6" fmla="*/ 3119718 w 3771900"/>
                <a:gd name="T7" fmla="*/ 2297936 h 4914514"/>
                <a:gd name="T8" fmla="*/ 3771900 w 3771900"/>
                <a:gd name="T9" fmla="*/ 2949800 h 4914514"/>
                <a:gd name="T10" fmla="*/ 3771900 w 3771900"/>
                <a:gd name="T11" fmla="*/ 4912112 h 4914514"/>
                <a:gd name="T12" fmla="*/ 0 w 3771900"/>
                <a:gd name="T13" fmla="*/ 4912112 h 4914514"/>
                <a:gd name="T14" fmla="*/ 0 w 3771900"/>
                <a:gd name="T15" fmla="*/ 0 h 49145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71900"/>
                <a:gd name="T25" fmla="*/ 0 h 4914514"/>
                <a:gd name="T26" fmla="*/ 3771900 w 3771900"/>
                <a:gd name="T27" fmla="*/ 4914514 h 49145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71900" h="4914514">
                  <a:moveTo>
                    <a:pt x="0" y="0"/>
                  </a:moveTo>
                  <a:lnTo>
                    <a:pt x="3771900" y="0"/>
                  </a:lnTo>
                  <a:lnTo>
                    <a:pt x="3771900" y="1646878"/>
                  </a:lnTo>
                  <a:cubicBezTo>
                    <a:pt x="3411710" y="1646878"/>
                    <a:pt x="3119718" y="1938870"/>
                    <a:pt x="3119718" y="2299060"/>
                  </a:cubicBezTo>
                  <a:cubicBezTo>
                    <a:pt x="3119718" y="2659250"/>
                    <a:pt x="3411710" y="2951242"/>
                    <a:pt x="3771900" y="2951242"/>
                  </a:cubicBezTo>
                  <a:lnTo>
                    <a:pt x="3771900" y="4914514"/>
                  </a:lnTo>
                  <a:lnTo>
                    <a:pt x="0" y="49145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5E5E5E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椭圆 50"/>
            <p:cNvSpPr>
              <a:spLocks noChangeArrowheads="1"/>
            </p:cNvSpPr>
            <p:nvPr/>
          </p:nvSpPr>
          <p:spPr bwMode="auto">
            <a:xfrm>
              <a:off x="4439816" y="2996952"/>
              <a:ext cx="1027113" cy="1027112"/>
            </a:xfrm>
            <a:prstGeom prst="ellipse">
              <a:avLst/>
            </a:prstGeom>
            <a:solidFill>
              <a:srgbClr val="AFD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1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9" name="直接连接符 56"/>
            <p:cNvSpPr>
              <a:spLocks noChangeShapeType="1"/>
            </p:cNvSpPr>
            <p:nvPr/>
          </p:nvSpPr>
          <p:spPr bwMode="auto">
            <a:xfrm>
              <a:off x="2277641" y="3528764"/>
              <a:ext cx="1957388" cy="0"/>
            </a:xfrm>
            <a:prstGeom prst="line">
              <a:avLst/>
            </a:prstGeom>
            <a:noFill/>
            <a:ln w="6350">
              <a:solidFill>
                <a:srgbClr val="5E5E5E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椭圆 59"/>
            <p:cNvSpPr>
              <a:spLocks noChangeArrowheads="1"/>
            </p:cNvSpPr>
            <p:nvPr/>
          </p:nvSpPr>
          <p:spPr bwMode="auto">
            <a:xfrm>
              <a:off x="1825204" y="3303339"/>
              <a:ext cx="452437" cy="450850"/>
            </a:xfrm>
            <a:prstGeom prst="ellipse">
              <a:avLst/>
            </a:prstGeom>
            <a:solidFill>
              <a:srgbClr val="8CC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1642741" y="4505077"/>
              <a:ext cx="2592288" cy="1225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梭拓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PPT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工作室更专业的模板。梭拓，不止创新。请在此处填入你需要的内容。梭拓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PPT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工作室更专业的模板。</a:t>
              </a:r>
              <a:endPara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1642741" y="2073622"/>
              <a:ext cx="2592288" cy="1225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梭拓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PPT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工作室更专业的模板。梭拓，不止创新。请在此处填入你需要的内容。梭拓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PPT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工作室更专业的模板。</a:t>
              </a:r>
              <a:endPara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08496" y="1022275"/>
            <a:ext cx="4329142" cy="4813449"/>
            <a:chOff x="6503566" y="1207839"/>
            <a:chExt cx="4424363" cy="4913313"/>
          </a:xfrm>
        </p:grpSpPr>
        <p:sp>
          <p:nvSpPr>
            <p:cNvPr id="14" name="任意多边形 49"/>
            <p:cNvSpPr>
              <a:spLocks noChangeArrowheads="1"/>
            </p:cNvSpPr>
            <p:nvPr/>
          </p:nvSpPr>
          <p:spPr bwMode="auto">
            <a:xfrm>
              <a:off x="6503566" y="1207839"/>
              <a:ext cx="4424363" cy="4913313"/>
            </a:xfrm>
            <a:custGeom>
              <a:avLst/>
              <a:gdLst>
                <a:gd name="T0" fmla="*/ 652264 w 4424082"/>
                <a:gd name="T1" fmla="*/ 0 h 4914514"/>
                <a:gd name="T2" fmla="*/ 4424644 w 4424082"/>
                <a:gd name="T3" fmla="*/ 0 h 4914514"/>
                <a:gd name="T4" fmla="*/ 4424644 w 4424082"/>
                <a:gd name="T5" fmla="*/ 4912112 h 4914514"/>
                <a:gd name="T6" fmla="*/ 652264 w 4424082"/>
                <a:gd name="T7" fmla="*/ 4912112 h 4914514"/>
                <a:gd name="T8" fmla="*/ 652264 w 4424082"/>
                <a:gd name="T9" fmla="*/ 2949800 h 4914514"/>
                <a:gd name="T10" fmla="*/ 0 w 4424082"/>
                <a:gd name="T11" fmla="*/ 2297936 h 4914514"/>
                <a:gd name="T12" fmla="*/ 652264 w 4424082"/>
                <a:gd name="T13" fmla="*/ 1646074 h 49145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24082"/>
                <a:gd name="T22" fmla="*/ 0 h 4914514"/>
                <a:gd name="T23" fmla="*/ 4424082 w 4424082"/>
                <a:gd name="T24" fmla="*/ 4914514 h 49145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24082" h="4914514">
                  <a:moveTo>
                    <a:pt x="652182" y="0"/>
                  </a:moveTo>
                  <a:lnTo>
                    <a:pt x="4424082" y="0"/>
                  </a:lnTo>
                  <a:lnTo>
                    <a:pt x="4424082" y="4914514"/>
                  </a:lnTo>
                  <a:lnTo>
                    <a:pt x="652182" y="4914514"/>
                  </a:lnTo>
                  <a:lnTo>
                    <a:pt x="652182" y="2951242"/>
                  </a:lnTo>
                  <a:cubicBezTo>
                    <a:pt x="291992" y="2951242"/>
                    <a:pt x="0" y="2659250"/>
                    <a:pt x="0" y="2299060"/>
                  </a:cubicBezTo>
                  <a:cubicBezTo>
                    <a:pt x="0" y="1938870"/>
                    <a:pt x="291992" y="1646878"/>
                    <a:pt x="652182" y="1646878"/>
                  </a:cubicBezTo>
                  <a:lnTo>
                    <a:pt x="652182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5E5E5E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椭圆 51"/>
            <p:cNvSpPr>
              <a:spLocks noChangeArrowheads="1"/>
            </p:cNvSpPr>
            <p:nvPr/>
          </p:nvSpPr>
          <p:spPr bwMode="auto">
            <a:xfrm>
              <a:off x="6622629" y="3008064"/>
              <a:ext cx="1027112" cy="1027113"/>
            </a:xfrm>
            <a:prstGeom prst="ellipse">
              <a:avLst/>
            </a:prstGeom>
            <a:solidFill>
              <a:srgbClr val="8CC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2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6" name="直接连接符 58"/>
            <p:cNvSpPr>
              <a:spLocks noChangeShapeType="1"/>
            </p:cNvSpPr>
            <p:nvPr/>
          </p:nvSpPr>
          <p:spPr bwMode="auto">
            <a:xfrm>
              <a:off x="7716416" y="3528764"/>
              <a:ext cx="1957388" cy="0"/>
            </a:xfrm>
            <a:prstGeom prst="line">
              <a:avLst/>
            </a:prstGeom>
            <a:noFill/>
            <a:ln w="6350">
              <a:solidFill>
                <a:srgbClr val="5E5E5E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椭圆 60"/>
            <p:cNvSpPr>
              <a:spLocks noChangeArrowheads="1"/>
            </p:cNvSpPr>
            <p:nvPr/>
          </p:nvSpPr>
          <p:spPr bwMode="auto">
            <a:xfrm>
              <a:off x="9686504" y="3303339"/>
              <a:ext cx="452437" cy="450850"/>
            </a:xfrm>
            <a:prstGeom prst="ellipse">
              <a:avLst/>
            </a:prstGeom>
            <a:solidFill>
              <a:srgbClr val="AFD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8" name="矩形 1"/>
            <p:cNvSpPr>
              <a:spLocks noChangeArrowheads="1"/>
            </p:cNvSpPr>
            <p:nvPr/>
          </p:nvSpPr>
          <p:spPr bwMode="auto">
            <a:xfrm>
              <a:off x="7721600" y="4504639"/>
              <a:ext cx="2592288" cy="1225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梭拓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PPT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工作室更专业的模板。梭拓，不止创新。请在此处填入你需要的内容。梭拓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PPT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工作室更专业的模板。</a:t>
              </a:r>
              <a:endPara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矩形 1"/>
            <p:cNvSpPr>
              <a:spLocks noChangeArrowheads="1"/>
            </p:cNvSpPr>
            <p:nvPr/>
          </p:nvSpPr>
          <p:spPr bwMode="auto">
            <a:xfrm>
              <a:off x="7721600" y="2073184"/>
              <a:ext cx="2592288" cy="1225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梭拓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PPT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工作室更专业的模板。梭拓，不止创新。请在此处填入你需要的内容。梭拓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PPT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工作室更专业的模板。</a:t>
              </a:r>
              <a:endPara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" y="215846"/>
            <a:ext cx="331110" cy="33855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0350" y="215846"/>
            <a:ext cx="2314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请在此处添加标题文字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圆角矩形 6"/>
          <p:cNvSpPr>
            <a:spLocks noChangeArrowheads="1"/>
          </p:cNvSpPr>
          <p:nvPr/>
        </p:nvSpPr>
        <p:spPr bwMode="auto">
          <a:xfrm>
            <a:off x="1866374" y="1988840"/>
            <a:ext cx="2179638" cy="3382963"/>
          </a:xfrm>
          <a:prstGeom prst="roundRect">
            <a:avLst>
              <a:gd name="adj" fmla="val 6667"/>
            </a:avLst>
          </a:prstGeom>
          <a:noFill/>
          <a:ln w="12700">
            <a:solidFill>
              <a:srgbClr val="5E5E5E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" name="圆角矩形 7"/>
          <p:cNvSpPr>
            <a:spLocks noChangeArrowheads="1"/>
          </p:cNvSpPr>
          <p:nvPr/>
        </p:nvSpPr>
        <p:spPr bwMode="auto">
          <a:xfrm>
            <a:off x="1866374" y="1988840"/>
            <a:ext cx="2179638" cy="944563"/>
          </a:xfrm>
          <a:prstGeom prst="roundRect">
            <a:avLst>
              <a:gd name="adj" fmla="val 6667"/>
            </a:avLst>
          </a:prstGeom>
          <a:solidFill>
            <a:srgbClr val="AFD4D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grpSp>
        <p:nvGrpSpPr>
          <p:cNvPr id="6" name="组合 8"/>
          <p:cNvGrpSpPr/>
          <p:nvPr/>
        </p:nvGrpSpPr>
        <p:grpSpPr bwMode="auto">
          <a:xfrm>
            <a:off x="4976287" y="1988840"/>
            <a:ext cx="2179637" cy="3382963"/>
            <a:chOff x="0" y="0"/>
            <a:chExt cx="2179320" cy="3383280"/>
          </a:xfrm>
        </p:grpSpPr>
        <p:sp>
          <p:nvSpPr>
            <p:cNvPr id="9" name="圆角矩形 9"/>
            <p:cNvSpPr>
              <a:spLocks noChangeArrowheads="1"/>
            </p:cNvSpPr>
            <p:nvPr/>
          </p:nvSpPr>
          <p:spPr bwMode="auto">
            <a:xfrm>
              <a:off x="0" y="0"/>
              <a:ext cx="2179320" cy="3383280"/>
            </a:xfrm>
            <a:prstGeom prst="roundRect">
              <a:avLst>
                <a:gd name="adj" fmla="val 6667"/>
              </a:avLst>
            </a:prstGeom>
            <a:noFill/>
            <a:ln w="12700">
              <a:solidFill>
                <a:srgbClr val="5E5E5E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0" name="圆角矩形 10"/>
            <p:cNvSpPr>
              <a:spLocks noChangeArrowheads="1"/>
            </p:cNvSpPr>
            <p:nvPr/>
          </p:nvSpPr>
          <p:spPr bwMode="auto">
            <a:xfrm>
              <a:off x="0" y="0"/>
              <a:ext cx="2179320" cy="944880"/>
            </a:xfrm>
            <a:prstGeom prst="roundRect">
              <a:avLst>
                <a:gd name="adj" fmla="val 6667"/>
              </a:avLst>
            </a:prstGeom>
            <a:solidFill>
              <a:srgbClr val="8CC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11" name="圆角矩形 12"/>
          <p:cNvSpPr>
            <a:spLocks noChangeArrowheads="1"/>
          </p:cNvSpPr>
          <p:nvPr/>
        </p:nvSpPr>
        <p:spPr bwMode="auto">
          <a:xfrm>
            <a:off x="8084612" y="1988840"/>
            <a:ext cx="2179637" cy="3382963"/>
          </a:xfrm>
          <a:prstGeom prst="roundRect">
            <a:avLst>
              <a:gd name="adj" fmla="val 6667"/>
            </a:avLst>
          </a:prstGeom>
          <a:noFill/>
          <a:ln w="12700">
            <a:solidFill>
              <a:srgbClr val="5E5E5E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2" name="圆角矩形 13"/>
          <p:cNvSpPr>
            <a:spLocks noChangeArrowheads="1"/>
          </p:cNvSpPr>
          <p:nvPr/>
        </p:nvSpPr>
        <p:spPr bwMode="auto">
          <a:xfrm>
            <a:off x="8084612" y="1988840"/>
            <a:ext cx="2179637" cy="944563"/>
          </a:xfrm>
          <a:prstGeom prst="roundRect">
            <a:avLst>
              <a:gd name="adj" fmla="val 6667"/>
            </a:avLst>
          </a:prstGeom>
          <a:solidFill>
            <a:srgbClr val="AFD4D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2226414" y="3257384"/>
            <a:ext cx="15605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梭拓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工作室更专业的模板。梭拓，不止创新。请在此处填入你需要的内容。梭拓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工作室更专业的模板。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5255296" y="3257384"/>
            <a:ext cx="15605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梭拓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工作室更专业的模板。梭拓，不止创新。请在此处填入你需要的内容。梭拓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工作室更专业的模板。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8370757" y="3257384"/>
            <a:ext cx="15605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梭拓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工作室更专业的模板。梭拓，不止创新。请在此处填入你需要的内容。梭拓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工作室更专业的模板。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文本框 10"/>
          <p:cNvSpPr>
            <a:spLocks noChangeArrowheads="1"/>
          </p:cNvSpPr>
          <p:nvPr/>
        </p:nvSpPr>
        <p:spPr bwMode="auto">
          <a:xfrm>
            <a:off x="1995755" y="2276455"/>
            <a:ext cx="1920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Roboto Th" pitchFamily="2" charset="0"/>
              </a:rPr>
              <a:t>标题文字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Roboto Th" pitchFamily="2" charset="0"/>
            </a:endParaRPr>
          </a:p>
        </p:txBody>
      </p:sp>
      <p:sp>
        <p:nvSpPr>
          <p:cNvPr id="17" name="文本框 10"/>
          <p:cNvSpPr>
            <a:spLocks noChangeArrowheads="1"/>
          </p:cNvSpPr>
          <p:nvPr/>
        </p:nvSpPr>
        <p:spPr bwMode="auto">
          <a:xfrm>
            <a:off x="5105667" y="2276455"/>
            <a:ext cx="1920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Roboto Th" pitchFamily="2" charset="0"/>
              </a:rPr>
              <a:t>标题文字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Roboto Th" pitchFamily="2" charset="0"/>
            </a:endParaRPr>
          </a:p>
        </p:txBody>
      </p:sp>
      <p:sp>
        <p:nvSpPr>
          <p:cNvPr id="18" name="文本框 10"/>
          <p:cNvSpPr>
            <a:spLocks noChangeArrowheads="1"/>
          </p:cNvSpPr>
          <p:nvPr/>
        </p:nvSpPr>
        <p:spPr bwMode="auto">
          <a:xfrm>
            <a:off x="8213992" y="2276455"/>
            <a:ext cx="1920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Roboto Th" pitchFamily="2" charset="0"/>
              </a:rPr>
              <a:t>标题文字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Roboto Th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bldLvl="0" animBg="1"/>
      <p:bldP spid="5" grpId="0" bldLvl="0" animBg="1"/>
      <p:bldP spid="11" grpId="0" bldLvl="0" animBg="1"/>
      <p:bldP spid="12" grpId="0" bldLvl="0" animBg="1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87086" y="78377"/>
            <a:ext cx="12000411" cy="6696996"/>
          </a:xfrm>
          <a:prstGeom prst="roundRect">
            <a:avLst>
              <a:gd name="adj" fmla="val 3447"/>
            </a:avLst>
          </a:prstGeom>
          <a:solidFill>
            <a:srgbClr val="8CC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067475"/>
            <a:ext cx="12186107" cy="16275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165" y="5067475"/>
            <a:ext cx="1895751" cy="783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583" y="5076205"/>
            <a:ext cx="1529998" cy="63277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958934" y="2672907"/>
            <a:ext cx="4430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02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请在此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输入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标题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58934" y="3359328"/>
            <a:ext cx="3825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Click to add up your title here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请在此处添加文字内容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请在此处添加标题文字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Freeform 5"/>
          <p:cNvSpPr/>
          <p:nvPr/>
        </p:nvSpPr>
        <p:spPr bwMode="auto">
          <a:xfrm>
            <a:off x="6506144" y="3867277"/>
            <a:ext cx="4032448" cy="1844719"/>
          </a:xfrm>
          <a:custGeom>
            <a:avLst/>
            <a:gdLst>
              <a:gd name="T0" fmla="*/ 47 w 196"/>
              <a:gd name="T1" fmla="*/ 30 h 110"/>
              <a:gd name="T2" fmla="*/ 58 w 196"/>
              <a:gd name="T3" fmla="*/ 32 h 110"/>
              <a:gd name="T4" fmla="*/ 98 w 196"/>
              <a:gd name="T5" fmla="*/ 0 h 110"/>
              <a:gd name="T6" fmla="*/ 138 w 196"/>
              <a:gd name="T7" fmla="*/ 32 h 110"/>
              <a:gd name="T8" fmla="*/ 150 w 196"/>
              <a:gd name="T9" fmla="*/ 30 h 110"/>
              <a:gd name="T10" fmla="*/ 184 w 196"/>
              <a:gd name="T11" fmla="*/ 65 h 110"/>
              <a:gd name="T12" fmla="*/ 184 w 196"/>
              <a:gd name="T13" fmla="*/ 70 h 110"/>
              <a:gd name="T14" fmla="*/ 196 w 196"/>
              <a:gd name="T15" fmla="*/ 89 h 110"/>
              <a:gd name="T16" fmla="*/ 175 w 196"/>
              <a:gd name="T17" fmla="*/ 110 h 110"/>
              <a:gd name="T18" fmla="*/ 108 w 196"/>
              <a:gd name="T19" fmla="*/ 110 h 110"/>
              <a:gd name="T20" fmla="*/ 108 w 196"/>
              <a:gd name="T21" fmla="*/ 62 h 110"/>
              <a:gd name="T22" fmla="*/ 121 w 196"/>
              <a:gd name="T23" fmla="*/ 75 h 110"/>
              <a:gd name="T24" fmla="*/ 135 w 196"/>
              <a:gd name="T25" fmla="*/ 75 h 110"/>
              <a:gd name="T26" fmla="*/ 135 w 196"/>
              <a:gd name="T27" fmla="*/ 75 h 110"/>
              <a:gd name="T28" fmla="*/ 135 w 196"/>
              <a:gd name="T29" fmla="*/ 61 h 110"/>
              <a:gd name="T30" fmla="*/ 105 w 196"/>
              <a:gd name="T31" fmla="*/ 31 h 110"/>
              <a:gd name="T32" fmla="*/ 99 w 196"/>
              <a:gd name="T33" fmla="*/ 29 h 110"/>
              <a:gd name="T34" fmla="*/ 98 w 196"/>
              <a:gd name="T35" fmla="*/ 29 h 110"/>
              <a:gd name="T36" fmla="*/ 98 w 196"/>
              <a:gd name="T37" fmla="*/ 29 h 110"/>
              <a:gd name="T38" fmla="*/ 91 w 196"/>
              <a:gd name="T39" fmla="*/ 31 h 110"/>
              <a:gd name="T40" fmla="*/ 62 w 196"/>
              <a:gd name="T41" fmla="*/ 61 h 110"/>
              <a:gd name="T42" fmla="*/ 62 w 196"/>
              <a:gd name="T43" fmla="*/ 75 h 110"/>
              <a:gd name="T44" fmla="*/ 62 w 196"/>
              <a:gd name="T45" fmla="*/ 75 h 110"/>
              <a:gd name="T46" fmla="*/ 76 w 196"/>
              <a:gd name="T47" fmla="*/ 75 h 110"/>
              <a:gd name="T48" fmla="*/ 89 w 196"/>
              <a:gd name="T49" fmla="*/ 62 h 110"/>
              <a:gd name="T50" fmla="*/ 89 w 196"/>
              <a:gd name="T51" fmla="*/ 110 h 110"/>
              <a:gd name="T52" fmla="*/ 21 w 196"/>
              <a:gd name="T53" fmla="*/ 110 h 110"/>
              <a:gd name="T54" fmla="*/ 0 w 196"/>
              <a:gd name="T55" fmla="*/ 89 h 110"/>
              <a:gd name="T56" fmla="*/ 13 w 196"/>
              <a:gd name="T57" fmla="*/ 70 h 110"/>
              <a:gd name="T58" fmla="*/ 13 w 196"/>
              <a:gd name="T59" fmla="*/ 65 h 110"/>
              <a:gd name="T60" fmla="*/ 47 w 196"/>
              <a:gd name="T61" fmla="*/ 3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6" h="110">
                <a:moveTo>
                  <a:pt x="47" y="30"/>
                </a:moveTo>
                <a:cubicBezTo>
                  <a:pt x="51" y="30"/>
                  <a:pt x="55" y="31"/>
                  <a:pt x="58" y="32"/>
                </a:cubicBezTo>
                <a:cubicBezTo>
                  <a:pt x="63" y="14"/>
                  <a:pt x="79" y="0"/>
                  <a:pt x="98" y="0"/>
                </a:cubicBezTo>
                <a:cubicBezTo>
                  <a:pt x="118" y="0"/>
                  <a:pt x="134" y="14"/>
                  <a:pt x="138" y="32"/>
                </a:cubicBezTo>
                <a:cubicBezTo>
                  <a:pt x="142" y="31"/>
                  <a:pt x="146" y="30"/>
                  <a:pt x="150" y="30"/>
                </a:cubicBezTo>
                <a:cubicBezTo>
                  <a:pt x="169" y="30"/>
                  <a:pt x="184" y="46"/>
                  <a:pt x="184" y="65"/>
                </a:cubicBezTo>
                <a:cubicBezTo>
                  <a:pt x="184" y="66"/>
                  <a:pt x="184" y="68"/>
                  <a:pt x="184" y="70"/>
                </a:cubicBezTo>
                <a:cubicBezTo>
                  <a:pt x="191" y="73"/>
                  <a:pt x="196" y="81"/>
                  <a:pt x="196" y="89"/>
                </a:cubicBezTo>
                <a:cubicBezTo>
                  <a:pt x="196" y="101"/>
                  <a:pt x="187" y="110"/>
                  <a:pt x="175" y="110"/>
                </a:cubicBezTo>
                <a:cubicBezTo>
                  <a:pt x="108" y="110"/>
                  <a:pt x="108" y="110"/>
                  <a:pt x="108" y="110"/>
                </a:cubicBezTo>
                <a:cubicBezTo>
                  <a:pt x="108" y="62"/>
                  <a:pt x="108" y="62"/>
                  <a:pt x="108" y="62"/>
                </a:cubicBezTo>
                <a:cubicBezTo>
                  <a:pt x="121" y="75"/>
                  <a:pt x="121" y="75"/>
                  <a:pt x="121" y="75"/>
                </a:cubicBezTo>
                <a:cubicBezTo>
                  <a:pt x="125" y="78"/>
                  <a:pt x="131" y="78"/>
                  <a:pt x="135" y="75"/>
                </a:cubicBezTo>
                <a:cubicBezTo>
                  <a:pt x="135" y="75"/>
                  <a:pt x="135" y="75"/>
                  <a:pt x="135" y="75"/>
                </a:cubicBezTo>
                <a:cubicBezTo>
                  <a:pt x="138" y="71"/>
                  <a:pt x="138" y="65"/>
                  <a:pt x="135" y="61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4" y="30"/>
                  <a:pt x="101" y="29"/>
                  <a:pt x="99" y="29"/>
                </a:cubicBezTo>
                <a:cubicBezTo>
                  <a:pt x="98" y="28"/>
                  <a:pt x="98" y="28"/>
                  <a:pt x="98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6" y="29"/>
                  <a:pt x="93" y="30"/>
                  <a:pt x="91" y="31"/>
                </a:cubicBezTo>
                <a:cubicBezTo>
                  <a:pt x="62" y="61"/>
                  <a:pt x="62" y="61"/>
                  <a:pt x="62" y="61"/>
                </a:cubicBezTo>
                <a:cubicBezTo>
                  <a:pt x="58" y="65"/>
                  <a:pt x="58" y="71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6" y="78"/>
                  <a:pt x="72" y="78"/>
                  <a:pt x="76" y="75"/>
                </a:cubicBezTo>
                <a:cubicBezTo>
                  <a:pt x="89" y="62"/>
                  <a:pt x="89" y="62"/>
                  <a:pt x="89" y="62"/>
                </a:cubicBezTo>
                <a:cubicBezTo>
                  <a:pt x="89" y="110"/>
                  <a:pt x="89" y="110"/>
                  <a:pt x="89" y="110"/>
                </a:cubicBezTo>
                <a:cubicBezTo>
                  <a:pt x="21" y="110"/>
                  <a:pt x="21" y="110"/>
                  <a:pt x="21" y="110"/>
                </a:cubicBezTo>
                <a:cubicBezTo>
                  <a:pt x="10" y="110"/>
                  <a:pt x="0" y="101"/>
                  <a:pt x="0" y="89"/>
                </a:cubicBezTo>
                <a:cubicBezTo>
                  <a:pt x="0" y="81"/>
                  <a:pt x="6" y="73"/>
                  <a:pt x="13" y="70"/>
                </a:cubicBezTo>
                <a:cubicBezTo>
                  <a:pt x="13" y="68"/>
                  <a:pt x="13" y="66"/>
                  <a:pt x="13" y="65"/>
                </a:cubicBezTo>
                <a:cubicBezTo>
                  <a:pt x="13" y="46"/>
                  <a:pt x="28" y="30"/>
                  <a:pt x="47" y="30"/>
                </a:cubicBezTo>
                <a:close/>
              </a:path>
            </a:pathLst>
          </a:custGeom>
          <a:solidFill>
            <a:srgbClr val="AFD4D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reeform 6"/>
          <p:cNvSpPr/>
          <p:nvPr/>
        </p:nvSpPr>
        <p:spPr bwMode="auto">
          <a:xfrm>
            <a:off x="1643731" y="3843505"/>
            <a:ext cx="4142333" cy="1875846"/>
          </a:xfrm>
          <a:custGeom>
            <a:avLst/>
            <a:gdLst>
              <a:gd name="T0" fmla="*/ 47 w 196"/>
              <a:gd name="T1" fmla="*/ 29 h 109"/>
              <a:gd name="T2" fmla="*/ 58 w 196"/>
              <a:gd name="T3" fmla="*/ 30 h 109"/>
              <a:gd name="T4" fmla="*/ 88 w 196"/>
              <a:gd name="T5" fmla="*/ 0 h 109"/>
              <a:gd name="T6" fmla="*/ 88 w 196"/>
              <a:gd name="T7" fmla="*/ 59 h 109"/>
              <a:gd name="T8" fmla="*/ 76 w 196"/>
              <a:gd name="T9" fmla="*/ 46 h 109"/>
              <a:gd name="T10" fmla="*/ 62 w 196"/>
              <a:gd name="T11" fmla="*/ 46 h 109"/>
              <a:gd name="T12" fmla="*/ 62 w 196"/>
              <a:gd name="T13" fmla="*/ 46 h 109"/>
              <a:gd name="T14" fmla="*/ 62 w 196"/>
              <a:gd name="T15" fmla="*/ 60 h 109"/>
              <a:gd name="T16" fmla="*/ 91 w 196"/>
              <a:gd name="T17" fmla="*/ 89 h 109"/>
              <a:gd name="T18" fmla="*/ 98 w 196"/>
              <a:gd name="T19" fmla="*/ 92 h 109"/>
              <a:gd name="T20" fmla="*/ 98 w 196"/>
              <a:gd name="T21" fmla="*/ 92 h 109"/>
              <a:gd name="T22" fmla="*/ 98 w 196"/>
              <a:gd name="T23" fmla="*/ 92 h 109"/>
              <a:gd name="T24" fmla="*/ 105 w 196"/>
              <a:gd name="T25" fmla="*/ 89 h 109"/>
              <a:gd name="T26" fmla="*/ 134 w 196"/>
              <a:gd name="T27" fmla="*/ 60 h 109"/>
              <a:gd name="T28" fmla="*/ 134 w 196"/>
              <a:gd name="T29" fmla="*/ 46 h 109"/>
              <a:gd name="T30" fmla="*/ 134 w 196"/>
              <a:gd name="T31" fmla="*/ 46 h 109"/>
              <a:gd name="T32" fmla="*/ 121 w 196"/>
              <a:gd name="T33" fmla="*/ 46 h 109"/>
              <a:gd name="T34" fmla="*/ 108 w 196"/>
              <a:gd name="T35" fmla="*/ 59 h 109"/>
              <a:gd name="T36" fmla="*/ 108 w 196"/>
              <a:gd name="T37" fmla="*/ 0 h 109"/>
              <a:gd name="T38" fmla="*/ 138 w 196"/>
              <a:gd name="T39" fmla="*/ 30 h 109"/>
              <a:gd name="T40" fmla="*/ 149 w 196"/>
              <a:gd name="T41" fmla="*/ 29 h 109"/>
              <a:gd name="T42" fmla="*/ 184 w 196"/>
              <a:gd name="T43" fmla="*/ 63 h 109"/>
              <a:gd name="T44" fmla="*/ 183 w 196"/>
              <a:gd name="T45" fmla="*/ 68 h 109"/>
              <a:gd name="T46" fmla="*/ 196 w 196"/>
              <a:gd name="T47" fmla="*/ 88 h 109"/>
              <a:gd name="T48" fmla="*/ 175 w 196"/>
              <a:gd name="T49" fmla="*/ 109 h 109"/>
              <a:gd name="T50" fmla="*/ 21 w 196"/>
              <a:gd name="T51" fmla="*/ 109 h 109"/>
              <a:gd name="T52" fmla="*/ 0 w 196"/>
              <a:gd name="T53" fmla="*/ 88 h 109"/>
              <a:gd name="T54" fmla="*/ 13 w 196"/>
              <a:gd name="T55" fmla="*/ 68 h 109"/>
              <a:gd name="T56" fmla="*/ 12 w 196"/>
              <a:gd name="T57" fmla="*/ 63 h 109"/>
              <a:gd name="T58" fmla="*/ 47 w 196"/>
              <a:gd name="T59" fmla="*/ 2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6" h="109">
                <a:moveTo>
                  <a:pt x="47" y="29"/>
                </a:moveTo>
                <a:cubicBezTo>
                  <a:pt x="51" y="29"/>
                  <a:pt x="55" y="29"/>
                  <a:pt x="58" y="30"/>
                </a:cubicBezTo>
                <a:cubicBezTo>
                  <a:pt x="62" y="15"/>
                  <a:pt x="73" y="3"/>
                  <a:pt x="88" y="0"/>
                </a:cubicBezTo>
                <a:cubicBezTo>
                  <a:pt x="88" y="59"/>
                  <a:pt x="88" y="59"/>
                  <a:pt x="88" y="59"/>
                </a:cubicBezTo>
                <a:cubicBezTo>
                  <a:pt x="76" y="46"/>
                  <a:pt x="76" y="46"/>
                  <a:pt x="76" y="46"/>
                </a:cubicBezTo>
                <a:cubicBezTo>
                  <a:pt x="72" y="42"/>
                  <a:pt x="66" y="42"/>
                  <a:pt x="62" y="46"/>
                </a:cubicBezTo>
                <a:cubicBezTo>
                  <a:pt x="62" y="46"/>
                  <a:pt x="62" y="46"/>
                  <a:pt x="62" y="46"/>
                </a:cubicBezTo>
                <a:cubicBezTo>
                  <a:pt x="58" y="50"/>
                  <a:pt x="58" y="56"/>
                  <a:pt x="62" y="60"/>
                </a:cubicBezTo>
                <a:cubicBezTo>
                  <a:pt x="91" y="89"/>
                  <a:pt x="91" y="89"/>
                  <a:pt x="91" y="89"/>
                </a:cubicBezTo>
                <a:cubicBezTo>
                  <a:pt x="93" y="91"/>
                  <a:pt x="95" y="92"/>
                  <a:pt x="98" y="92"/>
                </a:cubicBezTo>
                <a:cubicBezTo>
                  <a:pt x="98" y="92"/>
                  <a:pt x="98" y="92"/>
                  <a:pt x="98" y="92"/>
                </a:cubicBezTo>
                <a:cubicBezTo>
                  <a:pt x="98" y="92"/>
                  <a:pt x="98" y="92"/>
                  <a:pt x="98" y="92"/>
                </a:cubicBezTo>
                <a:cubicBezTo>
                  <a:pt x="101" y="92"/>
                  <a:pt x="103" y="91"/>
                  <a:pt x="105" y="89"/>
                </a:cubicBezTo>
                <a:cubicBezTo>
                  <a:pt x="134" y="60"/>
                  <a:pt x="134" y="60"/>
                  <a:pt x="134" y="60"/>
                </a:cubicBezTo>
                <a:cubicBezTo>
                  <a:pt x="138" y="56"/>
                  <a:pt x="138" y="50"/>
                  <a:pt x="134" y="46"/>
                </a:cubicBezTo>
                <a:cubicBezTo>
                  <a:pt x="134" y="46"/>
                  <a:pt x="134" y="46"/>
                  <a:pt x="134" y="46"/>
                </a:cubicBezTo>
                <a:cubicBezTo>
                  <a:pt x="131" y="42"/>
                  <a:pt x="124" y="42"/>
                  <a:pt x="121" y="46"/>
                </a:cubicBezTo>
                <a:cubicBezTo>
                  <a:pt x="108" y="59"/>
                  <a:pt x="108" y="59"/>
                  <a:pt x="108" y="59"/>
                </a:cubicBezTo>
                <a:cubicBezTo>
                  <a:pt x="108" y="0"/>
                  <a:pt x="108" y="0"/>
                  <a:pt x="108" y="0"/>
                </a:cubicBezTo>
                <a:cubicBezTo>
                  <a:pt x="123" y="3"/>
                  <a:pt x="135" y="15"/>
                  <a:pt x="138" y="30"/>
                </a:cubicBezTo>
                <a:cubicBezTo>
                  <a:pt x="142" y="29"/>
                  <a:pt x="145" y="29"/>
                  <a:pt x="149" y="29"/>
                </a:cubicBezTo>
                <a:cubicBezTo>
                  <a:pt x="168" y="29"/>
                  <a:pt x="184" y="44"/>
                  <a:pt x="184" y="63"/>
                </a:cubicBezTo>
                <a:cubicBezTo>
                  <a:pt x="184" y="65"/>
                  <a:pt x="184" y="67"/>
                  <a:pt x="183" y="68"/>
                </a:cubicBezTo>
                <a:cubicBezTo>
                  <a:pt x="191" y="72"/>
                  <a:pt x="196" y="79"/>
                  <a:pt x="196" y="88"/>
                </a:cubicBezTo>
                <a:cubicBezTo>
                  <a:pt x="196" y="99"/>
                  <a:pt x="187" y="109"/>
                  <a:pt x="175" y="109"/>
                </a:cubicBezTo>
                <a:cubicBezTo>
                  <a:pt x="21" y="109"/>
                  <a:pt x="21" y="109"/>
                  <a:pt x="21" y="109"/>
                </a:cubicBezTo>
                <a:cubicBezTo>
                  <a:pt x="10" y="109"/>
                  <a:pt x="0" y="99"/>
                  <a:pt x="0" y="88"/>
                </a:cubicBezTo>
                <a:cubicBezTo>
                  <a:pt x="0" y="79"/>
                  <a:pt x="5" y="72"/>
                  <a:pt x="13" y="68"/>
                </a:cubicBezTo>
                <a:cubicBezTo>
                  <a:pt x="13" y="67"/>
                  <a:pt x="12" y="65"/>
                  <a:pt x="12" y="63"/>
                </a:cubicBezTo>
                <a:cubicBezTo>
                  <a:pt x="12" y="44"/>
                  <a:pt x="28" y="29"/>
                  <a:pt x="47" y="29"/>
                </a:cubicBezTo>
                <a:close/>
              </a:path>
            </a:pathLst>
          </a:custGeom>
          <a:solidFill>
            <a:srgbClr val="8CC1D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65584" y="2298013"/>
            <a:ext cx="43392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梭拓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工作室更专业的模板。梭拓，不止创新。请在此处填入你需要的内容。梭拓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工作室更专业的模板。梭拓，不止创新。请在此处填入你需要的内容。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65584" y="1701898"/>
            <a:ext cx="2059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标题文字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564042" y="2211093"/>
            <a:ext cx="2071166" cy="0"/>
          </a:xfrm>
          <a:prstGeom prst="line">
            <a:avLst/>
          </a:prstGeom>
          <a:ln>
            <a:solidFill>
              <a:srgbClr val="5E5E5E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362128" y="2298013"/>
            <a:ext cx="43392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梭拓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工作室更专业的模板。梭拓，不止创新。请在此处填入你需要的内容。梭拓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工作室更专业的模板。梭拓，不止创新。请在此处填入你需要的内容。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62128" y="1701898"/>
            <a:ext cx="2059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标题文字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460586" y="2211093"/>
            <a:ext cx="2071166" cy="0"/>
          </a:xfrm>
          <a:prstGeom prst="line">
            <a:avLst/>
          </a:prstGeom>
          <a:ln>
            <a:solidFill>
              <a:srgbClr val="5E5E5E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bldLvl="0" animBg="1"/>
      <p:bldP spid="5" grpId="0" bldLvl="0" animBg="1"/>
      <p:bldP spid="6" grpId="0"/>
      <p:bldP spid="9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请在此处添加标题文字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410" y="1897113"/>
            <a:ext cx="4228321" cy="3462113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939380" y="1897113"/>
            <a:ext cx="473900" cy="615967"/>
            <a:chOff x="4437063" y="1919288"/>
            <a:chExt cx="635000" cy="1081087"/>
          </a:xfrm>
          <a:solidFill>
            <a:srgbClr val="5E5E5E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437063" y="1919288"/>
              <a:ext cx="635000" cy="1081087"/>
            </a:xfrm>
            <a:custGeom>
              <a:avLst/>
              <a:gdLst>
                <a:gd name="T0" fmla="*/ 36 w 169"/>
                <a:gd name="T1" fmla="*/ 158 h 285"/>
                <a:gd name="T2" fmla="*/ 0 w 169"/>
                <a:gd name="T3" fmla="*/ 87 h 285"/>
                <a:gd name="T4" fmla="*/ 0 w 169"/>
                <a:gd name="T5" fmla="*/ 87 h 285"/>
                <a:gd name="T6" fmla="*/ 84 w 169"/>
                <a:gd name="T7" fmla="*/ 0 h 285"/>
                <a:gd name="T8" fmla="*/ 84 w 169"/>
                <a:gd name="T9" fmla="*/ 0 h 285"/>
                <a:gd name="T10" fmla="*/ 169 w 169"/>
                <a:gd name="T11" fmla="*/ 87 h 285"/>
                <a:gd name="T12" fmla="*/ 169 w 169"/>
                <a:gd name="T13" fmla="*/ 87 h 285"/>
                <a:gd name="T14" fmla="*/ 135 w 169"/>
                <a:gd name="T15" fmla="*/ 157 h 285"/>
                <a:gd name="T16" fmla="*/ 135 w 169"/>
                <a:gd name="T17" fmla="*/ 157 h 285"/>
                <a:gd name="T18" fmla="*/ 77 w 169"/>
                <a:gd name="T19" fmla="*/ 285 h 285"/>
                <a:gd name="T20" fmla="*/ 36 w 169"/>
                <a:gd name="T21" fmla="*/ 158 h 285"/>
                <a:gd name="T22" fmla="*/ 16 w 169"/>
                <a:gd name="T23" fmla="*/ 87 h 285"/>
                <a:gd name="T24" fmla="*/ 47 w 169"/>
                <a:gd name="T25" fmla="*/ 146 h 285"/>
                <a:gd name="T26" fmla="*/ 47 w 169"/>
                <a:gd name="T27" fmla="*/ 146 h 285"/>
                <a:gd name="T28" fmla="*/ 50 w 169"/>
                <a:gd name="T29" fmla="*/ 148 h 285"/>
                <a:gd name="T30" fmla="*/ 79 w 169"/>
                <a:gd name="T31" fmla="*/ 240 h 285"/>
                <a:gd name="T32" fmla="*/ 122 w 169"/>
                <a:gd name="T33" fmla="*/ 146 h 285"/>
                <a:gd name="T34" fmla="*/ 123 w 169"/>
                <a:gd name="T35" fmla="*/ 145 h 285"/>
                <a:gd name="T36" fmla="*/ 152 w 169"/>
                <a:gd name="T37" fmla="*/ 87 h 285"/>
                <a:gd name="T38" fmla="*/ 152 w 169"/>
                <a:gd name="T39" fmla="*/ 87 h 285"/>
                <a:gd name="T40" fmla="*/ 84 w 169"/>
                <a:gd name="T41" fmla="*/ 17 h 285"/>
                <a:gd name="T42" fmla="*/ 84 w 169"/>
                <a:gd name="T43" fmla="*/ 17 h 285"/>
                <a:gd name="T44" fmla="*/ 16 w 169"/>
                <a:gd name="T45" fmla="*/ 87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9" h="285">
                  <a:moveTo>
                    <a:pt x="36" y="158"/>
                  </a:moveTo>
                  <a:cubicBezTo>
                    <a:pt x="14" y="143"/>
                    <a:pt x="0" y="11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8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31" y="0"/>
                    <a:pt x="169" y="39"/>
                    <a:pt x="169" y="87"/>
                  </a:cubicBezTo>
                  <a:cubicBezTo>
                    <a:pt x="169" y="87"/>
                    <a:pt x="169" y="87"/>
                    <a:pt x="169" y="87"/>
                  </a:cubicBezTo>
                  <a:cubicBezTo>
                    <a:pt x="169" y="116"/>
                    <a:pt x="155" y="141"/>
                    <a:pt x="135" y="157"/>
                  </a:cubicBezTo>
                  <a:cubicBezTo>
                    <a:pt x="135" y="157"/>
                    <a:pt x="135" y="157"/>
                    <a:pt x="135" y="157"/>
                  </a:cubicBezTo>
                  <a:cubicBezTo>
                    <a:pt x="77" y="285"/>
                    <a:pt x="77" y="285"/>
                    <a:pt x="77" y="285"/>
                  </a:cubicBezTo>
                  <a:cubicBezTo>
                    <a:pt x="36" y="158"/>
                    <a:pt x="36" y="158"/>
                    <a:pt x="36" y="158"/>
                  </a:cubicBezTo>
                  <a:close/>
                  <a:moveTo>
                    <a:pt x="16" y="87"/>
                  </a:moveTo>
                  <a:cubicBezTo>
                    <a:pt x="16" y="112"/>
                    <a:pt x="29" y="133"/>
                    <a:pt x="47" y="146"/>
                  </a:cubicBezTo>
                  <a:cubicBezTo>
                    <a:pt x="47" y="146"/>
                    <a:pt x="47" y="146"/>
                    <a:pt x="47" y="146"/>
                  </a:cubicBezTo>
                  <a:cubicBezTo>
                    <a:pt x="50" y="148"/>
                    <a:pt x="50" y="148"/>
                    <a:pt x="50" y="148"/>
                  </a:cubicBezTo>
                  <a:cubicBezTo>
                    <a:pt x="79" y="240"/>
                    <a:pt x="79" y="240"/>
                    <a:pt x="79" y="240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23" y="145"/>
                    <a:pt x="123" y="145"/>
                    <a:pt x="123" y="145"/>
                  </a:cubicBezTo>
                  <a:cubicBezTo>
                    <a:pt x="141" y="132"/>
                    <a:pt x="152" y="111"/>
                    <a:pt x="152" y="87"/>
                  </a:cubicBezTo>
                  <a:cubicBezTo>
                    <a:pt x="152" y="87"/>
                    <a:pt x="152" y="87"/>
                    <a:pt x="152" y="87"/>
                  </a:cubicBezTo>
                  <a:cubicBezTo>
                    <a:pt x="152" y="48"/>
                    <a:pt x="122" y="17"/>
                    <a:pt x="84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47" y="17"/>
                    <a:pt x="16" y="48"/>
                    <a:pt x="16" y="8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4552951" y="2216150"/>
              <a:ext cx="82550" cy="87312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722813" y="2216150"/>
              <a:ext cx="82550" cy="87312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4860926" y="2216150"/>
              <a:ext cx="84138" cy="87312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939640" y="3153298"/>
            <a:ext cx="453225" cy="563804"/>
            <a:chOff x="6870701" y="1919288"/>
            <a:chExt cx="636588" cy="1081087"/>
          </a:xfrm>
          <a:solidFill>
            <a:srgbClr val="5E5E5E"/>
          </a:solidFill>
        </p:grpSpPr>
        <p:sp>
          <p:nvSpPr>
            <p:cNvPr id="13" name="Freeform 17"/>
            <p:cNvSpPr>
              <a:spLocks noEditPoints="1"/>
            </p:cNvSpPr>
            <p:nvPr/>
          </p:nvSpPr>
          <p:spPr bwMode="auto">
            <a:xfrm>
              <a:off x="6870701" y="1919288"/>
              <a:ext cx="636588" cy="1081087"/>
            </a:xfrm>
            <a:custGeom>
              <a:avLst/>
              <a:gdLst>
                <a:gd name="T0" fmla="*/ 36 w 169"/>
                <a:gd name="T1" fmla="*/ 158 h 285"/>
                <a:gd name="T2" fmla="*/ 0 w 169"/>
                <a:gd name="T3" fmla="*/ 87 h 285"/>
                <a:gd name="T4" fmla="*/ 0 w 169"/>
                <a:gd name="T5" fmla="*/ 87 h 285"/>
                <a:gd name="T6" fmla="*/ 85 w 169"/>
                <a:gd name="T7" fmla="*/ 0 h 285"/>
                <a:gd name="T8" fmla="*/ 85 w 169"/>
                <a:gd name="T9" fmla="*/ 0 h 285"/>
                <a:gd name="T10" fmla="*/ 169 w 169"/>
                <a:gd name="T11" fmla="*/ 87 h 285"/>
                <a:gd name="T12" fmla="*/ 169 w 169"/>
                <a:gd name="T13" fmla="*/ 87 h 285"/>
                <a:gd name="T14" fmla="*/ 135 w 169"/>
                <a:gd name="T15" fmla="*/ 157 h 285"/>
                <a:gd name="T16" fmla="*/ 135 w 169"/>
                <a:gd name="T17" fmla="*/ 157 h 285"/>
                <a:gd name="T18" fmla="*/ 77 w 169"/>
                <a:gd name="T19" fmla="*/ 285 h 285"/>
                <a:gd name="T20" fmla="*/ 36 w 169"/>
                <a:gd name="T21" fmla="*/ 158 h 285"/>
                <a:gd name="T22" fmla="*/ 16 w 169"/>
                <a:gd name="T23" fmla="*/ 87 h 285"/>
                <a:gd name="T24" fmla="*/ 48 w 169"/>
                <a:gd name="T25" fmla="*/ 146 h 285"/>
                <a:gd name="T26" fmla="*/ 48 w 169"/>
                <a:gd name="T27" fmla="*/ 146 h 285"/>
                <a:gd name="T28" fmla="*/ 50 w 169"/>
                <a:gd name="T29" fmla="*/ 148 h 285"/>
                <a:gd name="T30" fmla="*/ 79 w 169"/>
                <a:gd name="T31" fmla="*/ 240 h 285"/>
                <a:gd name="T32" fmla="*/ 122 w 169"/>
                <a:gd name="T33" fmla="*/ 146 h 285"/>
                <a:gd name="T34" fmla="*/ 124 w 169"/>
                <a:gd name="T35" fmla="*/ 145 h 285"/>
                <a:gd name="T36" fmla="*/ 153 w 169"/>
                <a:gd name="T37" fmla="*/ 87 h 285"/>
                <a:gd name="T38" fmla="*/ 153 w 169"/>
                <a:gd name="T39" fmla="*/ 87 h 285"/>
                <a:gd name="T40" fmla="*/ 85 w 169"/>
                <a:gd name="T41" fmla="*/ 17 h 285"/>
                <a:gd name="T42" fmla="*/ 85 w 169"/>
                <a:gd name="T43" fmla="*/ 17 h 285"/>
                <a:gd name="T44" fmla="*/ 16 w 169"/>
                <a:gd name="T45" fmla="*/ 87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9" h="285">
                  <a:moveTo>
                    <a:pt x="36" y="158"/>
                  </a:moveTo>
                  <a:cubicBezTo>
                    <a:pt x="15" y="143"/>
                    <a:pt x="0" y="11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8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31" y="0"/>
                    <a:pt x="169" y="39"/>
                    <a:pt x="169" y="87"/>
                  </a:cubicBezTo>
                  <a:cubicBezTo>
                    <a:pt x="169" y="87"/>
                    <a:pt x="169" y="87"/>
                    <a:pt x="169" y="87"/>
                  </a:cubicBezTo>
                  <a:cubicBezTo>
                    <a:pt x="169" y="116"/>
                    <a:pt x="155" y="141"/>
                    <a:pt x="135" y="157"/>
                  </a:cubicBezTo>
                  <a:cubicBezTo>
                    <a:pt x="135" y="157"/>
                    <a:pt x="135" y="157"/>
                    <a:pt x="135" y="157"/>
                  </a:cubicBezTo>
                  <a:cubicBezTo>
                    <a:pt x="77" y="285"/>
                    <a:pt x="77" y="285"/>
                    <a:pt x="77" y="285"/>
                  </a:cubicBezTo>
                  <a:cubicBezTo>
                    <a:pt x="36" y="158"/>
                    <a:pt x="36" y="158"/>
                    <a:pt x="36" y="158"/>
                  </a:cubicBezTo>
                  <a:close/>
                  <a:moveTo>
                    <a:pt x="16" y="87"/>
                  </a:moveTo>
                  <a:cubicBezTo>
                    <a:pt x="16" y="112"/>
                    <a:pt x="29" y="133"/>
                    <a:pt x="48" y="146"/>
                  </a:cubicBezTo>
                  <a:cubicBezTo>
                    <a:pt x="48" y="146"/>
                    <a:pt x="48" y="146"/>
                    <a:pt x="48" y="146"/>
                  </a:cubicBezTo>
                  <a:cubicBezTo>
                    <a:pt x="50" y="148"/>
                    <a:pt x="50" y="148"/>
                    <a:pt x="50" y="148"/>
                  </a:cubicBezTo>
                  <a:cubicBezTo>
                    <a:pt x="79" y="240"/>
                    <a:pt x="79" y="240"/>
                    <a:pt x="79" y="240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24" y="145"/>
                    <a:pt x="124" y="145"/>
                    <a:pt x="124" y="145"/>
                  </a:cubicBezTo>
                  <a:cubicBezTo>
                    <a:pt x="141" y="132"/>
                    <a:pt x="153" y="111"/>
                    <a:pt x="153" y="87"/>
                  </a:cubicBezTo>
                  <a:cubicBezTo>
                    <a:pt x="153" y="87"/>
                    <a:pt x="153" y="87"/>
                    <a:pt x="153" y="87"/>
                  </a:cubicBezTo>
                  <a:cubicBezTo>
                    <a:pt x="153" y="48"/>
                    <a:pt x="122" y="17"/>
                    <a:pt x="85" y="17"/>
                  </a:cubicBezTo>
                  <a:cubicBezTo>
                    <a:pt x="85" y="17"/>
                    <a:pt x="85" y="17"/>
                    <a:pt x="85" y="17"/>
                  </a:cubicBezTo>
                  <a:cubicBezTo>
                    <a:pt x="47" y="17"/>
                    <a:pt x="17" y="48"/>
                    <a:pt x="16" y="8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auto">
            <a:xfrm>
              <a:off x="6988176" y="2216150"/>
              <a:ext cx="82550" cy="87312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Oval 19"/>
            <p:cNvSpPr>
              <a:spLocks noChangeArrowheads="1"/>
            </p:cNvSpPr>
            <p:nvPr/>
          </p:nvSpPr>
          <p:spPr bwMode="auto">
            <a:xfrm>
              <a:off x="7156451" y="2216150"/>
              <a:ext cx="82550" cy="87312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Oval 20"/>
            <p:cNvSpPr>
              <a:spLocks noChangeArrowheads="1"/>
            </p:cNvSpPr>
            <p:nvPr/>
          </p:nvSpPr>
          <p:spPr bwMode="auto">
            <a:xfrm>
              <a:off x="7296151" y="2216150"/>
              <a:ext cx="82550" cy="87312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2359329" y="2569671"/>
            <a:ext cx="3915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梭拓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工作室更专业的模板。梭拓，不止创新。请在此处填入你需要的内容。请在此处填入你需要的内容。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98143" y="2065615"/>
            <a:ext cx="2312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单击输入您的标题文字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414167" y="2410153"/>
            <a:ext cx="1846553" cy="0"/>
          </a:xfrm>
          <a:prstGeom prst="line">
            <a:avLst/>
          </a:prstGeom>
          <a:ln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359329" y="3762448"/>
            <a:ext cx="3915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梭拓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工作室更专业的模板。梭拓，不止创新。请在此处填入你需要的内容。请在此处填入你需要的内容。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98143" y="3258392"/>
            <a:ext cx="2312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单击输入您的标题文字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414167" y="3602930"/>
            <a:ext cx="1846553" cy="0"/>
          </a:xfrm>
          <a:prstGeom prst="line">
            <a:avLst/>
          </a:prstGeom>
          <a:ln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1939640" y="4337844"/>
            <a:ext cx="453225" cy="563804"/>
            <a:chOff x="6870701" y="1919288"/>
            <a:chExt cx="636588" cy="1081087"/>
          </a:xfrm>
          <a:solidFill>
            <a:srgbClr val="5E5E5E"/>
          </a:solidFill>
        </p:grpSpPr>
        <p:sp>
          <p:nvSpPr>
            <p:cNvPr id="24" name="Freeform 17"/>
            <p:cNvSpPr>
              <a:spLocks noEditPoints="1"/>
            </p:cNvSpPr>
            <p:nvPr/>
          </p:nvSpPr>
          <p:spPr bwMode="auto">
            <a:xfrm>
              <a:off x="6870701" y="1919288"/>
              <a:ext cx="636588" cy="1081087"/>
            </a:xfrm>
            <a:custGeom>
              <a:avLst/>
              <a:gdLst>
                <a:gd name="T0" fmla="*/ 36 w 169"/>
                <a:gd name="T1" fmla="*/ 158 h 285"/>
                <a:gd name="T2" fmla="*/ 0 w 169"/>
                <a:gd name="T3" fmla="*/ 87 h 285"/>
                <a:gd name="T4" fmla="*/ 0 w 169"/>
                <a:gd name="T5" fmla="*/ 87 h 285"/>
                <a:gd name="T6" fmla="*/ 85 w 169"/>
                <a:gd name="T7" fmla="*/ 0 h 285"/>
                <a:gd name="T8" fmla="*/ 85 w 169"/>
                <a:gd name="T9" fmla="*/ 0 h 285"/>
                <a:gd name="T10" fmla="*/ 169 w 169"/>
                <a:gd name="T11" fmla="*/ 87 h 285"/>
                <a:gd name="T12" fmla="*/ 169 w 169"/>
                <a:gd name="T13" fmla="*/ 87 h 285"/>
                <a:gd name="T14" fmla="*/ 135 w 169"/>
                <a:gd name="T15" fmla="*/ 157 h 285"/>
                <a:gd name="T16" fmla="*/ 135 w 169"/>
                <a:gd name="T17" fmla="*/ 157 h 285"/>
                <a:gd name="T18" fmla="*/ 77 w 169"/>
                <a:gd name="T19" fmla="*/ 285 h 285"/>
                <a:gd name="T20" fmla="*/ 36 w 169"/>
                <a:gd name="T21" fmla="*/ 158 h 285"/>
                <a:gd name="T22" fmla="*/ 16 w 169"/>
                <a:gd name="T23" fmla="*/ 87 h 285"/>
                <a:gd name="T24" fmla="*/ 48 w 169"/>
                <a:gd name="T25" fmla="*/ 146 h 285"/>
                <a:gd name="T26" fmla="*/ 48 w 169"/>
                <a:gd name="T27" fmla="*/ 146 h 285"/>
                <a:gd name="T28" fmla="*/ 50 w 169"/>
                <a:gd name="T29" fmla="*/ 148 h 285"/>
                <a:gd name="T30" fmla="*/ 79 w 169"/>
                <a:gd name="T31" fmla="*/ 240 h 285"/>
                <a:gd name="T32" fmla="*/ 122 w 169"/>
                <a:gd name="T33" fmla="*/ 146 h 285"/>
                <a:gd name="T34" fmla="*/ 124 w 169"/>
                <a:gd name="T35" fmla="*/ 145 h 285"/>
                <a:gd name="T36" fmla="*/ 153 w 169"/>
                <a:gd name="T37" fmla="*/ 87 h 285"/>
                <a:gd name="T38" fmla="*/ 153 w 169"/>
                <a:gd name="T39" fmla="*/ 87 h 285"/>
                <a:gd name="T40" fmla="*/ 85 w 169"/>
                <a:gd name="T41" fmla="*/ 17 h 285"/>
                <a:gd name="T42" fmla="*/ 85 w 169"/>
                <a:gd name="T43" fmla="*/ 17 h 285"/>
                <a:gd name="T44" fmla="*/ 16 w 169"/>
                <a:gd name="T45" fmla="*/ 87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9" h="285">
                  <a:moveTo>
                    <a:pt x="36" y="158"/>
                  </a:moveTo>
                  <a:cubicBezTo>
                    <a:pt x="15" y="143"/>
                    <a:pt x="0" y="11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8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31" y="0"/>
                    <a:pt x="169" y="39"/>
                    <a:pt x="169" y="87"/>
                  </a:cubicBezTo>
                  <a:cubicBezTo>
                    <a:pt x="169" y="87"/>
                    <a:pt x="169" y="87"/>
                    <a:pt x="169" y="87"/>
                  </a:cubicBezTo>
                  <a:cubicBezTo>
                    <a:pt x="169" y="116"/>
                    <a:pt x="155" y="141"/>
                    <a:pt x="135" y="157"/>
                  </a:cubicBezTo>
                  <a:cubicBezTo>
                    <a:pt x="135" y="157"/>
                    <a:pt x="135" y="157"/>
                    <a:pt x="135" y="157"/>
                  </a:cubicBezTo>
                  <a:cubicBezTo>
                    <a:pt x="77" y="285"/>
                    <a:pt x="77" y="285"/>
                    <a:pt x="77" y="285"/>
                  </a:cubicBezTo>
                  <a:cubicBezTo>
                    <a:pt x="36" y="158"/>
                    <a:pt x="36" y="158"/>
                    <a:pt x="36" y="158"/>
                  </a:cubicBezTo>
                  <a:close/>
                  <a:moveTo>
                    <a:pt x="16" y="87"/>
                  </a:moveTo>
                  <a:cubicBezTo>
                    <a:pt x="16" y="112"/>
                    <a:pt x="29" y="133"/>
                    <a:pt x="48" y="146"/>
                  </a:cubicBezTo>
                  <a:cubicBezTo>
                    <a:pt x="48" y="146"/>
                    <a:pt x="48" y="146"/>
                    <a:pt x="48" y="146"/>
                  </a:cubicBezTo>
                  <a:cubicBezTo>
                    <a:pt x="50" y="148"/>
                    <a:pt x="50" y="148"/>
                    <a:pt x="50" y="148"/>
                  </a:cubicBezTo>
                  <a:cubicBezTo>
                    <a:pt x="79" y="240"/>
                    <a:pt x="79" y="240"/>
                    <a:pt x="79" y="240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24" y="145"/>
                    <a:pt x="124" y="145"/>
                    <a:pt x="124" y="145"/>
                  </a:cubicBezTo>
                  <a:cubicBezTo>
                    <a:pt x="141" y="132"/>
                    <a:pt x="153" y="111"/>
                    <a:pt x="153" y="87"/>
                  </a:cubicBezTo>
                  <a:cubicBezTo>
                    <a:pt x="153" y="87"/>
                    <a:pt x="153" y="87"/>
                    <a:pt x="153" y="87"/>
                  </a:cubicBezTo>
                  <a:cubicBezTo>
                    <a:pt x="153" y="48"/>
                    <a:pt x="122" y="17"/>
                    <a:pt x="85" y="17"/>
                  </a:cubicBezTo>
                  <a:cubicBezTo>
                    <a:pt x="85" y="17"/>
                    <a:pt x="85" y="17"/>
                    <a:pt x="85" y="17"/>
                  </a:cubicBezTo>
                  <a:cubicBezTo>
                    <a:pt x="47" y="17"/>
                    <a:pt x="17" y="48"/>
                    <a:pt x="16" y="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Oval 18"/>
            <p:cNvSpPr>
              <a:spLocks noChangeArrowheads="1"/>
            </p:cNvSpPr>
            <p:nvPr/>
          </p:nvSpPr>
          <p:spPr bwMode="auto">
            <a:xfrm>
              <a:off x="6988176" y="2216150"/>
              <a:ext cx="82550" cy="87312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7156451" y="2216150"/>
              <a:ext cx="82550" cy="87312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Oval 20"/>
            <p:cNvSpPr>
              <a:spLocks noChangeArrowheads="1"/>
            </p:cNvSpPr>
            <p:nvPr/>
          </p:nvSpPr>
          <p:spPr bwMode="auto">
            <a:xfrm>
              <a:off x="7296151" y="2216150"/>
              <a:ext cx="82550" cy="87312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2359329" y="4946994"/>
            <a:ext cx="3915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梭拓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工作室更专业的模板。梭拓，不止创新。请在此处填入你需要的内容。请在此处填入你需要的内容。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198143" y="4442938"/>
            <a:ext cx="2312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单击输入您的标题文字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414167" y="4787476"/>
            <a:ext cx="1846553" cy="0"/>
          </a:xfrm>
          <a:prstGeom prst="line">
            <a:avLst/>
          </a:prstGeom>
          <a:ln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00"/>
                            </p:stCondLst>
                            <p:childTnLst>
                              <p:par>
                                <p:cTn id="10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18" grpId="0"/>
      <p:bldP spid="20" grpId="0"/>
      <p:bldP spid="21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请在此处添加标题文字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637863" y="4329095"/>
            <a:ext cx="3081139" cy="1328731"/>
            <a:chOff x="6072791" y="4066522"/>
            <a:chExt cx="2841487" cy="1080546"/>
          </a:xfrm>
        </p:grpSpPr>
        <p:sp>
          <p:nvSpPr>
            <p:cNvPr id="5" name="TextBox 35"/>
            <p:cNvSpPr txBox="1"/>
            <p:nvPr/>
          </p:nvSpPr>
          <p:spPr>
            <a:xfrm>
              <a:off x="6072791" y="4471288"/>
              <a:ext cx="2841487" cy="67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梭拓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PPT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工作室更专业的模板。梭拓，不止创新。请在此处填入你需要的内容。请在此处填入你需要的内容。请在此处填入你需要的内容。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72791" y="4066522"/>
              <a:ext cx="1620435" cy="300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添加您的文字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744331" y="4338373"/>
            <a:ext cx="3081139" cy="1328731"/>
            <a:chOff x="6072791" y="4066522"/>
            <a:chExt cx="2841487" cy="1080546"/>
          </a:xfrm>
        </p:grpSpPr>
        <p:sp>
          <p:nvSpPr>
            <p:cNvPr id="10" name="TextBox 35"/>
            <p:cNvSpPr txBox="1"/>
            <p:nvPr/>
          </p:nvSpPr>
          <p:spPr>
            <a:xfrm>
              <a:off x="6072791" y="4471288"/>
              <a:ext cx="2841487" cy="67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梭拓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PPT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工作室更专业的模板。梭拓，不止创新。请在此处填入你需要的内容。请在此处填入你需要的内容。请在此处填入你需要的内容。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072791" y="4066522"/>
              <a:ext cx="1620435" cy="300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添加您的文字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12" name="图片 11" descr="C:\Users\Administrator\Desktop\洪慧蓉\素材\2015-2016美图\6.19图片 星空街景等\281525.jpg28152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513599" y="1628429"/>
            <a:ext cx="2357535" cy="1325245"/>
          </a:xfrm>
          <a:prstGeom prst="rect">
            <a:avLst/>
          </a:prstGeom>
          <a:noFill/>
          <a:ln w="76200">
            <a:solidFill>
              <a:schemeClr val="bg1">
                <a:alpha val="60000"/>
              </a:schemeClr>
            </a:solidFill>
          </a:ln>
        </p:spPr>
      </p:pic>
      <p:pic>
        <p:nvPicPr>
          <p:cNvPr id="13" name="图片 12" descr="C:\Users\Administrator\Desktop\洪慧蓉\素材\2015-2016美图\6.19图片 星空街景等\281409.jpg28140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98022" y="1589060"/>
            <a:ext cx="2405627" cy="1351915"/>
          </a:xfrm>
          <a:prstGeom prst="rect">
            <a:avLst/>
          </a:prstGeom>
          <a:noFill/>
          <a:ln w="76200">
            <a:solidFill>
              <a:schemeClr val="bg1">
                <a:alpha val="60000"/>
              </a:schemeClr>
            </a:solidFill>
          </a:ln>
        </p:spPr>
      </p:pic>
      <p:pic>
        <p:nvPicPr>
          <p:cNvPr id="14" name="图片 13" descr="C:\Users\Administrator\Desktop\洪慧蓉\素材\2015-2016美图\6.19图片 星空街景等\281594.jpg28159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214812" y="1817961"/>
            <a:ext cx="3762375" cy="2115185"/>
          </a:xfrm>
          <a:prstGeom prst="rect">
            <a:avLst/>
          </a:prstGeom>
          <a:noFill/>
          <a:ln w="76200">
            <a:solidFill>
              <a:schemeClr val="bg1">
                <a:alpha val="6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请在此处添加标题文字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16976" y="1735609"/>
            <a:ext cx="8955151" cy="2016224"/>
          </a:xfrm>
          <a:prstGeom prst="rect">
            <a:avLst/>
          </a:prstGeom>
          <a:solidFill>
            <a:schemeClr val="bg1"/>
          </a:solidFill>
          <a:ln>
            <a:solidFill>
              <a:srgbClr val="5E5E5E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616976" y="4471913"/>
            <a:ext cx="281467" cy="281467"/>
          </a:xfrm>
          <a:prstGeom prst="ellipse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rgbClr val="5D939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905008" y="4590197"/>
            <a:ext cx="8352928" cy="19886"/>
          </a:xfrm>
          <a:prstGeom prst="line">
            <a:avLst/>
          </a:prstGeom>
          <a:noFill/>
          <a:ln w="19050" cap="flat" cmpd="sng" algn="ctr">
            <a:solidFill>
              <a:srgbClr val="5D939A"/>
            </a:solidFill>
            <a:prstDash val="solid"/>
          </a:ln>
          <a:effectLst/>
        </p:spPr>
      </p:cxnSp>
      <p:sp>
        <p:nvSpPr>
          <p:cNvPr id="9" name="椭圆 8"/>
          <p:cNvSpPr/>
          <p:nvPr/>
        </p:nvSpPr>
        <p:spPr>
          <a:xfrm>
            <a:off x="10257936" y="4475252"/>
            <a:ext cx="281467" cy="281467"/>
          </a:xfrm>
          <a:prstGeom prst="ellipse">
            <a:avLst/>
          </a:prstGeom>
          <a:noFill/>
          <a:ln w="25400" cap="flat" cmpd="sng" algn="ctr">
            <a:solidFill>
              <a:srgbClr val="5D939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63983" y="4471913"/>
            <a:ext cx="281467" cy="281467"/>
          </a:xfrm>
          <a:prstGeom prst="ellipse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rgbClr val="5D939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                                                      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890387" y="4450025"/>
            <a:ext cx="281467" cy="281467"/>
          </a:xfrm>
          <a:prstGeom prst="ellipse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rgbClr val="5D939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451613" y="4462785"/>
            <a:ext cx="281467" cy="281467"/>
          </a:xfrm>
          <a:prstGeom prst="ellipse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rgbClr val="5D939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712628" y="4984689"/>
            <a:ext cx="1584176" cy="743187"/>
            <a:chOff x="2727156" y="3246531"/>
            <a:chExt cx="1584176" cy="743187"/>
          </a:xfrm>
          <a:solidFill>
            <a:srgbClr val="EE493F"/>
          </a:solidFill>
        </p:grpSpPr>
        <p:sp>
          <p:nvSpPr>
            <p:cNvPr id="14" name="任意多边形 10"/>
            <p:cNvSpPr/>
            <p:nvPr/>
          </p:nvSpPr>
          <p:spPr>
            <a:xfrm>
              <a:off x="2727156" y="3246531"/>
              <a:ext cx="1584176" cy="743187"/>
            </a:xfrm>
            <a:custGeom>
              <a:avLst/>
              <a:gdLst>
                <a:gd name="connsiteX0" fmla="*/ 792089 w 1584176"/>
                <a:gd name="connsiteY0" fmla="*/ 0 h 743187"/>
                <a:gd name="connsiteX1" fmla="*/ 932822 w 1584176"/>
                <a:gd name="connsiteY1" fmla="*/ 95115 h 743187"/>
                <a:gd name="connsiteX2" fmla="*/ 1584176 w 1584176"/>
                <a:gd name="connsiteY2" fmla="*/ 95115 h 743187"/>
                <a:gd name="connsiteX3" fmla="*/ 1584176 w 1584176"/>
                <a:gd name="connsiteY3" fmla="*/ 743187 h 743187"/>
                <a:gd name="connsiteX4" fmla="*/ 0 w 1584176"/>
                <a:gd name="connsiteY4" fmla="*/ 743187 h 743187"/>
                <a:gd name="connsiteX5" fmla="*/ 0 w 1584176"/>
                <a:gd name="connsiteY5" fmla="*/ 95115 h 743187"/>
                <a:gd name="connsiteX6" fmla="*/ 651355 w 1584176"/>
                <a:gd name="connsiteY6" fmla="*/ 95115 h 743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4176" h="743187">
                  <a:moveTo>
                    <a:pt x="792089" y="0"/>
                  </a:moveTo>
                  <a:lnTo>
                    <a:pt x="932822" y="95115"/>
                  </a:lnTo>
                  <a:lnTo>
                    <a:pt x="1584176" y="95115"/>
                  </a:lnTo>
                  <a:lnTo>
                    <a:pt x="1584176" y="743187"/>
                  </a:lnTo>
                  <a:lnTo>
                    <a:pt x="0" y="743187"/>
                  </a:lnTo>
                  <a:lnTo>
                    <a:pt x="0" y="95115"/>
                  </a:lnTo>
                  <a:lnTo>
                    <a:pt x="651355" y="95115"/>
                  </a:lnTo>
                  <a:close/>
                </a:path>
              </a:pathLst>
            </a:custGeom>
            <a:solidFill>
              <a:srgbClr val="8CC1D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993861" y="3367319"/>
              <a:ext cx="10507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title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239032" y="4984688"/>
            <a:ext cx="1584176" cy="743187"/>
            <a:chOff x="2727156" y="3246531"/>
            <a:chExt cx="1584176" cy="743187"/>
          </a:xfrm>
        </p:grpSpPr>
        <p:sp>
          <p:nvSpPr>
            <p:cNvPr id="17" name="任意多边形 13"/>
            <p:cNvSpPr/>
            <p:nvPr/>
          </p:nvSpPr>
          <p:spPr>
            <a:xfrm>
              <a:off x="2727156" y="3246531"/>
              <a:ext cx="1584176" cy="743187"/>
            </a:xfrm>
            <a:custGeom>
              <a:avLst/>
              <a:gdLst>
                <a:gd name="connsiteX0" fmla="*/ 792089 w 1584176"/>
                <a:gd name="connsiteY0" fmla="*/ 0 h 743187"/>
                <a:gd name="connsiteX1" fmla="*/ 932822 w 1584176"/>
                <a:gd name="connsiteY1" fmla="*/ 95115 h 743187"/>
                <a:gd name="connsiteX2" fmla="*/ 1584176 w 1584176"/>
                <a:gd name="connsiteY2" fmla="*/ 95115 h 743187"/>
                <a:gd name="connsiteX3" fmla="*/ 1584176 w 1584176"/>
                <a:gd name="connsiteY3" fmla="*/ 743187 h 743187"/>
                <a:gd name="connsiteX4" fmla="*/ 0 w 1584176"/>
                <a:gd name="connsiteY4" fmla="*/ 743187 h 743187"/>
                <a:gd name="connsiteX5" fmla="*/ 0 w 1584176"/>
                <a:gd name="connsiteY5" fmla="*/ 95115 h 743187"/>
                <a:gd name="connsiteX6" fmla="*/ 651355 w 1584176"/>
                <a:gd name="connsiteY6" fmla="*/ 95115 h 743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4176" h="743187">
                  <a:moveTo>
                    <a:pt x="792089" y="0"/>
                  </a:moveTo>
                  <a:lnTo>
                    <a:pt x="932822" y="95115"/>
                  </a:lnTo>
                  <a:lnTo>
                    <a:pt x="1584176" y="95115"/>
                  </a:lnTo>
                  <a:lnTo>
                    <a:pt x="1584176" y="743187"/>
                  </a:lnTo>
                  <a:lnTo>
                    <a:pt x="0" y="743187"/>
                  </a:lnTo>
                  <a:lnTo>
                    <a:pt x="0" y="95115"/>
                  </a:lnTo>
                  <a:lnTo>
                    <a:pt x="651355" y="95115"/>
                  </a:lnTo>
                  <a:close/>
                </a:path>
              </a:pathLst>
            </a:custGeom>
            <a:solidFill>
              <a:srgbClr val="AFD4D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134595" y="3367318"/>
              <a:ext cx="10507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title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800258" y="4984687"/>
            <a:ext cx="1584176" cy="743187"/>
            <a:chOff x="2727156" y="3246531"/>
            <a:chExt cx="1584176" cy="743187"/>
          </a:xfrm>
        </p:grpSpPr>
        <p:sp>
          <p:nvSpPr>
            <p:cNvPr id="20" name="任意多边形 16"/>
            <p:cNvSpPr/>
            <p:nvPr/>
          </p:nvSpPr>
          <p:spPr>
            <a:xfrm>
              <a:off x="2727156" y="3246531"/>
              <a:ext cx="1584176" cy="743187"/>
            </a:xfrm>
            <a:custGeom>
              <a:avLst/>
              <a:gdLst>
                <a:gd name="connsiteX0" fmla="*/ 792089 w 1584176"/>
                <a:gd name="connsiteY0" fmla="*/ 0 h 743187"/>
                <a:gd name="connsiteX1" fmla="*/ 932822 w 1584176"/>
                <a:gd name="connsiteY1" fmla="*/ 95115 h 743187"/>
                <a:gd name="connsiteX2" fmla="*/ 1584176 w 1584176"/>
                <a:gd name="connsiteY2" fmla="*/ 95115 h 743187"/>
                <a:gd name="connsiteX3" fmla="*/ 1584176 w 1584176"/>
                <a:gd name="connsiteY3" fmla="*/ 743187 h 743187"/>
                <a:gd name="connsiteX4" fmla="*/ 0 w 1584176"/>
                <a:gd name="connsiteY4" fmla="*/ 743187 h 743187"/>
                <a:gd name="connsiteX5" fmla="*/ 0 w 1584176"/>
                <a:gd name="connsiteY5" fmla="*/ 95115 h 743187"/>
                <a:gd name="connsiteX6" fmla="*/ 651355 w 1584176"/>
                <a:gd name="connsiteY6" fmla="*/ 95115 h 743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4176" h="743187">
                  <a:moveTo>
                    <a:pt x="792089" y="0"/>
                  </a:moveTo>
                  <a:lnTo>
                    <a:pt x="932822" y="95115"/>
                  </a:lnTo>
                  <a:lnTo>
                    <a:pt x="1584176" y="95115"/>
                  </a:lnTo>
                  <a:lnTo>
                    <a:pt x="1584176" y="743187"/>
                  </a:lnTo>
                  <a:lnTo>
                    <a:pt x="0" y="743187"/>
                  </a:lnTo>
                  <a:lnTo>
                    <a:pt x="0" y="95115"/>
                  </a:lnTo>
                  <a:lnTo>
                    <a:pt x="651355" y="95115"/>
                  </a:lnTo>
                  <a:close/>
                </a:path>
              </a:pathLst>
            </a:custGeom>
            <a:solidFill>
              <a:srgbClr val="8CC1D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93861" y="3367319"/>
              <a:ext cx="10507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title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656892" y="2527697"/>
            <a:ext cx="89224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梭拓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工作室更专业的模板。梭拓，不止创新。请在此处填入你需要的内容。请在此处填入你需要的内容。请在此处填入你需要的内容。梭拓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工作室更专业的模板。梭拓，不止创新。请在此处填入你需要的内容。请在此处填入你需要的内容。请在此处填入你需要的内容。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梭拓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工作室更专业的模板。梭拓，不止创新。请在此处填入你需要的内容。请在此处填入你需要的内容。请在此处填入你需要的内容。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754156" y="2437544"/>
            <a:ext cx="8817971" cy="0"/>
          </a:xfrm>
          <a:prstGeom prst="line">
            <a:avLst/>
          </a:prstGeom>
          <a:ln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656892" y="2033078"/>
            <a:ext cx="3723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请在此输入您的标题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bldLvl="0" animBg="1"/>
      <p:bldP spid="5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22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87086" y="78377"/>
            <a:ext cx="12000411" cy="6696996"/>
          </a:xfrm>
          <a:prstGeom prst="roundRect">
            <a:avLst>
              <a:gd name="adj" fmla="val 3447"/>
            </a:avLst>
          </a:prstGeom>
          <a:solidFill>
            <a:srgbClr val="8CC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86" y="4817203"/>
            <a:ext cx="11967226" cy="1715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830" y="5059680"/>
            <a:ext cx="2509611" cy="10372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992" y="5641796"/>
            <a:ext cx="1554525" cy="638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958934" y="2672907"/>
            <a:ext cx="4430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03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请在此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输入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标题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58934" y="3359328"/>
            <a:ext cx="3825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Click to add up your title here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请在此处添加文字内容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请在此处添加标题文字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33889" y="4403725"/>
            <a:ext cx="9324915" cy="1493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97730" y="5060999"/>
            <a:ext cx="9058192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梭拓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工作室更专业的模板。梭拓，不止创新。请在此处填入你需要的内容。请在此处填入你需要的内容。请在此处填入你需要的内容。请在此处填入你需要的内容。请在此处填入你需要的内容。梭拓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工作室更专业的模板。梭拓，不止创新。请在此处填入你需要的内容。请在此处填入你需要的内容。请在此处填入你需要的内容。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21002" y="4585904"/>
            <a:ext cx="26631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单击此处添加您的文字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33889" y="4968201"/>
            <a:ext cx="2850227" cy="0"/>
          </a:xfrm>
          <a:prstGeom prst="line">
            <a:avLst/>
          </a:prstGeom>
          <a:ln w="12700">
            <a:solidFill>
              <a:srgbClr val="5E5E5E"/>
            </a:solidFill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218" y="1501232"/>
            <a:ext cx="1925339" cy="26713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266" y="1501232"/>
            <a:ext cx="1926443" cy="26713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418" y="1501232"/>
            <a:ext cx="1893129" cy="26713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bldLvl="0" animBg="1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请在此处添加标题文字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Box 24"/>
          <p:cNvSpPr>
            <a:spLocks noChangeArrowheads="1"/>
          </p:cNvSpPr>
          <p:nvPr/>
        </p:nvSpPr>
        <p:spPr bwMode="auto">
          <a:xfrm>
            <a:off x="1794727" y="2359164"/>
            <a:ext cx="3095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华文细黑" pitchFamily="2" charset="-122"/>
                <a:ea typeface="微软雅黑" panose="020B0503020204020204" pitchFamily="34" charset="-122"/>
                <a:cs typeface="+mn-cs"/>
                <a:sym typeface="华文细黑" pitchFamily="2" charset="-122"/>
              </a:rPr>
              <a:t>1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华文细黑" pitchFamily="2" charset="-122"/>
              <a:ea typeface="微软雅黑" panose="020B0503020204020204" pitchFamily="34" charset="-122"/>
              <a:cs typeface="+mn-cs"/>
              <a:sym typeface="华文细黑" pitchFamily="2" charset="-122"/>
            </a:endParaRPr>
          </a:p>
        </p:txBody>
      </p:sp>
      <p:sp>
        <p:nvSpPr>
          <p:cNvPr id="5" name="直接连接符 10"/>
          <p:cNvSpPr>
            <a:spLocks noChangeShapeType="1"/>
          </p:cNvSpPr>
          <p:nvPr/>
        </p:nvSpPr>
        <p:spPr bwMode="auto">
          <a:xfrm flipH="1">
            <a:off x="1963002" y="2587764"/>
            <a:ext cx="323850" cy="444500"/>
          </a:xfrm>
          <a:prstGeom prst="line">
            <a:avLst/>
          </a:prstGeom>
          <a:noFill/>
          <a:ln w="6350">
            <a:solidFill>
              <a:schemeClr val="tx2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26"/>
          <p:cNvSpPr>
            <a:spLocks noChangeArrowheads="1"/>
          </p:cNvSpPr>
          <p:nvPr/>
        </p:nvSpPr>
        <p:spPr bwMode="auto">
          <a:xfrm>
            <a:off x="2118577" y="2725877"/>
            <a:ext cx="1404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标题文字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9" name="TextBox 27"/>
          <p:cNvSpPr>
            <a:spLocks noChangeArrowheads="1"/>
          </p:cNvSpPr>
          <p:nvPr/>
        </p:nvSpPr>
        <p:spPr bwMode="auto">
          <a:xfrm>
            <a:off x="4136134" y="2398507"/>
            <a:ext cx="3095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华文细黑" pitchFamily="2" charset="-122"/>
                <a:ea typeface="微软雅黑" panose="020B0503020204020204" pitchFamily="34" charset="-122"/>
                <a:cs typeface="+mn-cs"/>
                <a:sym typeface="华文细黑" pitchFamily="2" charset="-122"/>
              </a:rPr>
              <a:t>2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华文细黑" pitchFamily="2" charset="-122"/>
              <a:ea typeface="微软雅黑" panose="020B0503020204020204" pitchFamily="34" charset="-122"/>
              <a:cs typeface="+mn-cs"/>
              <a:sym typeface="华文细黑" pitchFamily="2" charset="-122"/>
            </a:endParaRPr>
          </a:p>
        </p:txBody>
      </p:sp>
      <p:sp>
        <p:nvSpPr>
          <p:cNvPr id="10" name="直接连接符 17"/>
          <p:cNvSpPr>
            <a:spLocks noChangeShapeType="1"/>
          </p:cNvSpPr>
          <p:nvPr/>
        </p:nvSpPr>
        <p:spPr bwMode="auto">
          <a:xfrm flipH="1">
            <a:off x="4304409" y="2627107"/>
            <a:ext cx="323850" cy="444500"/>
          </a:xfrm>
          <a:prstGeom prst="line">
            <a:avLst/>
          </a:prstGeom>
          <a:noFill/>
          <a:ln w="6350">
            <a:solidFill>
              <a:schemeClr val="tx2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TextBox 29"/>
          <p:cNvSpPr>
            <a:spLocks noChangeArrowheads="1"/>
          </p:cNvSpPr>
          <p:nvPr/>
        </p:nvSpPr>
        <p:spPr bwMode="auto">
          <a:xfrm>
            <a:off x="4459984" y="2765220"/>
            <a:ext cx="1404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标题文字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2" name="TextBox 30"/>
          <p:cNvSpPr>
            <a:spLocks noChangeArrowheads="1"/>
          </p:cNvSpPr>
          <p:nvPr/>
        </p:nvSpPr>
        <p:spPr bwMode="auto">
          <a:xfrm>
            <a:off x="6637834" y="2398507"/>
            <a:ext cx="309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华文细黑" pitchFamily="2" charset="-122"/>
                <a:ea typeface="微软雅黑" panose="020B0503020204020204" pitchFamily="34" charset="-122"/>
                <a:cs typeface="+mn-cs"/>
                <a:sym typeface="华文细黑" pitchFamily="2" charset="-122"/>
              </a:rPr>
              <a:t>3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华文细黑" pitchFamily="2" charset="-122"/>
              <a:ea typeface="微软雅黑" panose="020B0503020204020204" pitchFamily="34" charset="-122"/>
              <a:cs typeface="+mn-cs"/>
              <a:sym typeface="华文细黑" pitchFamily="2" charset="-122"/>
            </a:endParaRPr>
          </a:p>
        </p:txBody>
      </p:sp>
      <p:sp>
        <p:nvSpPr>
          <p:cNvPr id="13" name="直接连接符 21"/>
          <p:cNvSpPr>
            <a:spLocks noChangeShapeType="1"/>
          </p:cNvSpPr>
          <p:nvPr/>
        </p:nvSpPr>
        <p:spPr bwMode="auto">
          <a:xfrm flipH="1">
            <a:off x="6806109" y="2627107"/>
            <a:ext cx="322262" cy="433193"/>
          </a:xfrm>
          <a:prstGeom prst="line">
            <a:avLst/>
          </a:prstGeom>
          <a:noFill/>
          <a:ln w="6350">
            <a:solidFill>
              <a:schemeClr val="tx2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TextBox 32"/>
          <p:cNvSpPr>
            <a:spLocks noChangeArrowheads="1"/>
          </p:cNvSpPr>
          <p:nvPr/>
        </p:nvSpPr>
        <p:spPr bwMode="auto">
          <a:xfrm>
            <a:off x="6960096" y="2765220"/>
            <a:ext cx="1406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标题文字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5" name="TextBox 33"/>
          <p:cNvSpPr>
            <a:spLocks noChangeArrowheads="1"/>
          </p:cNvSpPr>
          <p:nvPr/>
        </p:nvSpPr>
        <p:spPr bwMode="auto">
          <a:xfrm>
            <a:off x="9133228" y="2398507"/>
            <a:ext cx="307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华文细黑" pitchFamily="2" charset="-122"/>
                <a:ea typeface="微软雅黑" panose="020B0503020204020204" pitchFamily="34" charset="-122"/>
                <a:cs typeface="+mn-cs"/>
                <a:sym typeface="华文细黑" pitchFamily="2" charset="-122"/>
              </a:rPr>
              <a:t>4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华文细黑" pitchFamily="2" charset="-122"/>
              <a:ea typeface="微软雅黑" panose="020B0503020204020204" pitchFamily="34" charset="-122"/>
              <a:cs typeface="+mn-cs"/>
              <a:sym typeface="华文细黑" pitchFamily="2" charset="-122"/>
            </a:endParaRPr>
          </a:p>
        </p:txBody>
      </p:sp>
      <p:sp>
        <p:nvSpPr>
          <p:cNvPr id="16" name="直接连接符 27"/>
          <p:cNvSpPr>
            <a:spLocks noChangeShapeType="1"/>
          </p:cNvSpPr>
          <p:nvPr/>
        </p:nvSpPr>
        <p:spPr bwMode="auto">
          <a:xfrm flipH="1">
            <a:off x="9301502" y="2627107"/>
            <a:ext cx="322263" cy="433193"/>
          </a:xfrm>
          <a:prstGeom prst="line">
            <a:avLst/>
          </a:prstGeom>
          <a:noFill/>
          <a:ln w="6350">
            <a:solidFill>
              <a:schemeClr val="tx2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TextBox 35"/>
          <p:cNvSpPr>
            <a:spLocks noChangeArrowheads="1"/>
          </p:cNvSpPr>
          <p:nvPr/>
        </p:nvSpPr>
        <p:spPr bwMode="auto">
          <a:xfrm>
            <a:off x="9455491" y="2765220"/>
            <a:ext cx="1404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标题文字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794727" y="3554896"/>
            <a:ext cx="15605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梭拓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工作室更专业的模板。梭拓，不止创新。请在此处填入你需要的内容。梭拓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工作室更专业的模板。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矩形 1"/>
          <p:cNvSpPr>
            <a:spLocks noChangeArrowheads="1"/>
          </p:cNvSpPr>
          <p:nvPr/>
        </p:nvSpPr>
        <p:spPr bwMode="auto">
          <a:xfrm>
            <a:off x="4136134" y="3554896"/>
            <a:ext cx="15605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梭拓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工作室更专业的模板。梭拓，不止创新。请在此处填入你需要的内容。梭拓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工作室更专业的模板。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6637834" y="3554896"/>
            <a:ext cx="15605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梭拓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工作室更专业的模板。梭拓，不止创新。请在此处填入你需要的内容。梭拓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工作室更专业的模板。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9133228" y="3554896"/>
            <a:ext cx="15605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梭拓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工作室更专业的模板。梭拓，不止创新。请在此处填入你需要的内容。梭拓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工作室更专业的模板。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5" grpId="0" bldLvl="0" animBg="1"/>
      <p:bldP spid="6" grpId="0"/>
      <p:bldP spid="9" grpId="0"/>
      <p:bldP spid="10" grpId="0" bldLvl="0" animBg="1"/>
      <p:bldP spid="11" grpId="0"/>
      <p:bldP spid="12" grpId="0"/>
      <p:bldP spid="13" grpId="0" bldLvl="0" animBg="1"/>
      <p:bldP spid="14" grpId="0"/>
      <p:bldP spid="15" grpId="0"/>
      <p:bldP spid="16" grpId="0" bldLvl="0" animBg="1"/>
      <p:bldP spid="17" grpId="0"/>
      <p:bldP spid="18" grpId="0"/>
      <p:bldP spid="19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13604" y="4359153"/>
            <a:ext cx="9602740" cy="2218520"/>
            <a:chOff x="87086" y="3717647"/>
            <a:chExt cx="12186107" cy="2815356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86" y="4817203"/>
              <a:ext cx="11967226" cy="171580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86" y="3717647"/>
              <a:ext cx="12186107" cy="1627512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04154" y="4817203"/>
              <a:ext cx="3974513" cy="143000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60992" y="5641796"/>
              <a:ext cx="1554525" cy="638000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4251" y="3717647"/>
              <a:ext cx="1895751" cy="783550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48669" y="3726377"/>
              <a:ext cx="1529998" cy="632776"/>
            </a:xfrm>
            <a:prstGeom prst="rect">
              <a:avLst/>
            </a:prstGeom>
          </p:spPr>
        </p:pic>
      </p:grp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984045" y="2421817"/>
            <a:ext cx="3287712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第一部分   在此添加标题</a:t>
            </a:r>
            <a:endParaRPr lang="zh-CN" altLang="en-US" sz="2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969757" y="3102854"/>
            <a:ext cx="3600450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chemeClr val="bg1"/>
                </a:solidFill>
                <a:latin typeface="+mn-ea"/>
                <a:ea typeface="+mn-ea"/>
              </a:rPr>
              <a:t>第二部分   在此添加标题</a:t>
            </a:r>
            <a:endParaRPr lang="zh-CN" altLang="en-US" sz="20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969757" y="3720392"/>
            <a:ext cx="3444875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第三部分   在此添加标题</a:t>
            </a:r>
            <a:endParaRPr lang="zh-CN" altLang="en-US" sz="2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8" name="组合 17"/>
          <p:cNvGrpSpPr/>
          <p:nvPr/>
        </p:nvGrpSpPr>
        <p:grpSpPr bwMode="auto">
          <a:xfrm>
            <a:off x="4625270" y="2421817"/>
            <a:ext cx="269875" cy="215900"/>
            <a:chOff x="5868144" y="627534"/>
            <a:chExt cx="360040" cy="288032"/>
          </a:xfrm>
          <a:solidFill>
            <a:schemeClr val="bg1"/>
          </a:solidFill>
        </p:grpSpPr>
        <p:sp>
          <p:nvSpPr>
            <p:cNvPr id="19" name="燕尾形 39"/>
            <p:cNvSpPr/>
            <p:nvPr/>
          </p:nvSpPr>
          <p:spPr>
            <a:xfrm>
              <a:off x="6012160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0" name="燕尾形 40"/>
            <p:cNvSpPr/>
            <p:nvPr/>
          </p:nvSpPr>
          <p:spPr>
            <a:xfrm>
              <a:off x="5868144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4610982" y="3096504"/>
            <a:ext cx="269875" cy="215900"/>
            <a:chOff x="5868144" y="627534"/>
            <a:chExt cx="360040" cy="288032"/>
          </a:xfrm>
          <a:solidFill>
            <a:schemeClr val="bg1"/>
          </a:solidFill>
        </p:grpSpPr>
        <p:sp>
          <p:nvSpPr>
            <p:cNvPr id="22" name="燕尾形 42"/>
            <p:cNvSpPr/>
            <p:nvPr/>
          </p:nvSpPr>
          <p:spPr>
            <a:xfrm>
              <a:off x="6012160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3" name="燕尾形 43"/>
            <p:cNvSpPr/>
            <p:nvPr/>
          </p:nvSpPr>
          <p:spPr>
            <a:xfrm>
              <a:off x="5868144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36" name="组合 35"/>
          <p:cNvGrpSpPr/>
          <p:nvPr/>
        </p:nvGrpSpPr>
        <p:grpSpPr bwMode="auto">
          <a:xfrm>
            <a:off x="4610982" y="3709279"/>
            <a:ext cx="269875" cy="215900"/>
            <a:chOff x="5868144" y="627534"/>
            <a:chExt cx="360040" cy="288032"/>
          </a:xfrm>
          <a:solidFill>
            <a:schemeClr val="bg1"/>
          </a:solidFill>
        </p:grpSpPr>
        <p:sp>
          <p:nvSpPr>
            <p:cNvPr id="37" name="燕尾形 45"/>
            <p:cNvSpPr/>
            <p:nvPr/>
          </p:nvSpPr>
          <p:spPr>
            <a:xfrm>
              <a:off x="6012160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38" name="燕尾形 46"/>
            <p:cNvSpPr/>
            <p:nvPr/>
          </p:nvSpPr>
          <p:spPr>
            <a:xfrm>
              <a:off x="5868144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217929" y="1255732"/>
            <a:ext cx="17414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40" name="直接连接符 39"/>
          <p:cNvCxnSpPr>
            <a:cxnSpLocks noChangeShapeType="1"/>
          </p:cNvCxnSpPr>
          <p:nvPr/>
        </p:nvCxnSpPr>
        <p:spPr bwMode="auto">
          <a:xfrm flipH="1">
            <a:off x="2514867" y="1331094"/>
            <a:ext cx="11859" cy="508327"/>
          </a:xfrm>
          <a:prstGeom prst="line">
            <a:avLst/>
          </a:prstGeom>
          <a:noFill/>
          <a:ln w="6350" algn="ctr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2665263" y="1501656"/>
            <a:ext cx="17459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CONTENTS</a:t>
            </a:r>
            <a:endParaRPr lang="en-US" altLang="zh-CN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39" grpId="0"/>
      <p:bldP spid="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请在此处添加标题文字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9"/>
          <p:cNvSpPr>
            <a:spLocks noChangeArrowheads="1"/>
          </p:cNvSpPr>
          <p:nvPr/>
        </p:nvSpPr>
        <p:spPr bwMode="auto">
          <a:xfrm>
            <a:off x="1716312" y="1374209"/>
            <a:ext cx="1034576" cy="1034828"/>
          </a:xfrm>
          <a:prstGeom prst="teardrop">
            <a:avLst/>
          </a:prstGeom>
          <a:solidFill>
            <a:srgbClr val="8CC1D1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305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2128908" y="2094425"/>
            <a:ext cx="4809162" cy="1474870"/>
          </a:xfrm>
          <a:prstGeom prst="rect">
            <a:avLst/>
          </a:prstGeom>
          <a:noFill/>
          <a:ln w="19050" cap="flat" cmpd="sng">
            <a:solidFill>
              <a:srgbClr val="8CC1D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305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矩形 30"/>
          <p:cNvSpPr>
            <a:spLocks noChangeArrowheads="1"/>
          </p:cNvSpPr>
          <p:nvPr/>
        </p:nvSpPr>
        <p:spPr bwMode="auto">
          <a:xfrm>
            <a:off x="1664377" y="3680816"/>
            <a:ext cx="1034576" cy="1034828"/>
          </a:xfrm>
          <a:prstGeom prst="teardrop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305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矩形 31"/>
          <p:cNvSpPr>
            <a:spLocks noChangeArrowheads="1"/>
          </p:cNvSpPr>
          <p:nvPr/>
        </p:nvSpPr>
        <p:spPr bwMode="auto">
          <a:xfrm>
            <a:off x="2128908" y="4198230"/>
            <a:ext cx="4809162" cy="1473055"/>
          </a:xfrm>
          <a:prstGeom prst="rect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305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069881" y="1577011"/>
            <a:ext cx="1034576" cy="1034828"/>
          </a:xfrm>
          <a:prstGeom prst="teardrop">
            <a:avLst/>
          </a:prstGeom>
          <a:solidFill>
            <a:srgbClr val="AFD4DF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305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矩形 24"/>
          <p:cNvSpPr>
            <a:spLocks noChangeArrowheads="1"/>
          </p:cNvSpPr>
          <p:nvPr/>
        </p:nvSpPr>
        <p:spPr bwMode="auto">
          <a:xfrm>
            <a:off x="7476969" y="2094425"/>
            <a:ext cx="2763860" cy="3576860"/>
          </a:xfrm>
          <a:prstGeom prst="rect">
            <a:avLst/>
          </a:prstGeom>
          <a:noFill/>
          <a:ln w="19050" cap="flat" cmpd="sng">
            <a:solidFill>
              <a:srgbClr val="AFD4D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305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57508" y="1573698"/>
            <a:ext cx="641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05572" y="3936620"/>
            <a:ext cx="641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23683" y="1832815"/>
            <a:ext cx="641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TextBox 35"/>
          <p:cNvSpPr txBox="1"/>
          <p:nvPr/>
        </p:nvSpPr>
        <p:spPr>
          <a:xfrm>
            <a:off x="2609738" y="2371320"/>
            <a:ext cx="38475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梭拓</a:t>
            </a: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工作室更专业的模板。梭拓，不止创新。请在此处填入你需要的内容。请在此处填入你需要的内容。请在此处填入你需要的内容。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梭拓</a:t>
            </a: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工作室更专业的模板。梭拓，不止创新。请在此处填入你需要的内容。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30764" y="1755871"/>
            <a:ext cx="2293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请在此添加你的标题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TextBox 35"/>
          <p:cNvSpPr txBox="1"/>
          <p:nvPr/>
        </p:nvSpPr>
        <p:spPr>
          <a:xfrm>
            <a:off x="2660258" y="4462090"/>
            <a:ext cx="38475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梭拓</a:t>
            </a: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工作室更专业的模板。梭拓，不止创新。请在此处填入你需要的内容。请在此处填入你需要的内容。请在此处填入你需要的内容。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梭拓</a:t>
            </a: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工作室更专业的模板。梭拓，不止创新。请在此处填入你需要的内容。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881284" y="3846641"/>
            <a:ext cx="2293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请在此添加你的标题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TextBox 35"/>
          <p:cNvSpPr txBox="1"/>
          <p:nvPr/>
        </p:nvSpPr>
        <p:spPr>
          <a:xfrm>
            <a:off x="7868060" y="2593519"/>
            <a:ext cx="213504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梭拓</a:t>
            </a: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工作室更专业的模板。梭拓，不止创新。请在此处填入你需要的内容。请在此处填入你需要的内容。请在此处填入你需要的内容。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梭拓</a:t>
            </a: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工作室更专业的模板。梭拓，不止创新。请在此处填入你需要的内容。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梭拓</a:t>
            </a: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工作室更专业的模板。梭拓，不止创新。请在此处填入你需要的内容。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梭拓</a:t>
            </a: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工作室更专业的模板。梭拓，不止创新。请在此处填入你需要的内容。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093908" y="1755871"/>
            <a:ext cx="2293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请在此添加你的标题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请在此处添加标题文字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50571" y="1519646"/>
            <a:ext cx="7470968" cy="4225421"/>
            <a:chOff x="1703512" y="1412776"/>
            <a:chExt cx="8413023" cy="4687165"/>
          </a:xfrm>
          <a:solidFill>
            <a:schemeClr val="bg1">
              <a:lumMod val="65000"/>
            </a:schemeClr>
          </a:solidFill>
        </p:grpSpPr>
        <p:sp>
          <p:nvSpPr>
            <p:cNvPr id="5" name="Oval 9"/>
            <p:cNvSpPr>
              <a:spLocks noChangeAspect="1" noChangeArrowheads="1"/>
            </p:cNvSpPr>
            <p:nvPr userDrawn="1"/>
          </p:nvSpPr>
          <p:spPr bwMode="auto">
            <a:xfrm>
              <a:off x="3728618" y="1412776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10"/>
            <p:cNvSpPr>
              <a:spLocks noChangeAspect="1" noChangeArrowheads="1"/>
            </p:cNvSpPr>
            <p:nvPr userDrawn="1"/>
          </p:nvSpPr>
          <p:spPr bwMode="auto">
            <a:xfrm>
              <a:off x="3840369" y="1412776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11"/>
            <p:cNvSpPr>
              <a:spLocks noChangeAspect="1" noChangeArrowheads="1"/>
            </p:cNvSpPr>
            <p:nvPr userDrawn="1"/>
          </p:nvSpPr>
          <p:spPr bwMode="auto">
            <a:xfrm>
              <a:off x="3953629" y="1412776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12"/>
            <p:cNvSpPr>
              <a:spLocks noChangeAspect="1" noChangeArrowheads="1"/>
            </p:cNvSpPr>
            <p:nvPr userDrawn="1"/>
          </p:nvSpPr>
          <p:spPr bwMode="auto">
            <a:xfrm>
              <a:off x="4065380" y="1412776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3"/>
            <p:cNvSpPr>
              <a:spLocks noChangeAspect="1" noChangeArrowheads="1"/>
            </p:cNvSpPr>
            <p:nvPr userDrawn="1"/>
          </p:nvSpPr>
          <p:spPr bwMode="auto">
            <a:xfrm>
              <a:off x="4403653" y="1412776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4"/>
            <p:cNvSpPr>
              <a:spLocks noChangeAspect="1" noChangeArrowheads="1"/>
            </p:cNvSpPr>
            <p:nvPr userDrawn="1"/>
          </p:nvSpPr>
          <p:spPr bwMode="auto">
            <a:xfrm>
              <a:off x="4516914" y="1412776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5"/>
            <p:cNvSpPr>
              <a:spLocks noChangeAspect="1" noChangeArrowheads="1"/>
            </p:cNvSpPr>
            <p:nvPr userDrawn="1"/>
          </p:nvSpPr>
          <p:spPr bwMode="auto">
            <a:xfrm>
              <a:off x="4628665" y="1412776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6"/>
            <p:cNvSpPr>
              <a:spLocks noChangeAspect="1" noChangeArrowheads="1"/>
            </p:cNvSpPr>
            <p:nvPr userDrawn="1"/>
          </p:nvSpPr>
          <p:spPr bwMode="auto">
            <a:xfrm>
              <a:off x="4741926" y="1412776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7"/>
            <p:cNvSpPr>
              <a:spLocks noChangeAspect="1" noChangeArrowheads="1"/>
            </p:cNvSpPr>
            <p:nvPr userDrawn="1"/>
          </p:nvSpPr>
          <p:spPr bwMode="auto">
            <a:xfrm>
              <a:off x="4853676" y="1412776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8"/>
            <p:cNvSpPr>
              <a:spLocks noChangeAspect="1" noChangeArrowheads="1"/>
            </p:cNvSpPr>
            <p:nvPr userDrawn="1"/>
          </p:nvSpPr>
          <p:spPr bwMode="auto">
            <a:xfrm>
              <a:off x="4966938" y="1412776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9"/>
            <p:cNvSpPr>
              <a:spLocks noChangeAspect="1" noChangeArrowheads="1"/>
            </p:cNvSpPr>
            <p:nvPr userDrawn="1"/>
          </p:nvSpPr>
          <p:spPr bwMode="auto">
            <a:xfrm>
              <a:off x="5078688" y="1412776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20"/>
            <p:cNvSpPr>
              <a:spLocks noChangeAspect="1" noChangeArrowheads="1"/>
            </p:cNvSpPr>
            <p:nvPr userDrawn="1"/>
          </p:nvSpPr>
          <p:spPr bwMode="auto">
            <a:xfrm>
              <a:off x="5191949" y="1412776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21"/>
            <p:cNvSpPr>
              <a:spLocks noChangeAspect="1" noChangeArrowheads="1"/>
            </p:cNvSpPr>
            <p:nvPr userDrawn="1"/>
          </p:nvSpPr>
          <p:spPr bwMode="auto">
            <a:xfrm>
              <a:off x="5303699" y="1412776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22"/>
            <p:cNvSpPr>
              <a:spLocks noChangeAspect="1" noChangeArrowheads="1"/>
            </p:cNvSpPr>
            <p:nvPr userDrawn="1"/>
          </p:nvSpPr>
          <p:spPr bwMode="auto">
            <a:xfrm>
              <a:off x="7892089" y="1412776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3"/>
            <p:cNvSpPr>
              <a:spLocks noChangeAspect="1" noChangeArrowheads="1"/>
            </p:cNvSpPr>
            <p:nvPr userDrawn="1"/>
          </p:nvSpPr>
          <p:spPr bwMode="auto">
            <a:xfrm>
              <a:off x="3503606" y="1517610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4"/>
            <p:cNvSpPr>
              <a:spLocks noChangeAspect="1" noChangeArrowheads="1"/>
            </p:cNvSpPr>
            <p:nvPr userDrawn="1"/>
          </p:nvSpPr>
          <p:spPr bwMode="auto">
            <a:xfrm>
              <a:off x="3615357" y="1517610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5"/>
            <p:cNvSpPr>
              <a:spLocks noChangeAspect="1" noChangeArrowheads="1"/>
            </p:cNvSpPr>
            <p:nvPr userDrawn="1"/>
          </p:nvSpPr>
          <p:spPr bwMode="auto">
            <a:xfrm>
              <a:off x="3728618" y="1517610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6"/>
            <p:cNvSpPr>
              <a:spLocks noChangeAspect="1" noChangeArrowheads="1"/>
            </p:cNvSpPr>
            <p:nvPr userDrawn="1"/>
          </p:nvSpPr>
          <p:spPr bwMode="auto">
            <a:xfrm>
              <a:off x="3840369" y="1517610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7"/>
            <p:cNvSpPr>
              <a:spLocks noChangeAspect="1" noChangeArrowheads="1"/>
            </p:cNvSpPr>
            <p:nvPr userDrawn="1"/>
          </p:nvSpPr>
          <p:spPr bwMode="auto">
            <a:xfrm>
              <a:off x="3953629" y="1517610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8"/>
            <p:cNvSpPr>
              <a:spLocks noChangeAspect="1" noChangeArrowheads="1"/>
            </p:cNvSpPr>
            <p:nvPr userDrawn="1"/>
          </p:nvSpPr>
          <p:spPr bwMode="auto">
            <a:xfrm>
              <a:off x="4178642" y="1517610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9"/>
            <p:cNvSpPr>
              <a:spLocks noChangeAspect="1" noChangeArrowheads="1"/>
            </p:cNvSpPr>
            <p:nvPr userDrawn="1"/>
          </p:nvSpPr>
          <p:spPr bwMode="auto">
            <a:xfrm>
              <a:off x="4290393" y="1517610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30"/>
            <p:cNvSpPr>
              <a:spLocks noChangeAspect="1" noChangeArrowheads="1"/>
            </p:cNvSpPr>
            <p:nvPr userDrawn="1"/>
          </p:nvSpPr>
          <p:spPr bwMode="auto">
            <a:xfrm>
              <a:off x="4403653" y="1517610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31"/>
            <p:cNvSpPr>
              <a:spLocks noChangeAspect="1" noChangeArrowheads="1"/>
            </p:cNvSpPr>
            <p:nvPr userDrawn="1"/>
          </p:nvSpPr>
          <p:spPr bwMode="auto">
            <a:xfrm>
              <a:off x="4516914" y="1517610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32"/>
            <p:cNvSpPr>
              <a:spLocks noChangeAspect="1" noChangeArrowheads="1"/>
            </p:cNvSpPr>
            <p:nvPr userDrawn="1"/>
          </p:nvSpPr>
          <p:spPr bwMode="auto">
            <a:xfrm>
              <a:off x="4628665" y="1517610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3"/>
            <p:cNvSpPr>
              <a:spLocks noChangeAspect="1" noChangeArrowheads="1"/>
            </p:cNvSpPr>
            <p:nvPr userDrawn="1"/>
          </p:nvSpPr>
          <p:spPr bwMode="auto">
            <a:xfrm>
              <a:off x="4741926" y="1517610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4"/>
            <p:cNvSpPr>
              <a:spLocks noChangeAspect="1" noChangeArrowheads="1"/>
            </p:cNvSpPr>
            <p:nvPr userDrawn="1"/>
          </p:nvSpPr>
          <p:spPr bwMode="auto">
            <a:xfrm>
              <a:off x="4853676" y="1517610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5"/>
            <p:cNvSpPr>
              <a:spLocks noChangeAspect="1" noChangeArrowheads="1"/>
            </p:cNvSpPr>
            <p:nvPr userDrawn="1"/>
          </p:nvSpPr>
          <p:spPr bwMode="auto">
            <a:xfrm>
              <a:off x="4966938" y="1517610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6"/>
            <p:cNvSpPr>
              <a:spLocks noChangeAspect="1" noChangeArrowheads="1"/>
            </p:cNvSpPr>
            <p:nvPr userDrawn="1"/>
          </p:nvSpPr>
          <p:spPr bwMode="auto">
            <a:xfrm>
              <a:off x="5078688" y="1517610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7"/>
            <p:cNvSpPr>
              <a:spLocks noChangeAspect="1" noChangeArrowheads="1"/>
            </p:cNvSpPr>
            <p:nvPr userDrawn="1"/>
          </p:nvSpPr>
          <p:spPr bwMode="auto">
            <a:xfrm>
              <a:off x="5191949" y="1517610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8"/>
            <p:cNvSpPr>
              <a:spLocks noChangeAspect="1" noChangeArrowheads="1"/>
            </p:cNvSpPr>
            <p:nvPr userDrawn="1"/>
          </p:nvSpPr>
          <p:spPr bwMode="auto">
            <a:xfrm>
              <a:off x="5978735" y="1517610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9"/>
            <p:cNvSpPr>
              <a:spLocks noChangeAspect="1" noChangeArrowheads="1"/>
            </p:cNvSpPr>
            <p:nvPr userDrawn="1"/>
          </p:nvSpPr>
          <p:spPr bwMode="auto">
            <a:xfrm>
              <a:off x="6091996" y="1517610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40"/>
            <p:cNvSpPr>
              <a:spLocks noChangeAspect="1" noChangeArrowheads="1"/>
            </p:cNvSpPr>
            <p:nvPr userDrawn="1"/>
          </p:nvSpPr>
          <p:spPr bwMode="auto">
            <a:xfrm>
              <a:off x="7780338" y="1517610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41"/>
            <p:cNvSpPr>
              <a:spLocks noChangeAspect="1" noChangeArrowheads="1"/>
            </p:cNvSpPr>
            <p:nvPr userDrawn="1"/>
          </p:nvSpPr>
          <p:spPr bwMode="auto">
            <a:xfrm>
              <a:off x="7892089" y="1517610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42"/>
            <p:cNvSpPr>
              <a:spLocks noChangeAspect="1" noChangeArrowheads="1"/>
            </p:cNvSpPr>
            <p:nvPr userDrawn="1"/>
          </p:nvSpPr>
          <p:spPr bwMode="auto">
            <a:xfrm>
              <a:off x="8005351" y="1517610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3"/>
            <p:cNvSpPr>
              <a:spLocks noChangeAspect="1" noChangeArrowheads="1"/>
            </p:cNvSpPr>
            <p:nvPr userDrawn="1"/>
          </p:nvSpPr>
          <p:spPr bwMode="auto">
            <a:xfrm>
              <a:off x="2828571" y="1622445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4"/>
            <p:cNvSpPr>
              <a:spLocks noChangeAspect="1" noChangeArrowheads="1"/>
            </p:cNvSpPr>
            <p:nvPr userDrawn="1"/>
          </p:nvSpPr>
          <p:spPr bwMode="auto">
            <a:xfrm>
              <a:off x="2940322" y="1622445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5"/>
            <p:cNvSpPr>
              <a:spLocks noChangeAspect="1" noChangeArrowheads="1"/>
            </p:cNvSpPr>
            <p:nvPr userDrawn="1"/>
          </p:nvSpPr>
          <p:spPr bwMode="auto">
            <a:xfrm>
              <a:off x="3053582" y="1622445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6"/>
            <p:cNvSpPr>
              <a:spLocks noChangeAspect="1" noChangeArrowheads="1"/>
            </p:cNvSpPr>
            <p:nvPr userDrawn="1"/>
          </p:nvSpPr>
          <p:spPr bwMode="auto">
            <a:xfrm>
              <a:off x="3165333" y="1622445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47"/>
            <p:cNvSpPr>
              <a:spLocks noChangeAspect="1" noChangeArrowheads="1"/>
            </p:cNvSpPr>
            <p:nvPr userDrawn="1"/>
          </p:nvSpPr>
          <p:spPr bwMode="auto">
            <a:xfrm>
              <a:off x="3278594" y="1622445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8"/>
            <p:cNvSpPr>
              <a:spLocks noChangeAspect="1" noChangeArrowheads="1"/>
            </p:cNvSpPr>
            <p:nvPr userDrawn="1"/>
          </p:nvSpPr>
          <p:spPr bwMode="auto">
            <a:xfrm>
              <a:off x="3503606" y="1622445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9"/>
            <p:cNvSpPr>
              <a:spLocks noChangeAspect="1" noChangeArrowheads="1"/>
            </p:cNvSpPr>
            <p:nvPr userDrawn="1"/>
          </p:nvSpPr>
          <p:spPr bwMode="auto">
            <a:xfrm>
              <a:off x="3615357" y="1622445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50"/>
            <p:cNvSpPr>
              <a:spLocks noChangeAspect="1" noChangeArrowheads="1"/>
            </p:cNvSpPr>
            <p:nvPr userDrawn="1"/>
          </p:nvSpPr>
          <p:spPr bwMode="auto">
            <a:xfrm>
              <a:off x="3728618" y="1622445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51"/>
            <p:cNvSpPr>
              <a:spLocks noChangeAspect="1" noChangeArrowheads="1"/>
            </p:cNvSpPr>
            <p:nvPr userDrawn="1"/>
          </p:nvSpPr>
          <p:spPr bwMode="auto">
            <a:xfrm>
              <a:off x="3840369" y="1622445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52"/>
            <p:cNvSpPr>
              <a:spLocks noChangeAspect="1" noChangeArrowheads="1"/>
            </p:cNvSpPr>
            <p:nvPr userDrawn="1"/>
          </p:nvSpPr>
          <p:spPr bwMode="auto">
            <a:xfrm>
              <a:off x="4065380" y="1622445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53"/>
            <p:cNvSpPr>
              <a:spLocks noChangeAspect="1" noChangeArrowheads="1"/>
            </p:cNvSpPr>
            <p:nvPr userDrawn="1"/>
          </p:nvSpPr>
          <p:spPr bwMode="auto">
            <a:xfrm>
              <a:off x="4178642" y="1622445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4"/>
            <p:cNvSpPr>
              <a:spLocks noChangeAspect="1" noChangeArrowheads="1"/>
            </p:cNvSpPr>
            <p:nvPr userDrawn="1"/>
          </p:nvSpPr>
          <p:spPr bwMode="auto">
            <a:xfrm>
              <a:off x="4290393" y="1622445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5"/>
            <p:cNvSpPr>
              <a:spLocks noChangeAspect="1" noChangeArrowheads="1"/>
            </p:cNvSpPr>
            <p:nvPr userDrawn="1"/>
          </p:nvSpPr>
          <p:spPr bwMode="auto">
            <a:xfrm>
              <a:off x="4403653" y="1622445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6"/>
            <p:cNvSpPr>
              <a:spLocks noChangeAspect="1" noChangeArrowheads="1"/>
            </p:cNvSpPr>
            <p:nvPr userDrawn="1"/>
          </p:nvSpPr>
          <p:spPr bwMode="auto">
            <a:xfrm>
              <a:off x="4516914" y="1622445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7"/>
            <p:cNvSpPr>
              <a:spLocks noChangeAspect="1" noChangeArrowheads="1"/>
            </p:cNvSpPr>
            <p:nvPr userDrawn="1"/>
          </p:nvSpPr>
          <p:spPr bwMode="auto">
            <a:xfrm>
              <a:off x="4628665" y="1622445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8"/>
            <p:cNvSpPr>
              <a:spLocks noChangeAspect="1" noChangeArrowheads="1"/>
            </p:cNvSpPr>
            <p:nvPr userDrawn="1"/>
          </p:nvSpPr>
          <p:spPr bwMode="auto">
            <a:xfrm>
              <a:off x="4741926" y="1622445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59"/>
            <p:cNvSpPr>
              <a:spLocks noChangeAspect="1" noChangeArrowheads="1"/>
            </p:cNvSpPr>
            <p:nvPr userDrawn="1"/>
          </p:nvSpPr>
          <p:spPr bwMode="auto">
            <a:xfrm>
              <a:off x="4853676" y="1622445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60"/>
            <p:cNvSpPr>
              <a:spLocks noChangeAspect="1" noChangeArrowheads="1"/>
            </p:cNvSpPr>
            <p:nvPr userDrawn="1"/>
          </p:nvSpPr>
          <p:spPr bwMode="auto">
            <a:xfrm>
              <a:off x="4966938" y="1622445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61"/>
            <p:cNvSpPr>
              <a:spLocks noChangeAspect="1" noChangeArrowheads="1"/>
            </p:cNvSpPr>
            <p:nvPr userDrawn="1"/>
          </p:nvSpPr>
          <p:spPr bwMode="auto">
            <a:xfrm>
              <a:off x="5078688" y="1622445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62"/>
            <p:cNvSpPr>
              <a:spLocks noChangeAspect="1" noChangeArrowheads="1"/>
            </p:cNvSpPr>
            <p:nvPr userDrawn="1"/>
          </p:nvSpPr>
          <p:spPr bwMode="auto">
            <a:xfrm>
              <a:off x="5978735" y="1622445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3"/>
            <p:cNvSpPr>
              <a:spLocks noChangeAspect="1" noChangeArrowheads="1"/>
            </p:cNvSpPr>
            <p:nvPr userDrawn="1"/>
          </p:nvSpPr>
          <p:spPr bwMode="auto">
            <a:xfrm>
              <a:off x="8005351" y="1622445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4"/>
            <p:cNvSpPr>
              <a:spLocks noChangeAspect="1" noChangeArrowheads="1"/>
            </p:cNvSpPr>
            <p:nvPr userDrawn="1"/>
          </p:nvSpPr>
          <p:spPr bwMode="auto">
            <a:xfrm>
              <a:off x="8117102" y="1622445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5"/>
            <p:cNvSpPr>
              <a:spLocks noChangeAspect="1" noChangeArrowheads="1"/>
            </p:cNvSpPr>
            <p:nvPr userDrawn="1"/>
          </p:nvSpPr>
          <p:spPr bwMode="auto">
            <a:xfrm>
              <a:off x="2715309" y="1727279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4" name="Oval 66"/>
            <p:cNvSpPr>
              <a:spLocks noChangeAspect="1" noChangeArrowheads="1"/>
            </p:cNvSpPr>
            <p:nvPr userDrawn="1"/>
          </p:nvSpPr>
          <p:spPr bwMode="auto">
            <a:xfrm>
              <a:off x="2828571" y="1727279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67"/>
            <p:cNvSpPr>
              <a:spLocks noChangeAspect="1" noChangeArrowheads="1"/>
            </p:cNvSpPr>
            <p:nvPr userDrawn="1"/>
          </p:nvSpPr>
          <p:spPr bwMode="auto">
            <a:xfrm>
              <a:off x="2940322" y="1727279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8"/>
            <p:cNvSpPr>
              <a:spLocks noChangeAspect="1" noChangeArrowheads="1"/>
            </p:cNvSpPr>
            <p:nvPr userDrawn="1"/>
          </p:nvSpPr>
          <p:spPr bwMode="auto">
            <a:xfrm>
              <a:off x="3053582" y="1727279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9"/>
            <p:cNvSpPr>
              <a:spLocks noChangeAspect="1" noChangeArrowheads="1"/>
            </p:cNvSpPr>
            <p:nvPr userDrawn="1"/>
          </p:nvSpPr>
          <p:spPr bwMode="auto">
            <a:xfrm>
              <a:off x="3165333" y="1727279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70"/>
            <p:cNvSpPr>
              <a:spLocks noChangeAspect="1" noChangeArrowheads="1"/>
            </p:cNvSpPr>
            <p:nvPr userDrawn="1"/>
          </p:nvSpPr>
          <p:spPr bwMode="auto">
            <a:xfrm>
              <a:off x="3278594" y="1727279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71"/>
            <p:cNvSpPr>
              <a:spLocks noChangeAspect="1" noChangeArrowheads="1"/>
            </p:cNvSpPr>
            <p:nvPr userDrawn="1"/>
          </p:nvSpPr>
          <p:spPr bwMode="auto">
            <a:xfrm>
              <a:off x="3390345" y="1727279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72"/>
            <p:cNvSpPr>
              <a:spLocks noChangeAspect="1" noChangeArrowheads="1"/>
            </p:cNvSpPr>
            <p:nvPr userDrawn="1"/>
          </p:nvSpPr>
          <p:spPr bwMode="auto">
            <a:xfrm>
              <a:off x="3503606" y="1727279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3"/>
            <p:cNvSpPr>
              <a:spLocks noChangeAspect="1" noChangeArrowheads="1"/>
            </p:cNvSpPr>
            <p:nvPr userDrawn="1"/>
          </p:nvSpPr>
          <p:spPr bwMode="auto">
            <a:xfrm>
              <a:off x="3615357" y="1727279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74"/>
            <p:cNvSpPr>
              <a:spLocks noChangeAspect="1" noChangeArrowheads="1"/>
            </p:cNvSpPr>
            <p:nvPr userDrawn="1"/>
          </p:nvSpPr>
          <p:spPr bwMode="auto">
            <a:xfrm>
              <a:off x="3728618" y="1727279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3" name="Oval 75"/>
            <p:cNvSpPr>
              <a:spLocks noChangeAspect="1" noChangeArrowheads="1"/>
            </p:cNvSpPr>
            <p:nvPr userDrawn="1"/>
          </p:nvSpPr>
          <p:spPr bwMode="auto">
            <a:xfrm>
              <a:off x="4065380" y="1727279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6"/>
            <p:cNvSpPr>
              <a:spLocks noChangeAspect="1" noChangeArrowheads="1"/>
            </p:cNvSpPr>
            <p:nvPr userDrawn="1"/>
          </p:nvSpPr>
          <p:spPr bwMode="auto">
            <a:xfrm>
              <a:off x="4178642" y="1727279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77"/>
            <p:cNvSpPr>
              <a:spLocks noChangeAspect="1" noChangeArrowheads="1"/>
            </p:cNvSpPr>
            <p:nvPr userDrawn="1"/>
          </p:nvSpPr>
          <p:spPr bwMode="auto">
            <a:xfrm>
              <a:off x="4290393" y="1727279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8"/>
            <p:cNvSpPr>
              <a:spLocks noChangeAspect="1" noChangeArrowheads="1"/>
            </p:cNvSpPr>
            <p:nvPr userDrawn="1"/>
          </p:nvSpPr>
          <p:spPr bwMode="auto">
            <a:xfrm>
              <a:off x="4403653" y="1727279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7" name="Oval 79"/>
            <p:cNvSpPr>
              <a:spLocks noChangeAspect="1" noChangeArrowheads="1"/>
            </p:cNvSpPr>
            <p:nvPr userDrawn="1"/>
          </p:nvSpPr>
          <p:spPr bwMode="auto">
            <a:xfrm>
              <a:off x="4516914" y="1727279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8" name="Oval 80"/>
            <p:cNvSpPr>
              <a:spLocks noChangeAspect="1" noChangeArrowheads="1"/>
            </p:cNvSpPr>
            <p:nvPr userDrawn="1"/>
          </p:nvSpPr>
          <p:spPr bwMode="auto">
            <a:xfrm>
              <a:off x="4628665" y="1727279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9" name="Oval 81"/>
            <p:cNvSpPr>
              <a:spLocks noChangeAspect="1" noChangeArrowheads="1"/>
            </p:cNvSpPr>
            <p:nvPr userDrawn="1"/>
          </p:nvSpPr>
          <p:spPr bwMode="auto">
            <a:xfrm>
              <a:off x="4741926" y="1727279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82"/>
            <p:cNvSpPr>
              <a:spLocks noChangeAspect="1" noChangeArrowheads="1"/>
            </p:cNvSpPr>
            <p:nvPr userDrawn="1"/>
          </p:nvSpPr>
          <p:spPr bwMode="auto">
            <a:xfrm>
              <a:off x="4853676" y="1727279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83"/>
            <p:cNvSpPr>
              <a:spLocks noChangeAspect="1" noChangeArrowheads="1"/>
            </p:cNvSpPr>
            <p:nvPr userDrawn="1"/>
          </p:nvSpPr>
          <p:spPr bwMode="auto">
            <a:xfrm>
              <a:off x="4966938" y="1727279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84"/>
            <p:cNvSpPr>
              <a:spLocks noChangeAspect="1" noChangeArrowheads="1"/>
            </p:cNvSpPr>
            <p:nvPr userDrawn="1"/>
          </p:nvSpPr>
          <p:spPr bwMode="auto">
            <a:xfrm>
              <a:off x="5078688" y="1727279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3" name="Oval 85"/>
            <p:cNvSpPr>
              <a:spLocks noChangeAspect="1" noChangeArrowheads="1"/>
            </p:cNvSpPr>
            <p:nvPr userDrawn="1"/>
          </p:nvSpPr>
          <p:spPr bwMode="auto">
            <a:xfrm>
              <a:off x="7103793" y="1727279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4" name="Oval 86"/>
            <p:cNvSpPr>
              <a:spLocks noChangeAspect="1" noChangeArrowheads="1"/>
            </p:cNvSpPr>
            <p:nvPr userDrawn="1"/>
          </p:nvSpPr>
          <p:spPr bwMode="auto">
            <a:xfrm>
              <a:off x="7217055" y="1727279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5" name="Oval 87"/>
            <p:cNvSpPr>
              <a:spLocks noChangeAspect="1" noChangeArrowheads="1"/>
            </p:cNvSpPr>
            <p:nvPr userDrawn="1"/>
          </p:nvSpPr>
          <p:spPr bwMode="auto">
            <a:xfrm>
              <a:off x="7892089" y="1727279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6" name="Oval 88"/>
            <p:cNvSpPr>
              <a:spLocks noChangeAspect="1" noChangeArrowheads="1"/>
            </p:cNvSpPr>
            <p:nvPr userDrawn="1"/>
          </p:nvSpPr>
          <p:spPr bwMode="auto">
            <a:xfrm>
              <a:off x="8005351" y="1727279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7" name="Oval 89"/>
            <p:cNvSpPr>
              <a:spLocks noChangeAspect="1" noChangeArrowheads="1"/>
            </p:cNvSpPr>
            <p:nvPr userDrawn="1"/>
          </p:nvSpPr>
          <p:spPr bwMode="auto">
            <a:xfrm>
              <a:off x="8117102" y="1727279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8" name="Oval 90"/>
            <p:cNvSpPr>
              <a:spLocks noChangeAspect="1" noChangeArrowheads="1"/>
            </p:cNvSpPr>
            <p:nvPr userDrawn="1"/>
          </p:nvSpPr>
          <p:spPr bwMode="auto">
            <a:xfrm>
              <a:off x="8230362" y="1727279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9" name="Oval 91"/>
            <p:cNvSpPr>
              <a:spLocks noChangeAspect="1" noChangeArrowheads="1"/>
            </p:cNvSpPr>
            <p:nvPr userDrawn="1"/>
          </p:nvSpPr>
          <p:spPr bwMode="auto">
            <a:xfrm>
              <a:off x="8905398" y="1727279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0" name="Oval 92"/>
            <p:cNvSpPr>
              <a:spLocks noChangeAspect="1" noChangeArrowheads="1"/>
            </p:cNvSpPr>
            <p:nvPr userDrawn="1"/>
          </p:nvSpPr>
          <p:spPr bwMode="auto">
            <a:xfrm>
              <a:off x="9017149" y="1727279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1" name="Oval 93"/>
            <p:cNvSpPr>
              <a:spLocks noChangeAspect="1" noChangeArrowheads="1"/>
            </p:cNvSpPr>
            <p:nvPr userDrawn="1"/>
          </p:nvSpPr>
          <p:spPr bwMode="auto">
            <a:xfrm>
              <a:off x="9130409" y="1727279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2" name="Oval 94"/>
            <p:cNvSpPr>
              <a:spLocks noChangeAspect="1" noChangeArrowheads="1"/>
            </p:cNvSpPr>
            <p:nvPr userDrawn="1"/>
          </p:nvSpPr>
          <p:spPr bwMode="auto">
            <a:xfrm>
              <a:off x="2715309" y="183211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3" name="Oval 95"/>
            <p:cNvSpPr>
              <a:spLocks noChangeAspect="1" noChangeArrowheads="1"/>
            </p:cNvSpPr>
            <p:nvPr userDrawn="1"/>
          </p:nvSpPr>
          <p:spPr bwMode="auto">
            <a:xfrm>
              <a:off x="2828571" y="183211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4" name="Oval 96"/>
            <p:cNvSpPr>
              <a:spLocks noChangeAspect="1" noChangeArrowheads="1"/>
            </p:cNvSpPr>
            <p:nvPr userDrawn="1"/>
          </p:nvSpPr>
          <p:spPr bwMode="auto">
            <a:xfrm>
              <a:off x="2940322" y="183211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5" name="Oval 97"/>
            <p:cNvSpPr>
              <a:spLocks noChangeAspect="1" noChangeArrowheads="1"/>
            </p:cNvSpPr>
            <p:nvPr userDrawn="1"/>
          </p:nvSpPr>
          <p:spPr bwMode="auto">
            <a:xfrm>
              <a:off x="3053582" y="183211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6" name="Oval 98"/>
            <p:cNvSpPr>
              <a:spLocks noChangeAspect="1" noChangeArrowheads="1"/>
            </p:cNvSpPr>
            <p:nvPr userDrawn="1"/>
          </p:nvSpPr>
          <p:spPr bwMode="auto">
            <a:xfrm>
              <a:off x="3165333" y="183211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7" name="Oval 99"/>
            <p:cNvSpPr>
              <a:spLocks noChangeAspect="1" noChangeArrowheads="1"/>
            </p:cNvSpPr>
            <p:nvPr userDrawn="1"/>
          </p:nvSpPr>
          <p:spPr bwMode="auto">
            <a:xfrm>
              <a:off x="3278594" y="183211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8" name="Oval 100"/>
            <p:cNvSpPr>
              <a:spLocks noChangeAspect="1" noChangeArrowheads="1"/>
            </p:cNvSpPr>
            <p:nvPr userDrawn="1"/>
          </p:nvSpPr>
          <p:spPr bwMode="auto">
            <a:xfrm>
              <a:off x="3390345" y="183211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9" name="Oval 101"/>
            <p:cNvSpPr>
              <a:spLocks noChangeAspect="1" noChangeArrowheads="1"/>
            </p:cNvSpPr>
            <p:nvPr userDrawn="1"/>
          </p:nvSpPr>
          <p:spPr bwMode="auto">
            <a:xfrm>
              <a:off x="3503606" y="183211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0" name="Oval 102"/>
            <p:cNvSpPr>
              <a:spLocks noChangeAspect="1" noChangeArrowheads="1"/>
            </p:cNvSpPr>
            <p:nvPr userDrawn="1"/>
          </p:nvSpPr>
          <p:spPr bwMode="auto">
            <a:xfrm>
              <a:off x="3615357" y="183211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1" name="Oval 103"/>
            <p:cNvSpPr>
              <a:spLocks noChangeAspect="1" noChangeArrowheads="1"/>
            </p:cNvSpPr>
            <p:nvPr userDrawn="1"/>
          </p:nvSpPr>
          <p:spPr bwMode="auto">
            <a:xfrm>
              <a:off x="3728618" y="183211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4"/>
            <p:cNvSpPr>
              <a:spLocks noChangeAspect="1" noChangeArrowheads="1"/>
            </p:cNvSpPr>
            <p:nvPr userDrawn="1"/>
          </p:nvSpPr>
          <p:spPr bwMode="auto">
            <a:xfrm>
              <a:off x="4403653" y="183211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105"/>
            <p:cNvSpPr>
              <a:spLocks noChangeAspect="1" noChangeArrowheads="1"/>
            </p:cNvSpPr>
            <p:nvPr userDrawn="1"/>
          </p:nvSpPr>
          <p:spPr bwMode="auto">
            <a:xfrm>
              <a:off x="4516914" y="183211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4" name="Oval 106"/>
            <p:cNvSpPr>
              <a:spLocks noChangeAspect="1" noChangeArrowheads="1"/>
            </p:cNvSpPr>
            <p:nvPr userDrawn="1"/>
          </p:nvSpPr>
          <p:spPr bwMode="auto">
            <a:xfrm>
              <a:off x="4628665" y="183211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5" name="Oval 107"/>
            <p:cNvSpPr>
              <a:spLocks noChangeAspect="1" noChangeArrowheads="1"/>
            </p:cNvSpPr>
            <p:nvPr userDrawn="1"/>
          </p:nvSpPr>
          <p:spPr bwMode="auto">
            <a:xfrm>
              <a:off x="4741926" y="183211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6" name="Oval 108"/>
            <p:cNvSpPr>
              <a:spLocks noChangeAspect="1" noChangeArrowheads="1"/>
            </p:cNvSpPr>
            <p:nvPr userDrawn="1"/>
          </p:nvSpPr>
          <p:spPr bwMode="auto">
            <a:xfrm>
              <a:off x="4853676" y="183211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7" name="Oval 109"/>
            <p:cNvSpPr>
              <a:spLocks noChangeAspect="1" noChangeArrowheads="1"/>
            </p:cNvSpPr>
            <p:nvPr userDrawn="1"/>
          </p:nvSpPr>
          <p:spPr bwMode="auto">
            <a:xfrm>
              <a:off x="4966938" y="183211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8" name="Oval 110"/>
            <p:cNvSpPr>
              <a:spLocks noChangeAspect="1" noChangeArrowheads="1"/>
            </p:cNvSpPr>
            <p:nvPr userDrawn="1"/>
          </p:nvSpPr>
          <p:spPr bwMode="auto">
            <a:xfrm>
              <a:off x="5078688" y="183211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9" name="Oval 111"/>
            <p:cNvSpPr>
              <a:spLocks noChangeAspect="1" noChangeArrowheads="1"/>
            </p:cNvSpPr>
            <p:nvPr userDrawn="1"/>
          </p:nvSpPr>
          <p:spPr bwMode="auto">
            <a:xfrm>
              <a:off x="6992043" y="183211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0" name="Oval 112"/>
            <p:cNvSpPr>
              <a:spLocks noChangeAspect="1" noChangeArrowheads="1"/>
            </p:cNvSpPr>
            <p:nvPr userDrawn="1"/>
          </p:nvSpPr>
          <p:spPr bwMode="auto">
            <a:xfrm>
              <a:off x="7555328" y="183211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113"/>
            <p:cNvSpPr>
              <a:spLocks noChangeAspect="1" noChangeArrowheads="1"/>
            </p:cNvSpPr>
            <p:nvPr userDrawn="1"/>
          </p:nvSpPr>
          <p:spPr bwMode="auto">
            <a:xfrm>
              <a:off x="7667078" y="183211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2" name="Oval 114"/>
            <p:cNvSpPr>
              <a:spLocks noChangeAspect="1" noChangeArrowheads="1"/>
            </p:cNvSpPr>
            <p:nvPr userDrawn="1"/>
          </p:nvSpPr>
          <p:spPr bwMode="auto">
            <a:xfrm>
              <a:off x="7780338" y="183211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115"/>
            <p:cNvSpPr>
              <a:spLocks noChangeAspect="1" noChangeArrowheads="1"/>
            </p:cNvSpPr>
            <p:nvPr userDrawn="1"/>
          </p:nvSpPr>
          <p:spPr bwMode="auto">
            <a:xfrm>
              <a:off x="7892089" y="183211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4" name="Oval 116"/>
            <p:cNvSpPr>
              <a:spLocks noChangeAspect="1" noChangeArrowheads="1"/>
            </p:cNvSpPr>
            <p:nvPr userDrawn="1"/>
          </p:nvSpPr>
          <p:spPr bwMode="auto">
            <a:xfrm>
              <a:off x="8005351" y="183211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5" name="Oval 117"/>
            <p:cNvSpPr>
              <a:spLocks noChangeAspect="1" noChangeArrowheads="1"/>
            </p:cNvSpPr>
            <p:nvPr userDrawn="1"/>
          </p:nvSpPr>
          <p:spPr bwMode="auto">
            <a:xfrm>
              <a:off x="8117102" y="183211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6" name="Oval 118"/>
            <p:cNvSpPr>
              <a:spLocks noChangeAspect="1" noChangeArrowheads="1"/>
            </p:cNvSpPr>
            <p:nvPr userDrawn="1"/>
          </p:nvSpPr>
          <p:spPr bwMode="auto">
            <a:xfrm>
              <a:off x="8230362" y="183211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7" name="Oval 119"/>
            <p:cNvSpPr>
              <a:spLocks noChangeAspect="1" noChangeArrowheads="1"/>
            </p:cNvSpPr>
            <p:nvPr userDrawn="1"/>
          </p:nvSpPr>
          <p:spPr bwMode="auto">
            <a:xfrm>
              <a:off x="8342113" y="183211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8" name="Oval 120"/>
            <p:cNvSpPr>
              <a:spLocks noChangeAspect="1" noChangeArrowheads="1"/>
            </p:cNvSpPr>
            <p:nvPr userDrawn="1"/>
          </p:nvSpPr>
          <p:spPr bwMode="auto">
            <a:xfrm>
              <a:off x="8455374" y="183211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9" name="Oval 121"/>
            <p:cNvSpPr>
              <a:spLocks noChangeAspect="1" noChangeArrowheads="1"/>
            </p:cNvSpPr>
            <p:nvPr userDrawn="1"/>
          </p:nvSpPr>
          <p:spPr bwMode="auto">
            <a:xfrm>
              <a:off x="8567125" y="183211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0" name="Oval 122"/>
            <p:cNvSpPr>
              <a:spLocks noChangeAspect="1" noChangeArrowheads="1"/>
            </p:cNvSpPr>
            <p:nvPr userDrawn="1"/>
          </p:nvSpPr>
          <p:spPr bwMode="auto">
            <a:xfrm>
              <a:off x="8905398" y="183211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1" name="Oval 123"/>
            <p:cNvSpPr>
              <a:spLocks noChangeAspect="1" noChangeArrowheads="1"/>
            </p:cNvSpPr>
            <p:nvPr userDrawn="1"/>
          </p:nvSpPr>
          <p:spPr bwMode="auto">
            <a:xfrm>
              <a:off x="2715309" y="1935429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2" name="Oval 124"/>
            <p:cNvSpPr>
              <a:spLocks noChangeAspect="1" noChangeArrowheads="1"/>
            </p:cNvSpPr>
            <p:nvPr userDrawn="1"/>
          </p:nvSpPr>
          <p:spPr bwMode="auto">
            <a:xfrm>
              <a:off x="2828571" y="193542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5"/>
            <p:cNvSpPr>
              <a:spLocks noChangeAspect="1" noChangeArrowheads="1"/>
            </p:cNvSpPr>
            <p:nvPr userDrawn="1"/>
          </p:nvSpPr>
          <p:spPr bwMode="auto">
            <a:xfrm>
              <a:off x="2940322" y="193542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4" name="Oval 126"/>
            <p:cNvSpPr>
              <a:spLocks noChangeAspect="1" noChangeArrowheads="1"/>
            </p:cNvSpPr>
            <p:nvPr userDrawn="1"/>
          </p:nvSpPr>
          <p:spPr bwMode="auto">
            <a:xfrm>
              <a:off x="3053582" y="1935429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5" name="Oval 127"/>
            <p:cNvSpPr>
              <a:spLocks noChangeAspect="1" noChangeArrowheads="1"/>
            </p:cNvSpPr>
            <p:nvPr userDrawn="1"/>
          </p:nvSpPr>
          <p:spPr bwMode="auto">
            <a:xfrm>
              <a:off x="3165333" y="1935429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6" name="Oval 128"/>
            <p:cNvSpPr>
              <a:spLocks noChangeAspect="1" noChangeArrowheads="1"/>
            </p:cNvSpPr>
            <p:nvPr userDrawn="1"/>
          </p:nvSpPr>
          <p:spPr bwMode="auto">
            <a:xfrm>
              <a:off x="3278594" y="193542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7" name="Oval 129"/>
            <p:cNvSpPr>
              <a:spLocks noChangeAspect="1" noChangeArrowheads="1"/>
            </p:cNvSpPr>
            <p:nvPr userDrawn="1"/>
          </p:nvSpPr>
          <p:spPr bwMode="auto">
            <a:xfrm>
              <a:off x="3390345" y="193542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8" name="Oval 130"/>
            <p:cNvSpPr>
              <a:spLocks noChangeAspect="1" noChangeArrowheads="1"/>
            </p:cNvSpPr>
            <p:nvPr userDrawn="1"/>
          </p:nvSpPr>
          <p:spPr bwMode="auto">
            <a:xfrm>
              <a:off x="3503606" y="1935429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131"/>
            <p:cNvSpPr>
              <a:spLocks noChangeAspect="1" noChangeArrowheads="1"/>
            </p:cNvSpPr>
            <p:nvPr userDrawn="1"/>
          </p:nvSpPr>
          <p:spPr bwMode="auto">
            <a:xfrm>
              <a:off x="3615357" y="1935429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30" name="Oval 132"/>
            <p:cNvSpPr>
              <a:spLocks noChangeAspect="1" noChangeArrowheads="1"/>
            </p:cNvSpPr>
            <p:nvPr userDrawn="1"/>
          </p:nvSpPr>
          <p:spPr bwMode="auto">
            <a:xfrm>
              <a:off x="3728618" y="193542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31" name="Oval 133"/>
            <p:cNvSpPr>
              <a:spLocks noChangeAspect="1" noChangeArrowheads="1"/>
            </p:cNvSpPr>
            <p:nvPr userDrawn="1"/>
          </p:nvSpPr>
          <p:spPr bwMode="auto">
            <a:xfrm>
              <a:off x="3840369" y="193542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32" name="Oval 134"/>
            <p:cNvSpPr>
              <a:spLocks noChangeAspect="1" noChangeArrowheads="1"/>
            </p:cNvSpPr>
            <p:nvPr userDrawn="1"/>
          </p:nvSpPr>
          <p:spPr bwMode="auto">
            <a:xfrm>
              <a:off x="4403653" y="1935429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33" name="Oval 135"/>
            <p:cNvSpPr>
              <a:spLocks noChangeAspect="1" noChangeArrowheads="1"/>
            </p:cNvSpPr>
            <p:nvPr userDrawn="1"/>
          </p:nvSpPr>
          <p:spPr bwMode="auto">
            <a:xfrm>
              <a:off x="4516914" y="193542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34" name="Oval 136"/>
            <p:cNvSpPr>
              <a:spLocks noChangeAspect="1" noChangeArrowheads="1"/>
            </p:cNvSpPr>
            <p:nvPr userDrawn="1"/>
          </p:nvSpPr>
          <p:spPr bwMode="auto">
            <a:xfrm>
              <a:off x="4628665" y="193542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35" name="Oval 137"/>
            <p:cNvSpPr>
              <a:spLocks noChangeAspect="1" noChangeArrowheads="1"/>
            </p:cNvSpPr>
            <p:nvPr userDrawn="1"/>
          </p:nvSpPr>
          <p:spPr bwMode="auto">
            <a:xfrm>
              <a:off x="4741926" y="1935429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36" name="Oval 138"/>
            <p:cNvSpPr>
              <a:spLocks noChangeAspect="1" noChangeArrowheads="1"/>
            </p:cNvSpPr>
            <p:nvPr userDrawn="1"/>
          </p:nvSpPr>
          <p:spPr bwMode="auto">
            <a:xfrm>
              <a:off x="4853676" y="1935429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37" name="Oval 139"/>
            <p:cNvSpPr>
              <a:spLocks noChangeAspect="1" noChangeArrowheads="1"/>
            </p:cNvSpPr>
            <p:nvPr userDrawn="1"/>
          </p:nvSpPr>
          <p:spPr bwMode="auto">
            <a:xfrm>
              <a:off x="4966938" y="193542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38" name="Oval 140"/>
            <p:cNvSpPr>
              <a:spLocks noChangeAspect="1" noChangeArrowheads="1"/>
            </p:cNvSpPr>
            <p:nvPr userDrawn="1"/>
          </p:nvSpPr>
          <p:spPr bwMode="auto">
            <a:xfrm>
              <a:off x="5078688" y="193542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39" name="Oval 141"/>
            <p:cNvSpPr>
              <a:spLocks noChangeAspect="1" noChangeArrowheads="1"/>
            </p:cNvSpPr>
            <p:nvPr userDrawn="1"/>
          </p:nvSpPr>
          <p:spPr bwMode="auto">
            <a:xfrm>
              <a:off x="6091996" y="1935429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40" name="Oval 142"/>
            <p:cNvSpPr>
              <a:spLocks noChangeAspect="1" noChangeArrowheads="1"/>
            </p:cNvSpPr>
            <p:nvPr userDrawn="1"/>
          </p:nvSpPr>
          <p:spPr bwMode="auto">
            <a:xfrm>
              <a:off x="6203747" y="1935429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143"/>
            <p:cNvSpPr>
              <a:spLocks noChangeAspect="1" noChangeArrowheads="1"/>
            </p:cNvSpPr>
            <p:nvPr userDrawn="1"/>
          </p:nvSpPr>
          <p:spPr bwMode="auto">
            <a:xfrm>
              <a:off x="6317008" y="193542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42" name="Oval 144"/>
            <p:cNvSpPr>
              <a:spLocks noChangeAspect="1" noChangeArrowheads="1"/>
            </p:cNvSpPr>
            <p:nvPr userDrawn="1"/>
          </p:nvSpPr>
          <p:spPr bwMode="auto">
            <a:xfrm>
              <a:off x="6878783" y="193542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43" name="Oval 145"/>
            <p:cNvSpPr>
              <a:spLocks noChangeAspect="1" noChangeArrowheads="1"/>
            </p:cNvSpPr>
            <p:nvPr userDrawn="1"/>
          </p:nvSpPr>
          <p:spPr bwMode="auto">
            <a:xfrm>
              <a:off x="7330316" y="1935429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44" name="Oval 146"/>
            <p:cNvSpPr>
              <a:spLocks noChangeAspect="1" noChangeArrowheads="1"/>
            </p:cNvSpPr>
            <p:nvPr userDrawn="1"/>
          </p:nvSpPr>
          <p:spPr bwMode="auto">
            <a:xfrm>
              <a:off x="7442066" y="1935429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45" name="Oval 147"/>
            <p:cNvSpPr>
              <a:spLocks noChangeAspect="1" noChangeArrowheads="1"/>
            </p:cNvSpPr>
            <p:nvPr userDrawn="1"/>
          </p:nvSpPr>
          <p:spPr bwMode="auto">
            <a:xfrm>
              <a:off x="7555328" y="193542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46" name="Oval 148"/>
            <p:cNvSpPr>
              <a:spLocks noChangeAspect="1" noChangeArrowheads="1"/>
            </p:cNvSpPr>
            <p:nvPr userDrawn="1"/>
          </p:nvSpPr>
          <p:spPr bwMode="auto">
            <a:xfrm>
              <a:off x="7667078" y="193542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47" name="Oval 149"/>
            <p:cNvSpPr>
              <a:spLocks noChangeAspect="1" noChangeArrowheads="1"/>
            </p:cNvSpPr>
            <p:nvPr userDrawn="1"/>
          </p:nvSpPr>
          <p:spPr bwMode="auto">
            <a:xfrm>
              <a:off x="7780338" y="1935429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48" name="Oval 150"/>
            <p:cNvSpPr>
              <a:spLocks noChangeAspect="1" noChangeArrowheads="1"/>
            </p:cNvSpPr>
            <p:nvPr userDrawn="1"/>
          </p:nvSpPr>
          <p:spPr bwMode="auto">
            <a:xfrm>
              <a:off x="7892089" y="1935429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49" name="Oval 151"/>
            <p:cNvSpPr>
              <a:spLocks noChangeAspect="1" noChangeArrowheads="1"/>
            </p:cNvSpPr>
            <p:nvPr userDrawn="1"/>
          </p:nvSpPr>
          <p:spPr bwMode="auto">
            <a:xfrm>
              <a:off x="8005351" y="193542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50" name="Oval 152"/>
            <p:cNvSpPr>
              <a:spLocks noChangeAspect="1" noChangeArrowheads="1"/>
            </p:cNvSpPr>
            <p:nvPr userDrawn="1"/>
          </p:nvSpPr>
          <p:spPr bwMode="auto">
            <a:xfrm>
              <a:off x="8117102" y="193542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51" name="Oval 153"/>
            <p:cNvSpPr>
              <a:spLocks noChangeAspect="1" noChangeArrowheads="1"/>
            </p:cNvSpPr>
            <p:nvPr userDrawn="1"/>
          </p:nvSpPr>
          <p:spPr bwMode="auto">
            <a:xfrm>
              <a:off x="8230362" y="1935429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52" name="Oval 154"/>
            <p:cNvSpPr>
              <a:spLocks noChangeAspect="1" noChangeArrowheads="1"/>
            </p:cNvSpPr>
            <p:nvPr userDrawn="1"/>
          </p:nvSpPr>
          <p:spPr bwMode="auto">
            <a:xfrm>
              <a:off x="8342113" y="1935429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53" name="Oval 155"/>
            <p:cNvSpPr>
              <a:spLocks noChangeAspect="1" noChangeArrowheads="1"/>
            </p:cNvSpPr>
            <p:nvPr userDrawn="1"/>
          </p:nvSpPr>
          <p:spPr bwMode="auto">
            <a:xfrm>
              <a:off x="8455374" y="193542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54" name="Oval 156"/>
            <p:cNvSpPr>
              <a:spLocks noChangeAspect="1" noChangeArrowheads="1"/>
            </p:cNvSpPr>
            <p:nvPr userDrawn="1"/>
          </p:nvSpPr>
          <p:spPr bwMode="auto">
            <a:xfrm>
              <a:off x="8567125" y="193542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55" name="Oval 157"/>
            <p:cNvSpPr>
              <a:spLocks noChangeAspect="1" noChangeArrowheads="1"/>
            </p:cNvSpPr>
            <p:nvPr userDrawn="1"/>
          </p:nvSpPr>
          <p:spPr bwMode="auto">
            <a:xfrm>
              <a:off x="8680386" y="1935429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56" name="Oval 158"/>
            <p:cNvSpPr>
              <a:spLocks noChangeAspect="1" noChangeArrowheads="1"/>
            </p:cNvSpPr>
            <p:nvPr userDrawn="1"/>
          </p:nvSpPr>
          <p:spPr bwMode="auto">
            <a:xfrm>
              <a:off x="8792137" y="1935429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57" name="Oval 159"/>
            <p:cNvSpPr>
              <a:spLocks noChangeAspect="1" noChangeArrowheads="1"/>
            </p:cNvSpPr>
            <p:nvPr userDrawn="1"/>
          </p:nvSpPr>
          <p:spPr bwMode="auto">
            <a:xfrm>
              <a:off x="8905398" y="193542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58" name="Oval 160"/>
            <p:cNvSpPr>
              <a:spLocks noChangeAspect="1" noChangeArrowheads="1"/>
            </p:cNvSpPr>
            <p:nvPr userDrawn="1"/>
          </p:nvSpPr>
          <p:spPr bwMode="auto">
            <a:xfrm>
              <a:off x="9017149" y="193542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59" name="Oval 161"/>
            <p:cNvSpPr>
              <a:spLocks noChangeAspect="1" noChangeArrowheads="1"/>
            </p:cNvSpPr>
            <p:nvPr userDrawn="1"/>
          </p:nvSpPr>
          <p:spPr bwMode="auto">
            <a:xfrm>
              <a:off x="9130409" y="1935429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60" name="Oval 162"/>
            <p:cNvSpPr>
              <a:spLocks noChangeAspect="1" noChangeArrowheads="1"/>
            </p:cNvSpPr>
            <p:nvPr userDrawn="1"/>
          </p:nvSpPr>
          <p:spPr bwMode="auto">
            <a:xfrm>
              <a:off x="2153536" y="204026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61" name="Oval 163"/>
            <p:cNvSpPr>
              <a:spLocks noChangeAspect="1" noChangeArrowheads="1"/>
            </p:cNvSpPr>
            <p:nvPr userDrawn="1"/>
          </p:nvSpPr>
          <p:spPr bwMode="auto">
            <a:xfrm>
              <a:off x="2265287" y="204026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62" name="Oval 164"/>
            <p:cNvSpPr>
              <a:spLocks noChangeAspect="1" noChangeArrowheads="1"/>
            </p:cNvSpPr>
            <p:nvPr userDrawn="1"/>
          </p:nvSpPr>
          <p:spPr bwMode="auto">
            <a:xfrm>
              <a:off x="2378548" y="204026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63" name="Oval 165"/>
            <p:cNvSpPr>
              <a:spLocks noChangeAspect="1" noChangeArrowheads="1"/>
            </p:cNvSpPr>
            <p:nvPr userDrawn="1"/>
          </p:nvSpPr>
          <p:spPr bwMode="auto">
            <a:xfrm>
              <a:off x="2490298" y="204026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64" name="Oval 166"/>
            <p:cNvSpPr>
              <a:spLocks noChangeAspect="1" noChangeArrowheads="1"/>
            </p:cNvSpPr>
            <p:nvPr userDrawn="1"/>
          </p:nvSpPr>
          <p:spPr bwMode="auto">
            <a:xfrm>
              <a:off x="2603559" y="204026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65" name="Oval 167"/>
            <p:cNvSpPr>
              <a:spLocks noChangeAspect="1" noChangeArrowheads="1"/>
            </p:cNvSpPr>
            <p:nvPr userDrawn="1"/>
          </p:nvSpPr>
          <p:spPr bwMode="auto">
            <a:xfrm>
              <a:off x="2715309" y="204026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66" name="Oval 168"/>
            <p:cNvSpPr>
              <a:spLocks noChangeAspect="1" noChangeArrowheads="1"/>
            </p:cNvSpPr>
            <p:nvPr userDrawn="1"/>
          </p:nvSpPr>
          <p:spPr bwMode="auto">
            <a:xfrm>
              <a:off x="2828571" y="204026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67" name="Oval 169"/>
            <p:cNvSpPr>
              <a:spLocks noChangeAspect="1" noChangeArrowheads="1"/>
            </p:cNvSpPr>
            <p:nvPr userDrawn="1"/>
          </p:nvSpPr>
          <p:spPr bwMode="auto">
            <a:xfrm>
              <a:off x="2940322" y="204026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68" name="Oval 170"/>
            <p:cNvSpPr>
              <a:spLocks noChangeAspect="1" noChangeArrowheads="1"/>
            </p:cNvSpPr>
            <p:nvPr userDrawn="1"/>
          </p:nvSpPr>
          <p:spPr bwMode="auto">
            <a:xfrm>
              <a:off x="3053582" y="204026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69" name="Oval 171"/>
            <p:cNvSpPr>
              <a:spLocks noChangeAspect="1" noChangeArrowheads="1"/>
            </p:cNvSpPr>
            <p:nvPr userDrawn="1"/>
          </p:nvSpPr>
          <p:spPr bwMode="auto">
            <a:xfrm>
              <a:off x="3165333" y="204026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70" name="Oval 172"/>
            <p:cNvSpPr>
              <a:spLocks noChangeAspect="1" noChangeArrowheads="1"/>
            </p:cNvSpPr>
            <p:nvPr userDrawn="1"/>
          </p:nvSpPr>
          <p:spPr bwMode="auto">
            <a:xfrm>
              <a:off x="3278594" y="204026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71" name="Oval 173"/>
            <p:cNvSpPr>
              <a:spLocks noChangeAspect="1" noChangeArrowheads="1"/>
            </p:cNvSpPr>
            <p:nvPr userDrawn="1"/>
          </p:nvSpPr>
          <p:spPr bwMode="auto">
            <a:xfrm>
              <a:off x="3390345" y="204026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72" name="Oval 174"/>
            <p:cNvSpPr>
              <a:spLocks noChangeAspect="1" noChangeArrowheads="1"/>
            </p:cNvSpPr>
            <p:nvPr userDrawn="1"/>
          </p:nvSpPr>
          <p:spPr bwMode="auto">
            <a:xfrm>
              <a:off x="3503606" y="204026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73" name="Oval 175"/>
            <p:cNvSpPr>
              <a:spLocks noChangeAspect="1" noChangeArrowheads="1"/>
            </p:cNvSpPr>
            <p:nvPr userDrawn="1"/>
          </p:nvSpPr>
          <p:spPr bwMode="auto">
            <a:xfrm>
              <a:off x="3615357" y="204026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74" name="Oval 176"/>
            <p:cNvSpPr>
              <a:spLocks noChangeAspect="1" noChangeArrowheads="1"/>
            </p:cNvSpPr>
            <p:nvPr userDrawn="1"/>
          </p:nvSpPr>
          <p:spPr bwMode="auto">
            <a:xfrm>
              <a:off x="3728618" y="204026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75" name="Oval 177"/>
            <p:cNvSpPr>
              <a:spLocks noChangeAspect="1" noChangeArrowheads="1"/>
            </p:cNvSpPr>
            <p:nvPr userDrawn="1"/>
          </p:nvSpPr>
          <p:spPr bwMode="auto">
            <a:xfrm>
              <a:off x="3840369" y="204026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76" name="Oval 178"/>
            <p:cNvSpPr>
              <a:spLocks noChangeAspect="1" noChangeArrowheads="1"/>
            </p:cNvSpPr>
            <p:nvPr userDrawn="1"/>
          </p:nvSpPr>
          <p:spPr bwMode="auto">
            <a:xfrm>
              <a:off x="3953629" y="204026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77" name="Oval 179"/>
            <p:cNvSpPr>
              <a:spLocks noChangeAspect="1" noChangeArrowheads="1"/>
            </p:cNvSpPr>
            <p:nvPr userDrawn="1"/>
          </p:nvSpPr>
          <p:spPr bwMode="auto">
            <a:xfrm>
              <a:off x="4065380" y="204026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78" name="Oval 180"/>
            <p:cNvSpPr>
              <a:spLocks noChangeAspect="1" noChangeArrowheads="1"/>
            </p:cNvSpPr>
            <p:nvPr userDrawn="1"/>
          </p:nvSpPr>
          <p:spPr bwMode="auto">
            <a:xfrm>
              <a:off x="4516914" y="204026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79" name="Oval 181"/>
            <p:cNvSpPr>
              <a:spLocks noChangeAspect="1" noChangeArrowheads="1"/>
            </p:cNvSpPr>
            <p:nvPr userDrawn="1"/>
          </p:nvSpPr>
          <p:spPr bwMode="auto">
            <a:xfrm>
              <a:off x="4628665" y="204026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80" name="Oval 182"/>
            <p:cNvSpPr>
              <a:spLocks noChangeAspect="1" noChangeArrowheads="1"/>
            </p:cNvSpPr>
            <p:nvPr userDrawn="1"/>
          </p:nvSpPr>
          <p:spPr bwMode="auto">
            <a:xfrm>
              <a:off x="4741926" y="204026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81" name="Oval 183"/>
            <p:cNvSpPr>
              <a:spLocks noChangeAspect="1" noChangeArrowheads="1"/>
            </p:cNvSpPr>
            <p:nvPr userDrawn="1"/>
          </p:nvSpPr>
          <p:spPr bwMode="auto">
            <a:xfrm>
              <a:off x="4853676" y="204026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82" name="Oval 184"/>
            <p:cNvSpPr>
              <a:spLocks noChangeAspect="1" noChangeArrowheads="1"/>
            </p:cNvSpPr>
            <p:nvPr userDrawn="1"/>
          </p:nvSpPr>
          <p:spPr bwMode="auto">
            <a:xfrm>
              <a:off x="4966938" y="204026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83" name="Oval 185"/>
            <p:cNvSpPr>
              <a:spLocks noChangeAspect="1" noChangeArrowheads="1"/>
            </p:cNvSpPr>
            <p:nvPr userDrawn="1"/>
          </p:nvSpPr>
          <p:spPr bwMode="auto">
            <a:xfrm>
              <a:off x="5978735" y="204026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186"/>
            <p:cNvSpPr>
              <a:spLocks noChangeAspect="1" noChangeArrowheads="1"/>
            </p:cNvSpPr>
            <p:nvPr userDrawn="1"/>
          </p:nvSpPr>
          <p:spPr bwMode="auto">
            <a:xfrm>
              <a:off x="6091996" y="204026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85" name="Oval 187"/>
            <p:cNvSpPr>
              <a:spLocks noChangeAspect="1" noChangeArrowheads="1"/>
            </p:cNvSpPr>
            <p:nvPr userDrawn="1"/>
          </p:nvSpPr>
          <p:spPr bwMode="auto">
            <a:xfrm>
              <a:off x="6203747" y="204026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86" name="Oval 188"/>
            <p:cNvSpPr>
              <a:spLocks noChangeAspect="1" noChangeArrowheads="1"/>
            </p:cNvSpPr>
            <p:nvPr userDrawn="1"/>
          </p:nvSpPr>
          <p:spPr bwMode="auto">
            <a:xfrm>
              <a:off x="6317008" y="204026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87" name="Oval 189"/>
            <p:cNvSpPr>
              <a:spLocks noChangeAspect="1" noChangeArrowheads="1"/>
            </p:cNvSpPr>
            <p:nvPr userDrawn="1"/>
          </p:nvSpPr>
          <p:spPr bwMode="auto">
            <a:xfrm>
              <a:off x="6428759" y="204026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88" name="Oval 190"/>
            <p:cNvSpPr>
              <a:spLocks noChangeAspect="1" noChangeArrowheads="1"/>
            </p:cNvSpPr>
            <p:nvPr userDrawn="1"/>
          </p:nvSpPr>
          <p:spPr bwMode="auto">
            <a:xfrm>
              <a:off x="6878783" y="204026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89" name="Oval 191"/>
            <p:cNvSpPr>
              <a:spLocks noChangeAspect="1" noChangeArrowheads="1"/>
            </p:cNvSpPr>
            <p:nvPr userDrawn="1"/>
          </p:nvSpPr>
          <p:spPr bwMode="auto">
            <a:xfrm>
              <a:off x="6992043" y="204026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90" name="Oval 192"/>
            <p:cNvSpPr>
              <a:spLocks noChangeAspect="1" noChangeArrowheads="1"/>
            </p:cNvSpPr>
            <p:nvPr userDrawn="1"/>
          </p:nvSpPr>
          <p:spPr bwMode="auto">
            <a:xfrm>
              <a:off x="7103793" y="204026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91" name="Oval 193"/>
            <p:cNvSpPr>
              <a:spLocks noChangeAspect="1" noChangeArrowheads="1"/>
            </p:cNvSpPr>
            <p:nvPr userDrawn="1"/>
          </p:nvSpPr>
          <p:spPr bwMode="auto">
            <a:xfrm>
              <a:off x="7217055" y="204026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92" name="Oval 194"/>
            <p:cNvSpPr>
              <a:spLocks noChangeAspect="1" noChangeArrowheads="1"/>
            </p:cNvSpPr>
            <p:nvPr userDrawn="1"/>
          </p:nvSpPr>
          <p:spPr bwMode="auto">
            <a:xfrm>
              <a:off x="7330316" y="204026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93" name="Oval 195"/>
            <p:cNvSpPr>
              <a:spLocks noChangeAspect="1" noChangeArrowheads="1"/>
            </p:cNvSpPr>
            <p:nvPr userDrawn="1"/>
          </p:nvSpPr>
          <p:spPr bwMode="auto">
            <a:xfrm>
              <a:off x="7442066" y="204026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94" name="Oval 196"/>
            <p:cNvSpPr>
              <a:spLocks noChangeAspect="1" noChangeArrowheads="1"/>
            </p:cNvSpPr>
            <p:nvPr userDrawn="1"/>
          </p:nvSpPr>
          <p:spPr bwMode="auto">
            <a:xfrm>
              <a:off x="7555328" y="204026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95" name="Oval 197"/>
            <p:cNvSpPr>
              <a:spLocks noChangeAspect="1" noChangeArrowheads="1"/>
            </p:cNvSpPr>
            <p:nvPr userDrawn="1"/>
          </p:nvSpPr>
          <p:spPr bwMode="auto">
            <a:xfrm>
              <a:off x="7667078" y="204026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96" name="Oval 198"/>
            <p:cNvSpPr>
              <a:spLocks noChangeAspect="1" noChangeArrowheads="1"/>
            </p:cNvSpPr>
            <p:nvPr userDrawn="1"/>
          </p:nvSpPr>
          <p:spPr bwMode="auto">
            <a:xfrm>
              <a:off x="7780338" y="204026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97" name="Oval 199"/>
            <p:cNvSpPr>
              <a:spLocks noChangeAspect="1" noChangeArrowheads="1"/>
            </p:cNvSpPr>
            <p:nvPr userDrawn="1"/>
          </p:nvSpPr>
          <p:spPr bwMode="auto">
            <a:xfrm>
              <a:off x="7892089" y="204026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98" name="Oval 200"/>
            <p:cNvSpPr>
              <a:spLocks noChangeAspect="1" noChangeArrowheads="1"/>
            </p:cNvSpPr>
            <p:nvPr userDrawn="1"/>
          </p:nvSpPr>
          <p:spPr bwMode="auto">
            <a:xfrm>
              <a:off x="8005351" y="204026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99" name="Oval 201"/>
            <p:cNvSpPr>
              <a:spLocks noChangeAspect="1" noChangeArrowheads="1"/>
            </p:cNvSpPr>
            <p:nvPr userDrawn="1"/>
          </p:nvSpPr>
          <p:spPr bwMode="auto">
            <a:xfrm>
              <a:off x="8117102" y="204026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00" name="Oval 202"/>
            <p:cNvSpPr>
              <a:spLocks noChangeAspect="1" noChangeArrowheads="1"/>
            </p:cNvSpPr>
            <p:nvPr userDrawn="1"/>
          </p:nvSpPr>
          <p:spPr bwMode="auto">
            <a:xfrm>
              <a:off x="8230362" y="204026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01" name="Oval 203"/>
            <p:cNvSpPr>
              <a:spLocks noChangeAspect="1" noChangeArrowheads="1"/>
            </p:cNvSpPr>
            <p:nvPr userDrawn="1"/>
          </p:nvSpPr>
          <p:spPr bwMode="auto">
            <a:xfrm>
              <a:off x="8342113" y="204026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02" name="Oval 204"/>
            <p:cNvSpPr>
              <a:spLocks noChangeAspect="1" noChangeArrowheads="1"/>
            </p:cNvSpPr>
            <p:nvPr userDrawn="1"/>
          </p:nvSpPr>
          <p:spPr bwMode="auto">
            <a:xfrm>
              <a:off x="8455374" y="204026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03" name="Oval 205"/>
            <p:cNvSpPr>
              <a:spLocks noChangeAspect="1" noChangeArrowheads="1"/>
            </p:cNvSpPr>
            <p:nvPr userDrawn="1"/>
          </p:nvSpPr>
          <p:spPr bwMode="auto">
            <a:xfrm>
              <a:off x="8567125" y="204026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04" name="Oval 206"/>
            <p:cNvSpPr>
              <a:spLocks noChangeAspect="1" noChangeArrowheads="1"/>
            </p:cNvSpPr>
            <p:nvPr userDrawn="1"/>
          </p:nvSpPr>
          <p:spPr bwMode="auto">
            <a:xfrm>
              <a:off x="8680386" y="204026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05" name="Oval 207"/>
            <p:cNvSpPr>
              <a:spLocks noChangeAspect="1" noChangeArrowheads="1"/>
            </p:cNvSpPr>
            <p:nvPr userDrawn="1"/>
          </p:nvSpPr>
          <p:spPr bwMode="auto">
            <a:xfrm>
              <a:off x="8792137" y="204026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06" name="Oval 208"/>
            <p:cNvSpPr>
              <a:spLocks noChangeAspect="1" noChangeArrowheads="1"/>
            </p:cNvSpPr>
            <p:nvPr userDrawn="1"/>
          </p:nvSpPr>
          <p:spPr bwMode="auto">
            <a:xfrm>
              <a:off x="8905398" y="204026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07" name="Oval 209"/>
            <p:cNvSpPr>
              <a:spLocks noChangeAspect="1" noChangeArrowheads="1"/>
            </p:cNvSpPr>
            <p:nvPr userDrawn="1"/>
          </p:nvSpPr>
          <p:spPr bwMode="auto">
            <a:xfrm>
              <a:off x="9017149" y="204026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08" name="Oval 210"/>
            <p:cNvSpPr>
              <a:spLocks noChangeAspect="1" noChangeArrowheads="1"/>
            </p:cNvSpPr>
            <p:nvPr userDrawn="1"/>
          </p:nvSpPr>
          <p:spPr bwMode="auto">
            <a:xfrm>
              <a:off x="9130409" y="204026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09" name="Oval 211"/>
            <p:cNvSpPr>
              <a:spLocks noChangeAspect="1" noChangeArrowheads="1"/>
            </p:cNvSpPr>
            <p:nvPr userDrawn="1"/>
          </p:nvSpPr>
          <p:spPr bwMode="auto">
            <a:xfrm>
              <a:off x="9242160" y="204026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10" name="Oval 212"/>
            <p:cNvSpPr>
              <a:spLocks noChangeAspect="1" noChangeArrowheads="1"/>
            </p:cNvSpPr>
            <p:nvPr userDrawn="1"/>
          </p:nvSpPr>
          <p:spPr bwMode="auto">
            <a:xfrm>
              <a:off x="9355422" y="204026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11" name="Oval 213"/>
            <p:cNvSpPr>
              <a:spLocks noChangeAspect="1" noChangeArrowheads="1"/>
            </p:cNvSpPr>
            <p:nvPr userDrawn="1"/>
          </p:nvSpPr>
          <p:spPr bwMode="auto">
            <a:xfrm>
              <a:off x="9467172" y="204026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12" name="Oval 214"/>
            <p:cNvSpPr>
              <a:spLocks noChangeAspect="1" noChangeArrowheads="1"/>
            </p:cNvSpPr>
            <p:nvPr userDrawn="1"/>
          </p:nvSpPr>
          <p:spPr bwMode="auto">
            <a:xfrm>
              <a:off x="9580433" y="204026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13" name="Oval 215"/>
            <p:cNvSpPr>
              <a:spLocks noChangeAspect="1" noChangeArrowheads="1"/>
            </p:cNvSpPr>
            <p:nvPr userDrawn="1"/>
          </p:nvSpPr>
          <p:spPr bwMode="auto">
            <a:xfrm>
              <a:off x="9692183" y="204026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14" name="Oval 216"/>
            <p:cNvSpPr>
              <a:spLocks noChangeAspect="1" noChangeArrowheads="1"/>
            </p:cNvSpPr>
            <p:nvPr userDrawn="1"/>
          </p:nvSpPr>
          <p:spPr bwMode="auto">
            <a:xfrm>
              <a:off x="9805444" y="204026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15" name="Oval 217"/>
            <p:cNvSpPr>
              <a:spLocks noChangeAspect="1" noChangeArrowheads="1"/>
            </p:cNvSpPr>
            <p:nvPr userDrawn="1"/>
          </p:nvSpPr>
          <p:spPr bwMode="auto">
            <a:xfrm>
              <a:off x="9917195" y="204026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16" name="Oval 218"/>
            <p:cNvSpPr>
              <a:spLocks noChangeAspect="1" noChangeArrowheads="1"/>
            </p:cNvSpPr>
            <p:nvPr userDrawn="1"/>
          </p:nvSpPr>
          <p:spPr bwMode="auto">
            <a:xfrm>
              <a:off x="1815263" y="204026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17" name="Oval 219"/>
            <p:cNvSpPr>
              <a:spLocks noChangeAspect="1" noChangeArrowheads="1"/>
            </p:cNvSpPr>
            <p:nvPr userDrawn="1"/>
          </p:nvSpPr>
          <p:spPr bwMode="auto">
            <a:xfrm>
              <a:off x="1928524" y="204026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18" name="Oval 220"/>
            <p:cNvSpPr>
              <a:spLocks noChangeAspect="1" noChangeArrowheads="1"/>
            </p:cNvSpPr>
            <p:nvPr userDrawn="1"/>
          </p:nvSpPr>
          <p:spPr bwMode="auto">
            <a:xfrm>
              <a:off x="2040275" y="204026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19" name="Oval 221"/>
            <p:cNvSpPr>
              <a:spLocks noChangeAspect="1" noChangeArrowheads="1"/>
            </p:cNvSpPr>
            <p:nvPr userDrawn="1"/>
          </p:nvSpPr>
          <p:spPr bwMode="auto">
            <a:xfrm>
              <a:off x="2153536" y="2145098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20" name="Oval 222"/>
            <p:cNvSpPr>
              <a:spLocks noChangeAspect="1" noChangeArrowheads="1"/>
            </p:cNvSpPr>
            <p:nvPr userDrawn="1"/>
          </p:nvSpPr>
          <p:spPr bwMode="auto">
            <a:xfrm>
              <a:off x="2265287" y="2145098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21" name="Oval 223"/>
            <p:cNvSpPr>
              <a:spLocks noChangeAspect="1" noChangeArrowheads="1"/>
            </p:cNvSpPr>
            <p:nvPr userDrawn="1"/>
          </p:nvSpPr>
          <p:spPr bwMode="auto">
            <a:xfrm>
              <a:off x="2378548" y="2145098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22" name="Oval 224"/>
            <p:cNvSpPr>
              <a:spLocks noChangeAspect="1" noChangeArrowheads="1"/>
            </p:cNvSpPr>
            <p:nvPr userDrawn="1"/>
          </p:nvSpPr>
          <p:spPr bwMode="auto">
            <a:xfrm>
              <a:off x="2490298" y="2145098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225"/>
            <p:cNvSpPr>
              <a:spLocks noChangeAspect="1" noChangeArrowheads="1"/>
            </p:cNvSpPr>
            <p:nvPr userDrawn="1"/>
          </p:nvSpPr>
          <p:spPr bwMode="auto">
            <a:xfrm>
              <a:off x="2603559" y="2145098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24" name="Oval 226"/>
            <p:cNvSpPr>
              <a:spLocks noChangeAspect="1" noChangeArrowheads="1"/>
            </p:cNvSpPr>
            <p:nvPr userDrawn="1"/>
          </p:nvSpPr>
          <p:spPr bwMode="auto">
            <a:xfrm>
              <a:off x="2715309" y="2145098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25" name="Oval 227"/>
            <p:cNvSpPr>
              <a:spLocks noChangeAspect="1" noChangeArrowheads="1"/>
            </p:cNvSpPr>
            <p:nvPr userDrawn="1"/>
          </p:nvSpPr>
          <p:spPr bwMode="auto">
            <a:xfrm>
              <a:off x="2828571" y="2145098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26" name="Oval 228"/>
            <p:cNvSpPr>
              <a:spLocks noChangeAspect="1" noChangeArrowheads="1"/>
            </p:cNvSpPr>
            <p:nvPr userDrawn="1"/>
          </p:nvSpPr>
          <p:spPr bwMode="auto">
            <a:xfrm>
              <a:off x="2940322" y="2145098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27" name="Oval 229"/>
            <p:cNvSpPr>
              <a:spLocks noChangeAspect="1" noChangeArrowheads="1"/>
            </p:cNvSpPr>
            <p:nvPr userDrawn="1"/>
          </p:nvSpPr>
          <p:spPr bwMode="auto">
            <a:xfrm>
              <a:off x="3053582" y="2145098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28" name="Oval 230"/>
            <p:cNvSpPr>
              <a:spLocks noChangeAspect="1" noChangeArrowheads="1"/>
            </p:cNvSpPr>
            <p:nvPr userDrawn="1"/>
          </p:nvSpPr>
          <p:spPr bwMode="auto">
            <a:xfrm>
              <a:off x="3165333" y="2145098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29" name="Oval 231"/>
            <p:cNvSpPr>
              <a:spLocks noChangeAspect="1" noChangeArrowheads="1"/>
            </p:cNvSpPr>
            <p:nvPr userDrawn="1"/>
          </p:nvSpPr>
          <p:spPr bwMode="auto">
            <a:xfrm>
              <a:off x="3278594" y="2145098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30" name="Oval 232"/>
            <p:cNvSpPr>
              <a:spLocks noChangeAspect="1" noChangeArrowheads="1"/>
            </p:cNvSpPr>
            <p:nvPr userDrawn="1"/>
          </p:nvSpPr>
          <p:spPr bwMode="auto">
            <a:xfrm>
              <a:off x="3390345" y="2145098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31" name="Oval 233"/>
            <p:cNvSpPr>
              <a:spLocks noChangeAspect="1" noChangeArrowheads="1"/>
            </p:cNvSpPr>
            <p:nvPr userDrawn="1"/>
          </p:nvSpPr>
          <p:spPr bwMode="auto">
            <a:xfrm>
              <a:off x="3503606" y="2145098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32" name="Oval 234"/>
            <p:cNvSpPr>
              <a:spLocks noChangeAspect="1" noChangeArrowheads="1"/>
            </p:cNvSpPr>
            <p:nvPr userDrawn="1"/>
          </p:nvSpPr>
          <p:spPr bwMode="auto">
            <a:xfrm>
              <a:off x="3615357" y="2145098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33" name="Oval 235"/>
            <p:cNvSpPr>
              <a:spLocks noChangeAspect="1" noChangeArrowheads="1"/>
            </p:cNvSpPr>
            <p:nvPr userDrawn="1"/>
          </p:nvSpPr>
          <p:spPr bwMode="auto">
            <a:xfrm>
              <a:off x="3840369" y="2145098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34" name="Oval 236"/>
            <p:cNvSpPr>
              <a:spLocks noChangeAspect="1" noChangeArrowheads="1"/>
            </p:cNvSpPr>
            <p:nvPr userDrawn="1"/>
          </p:nvSpPr>
          <p:spPr bwMode="auto">
            <a:xfrm>
              <a:off x="3953629" y="2145098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35" name="Oval 237"/>
            <p:cNvSpPr>
              <a:spLocks noChangeAspect="1" noChangeArrowheads="1"/>
            </p:cNvSpPr>
            <p:nvPr userDrawn="1"/>
          </p:nvSpPr>
          <p:spPr bwMode="auto">
            <a:xfrm>
              <a:off x="4065380" y="2145098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36" name="Oval 238"/>
            <p:cNvSpPr>
              <a:spLocks noChangeAspect="1" noChangeArrowheads="1"/>
            </p:cNvSpPr>
            <p:nvPr userDrawn="1"/>
          </p:nvSpPr>
          <p:spPr bwMode="auto">
            <a:xfrm>
              <a:off x="4516914" y="2145098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37" name="Oval 239"/>
            <p:cNvSpPr>
              <a:spLocks noChangeAspect="1" noChangeArrowheads="1"/>
            </p:cNvSpPr>
            <p:nvPr userDrawn="1"/>
          </p:nvSpPr>
          <p:spPr bwMode="auto">
            <a:xfrm>
              <a:off x="4628665" y="2145098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38" name="Oval 240"/>
            <p:cNvSpPr>
              <a:spLocks noChangeAspect="1" noChangeArrowheads="1"/>
            </p:cNvSpPr>
            <p:nvPr userDrawn="1"/>
          </p:nvSpPr>
          <p:spPr bwMode="auto">
            <a:xfrm>
              <a:off x="4741926" y="2145098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39" name="Oval 241"/>
            <p:cNvSpPr>
              <a:spLocks noChangeAspect="1" noChangeArrowheads="1"/>
            </p:cNvSpPr>
            <p:nvPr userDrawn="1"/>
          </p:nvSpPr>
          <p:spPr bwMode="auto">
            <a:xfrm>
              <a:off x="5191949" y="2145098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40" name="Oval 242"/>
            <p:cNvSpPr>
              <a:spLocks noChangeAspect="1" noChangeArrowheads="1"/>
            </p:cNvSpPr>
            <p:nvPr userDrawn="1"/>
          </p:nvSpPr>
          <p:spPr bwMode="auto">
            <a:xfrm>
              <a:off x="5978735" y="2145098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41" name="Oval 243"/>
            <p:cNvSpPr>
              <a:spLocks noChangeAspect="1" noChangeArrowheads="1"/>
            </p:cNvSpPr>
            <p:nvPr userDrawn="1"/>
          </p:nvSpPr>
          <p:spPr bwMode="auto">
            <a:xfrm>
              <a:off x="6091996" y="2145098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42" name="Oval 244"/>
            <p:cNvSpPr>
              <a:spLocks noChangeAspect="1" noChangeArrowheads="1"/>
            </p:cNvSpPr>
            <p:nvPr userDrawn="1"/>
          </p:nvSpPr>
          <p:spPr bwMode="auto">
            <a:xfrm>
              <a:off x="6203747" y="2145098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43" name="Oval 245"/>
            <p:cNvSpPr>
              <a:spLocks noChangeAspect="1" noChangeArrowheads="1"/>
            </p:cNvSpPr>
            <p:nvPr userDrawn="1"/>
          </p:nvSpPr>
          <p:spPr bwMode="auto">
            <a:xfrm>
              <a:off x="6317008" y="2145098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44" name="Oval 246"/>
            <p:cNvSpPr>
              <a:spLocks noChangeAspect="1" noChangeArrowheads="1"/>
            </p:cNvSpPr>
            <p:nvPr userDrawn="1"/>
          </p:nvSpPr>
          <p:spPr bwMode="auto">
            <a:xfrm>
              <a:off x="6428759" y="2145098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45" name="Oval 247"/>
            <p:cNvSpPr>
              <a:spLocks noChangeAspect="1" noChangeArrowheads="1"/>
            </p:cNvSpPr>
            <p:nvPr userDrawn="1"/>
          </p:nvSpPr>
          <p:spPr bwMode="auto">
            <a:xfrm>
              <a:off x="6542019" y="2145098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46" name="Oval 248"/>
            <p:cNvSpPr>
              <a:spLocks noChangeAspect="1" noChangeArrowheads="1"/>
            </p:cNvSpPr>
            <p:nvPr userDrawn="1"/>
          </p:nvSpPr>
          <p:spPr bwMode="auto">
            <a:xfrm>
              <a:off x="6653770" y="2145098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47" name="Oval 249"/>
            <p:cNvSpPr>
              <a:spLocks noChangeAspect="1" noChangeArrowheads="1"/>
            </p:cNvSpPr>
            <p:nvPr userDrawn="1"/>
          </p:nvSpPr>
          <p:spPr bwMode="auto">
            <a:xfrm>
              <a:off x="6767032" y="2145098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48" name="Oval 250"/>
            <p:cNvSpPr>
              <a:spLocks noChangeAspect="1" noChangeArrowheads="1"/>
            </p:cNvSpPr>
            <p:nvPr userDrawn="1"/>
          </p:nvSpPr>
          <p:spPr bwMode="auto">
            <a:xfrm>
              <a:off x="6878783" y="2145098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49" name="Oval 251"/>
            <p:cNvSpPr>
              <a:spLocks noChangeAspect="1" noChangeArrowheads="1"/>
            </p:cNvSpPr>
            <p:nvPr userDrawn="1"/>
          </p:nvSpPr>
          <p:spPr bwMode="auto">
            <a:xfrm>
              <a:off x="6992043" y="2145098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50" name="Oval 252"/>
            <p:cNvSpPr>
              <a:spLocks noChangeAspect="1" noChangeArrowheads="1"/>
            </p:cNvSpPr>
            <p:nvPr userDrawn="1"/>
          </p:nvSpPr>
          <p:spPr bwMode="auto">
            <a:xfrm>
              <a:off x="7103793" y="2145098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51" name="Oval 253"/>
            <p:cNvSpPr>
              <a:spLocks noChangeAspect="1" noChangeArrowheads="1"/>
            </p:cNvSpPr>
            <p:nvPr userDrawn="1"/>
          </p:nvSpPr>
          <p:spPr bwMode="auto">
            <a:xfrm>
              <a:off x="7217055" y="2145098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52" name="Oval 254"/>
            <p:cNvSpPr>
              <a:spLocks noChangeAspect="1" noChangeArrowheads="1"/>
            </p:cNvSpPr>
            <p:nvPr userDrawn="1"/>
          </p:nvSpPr>
          <p:spPr bwMode="auto">
            <a:xfrm>
              <a:off x="7330316" y="2145098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53" name="Oval 255"/>
            <p:cNvSpPr>
              <a:spLocks noChangeAspect="1" noChangeArrowheads="1"/>
            </p:cNvSpPr>
            <p:nvPr userDrawn="1"/>
          </p:nvSpPr>
          <p:spPr bwMode="auto">
            <a:xfrm>
              <a:off x="7442066" y="2145098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54" name="Oval 256"/>
            <p:cNvSpPr>
              <a:spLocks noChangeAspect="1" noChangeArrowheads="1"/>
            </p:cNvSpPr>
            <p:nvPr userDrawn="1"/>
          </p:nvSpPr>
          <p:spPr bwMode="auto">
            <a:xfrm>
              <a:off x="7555328" y="2145098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55" name="Oval 257"/>
            <p:cNvSpPr>
              <a:spLocks noChangeAspect="1" noChangeArrowheads="1"/>
            </p:cNvSpPr>
            <p:nvPr userDrawn="1"/>
          </p:nvSpPr>
          <p:spPr bwMode="auto">
            <a:xfrm>
              <a:off x="7667078" y="2145098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56" name="Oval 258"/>
            <p:cNvSpPr>
              <a:spLocks noChangeAspect="1" noChangeArrowheads="1"/>
            </p:cNvSpPr>
            <p:nvPr userDrawn="1"/>
          </p:nvSpPr>
          <p:spPr bwMode="auto">
            <a:xfrm>
              <a:off x="7780338" y="2145098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57" name="Oval 259"/>
            <p:cNvSpPr>
              <a:spLocks noChangeAspect="1" noChangeArrowheads="1"/>
            </p:cNvSpPr>
            <p:nvPr userDrawn="1"/>
          </p:nvSpPr>
          <p:spPr bwMode="auto">
            <a:xfrm>
              <a:off x="7892089" y="2145098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58" name="Oval 260"/>
            <p:cNvSpPr>
              <a:spLocks noChangeAspect="1" noChangeArrowheads="1"/>
            </p:cNvSpPr>
            <p:nvPr userDrawn="1"/>
          </p:nvSpPr>
          <p:spPr bwMode="auto">
            <a:xfrm>
              <a:off x="8005351" y="2145098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59" name="Oval 261"/>
            <p:cNvSpPr>
              <a:spLocks noChangeAspect="1" noChangeArrowheads="1"/>
            </p:cNvSpPr>
            <p:nvPr userDrawn="1"/>
          </p:nvSpPr>
          <p:spPr bwMode="auto">
            <a:xfrm>
              <a:off x="8117102" y="2145098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60" name="Oval 262"/>
            <p:cNvSpPr>
              <a:spLocks noChangeAspect="1" noChangeArrowheads="1"/>
            </p:cNvSpPr>
            <p:nvPr userDrawn="1"/>
          </p:nvSpPr>
          <p:spPr bwMode="auto">
            <a:xfrm>
              <a:off x="8230362" y="2145098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61" name="Oval 263"/>
            <p:cNvSpPr>
              <a:spLocks noChangeAspect="1" noChangeArrowheads="1"/>
            </p:cNvSpPr>
            <p:nvPr userDrawn="1"/>
          </p:nvSpPr>
          <p:spPr bwMode="auto">
            <a:xfrm>
              <a:off x="8342113" y="2145098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62" name="Oval 264"/>
            <p:cNvSpPr>
              <a:spLocks noChangeAspect="1" noChangeArrowheads="1"/>
            </p:cNvSpPr>
            <p:nvPr userDrawn="1"/>
          </p:nvSpPr>
          <p:spPr bwMode="auto">
            <a:xfrm>
              <a:off x="8455374" y="2145098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63" name="Oval 265"/>
            <p:cNvSpPr>
              <a:spLocks noChangeAspect="1" noChangeArrowheads="1"/>
            </p:cNvSpPr>
            <p:nvPr userDrawn="1"/>
          </p:nvSpPr>
          <p:spPr bwMode="auto">
            <a:xfrm>
              <a:off x="8567125" y="2145098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64" name="Oval 266"/>
            <p:cNvSpPr>
              <a:spLocks noChangeAspect="1" noChangeArrowheads="1"/>
            </p:cNvSpPr>
            <p:nvPr userDrawn="1"/>
          </p:nvSpPr>
          <p:spPr bwMode="auto">
            <a:xfrm>
              <a:off x="8680386" y="2145098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65" name="Oval 267"/>
            <p:cNvSpPr>
              <a:spLocks noChangeAspect="1" noChangeArrowheads="1"/>
            </p:cNvSpPr>
            <p:nvPr userDrawn="1"/>
          </p:nvSpPr>
          <p:spPr bwMode="auto">
            <a:xfrm>
              <a:off x="8792137" y="2145098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66" name="Oval 268"/>
            <p:cNvSpPr>
              <a:spLocks noChangeAspect="1" noChangeArrowheads="1"/>
            </p:cNvSpPr>
            <p:nvPr userDrawn="1"/>
          </p:nvSpPr>
          <p:spPr bwMode="auto">
            <a:xfrm>
              <a:off x="8905398" y="2145098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67" name="Oval 269"/>
            <p:cNvSpPr>
              <a:spLocks noChangeAspect="1" noChangeArrowheads="1"/>
            </p:cNvSpPr>
            <p:nvPr userDrawn="1"/>
          </p:nvSpPr>
          <p:spPr bwMode="auto">
            <a:xfrm>
              <a:off x="9017149" y="2145098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68" name="Oval 270"/>
            <p:cNvSpPr>
              <a:spLocks noChangeAspect="1" noChangeArrowheads="1"/>
            </p:cNvSpPr>
            <p:nvPr userDrawn="1"/>
          </p:nvSpPr>
          <p:spPr bwMode="auto">
            <a:xfrm>
              <a:off x="9130409" y="2145098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69" name="Oval 271"/>
            <p:cNvSpPr>
              <a:spLocks noChangeAspect="1" noChangeArrowheads="1"/>
            </p:cNvSpPr>
            <p:nvPr userDrawn="1"/>
          </p:nvSpPr>
          <p:spPr bwMode="auto">
            <a:xfrm>
              <a:off x="9242160" y="2145098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70" name="Oval 272"/>
            <p:cNvSpPr>
              <a:spLocks noChangeAspect="1" noChangeArrowheads="1"/>
            </p:cNvSpPr>
            <p:nvPr userDrawn="1"/>
          </p:nvSpPr>
          <p:spPr bwMode="auto">
            <a:xfrm>
              <a:off x="9355422" y="2145098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71" name="Oval 273"/>
            <p:cNvSpPr>
              <a:spLocks noChangeAspect="1" noChangeArrowheads="1"/>
            </p:cNvSpPr>
            <p:nvPr userDrawn="1"/>
          </p:nvSpPr>
          <p:spPr bwMode="auto">
            <a:xfrm>
              <a:off x="9467172" y="2145098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72" name="Oval 274"/>
            <p:cNvSpPr>
              <a:spLocks noChangeAspect="1" noChangeArrowheads="1"/>
            </p:cNvSpPr>
            <p:nvPr userDrawn="1"/>
          </p:nvSpPr>
          <p:spPr bwMode="auto">
            <a:xfrm>
              <a:off x="9580433" y="2145098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73" name="Oval 275"/>
            <p:cNvSpPr>
              <a:spLocks noChangeAspect="1" noChangeArrowheads="1"/>
            </p:cNvSpPr>
            <p:nvPr userDrawn="1"/>
          </p:nvSpPr>
          <p:spPr bwMode="auto">
            <a:xfrm>
              <a:off x="9692183" y="2145098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74" name="Oval 276"/>
            <p:cNvSpPr>
              <a:spLocks noChangeAspect="1" noChangeArrowheads="1"/>
            </p:cNvSpPr>
            <p:nvPr userDrawn="1"/>
          </p:nvSpPr>
          <p:spPr bwMode="auto">
            <a:xfrm>
              <a:off x="9805444" y="2145098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75" name="Oval 277"/>
            <p:cNvSpPr>
              <a:spLocks noChangeAspect="1" noChangeArrowheads="1"/>
            </p:cNvSpPr>
            <p:nvPr userDrawn="1"/>
          </p:nvSpPr>
          <p:spPr bwMode="auto">
            <a:xfrm>
              <a:off x="9917195" y="2145098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76" name="Oval 278"/>
            <p:cNvSpPr>
              <a:spLocks noChangeAspect="1" noChangeArrowheads="1"/>
            </p:cNvSpPr>
            <p:nvPr userDrawn="1"/>
          </p:nvSpPr>
          <p:spPr bwMode="auto">
            <a:xfrm>
              <a:off x="10030456" y="2145098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77" name="Oval 279"/>
            <p:cNvSpPr>
              <a:spLocks noChangeAspect="1" noChangeArrowheads="1"/>
            </p:cNvSpPr>
            <p:nvPr userDrawn="1"/>
          </p:nvSpPr>
          <p:spPr bwMode="auto">
            <a:xfrm>
              <a:off x="1815263" y="2145098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78" name="Oval 280"/>
            <p:cNvSpPr>
              <a:spLocks noChangeAspect="1" noChangeArrowheads="1"/>
            </p:cNvSpPr>
            <p:nvPr userDrawn="1"/>
          </p:nvSpPr>
          <p:spPr bwMode="auto">
            <a:xfrm>
              <a:off x="1928524" y="2145098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79" name="Oval 281"/>
            <p:cNvSpPr>
              <a:spLocks noChangeAspect="1" noChangeArrowheads="1"/>
            </p:cNvSpPr>
            <p:nvPr userDrawn="1"/>
          </p:nvSpPr>
          <p:spPr bwMode="auto">
            <a:xfrm>
              <a:off x="2040275" y="2145098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80" name="Oval 282"/>
            <p:cNvSpPr>
              <a:spLocks noChangeAspect="1" noChangeArrowheads="1"/>
            </p:cNvSpPr>
            <p:nvPr userDrawn="1"/>
          </p:nvSpPr>
          <p:spPr bwMode="auto">
            <a:xfrm>
              <a:off x="2153536" y="224993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81" name="Oval 283"/>
            <p:cNvSpPr>
              <a:spLocks noChangeAspect="1" noChangeArrowheads="1"/>
            </p:cNvSpPr>
            <p:nvPr userDrawn="1"/>
          </p:nvSpPr>
          <p:spPr bwMode="auto">
            <a:xfrm>
              <a:off x="2265287" y="224993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82" name="Oval 284"/>
            <p:cNvSpPr>
              <a:spLocks noChangeAspect="1" noChangeArrowheads="1"/>
            </p:cNvSpPr>
            <p:nvPr userDrawn="1"/>
          </p:nvSpPr>
          <p:spPr bwMode="auto">
            <a:xfrm>
              <a:off x="2378548" y="224993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83" name="Oval 285"/>
            <p:cNvSpPr>
              <a:spLocks noChangeAspect="1" noChangeArrowheads="1"/>
            </p:cNvSpPr>
            <p:nvPr userDrawn="1"/>
          </p:nvSpPr>
          <p:spPr bwMode="auto">
            <a:xfrm>
              <a:off x="2490298" y="224993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84" name="Oval 286"/>
            <p:cNvSpPr>
              <a:spLocks noChangeAspect="1" noChangeArrowheads="1"/>
            </p:cNvSpPr>
            <p:nvPr userDrawn="1"/>
          </p:nvSpPr>
          <p:spPr bwMode="auto">
            <a:xfrm>
              <a:off x="2603559" y="224993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85" name="Oval 287"/>
            <p:cNvSpPr>
              <a:spLocks noChangeAspect="1" noChangeArrowheads="1"/>
            </p:cNvSpPr>
            <p:nvPr userDrawn="1"/>
          </p:nvSpPr>
          <p:spPr bwMode="auto">
            <a:xfrm>
              <a:off x="2715309" y="224993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86" name="Oval 288"/>
            <p:cNvSpPr>
              <a:spLocks noChangeAspect="1" noChangeArrowheads="1"/>
            </p:cNvSpPr>
            <p:nvPr userDrawn="1"/>
          </p:nvSpPr>
          <p:spPr bwMode="auto">
            <a:xfrm>
              <a:off x="2828571" y="224993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87" name="Oval 289"/>
            <p:cNvSpPr>
              <a:spLocks noChangeAspect="1" noChangeArrowheads="1"/>
            </p:cNvSpPr>
            <p:nvPr userDrawn="1"/>
          </p:nvSpPr>
          <p:spPr bwMode="auto">
            <a:xfrm>
              <a:off x="2940322" y="224993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88" name="Oval 290"/>
            <p:cNvSpPr>
              <a:spLocks noChangeAspect="1" noChangeArrowheads="1"/>
            </p:cNvSpPr>
            <p:nvPr userDrawn="1"/>
          </p:nvSpPr>
          <p:spPr bwMode="auto">
            <a:xfrm>
              <a:off x="3053582" y="224993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89" name="Oval 291"/>
            <p:cNvSpPr>
              <a:spLocks noChangeAspect="1" noChangeArrowheads="1"/>
            </p:cNvSpPr>
            <p:nvPr userDrawn="1"/>
          </p:nvSpPr>
          <p:spPr bwMode="auto">
            <a:xfrm>
              <a:off x="3165333" y="224993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90" name="Oval 292"/>
            <p:cNvSpPr>
              <a:spLocks noChangeAspect="1" noChangeArrowheads="1"/>
            </p:cNvSpPr>
            <p:nvPr userDrawn="1"/>
          </p:nvSpPr>
          <p:spPr bwMode="auto">
            <a:xfrm>
              <a:off x="3278594" y="224993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91" name="Oval 293"/>
            <p:cNvSpPr>
              <a:spLocks noChangeAspect="1" noChangeArrowheads="1"/>
            </p:cNvSpPr>
            <p:nvPr userDrawn="1"/>
          </p:nvSpPr>
          <p:spPr bwMode="auto">
            <a:xfrm>
              <a:off x="3390345" y="224993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92" name="Oval 294"/>
            <p:cNvSpPr>
              <a:spLocks noChangeAspect="1" noChangeArrowheads="1"/>
            </p:cNvSpPr>
            <p:nvPr userDrawn="1"/>
          </p:nvSpPr>
          <p:spPr bwMode="auto">
            <a:xfrm>
              <a:off x="3503606" y="224993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93" name="Oval 295"/>
            <p:cNvSpPr>
              <a:spLocks noChangeAspect="1" noChangeArrowheads="1"/>
            </p:cNvSpPr>
            <p:nvPr userDrawn="1"/>
          </p:nvSpPr>
          <p:spPr bwMode="auto">
            <a:xfrm>
              <a:off x="3615357" y="224993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94" name="Oval 296"/>
            <p:cNvSpPr>
              <a:spLocks noChangeAspect="1" noChangeArrowheads="1"/>
            </p:cNvSpPr>
            <p:nvPr userDrawn="1"/>
          </p:nvSpPr>
          <p:spPr bwMode="auto">
            <a:xfrm>
              <a:off x="3953629" y="224993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95" name="Oval 297"/>
            <p:cNvSpPr>
              <a:spLocks noChangeAspect="1" noChangeArrowheads="1"/>
            </p:cNvSpPr>
            <p:nvPr userDrawn="1"/>
          </p:nvSpPr>
          <p:spPr bwMode="auto">
            <a:xfrm>
              <a:off x="4065380" y="224993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96" name="Oval 298"/>
            <p:cNvSpPr>
              <a:spLocks noChangeAspect="1" noChangeArrowheads="1"/>
            </p:cNvSpPr>
            <p:nvPr userDrawn="1"/>
          </p:nvSpPr>
          <p:spPr bwMode="auto">
            <a:xfrm>
              <a:off x="4516914" y="224993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97" name="Oval 299"/>
            <p:cNvSpPr>
              <a:spLocks noChangeAspect="1" noChangeArrowheads="1"/>
            </p:cNvSpPr>
            <p:nvPr userDrawn="1"/>
          </p:nvSpPr>
          <p:spPr bwMode="auto">
            <a:xfrm>
              <a:off x="4628665" y="224993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98" name="Oval 300"/>
            <p:cNvSpPr>
              <a:spLocks noChangeAspect="1" noChangeArrowheads="1"/>
            </p:cNvSpPr>
            <p:nvPr userDrawn="1"/>
          </p:nvSpPr>
          <p:spPr bwMode="auto">
            <a:xfrm>
              <a:off x="5191949" y="224993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99" name="Oval 301"/>
            <p:cNvSpPr>
              <a:spLocks noChangeAspect="1" noChangeArrowheads="1"/>
            </p:cNvSpPr>
            <p:nvPr userDrawn="1"/>
          </p:nvSpPr>
          <p:spPr bwMode="auto">
            <a:xfrm>
              <a:off x="5303699" y="224993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00" name="Oval 302"/>
            <p:cNvSpPr>
              <a:spLocks noChangeAspect="1" noChangeArrowheads="1"/>
            </p:cNvSpPr>
            <p:nvPr userDrawn="1"/>
          </p:nvSpPr>
          <p:spPr bwMode="auto">
            <a:xfrm>
              <a:off x="5866984" y="224993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01" name="Oval 303"/>
            <p:cNvSpPr>
              <a:spLocks noChangeAspect="1" noChangeArrowheads="1"/>
            </p:cNvSpPr>
            <p:nvPr userDrawn="1"/>
          </p:nvSpPr>
          <p:spPr bwMode="auto">
            <a:xfrm>
              <a:off x="5978735" y="224993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02" name="Oval 304"/>
            <p:cNvSpPr>
              <a:spLocks noChangeAspect="1" noChangeArrowheads="1"/>
            </p:cNvSpPr>
            <p:nvPr userDrawn="1"/>
          </p:nvSpPr>
          <p:spPr bwMode="auto">
            <a:xfrm>
              <a:off x="6091996" y="224993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03" name="Oval 305"/>
            <p:cNvSpPr>
              <a:spLocks noChangeAspect="1" noChangeArrowheads="1"/>
            </p:cNvSpPr>
            <p:nvPr userDrawn="1"/>
          </p:nvSpPr>
          <p:spPr bwMode="auto">
            <a:xfrm>
              <a:off x="6203747" y="224993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04" name="Oval 306"/>
            <p:cNvSpPr>
              <a:spLocks noChangeAspect="1" noChangeArrowheads="1"/>
            </p:cNvSpPr>
            <p:nvPr userDrawn="1"/>
          </p:nvSpPr>
          <p:spPr bwMode="auto">
            <a:xfrm>
              <a:off x="6317008" y="224993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05" name="Oval 307"/>
            <p:cNvSpPr>
              <a:spLocks noChangeAspect="1" noChangeArrowheads="1"/>
            </p:cNvSpPr>
            <p:nvPr userDrawn="1"/>
          </p:nvSpPr>
          <p:spPr bwMode="auto">
            <a:xfrm>
              <a:off x="6428759" y="224993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06" name="Oval 308"/>
            <p:cNvSpPr>
              <a:spLocks noChangeAspect="1" noChangeArrowheads="1"/>
            </p:cNvSpPr>
            <p:nvPr userDrawn="1"/>
          </p:nvSpPr>
          <p:spPr bwMode="auto">
            <a:xfrm>
              <a:off x="6542019" y="224993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07" name="Oval 309"/>
            <p:cNvSpPr>
              <a:spLocks noChangeAspect="1" noChangeArrowheads="1"/>
            </p:cNvSpPr>
            <p:nvPr userDrawn="1"/>
          </p:nvSpPr>
          <p:spPr bwMode="auto">
            <a:xfrm>
              <a:off x="6653770" y="224993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08" name="Oval 310"/>
            <p:cNvSpPr>
              <a:spLocks noChangeAspect="1" noChangeArrowheads="1"/>
            </p:cNvSpPr>
            <p:nvPr userDrawn="1"/>
          </p:nvSpPr>
          <p:spPr bwMode="auto">
            <a:xfrm>
              <a:off x="6767032" y="224993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09" name="Oval 311"/>
            <p:cNvSpPr>
              <a:spLocks noChangeAspect="1" noChangeArrowheads="1"/>
            </p:cNvSpPr>
            <p:nvPr userDrawn="1"/>
          </p:nvSpPr>
          <p:spPr bwMode="auto">
            <a:xfrm>
              <a:off x="6878783" y="224993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10" name="Oval 312"/>
            <p:cNvSpPr>
              <a:spLocks noChangeAspect="1" noChangeArrowheads="1"/>
            </p:cNvSpPr>
            <p:nvPr userDrawn="1"/>
          </p:nvSpPr>
          <p:spPr bwMode="auto">
            <a:xfrm>
              <a:off x="6992043" y="224993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11" name="Oval 313"/>
            <p:cNvSpPr>
              <a:spLocks noChangeAspect="1" noChangeArrowheads="1"/>
            </p:cNvSpPr>
            <p:nvPr userDrawn="1"/>
          </p:nvSpPr>
          <p:spPr bwMode="auto">
            <a:xfrm>
              <a:off x="7103793" y="224993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12" name="Oval 314"/>
            <p:cNvSpPr>
              <a:spLocks noChangeAspect="1" noChangeArrowheads="1"/>
            </p:cNvSpPr>
            <p:nvPr userDrawn="1"/>
          </p:nvSpPr>
          <p:spPr bwMode="auto">
            <a:xfrm>
              <a:off x="7217055" y="224993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13" name="Oval 315"/>
            <p:cNvSpPr>
              <a:spLocks noChangeAspect="1" noChangeArrowheads="1"/>
            </p:cNvSpPr>
            <p:nvPr userDrawn="1"/>
          </p:nvSpPr>
          <p:spPr bwMode="auto">
            <a:xfrm>
              <a:off x="7330316" y="224993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14" name="Oval 316"/>
            <p:cNvSpPr>
              <a:spLocks noChangeAspect="1" noChangeArrowheads="1"/>
            </p:cNvSpPr>
            <p:nvPr userDrawn="1"/>
          </p:nvSpPr>
          <p:spPr bwMode="auto">
            <a:xfrm>
              <a:off x="7442066" y="224993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15" name="Oval 317"/>
            <p:cNvSpPr>
              <a:spLocks noChangeAspect="1" noChangeArrowheads="1"/>
            </p:cNvSpPr>
            <p:nvPr userDrawn="1"/>
          </p:nvSpPr>
          <p:spPr bwMode="auto">
            <a:xfrm>
              <a:off x="7555328" y="224993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16" name="Oval 318"/>
            <p:cNvSpPr>
              <a:spLocks noChangeAspect="1" noChangeArrowheads="1"/>
            </p:cNvSpPr>
            <p:nvPr userDrawn="1"/>
          </p:nvSpPr>
          <p:spPr bwMode="auto">
            <a:xfrm>
              <a:off x="7667078" y="224993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17" name="Oval 319"/>
            <p:cNvSpPr>
              <a:spLocks noChangeAspect="1" noChangeArrowheads="1"/>
            </p:cNvSpPr>
            <p:nvPr userDrawn="1"/>
          </p:nvSpPr>
          <p:spPr bwMode="auto">
            <a:xfrm>
              <a:off x="7780338" y="224993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18" name="Oval 320"/>
            <p:cNvSpPr>
              <a:spLocks noChangeAspect="1" noChangeArrowheads="1"/>
            </p:cNvSpPr>
            <p:nvPr userDrawn="1"/>
          </p:nvSpPr>
          <p:spPr bwMode="auto">
            <a:xfrm>
              <a:off x="7892089" y="224993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19" name="Oval 321"/>
            <p:cNvSpPr>
              <a:spLocks noChangeAspect="1" noChangeArrowheads="1"/>
            </p:cNvSpPr>
            <p:nvPr userDrawn="1"/>
          </p:nvSpPr>
          <p:spPr bwMode="auto">
            <a:xfrm>
              <a:off x="8005351" y="224993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20" name="Oval 322"/>
            <p:cNvSpPr>
              <a:spLocks noChangeAspect="1" noChangeArrowheads="1"/>
            </p:cNvSpPr>
            <p:nvPr userDrawn="1"/>
          </p:nvSpPr>
          <p:spPr bwMode="auto">
            <a:xfrm>
              <a:off x="8117102" y="224993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21" name="Oval 323"/>
            <p:cNvSpPr>
              <a:spLocks noChangeAspect="1" noChangeArrowheads="1"/>
            </p:cNvSpPr>
            <p:nvPr userDrawn="1"/>
          </p:nvSpPr>
          <p:spPr bwMode="auto">
            <a:xfrm>
              <a:off x="8230362" y="224993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22" name="Oval 324"/>
            <p:cNvSpPr>
              <a:spLocks noChangeAspect="1" noChangeArrowheads="1"/>
            </p:cNvSpPr>
            <p:nvPr userDrawn="1"/>
          </p:nvSpPr>
          <p:spPr bwMode="auto">
            <a:xfrm>
              <a:off x="8342113" y="224993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23" name="Oval 325"/>
            <p:cNvSpPr>
              <a:spLocks noChangeAspect="1" noChangeArrowheads="1"/>
            </p:cNvSpPr>
            <p:nvPr userDrawn="1"/>
          </p:nvSpPr>
          <p:spPr bwMode="auto">
            <a:xfrm>
              <a:off x="8455374" y="224993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24" name="Oval 326"/>
            <p:cNvSpPr>
              <a:spLocks noChangeAspect="1" noChangeArrowheads="1"/>
            </p:cNvSpPr>
            <p:nvPr userDrawn="1"/>
          </p:nvSpPr>
          <p:spPr bwMode="auto">
            <a:xfrm>
              <a:off x="8567125" y="224993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25" name="Oval 327"/>
            <p:cNvSpPr>
              <a:spLocks noChangeAspect="1" noChangeArrowheads="1"/>
            </p:cNvSpPr>
            <p:nvPr userDrawn="1"/>
          </p:nvSpPr>
          <p:spPr bwMode="auto">
            <a:xfrm>
              <a:off x="8680386" y="224993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26" name="Oval 328"/>
            <p:cNvSpPr>
              <a:spLocks noChangeAspect="1" noChangeArrowheads="1"/>
            </p:cNvSpPr>
            <p:nvPr userDrawn="1"/>
          </p:nvSpPr>
          <p:spPr bwMode="auto">
            <a:xfrm>
              <a:off x="8792137" y="224993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27" name="Oval 329"/>
            <p:cNvSpPr>
              <a:spLocks noChangeAspect="1" noChangeArrowheads="1"/>
            </p:cNvSpPr>
            <p:nvPr userDrawn="1"/>
          </p:nvSpPr>
          <p:spPr bwMode="auto">
            <a:xfrm>
              <a:off x="8905398" y="224993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28" name="Oval 330"/>
            <p:cNvSpPr>
              <a:spLocks noChangeAspect="1" noChangeArrowheads="1"/>
            </p:cNvSpPr>
            <p:nvPr userDrawn="1"/>
          </p:nvSpPr>
          <p:spPr bwMode="auto">
            <a:xfrm>
              <a:off x="9017149" y="224993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29" name="Oval 331"/>
            <p:cNvSpPr>
              <a:spLocks noChangeAspect="1" noChangeArrowheads="1"/>
            </p:cNvSpPr>
            <p:nvPr userDrawn="1"/>
          </p:nvSpPr>
          <p:spPr bwMode="auto">
            <a:xfrm>
              <a:off x="9130409" y="224993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30" name="Oval 332"/>
            <p:cNvSpPr>
              <a:spLocks noChangeAspect="1" noChangeArrowheads="1"/>
            </p:cNvSpPr>
            <p:nvPr userDrawn="1"/>
          </p:nvSpPr>
          <p:spPr bwMode="auto">
            <a:xfrm>
              <a:off x="9242160" y="224993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31" name="Oval 333"/>
            <p:cNvSpPr>
              <a:spLocks noChangeAspect="1" noChangeArrowheads="1"/>
            </p:cNvSpPr>
            <p:nvPr userDrawn="1"/>
          </p:nvSpPr>
          <p:spPr bwMode="auto">
            <a:xfrm>
              <a:off x="9355422" y="224993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32" name="Oval 334"/>
            <p:cNvSpPr>
              <a:spLocks noChangeAspect="1" noChangeArrowheads="1"/>
            </p:cNvSpPr>
            <p:nvPr userDrawn="1"/>
          </p:nvSpPr>
          <p:spPr bwMode="auto">
            <a:xfrm>
              <a:off x="9467172" y="224993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33" name="Oval 335"/>
            <p:cNvSpPr>
              <a:spLocks noChangeAspect="1" noChangeArrowheads="1"/>
            </p:cNvSpPr>
            <p:nvPr userDrawn="1"/>
          </p:nvSpPr>
          <p:spPr bwMode="auto">
            <a:xfrm>
              <a:off x="9580433" y="224993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34" name="Oval 336"/>
            <p:cNvSpPr>
              <a:spLocks noChangeAspect="1" noChangeArrowheads="1"/>
            </p:cNvSpPr>
            <p:nvPr userDrawn="1"/>
          </p:nvSpPr>
          <p:spPr bwMode="auto">
            <a:xfrm>
              <a:off x="9692183" y="224993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35" name="Oval 337"/>
            <p:cNvSpPr>
              <a:spLocks noChangeAspect="1" noChangeArrowheads="1"/>
            </p:cNvSpPr>
            <p:nvPr userDrawn="1"/>
          </p:nvSpPr>
          <p:spPr bwMode="auto">
            <a:xfrm>
              <a:off x="9805444" y="224993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36" name="Oval 338"/>
            <p:cNvSpPr>
              <a:spLocks noChangeAspect="1" noChangeArrowheads="1"/>
            </p:cNvSpPr>
            <p:nvPr userDrawn="1"/>
          </p:nvSpPr>
          <p:spPr bwMode="auto">
            <a:xfrm>
              <a:off x="1703512" y="224993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37" name="Oval 339"/>
            <p:cNvSpPr>
              <a:spLocks noChangeAspect="1" noChangeArrowheads="1"/>
            </p:cNvSpPr>
            <p:nvPr userDrawn="1"/>
          </p:nvSpPr>
          <p:spPr bwMode="auto">
            <a:xfrm>
              <a:off x="1815263" y="224993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38" name="Oval 340"/>
            <p:cNvSpPr>
              <a:spLocks noChangeAspect="1" noChangeArrowheads="1"/>
            </p:cNvSpPr>
            <p:nvPr userDrawn="1"/>
          </p:nvSpPr>
          <p:spPr bwMode="auto">
            <a:xfrm>
              <a:off x="1928524" y="224993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39" name="Oval 341"/>
            <p:cNvSpPr>
              <a:spLocks noChangeAspect="1" noChangeArrowheads="1"/>
            </p:cNvSpPr>
            <p:nvPr userDrawn="1"/>
          </p:nvSpPr>
          <p:spPr bwMode="auto">
            <a:xfrm>
              <a:off x="2040275" y="224993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40" name="Oval 342"/>
            <p:cNvSpPr>
              <a:spLocks noChangeAspect="1" noChangeArrowheads="1"/>
            </p:cNvSpPr>
            <p:nvPr userDrawn="1"/>
          </p:nvSpPr>
          <p:spPr bwMode="auto">
            <a:xfrm>
              <a:off x="2153536" y="235476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41" name="Oval 343"/>
            <p:cNvSpPr>
              <a:spLocks noChangeAspect="1" noChangeArrowheads="1"/>
            </p:cNvSpPr>
            <p:nvPr userDrawn="1"/>
          </p:nvSpPr>
          <p:spPr bwMode="auto">
            <a:xfrm>
              <a:off x="2265287" y="235476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42" name="Oval 344"/>
            <p:cNvSpPr>
              <a:spLocks noChangeAspect="1" noChangeArrowheads="1"/>
            </p:cNvSpPr>
            <p:nvPr userDrawn="1"/>
          </p:nvSpPr>
          <p:spPr bwMode="auto">
            <a:xfrm>
              <a:off x="2378548" y="235476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43" name="Oval 345"/>
            <p:cNvSpPr>
              <a:spLocks noChangeAspect="1" noChangeArrowheads="1"/>
            </p:cNvSpPr>
            <p:nvPr userDrawn="1"/>
          </p:nvSpPr>
          <p:spPr bwMode="auto">
            <a:xfrm>
              <a:off x="2490298" y="235476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44" name="Oval 346"/>
            <p:cNvSpPr>
              <a:spLocks noChangeAspect="1" noChangeArrowheads="1"/>
            </p:cNvSpPr>
            <p:nvPr userDrawn="1"/>
          </p:nvSpPr>
          <p:spPr bwMode="auto">
            <a:xfrm>
              <a:off x="2603559" y="235476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45" name="Oval 347"/>
            <p:cNvSpPr>
              <a:spLocks noChangeAspect="1" noChangeArrowheads="1"/>
            </p:cNvSpPr>
            <p:nvPr userDrawn="1"/>
          </p:nvSpPr>
          <p:spPr bwMode="auto">
            <a:xfrm>
              <a:off x="2715309" y="235476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46" name="Oval 348"/>
            <p:cNvSpPr>
              <a:spLocks noChangeAspect="1" noChangeArrowheads="1"/>
            </p:cNvSpPr>
            <p:nvPr userDrawn="1"/>
          </p:nvSpPr>
          <p:spPr bwMode="auto">
            <a:xfrm>
              <a:off x="2828571" y="235476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47" name="Oval 349"/>
            <p:cNvSpPr>
              <a:spLocks noChangeAspect="1" noChangeArrowheads="1"/>
            </p:cNvSpPr>
            <p:nvPr userDrawn="1"/>
          </p:nvSpPr>
          <p:spPr bwMode="auto">
            <a:xfrm>
              <a:off x="2940322" y="235476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48" name="Oval 350"/>
            <p:cNvSpPr>
              <a:spLocks noChangeAspect="1" noChangeArrowheads="1"/>
            </p:cNvSpPr>
            <p:nvPr userDrawn="1"/>
          </p:nvSpPr>
          <p:spPr bwMode="auto">
            <a:xfrm>
              <a:off x="3053582" y="235476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49" name="Oval 351"/>
            <p:cNvSpPr>
              <a:spLocks noChangeAspect="1" noChangeArrowheads="1"/>
            </p:cNvSpPr>
            <p:nvPr userDrawn="1"/>
          </p:nvSpPr>
          <p:spPr bwMode="auto">
            <a:xfrm>
              <a:off x="3165333" y="235476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50" name="Oval 352"/>
            <p:cNvSpPr>
              <a:spLocks noChangeAspect="1" noChangeArrowheads="1"/>
            </p:cNvSpPr>
            <p:nvPr userDrawn="1"/>
          </p:nvSpPr>
          <p:spPr bwMode="auto">
            <a:xfrm>
              <a:off x="3278594" y="235476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51" name="Oval 353"/>
            <p:cNvSpPr>
              <a:spLocks noChangeAspect="1" noChangeArrowheads="1"/>
            </p:cNvSpPr>
            <p:nvPr userDrawn="1"/>
          </p:nvSpPr>
          <p:spPr bwMode="auto">
            <a:xfrm>
              <a:off x="3390345" y="235476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52" name="Oval 354"/>
            <p:cNvSpPr>
              <a:spLocks noChangeAspect="1" noChangeArrowheads="1"/>
            </p:cNvSpPr>
            <p:nvPr userDrawn="1"/>
          </p:nvSpPr>
          <p:spPr bwMode="auto">
            <a:xfrm>
              <a:off x="3840369" y="235476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53" name="Oval 355"/>
            <p:cNvSpPr>
              <a:spLocks noChangeAspect="1" noChangeArrowheads="1"/>
            </p:cNvSpPr>
            <p:nvPr userDrawn="1"/>
          </p:nvSpPr>
          <p:spPr bwMode="auto">
            <a:xfrm>
              <a:off x="4628665" y="235476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54" name="Oval 356"/>
            <p:cNvSpPr>
              <a:spLocks noChangeAspect="1" noChangeArrowheads="1"/>
            </p:cNvSpPr>
            <p:nvPr userDrawn="1"/>
          </p:nvSpPr>
          <p:spPr bwMode="auto">
            <a:xfrm>
              <a:off x="5078688" y="224993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55" name="Oval 357"/>
            <p:cNvSpPr>
              <a:spLocks noChangeAspect="1" noChangeArrowheads="1"/>
            </p:cNvSpPr>
            <p:nvPr userDrawn="1"/>
          </p:nvSpPr>
          <p:spPr bwMode="auto">
            <a:xfrm>
              <a:off x="5753723" y="235476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56" name="Oval 358"/>
            <p:cNvSpPr>
              <a:spLocks noChangeAspect="1" noChangeArrowheads="1"/>
            </p:cNvSpPr>
            <p:nvPr userDrawn="1"/>
          </p:nvSpPr>
          <p:spPr bwMode="auto">
            <a:xfrm>
              <a:off x="5866984" y="235476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57" name="Oval 359"/>
            <p:cNvSpPr>
              <a:spLocks noChangeAspect="1" noChangeArrowheads="1"/>
            </p:cNvSpPr>
            <p:nvPr userDrawn="1"/>
          </p:nvSpPr>
          <p:spPr bwMode="auto">
            <a:xfrm>
              <a:off x="5978735" y="235476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58" name="Oval 360"/>
            <p:cNvSpPr>
              <a:spLocks noChangeAspect="1" noChangeArrowheads="1"/>
            </p:cNvSpPr>
            <p:nvPr userDrawn="1"/>
          </p:nvSpPr>
          <p:spPr bwMode="auto">
            <a:xfrm>
              <a:off x="6203747" y="235476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59" name="Oval 361"/>
            <p:cNvSpPr>
              <a:spLocks noChangeAspect="1" noChangeArrowheads="1"/>
            </p:cNvSpPr>
            <p:nvPr userDrawn="1"/>
          </p:nvSpPr>
          <p:spPr bwMode="auto">
            <a:xfrm>
              <a:off x="6317008" y="235476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0" name="Oval 362"/>
            <p:cNvSpPr>
              <a:spLocks noChangeAspect="1" noChangeArrowheads="1"/>
            </p:cNvSpPr>
            <p:nvPr userDrawn="1"/>
          </p:nvSpPr>
          <p:spPr bwMode="auto">
            <a:xfrm>
              <a:off x="6428759" y="235476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1" name="Oval 363"/>
            <p:cNvSpPr>
              <a:spLocks noChangeAspect="1" noChangeArrowheads="1"/>
            </p:cNvSpPr>
            <p:nvPr userDrawn="1"/>
          </p:nvSpPr>
          <p:spPr bwMode="auto">
            <a:xfrm>
              <a:off x="6542019" y="235476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2" name="Oval 364"/>
            <p:cNvSpPr>
              <a:spLocks noChangeAspect="1" noChangeArrowheads="1"/>
            </p:cNvSpPr>
            <p:nvPr userDrawn="1"/>
          </p:nvSpPr>
          <p:spPr bwMode="auto">
            <a:xfrm>
              <a:off x="6653770" y="235476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3" name="Oval 365"/>
            <p:cNvSpPr>
              <a:spLocks noChangeAspect="1" noChangeArrowheads="1"/>
            </p:cNvSpPr>
            <p:nvPr userDrawn="1"/>
          </p:nvSpPr>
          <p:spPr bwMode="auto">
            <a:xfrm>
              <a:off x="6767032" y="235476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4" name="Oval 366"/>
            <p:cNvSpPr>
              <a:spLocks noChangeAspect="1" noChangeArrowheads="1"/>
            </p:cNvSpPr>
            <p:nvPr userDrawn="1"/>
          </p:nvSpPr>
          <p:spPr bwMode="auto">
            <a:xfrm>
              <a:off x="6878783" y="235476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5" name="Oval 367"/>
            <p:cNvSpPr>
              <a:spLocks noChangeAspect="1" noChangeArrowheads="1"/>
            </p:cNvSpPr>
            <p:nvPr userDrawn="1"/>
          </p:nvSpPr>
          <p:spPr bwMode="auto">
            <a:xfrm>
              <a:off x="6992043" y="235476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6" name="Oval 368"/>
            <p:cNvSpPr>
              <a:spLocks noChangeAspect="1" noChangeArrowheads="1"/>
            </p:cNvSpPr>
            <p:nvPr userDrawn="1"/>
          </p:nvSpPr>
          <p:spPr bwMode="auto">
            <a:xfrm>
              <a:off x="7103793" y="235476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7" name="Oval 369"/>
            <p:cNvSpPr>
              <a:spLocks noChangeAspect="1" noChangeArrowheads="1"/>
            </p:cNvSpPr>
            <p:nvPr userDrawn="1"/>
          </p:nvSpPr>
          <p:spPr bwMode="auto">
            <a:xfrm>
              <a:off x="7217055" y="235476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8" name="Oval 370"/>
            <p:cNvSpPr>
              <a:spLocks noChangeAspect="1" noChangeArrowheads="1"/>
            </p:cNvSpPr>
            <p:nvPr userDrawn="1"/>
          </p:nvSpPr>
          <p:spPr bwMode="auto">
            <a:xfrm>
              <a:off x="7330316" y="235476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69" name="Oval 371"/>
            <p:cNvSpPr>
              <a:spLocks noChangeAspect="1" noChangeArrowheads="1"/>
            </p:cNvSpPr>
            <p:nvPr userDrawn="1"/>
          </p:nvSpPr>
          <p:spPr bwMode="auto">
            <a:xfrm>
              <a:off x="7442066" y="235476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0" name="Oval 372"/>
            <p:cNvSpPr>
              <a:spLocks noChangeAspect="1" noChangeArrowheads="1"/>
            </p:cNvSpPr>
            <p:nvPr userDrawn="1"/>
          </p:nvSpPr>
          <p:spPr bwMode="auto">
            <a:xfrm>
              <a:off x="7555328" y="235476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1" name="Oval 373"/>
            <p:cNvSpPr>
              <a:spLocks noChangeAspect="1" noChangeArrowheads="1"/>
            </p:cNvSpPr>
            <p:nvPr userDrawn="1"/>
          </p:nvSpPr>
          <p:spPr bwMode="auto">
            <a:xfrm>
              <a:off x="7667078" y="235476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2" name="Oval 374"/>
            <p:cNvSpPr>
              <a:spLocks noChangeAspect="1" noChangeArrowheads="1"/>
            </p:cNvSpPr>
            <p:nvPr userDrawn="1"/>
          </p:nvSpPr>
          <p:spPr bwMode="auto">
            <a:xfrm>
              <a:off x="7780338" y="235476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3" name="Oval 375"/>
            <p:cNvSpPr>
              <a:spLocks noChangeAspect="1" noChangeArrowheads="1"/>
            </p:cNvSpPr>
            <p:nvPr userDrawn="1"/>
          </p:nvSpPr>
          <p:spPr bwMode="auto">
            <a:xfrm>
              <a:off x="7892089" y="235476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4" name="Oval 376"/>
            <p:cNvSpPr>
              <a:spLocks noChangeAspect="1" noChangeArrowheads="1"/>
            </p:cNvSpPr>
            <p:nvPr userDrawn="1"/>
          </p:nvSpPr>
          <p:spPr bwMode="auto">
            <a:xfrm>
              <a:off x="8005351" y="235476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5" name="Oval 377"/>
            <p:cNvSpPr>
              <a:spLocks noChangeAspect="1" noChangeArrowheads="1"/>
            </p:cNvSpPr>
            <p:nvPr userDrawn="1"/>
          </p:nvSpPr>
          <p:spPr bwMode="auto">
            <a:xfrm>
              <a:off x="8117102" y="235476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6" name="Oval 378"/>
            <p:cNvSpPr>
              <a:spLocks noChangeAspect="1" noChangeArrowheads="1"/>
            </p:cNvSpPr>
            <p:nvPr userDrawn="1"/>
          </p:nvSpPr>
          <p:spPr bwMode="auto">
            <a:xfrm>
              <a:off x="8230362" y="235476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7" name="Oval 379"/>
            <p:cNvSpPr>
              <a:spLocks noChangeAspect="1" noChangeArrowheads="1"/>
            </p:cNvSpPr>
            <p:nvPr userDrawn="1"/>
          </p:nvSpPr>
          <p:spPr bwMode="auto">
            <a:xfrm>
              <a:off x="8342113" y="235476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8" name="Oval 380"/>
            <p:cNvSpPr>
              <a:spLocks noChangeAspect="1" noChangeArrowheads="1"/>
            </p:cNvSpPr>
            <p:nvPr userDrawn="1"/>
          </p:nvSpPr>
          <p:spPr bwMode="auto">
            <a:xfrm>
              <a:off x="8455374" y="235476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79" name="Oval 381"/>
            <p:cNvSpPr>
              <a:spLocks noChangeAspect="1" noChangeArrowheads="1"/>
            </p:cNvSpPr>
            <p:nvPr userDrawn="1"/>
          </p:nvSpPr>
          <p:spPr bwMode="auto">
            <a:xfrm>
              <a:off x="8567125" y="235476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0" name="Oval 382"/>
            <p:cNvSpPr>
              <a:spLocks noChangeAspect="1" noChangeArrowheads="1"/>
            </p:cNvSpPr>
            <p:nvPr userDrawn="1"/>
          </p:nvSpPr>
          <p:spPr bwMode="auto">
            <a:xfrm>
              <a:off x="8680386" y="235476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1" name="Oval 383"/>
            <p:cNvSpPr>
              <a:spLocks noChangeAspect="1" noChangeArrowheads="1"/>
            </p:cNvSpPr>
            <p:nvPr userDrawn="1"/>
          </p:nvSpPr>
          <p:spPr bwMode="auto">
            <a:xfrm>
              <a:off x="8792137" y="235476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2" name="Oval 384"/>
            <p:cNvSpPr>
              <a:spLocks noChangeAspect="1" noChangeArrowheads="1"/>
            </p:cNvSpPr>
            <p:nvPr userDrawn="1"/>
          </p:nvSpPr>
          <p:spPr bwMode="auto">
            <a:xfrm>
              <a:off x="8905398" y="235476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3" name="Oval 385"/>
            <p:cNvSpPr>
              <a:spLocks noChangeAspect="1" noChangeArrowheads="1"/>
            </p:cNvSpPr>
            <p:nvPr userDrawn="1"/>
          </p:nvSpPr>
          <p:spPr bwMode="auto">
            <a:xfrm>
              <a:off x="9017149" y="235476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4" name="Oval 386"/>
            <p:cNvSpPr>
              <a:spLocks noChangeAspect="1" noChangeArrowheads="1"/>
            </p:cNvSpPr>
            <p:nvPr userDrawn="1"/>
          </p:nvSpPr>
          <p:spPr bwMode="auto">
            <a:xfrm>
              <a:off x="9130409" y="235476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5" name="Oval 387"/>
            <p:cNvSpPr>
              <a:spLocks noChangeAspect="1" noChangeArrowheads="1"/>
            </p:cNvSpPr>
            <p:nvPr userDrawn="1"/>
          </p:nvSpPr>
          <p:spPr bwMode="auto">
            <a:xfrm>
              <a:off x="9242160" y="235476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6" name="Oval 388"/>
            <p:cNvSpPr>
              <a:spLocks noChangeAspect="1" noChangeArrowheads="1"/>
            </p:cNvSpPr>
            <p:nvPr userDrawn="1"/>
          </p:nvSpPr>
          <p:spPr bwMode="auto">
            <a:xfrm>
              <a:off x="9355422" y="235476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7" name="Oval 389"/>
            <p:cNvSpPr>
              <a:spLocks noChangeAspect="1" noChangeArrowheads="1"/>
            </p:cNvSpPr>
            <p:nvPr userDrawn="1"/>
          </p:nvSpPr>
          <p:spPr bwMode="auto">
            <a:xfrm>
              <a:off x="9467172" y="235476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8" name="Oval 390"/>
            <p:cNvSpPr>
              <a:spLocks noChangeAspect="1" noChangeArrowheads="1"/>
            </p:cNvSpPr>
            <p:nvPr userDrawn="1"/>
          </p:nvSpPr>
          <p:spPr bwMode="auto">
            <a:xfrm>
              <a:off x="9580433" y="235476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89" name="Oval 391"/>
            <p:cNvSpPr>
              <a:spLocks noChangeAspect="1" noChangeArrowheads="1"/>
            </p:cNvSpPr>
            <p:nvPr userDrawn="1"/>
          </p:nvSpPr>
          <p:spPr bwMode="auto">
            <a:xfrm>
              <a:off x="9692183" y="235476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0" name="Oval 392"/>
            <p:cNvSpPr>
              <a:spLocks noChangeAspect="1" noChangeArrowheads="1"/>
            </p:cNvSpPr>
            <p:nvPr userDrawn="1"/>
          </p:nvSpPr>
          <p:spPr bwMode="auto">
            <a:xfrm>
              <a:off x="1703512" y="235476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1" name="Oval 393"/>
            <p:cNvSpPr>
              <a:spLocks noChangeAspect="1" noChangeArrowheads="1"/>
            </p:cNvSpPr>
            <p:nvPr userDrawn="1"/>
          </p:nvSpPr>
          <p:spPr bwMode="auto">
            <a:xfrm>
              <a:off x="1815263" y="235476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2" name="Oval 394"/>
            <p:cNvSpPr>
              <a:spLocks noChangeAspect="1" noChangeArrowheads="1"/>
            </p:cNvSpPr>
            <p:nvPr userDrawn="1"/>
          </p:nvSpPr>
          <p:spPr bwMode="auto">
            <a:xfrm>
              <a:off x="1928524" y="235476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3" name="Oval 395"/>
            <p:cNvSpPr>
              <a:spLocks noChangeAspect="1" noChangeArrowheads="1"/>
            </p:cNvSpPr>
            <p:nvPr userDrawn="1"/>
          </p:nvSpPr>
          <p:spPr bwMode="auto">
            <a:xfrm>
              <a:off x="2040275" y="235476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4" name="Oval 396"/>
            <p:cNvSpPr>
              <a:spLocks noChangeAspect="1" noChangeArrowheads="1"/>
            </p:cNvSpPr>
            <p:nvPr userDrawn="1"/>
          </p:nvSpPr>
          <p:spPr bwMode="auto">
            <a:xfrm>
              <a:off x="2490298" y="2459601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5" name="Oval 397"/>
            <p:cNvSpPr>
              <a:spLocks noChangeAspect="1" noChangeArrowheads="1"/>
            </p:cNvSpPr>
            <p:nvPr userDrawn="1"/>
          </p:nvSpPr>
          <p:spPr bwMode="auto">
            <a:xfrm>
              <a:off x="2603559" y="2459601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6" name="Oval 398"/>
            <p:cNvSpPr>
              <a:spLocks noChangeAspect="1" noChangeArrowheads="1"/>
            </p:cNvSpPr>
            <p:nvPr userDrawn="1"/>
          </p:nvSpPr>
          <p:spPr bwMode="auto">
            <a:xfrm>
              <a:off x="2715309" y="2459601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7" name="Oval 399"/>
            <p:cNvSpPr>
              <a:spLocks noChangeAspect="1" noChangeArrowheads="1"/>
            </p:cNvSpPr>
            <p:nvPr userDrawn="1"/>
          </p:nvSpPr>
          <p:spPr bwMode="auto">
            <a:xfrm>
              <a:off x="2828571" y="2459601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8" name="Oval 400"/>
            <p:cNvSpPr>
              <a:spLocks noChangeAspect="1" noChangeArrowheads="1"/>
            </p:cNvSpPr>
            <p:nvPr userDrawn="1"/>
          </p:nvSpPr>
          <p:spPr bwMode="auto">
            <a:xfrm>
              <a:off x="2940322" y="2459601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399" name="Oval 401"/>
            <p:cNvSpPr>
              <a:spLocks noChangeAspect="1" noChangeArrowheads="1"/>
            </p:cNvSpPr>
            <p:nvPr userDrawn="1"/>
          </p:nvSpPr>
          <p:spPr bwMode="auto">
            <a:xfrm>
              <a:off x="3053582" y="2459601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0" name="Oval 402"/>
            <p:cNvSpPr>
              <a:spLocks noChangeAspect="1" noChangeArrowheads="1"/>
            </p:cNvSpPr>
            <p:nvPr userDrawn="1"/>
          </p:nvSpPr>
          <p:spPr bwMode="auto">
            <a:xfrm>
              <a:off x="3165333" y="2459601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1" name="Oval 403"/>
            <p:cNvSpPr>
              <a:spLocks noChangeAspect="1" noChangeArrowheads="1"/>
            </p:cNvSpPr>
            <p:nvPr userDrawn="1"/>
          </p:nvSpPr>
          <p:spPr bwMode="auto">
            <a:xfrm>
              <a:off x="3278594" y="2459601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2" name="Oval 404"/>
            <p:cNvSpPr>
              <a:spLocks noChangeAspect="1" noChangeArrowheads="1"/>
            </p:cNvSpPr>
            <p:nvPr userDrawn="1"/>
          </p:nvSpPr>
          <p:spPr bwMode="auto">
            <a:xfrm>
              <a:off x="3390345" y="2459601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3" name="Oval 405"/>
            <p:cNvSpPr>
              <a:spLocks noChangeAspect="1" noChangeArrowheads="1"/>
            </p:cNvSpPr>
            <p:nvPr userDrawn="1"/>
          </p:nvSpPr>
          <p:spPr bwMode="auto">
            <a:xfrm>
              <a:off x="3840369" y="2459601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4" name="Oval 406"/>
            <p:cNvSpPr>
              <a:spLocks noChangeAspect="1" noChangeArrowheads="1"/>
            </p:cNvSpPr>
            <p:nvPr userDrawn="1"/>
          </p:nvSpPr>
          <p:spPr bwMode="auto">
            <a:xfrm>
              <a:off x="3953629" y="2459601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5" name="Oval 407"/>
            <p:cNvSpPr>
              <a:spLocks noChangeAspect="1" noChangeArrowheads="1"/>
            </p:cNvSpPr>
            <p:nvPr userDrawn="1"/>
          </p:nvSpPr>
          <p:spPr bwMode="auto">
            <a:xfrm>
              <a:off x="4065380" y="2459601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6" name="Oval 408"/>
            <p:cNvSpPr>
              <a:spLocks noChangeAspect="1" noChangeArrowheads="1"/>
            </p:cNvSpPr>
            <p:nvPr userDrawn="1"/>
          </p:nvSpPr>
          <p:spPr bwMode="auto">
            <a:xfrm>
              <a:off x="5528712" y="2459601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7" name="Oval 409"/>
            <p:cNvSpPr>
              <a:spLocks noChangeAspect="1" noChangeArrowheads="1"/>
            </p:cNvSpPr>
            <p:nvPr userDrawn="1"/>
          </p:nvSpPr>
          <p:spPr bwMode="auto">
            <a:xfrm>
              <a:off x="5753723" y="2459601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8" name="Oval 410"/>
            <p:cNvSpPr>
              <a:spLocks noChangeAspect="1" noChangeArrowheads="1"/>
            </p:cNvSpPr>
            <p:nvPr userDrawn="1"/>
          </p:nvSpPr>
          <p:spPr bwMode="auto">
            <a:xfrm>
              <a:off x="5866984" y="2459601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09" name="Oval 411"/>
            <p:cNvSpPr>
              <a:spLocks noChangeAspect="1" noChangeArrowheads="1"/>
            </p:cNvSpPr>
            <p:nvPr userDrawn="1"/>
          </p:nvSpPr>
          <p:spPr bwMode="auto">
            <a:xfrm>
              <a:off x="5978735" y="2459601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10" name="Oval 412"/>
            <p:cNvSpPr>
              <a:spLocks noChangeAspect="1" noChangeArrowheads="1"/>
            </p:cNvSpPr>
            <p:nvPr userDrawn="1"/>
          </p:nvSpPr>
          <p:spPr bwMode="auto">
            <a:xfrm>
              <a:off x="6203747" y="2459601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11" name="Oval 413"/>
            <p:cNvSpPr>
              <a:spLocks noChangeAspect="1" noChangeArrowheads="1"/>
            </p:cNvSpPr>
            <p:nvPr userDrawn="1"/>
          </p:nvSpPr>
          <p:spPr bwMode="auto">
            <a:xfrm>
              <a:off x="6317008" y="2459601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12" name="Oval 414"/>
            <p:cNvSpPr>
              <a:spLocks noChangeAspect="1" noChangeArrowheads="1"/>
            </p:cNvSpPr>
            <p:nvPr userDrawn="1"/>
          </p:nvSpPr>
          <p:spPr bwMode="auto">
            <a:xfrm>
              <a:off x="6428759" y="2459601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13" name="Oval 415"/>
            <p:cNvSpPr>
              <a:spLocks noChangeAspect="1" noChangeArrowheads="1"/>
            </p:cNvSpPr>
            <p:nvPr userDrawn="1"/>
          </p:nvSpPr>
          <p:spPr bwMode="auto">
            <a:xfrm>
              <a:off x="6542019" y="2459601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14" name="Oval 416"/>
            <p:cNvSpPr>
              <a:spLocks noChangeAspect="1" noChangeArrowheads="1"/>
            </p:cNvSpPr>
            <p:nvPr userDrawn="1"/>
          </p:nvSpPr>
          <p:spPr bwMode="auto">
            <a:xfrm>
              <a:off x="6653770" y="2459601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15" name="Oval 417"/>
            <p:cNvSpPr>
              <a:spLocks noChangeAspect="1" noChangeArrowheads="1"/>
            </p:cNvSpPr>
            <p:nvPr userDrawn="1"/>
          </p:nvSpPr>
          <p:spPr bwMode="auto">
            <a:xfrm>
              <a:off x="6767032" y="2459601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16" name="Oval 418"/>
            <p:cNvSpPr>
              <a:spLocks noChangeAspect="1" noChangeArrowheads="1"/>
            </p:cNvSpPr>
            <p:nvPr userDrawn="1"/>
          </p:nvSpPr>
          <p:spPr bwMode="auto">
            <a:xfrm>
              <a:off x="6878783" y="2459601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17" name="Oval 419"/>
            <p:cNvSpPr>
              <a:spLocks noChangeAspect="1" noChangeArrowheads="1"/>
            </p:cNvSpPr>
            <p:nvPr userDrawn="1"/>
          </p:nvSpPr>
          <p:spPr bwMode="auto">
            <a:xfrm>
              <a:off x="6992043" y="2459601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18" name="Oval 420"/>
            <p:cNvSpPr>
              <a:spLocks noChangeAspect="1" noChangeArrowheads="1"/>
            </p:cNvSpPr>
            <p:nvPr userDrawn="1"/>
          </p:nvSpPr>
          <p:spPr bwMode="auto">
            <a:xfrm>
              <a:off x="7103793" y="2459601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19" name="Oval 421"/>
            <p:cNvSpPr>
              <a:spLocks noChangeAspect="1" noChangeArrowheads="1"/>
            </p:cNvSpPr>
            <p:nvPr userDrawn="1"/>
          </p:nvSpPr>
          <p:spPr bwMode="auto">
            <a:xfrm>
              <a:off x="7217055" y="2459601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20" name="Oval 422"/>
            <p:cNvSpPr>
              <a:spLocks noChangeAspect="1" noChangeArrowheads="1"/>
            </p:cNvSpPr>
            <p:nvPr userDrawn="1"/>
          </p:nvSpPr>
          <p:spPr bwMode="auto">
            <a:xfrm>
              <a:off x="7330316" y="2459601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21" name="Oval 423"/>
            <p:cNvSpPr>
              <a:spLocks noChangeAspect="1" noChangeArrowheads="1"/>
            </p:cNvSpPr>
            <p:nvPr userDrawn="1"/>
          </p:nvSpPr>
          <p:spPr bwMode="auto">
            <a:xfrm>
              <a:off x="7442066" y="2459601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22" name="Oval 424"/>
            <p:cNvSpPr>
              <a:spLocks noChangeAspect="1" noChangeArrowheads="1"/>
            </p:cNvSpPr>
            <p:nvPr userDrawn="1"/>
          </p:nvSpPr>
          <p:spPr bwMode="auto">
            <a:xfrm>
              <a:off x="7555328" y="2459601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23" name="Oval 425"/>
            <p:cNvSpPr>
              <a:spLocks noChangeAspect="1" noChangeArrowheads="1"/>
            </p:cNvSpPr>
            <p:nvPr userDrawn="1"/>
          </p:nvSpPr>
          <p:spPr bwMode="auto">
            <a:xfrm>
              <a:off x="7667078" y="2459601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24" name="Oval 426"/>
            <p:cNvSpPr>
              <a:spLocks noChangeAspect="1" noChangeArrowheads="1"/>
            </p:cNvSpPr>
            <p:nvPr userDrawn="1"/>
          </p:nvSpPr>
          <p:spPr bwMode="auto">
            <a:xfrm>
              <a:off x="7780338" y="2459601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25" name="Oval 427"/>
            <p:cNvSpPr>
              <a:spLocks noChangeAspect="1" noChangeArrowheads="1"/>
            </p:cNvSpPr>
            <p:nvPr userDrawn="1"/>
          </p:nvSpPr>
          <p:spPr bwMode="auto">
            <a:xfrm>
              <a:off x="7892089" y="2459601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26" name="Oval 428"/>
            <p:cNvSpPr>
              <a:spLocks noChangeAspect="1" noChangeArrowheads="1"/>
            </p:cNvSpPr>
            <p:nvPr userDrawn="1"/>
          </p:nvSpPr>
          <p:spPr bwMode="auto">
            <a:xfrm>
              <a:off x="8005351" y="2459601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27" name="Oval 429"/>
            <p:cNvSpPr>
              <a:spLocks noChangeAspect="1" noChangeArrowheads="1"/>
            </p:cNvSpPr>
            <p:nvPr userDrawn="1"/>
          </p:nvSpPr>
          <p:spPr bwMode="auto">
            <a:xfrm>
              <a:off x="8117102" y="2459601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28" name="Oval 430"/>
            <p:cNvSpPr>
              <a:spLocks noChangeAspect="1" noChangeArrowheads="1"/>
            </p:cNvSpPr>
            <p:nvPr userDrawn="1"/>
          </p:nvSpPr>
          <p:spPr bwMode="auto">
            <a:xfrm>
              <a:off x="8230362" y="2459601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29" name="Oval 431"/>
            <p:cNvSpPr>
              <a:spLocks noChangeAspect="1" noChangeArrowheads="1"/>
            </p:cNvSpPr>
            <p:nvPr userDrawn="1"/>
          </p:nvSpPr>
          <p:spPr bwMode="auto">
            <a:xfrm>
              <a:off x="8342113" y="2459601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30" name="Oval 432"/>
            <p:cNvSpPr>
              <a:spLocks noChangeAspect="1" noChangeArrowheads="1"/>
            </p:cNvSpPr>
            <p:nvPr userDrawn="1"/>
          </p:nvSpPr>
          <p:spPr bwMode="auto">
            <a:xfrm>
              <a:off x="8455374" y="2459601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31" name="Oval 433"/>
            <p:cNvSpPr>
              <a:spLocks noChangeAspect="1" noChangeArrowheads="1"/>
            </p:cNvSpPr>
            <p:nvPr userDrawn="1"/>
          </p:nvSpPr>
          <p:spPr bwMode="auto">
            <a:xfrm>
              <a:off x="8567125" y="2459601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32" name="Oval 434"/>
            <p:cNvSpPr>
              <a:spLocks noChangeAspect="1" noChangeArrowheads="1"/>
            </p:cNvSpPr>
            <p:nvPr userDrawn="1"/>
          </p:nvSpPr>
          <p:spPr bwMode="auto">
            <a:xfrm>
              <a:off x="8680386" y="2459601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33" name="Oval 435"/>
            <p:cNvSpPr>
              <a:spLocks noChangeAspect="1" noChangeArrowheads="1"/>
            </p:cNvSpPr>
            <p:nvPr userDrawn="1"/>
          </p:nvSpPr>
          <p:spPr bwMode="auto">
            <a:xfrm>
              <a:off x="8792137" y="2459601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34" name="Oval 436"/>
            <p:cNvSpPr>
              <a:spLocks noChangeAspect="1" noChangeArrowheads="1"/>
            </p:cNvSpPr>
            <p:nvPr userDrawn="1"/>
          </p:nvSpPr>
          <p:spPr bwMode="auto">
            <a:xfrm>
              <a:off x="8905398" y="2459601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35" name="Oval 437"/>
            <p:cNvSpPr>
              <a:spLocks noChangeAspect="1" noChangeArrowheads="1"/>
            </p:cNvSpPr>
            <p:nvPr userDrawn="1"/>
          </p:nvSpPr>
          <p:spPr bwMode="auto">
            <a:xfrm>
              <a:off x="9355422" y="2459601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36" name="Oval 438"/>
            <p:cNvSpPr>
              <a:spLocks noChangeAspect="1" noChangeArrowheads="1"/>
            </p:cNvSpPr>
            <p:nvPr userDrawn="1"/>
          </p:nvSpPr>
          <p:spPr bwMode="auto">
            <a:xfrm>
              <a:off x="9467172" y="2459601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37" name="Oval 439"/>
            <p:cNvSpPr>
              <a:spLocks noChangeAspect="1" noChangeArrowheads="1"/>
            </p:cNvSpPr>
            <p:nvPr userDrawn="1"/>
          </p:nvSpPr>
          <p:spPr bwMode="auto">
            <a:xfrm>
              <a:off x="1815263" y="2459601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38" name="Oval 440"/>
            <p:cNvSpPr>
              <a:spLocks noChangeAspect="1" noChangeArrowheads="1"/>
            </p:cNvSpPr>
            <p:nvPr userDrawn="1"/>
          </p:nvSpPr>
          <p:spPr bwMode="auto">
            <a:xfrm>
              <a:off x="1928524" y="2459601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39" name="Oval 441"/>
            <p:cNvSpPr>
              <a:spLocks noChangeAspect="1" noChangeArrowheads="1"/>
            </p:cNvSpPr>
            <p:nvPr userDrawn="1"/>
          </p:nvSpPr>
          <p:spPr bwMode="auto">
            <a:xfrm>
              <a:off x="2040275" y="2459601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40" name="Oval 442"/>
            <p:cNvSpPr>
              <a:spLocks noChangeAspect="1" noChangeArrowheads="1"/>
            </p:cNvSpPr>
            <p:nvPr userDrawn="1"/>
          </p:nvSpPr>
          <p:spPr bwMode="auto">
            <a:xfrm>
              <a:off x="2490298" y="2562916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41" name="Oval 443"/>
            <p:cNvSpPr>
              <a:spLocks noChangeAspect="1" noChangeArrowheads="1"/>
            </p:cNvSpPr>
            <p:nvPr userDrawn="1"/>
          </p:nvSpPr>
          <p:spPr bwMode="auto">
            <a:xfrm>
              <a:off x="2603559" y="2562916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42" name="Oval 444"/>
            <p:cNvSpPr>
              <a:spLocks noChangeAspect="1" noChangeArrowheads="1"/>
            </p:cNvSpPr>
            <p:nvPr userDrawn="1"/>
          </p:nvSpPr>
          <p:spPr bwMode="auto">
            <a:xfrm>
              <a:off x="2715309" y="2562916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43" name="Oval 445"/>
            <p:cNvSpPr>
              <a:spLocks noChangeAspect="1" noChangeArrowheads="1"/>
            </p:cNvSpPr>
            <p:nvPr userDrawn="1"/>
          </p:nvSpPr>
          <p:spPr bwMode="auto">
            <a:xfrm>
              <a:off x="2828571" y="2562916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44" name="Oval 446"/>
            <p:cNvSpPr>
              <a:spLocks noChangeAspect="1" noChangeArrowheads="1"/>
            </p:cNvSpPr>
            <p:nvPr userDrawn="1"/>
          </p:nvSpPr>
          <p:spPr bwMode="auto">
            <a:xfrm>
              <a:off x="2940322" y="2562916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45" name="Oval 447"/>
            <p:cNvSpPr>
              <a:spLocks noChangeAspect="1" noChangeArrowheads="1"/>
            </p:cNvSpPr>
            <p:nvPr userDrawn="1"/>
          </p:nvSpPr>
          <p:spPr bwMode="auto">
            <a:xfrm>
              <a:off x="3053582" y="2562916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46" name="Oval 448"/>
            <p:cNvSpPr>
              <a:spLocks noChangeAspect="1" noChangeArrowheads="1"/>
            </p:cNvSpPr>
            <p:nvPr userDrawn="1"/>
          </p:nvSpPr>
          <p:spPr bwMode="auto">
            <a:xfrm>
              <a:off x="3165333" y="2562916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47" name="Oval 449"/>
            <p:cNvSpPr>
              <a:spLocks noChangeAspect="1" noChangeArrowheads="1"/>
            </p:cNvSpPr>
            <p:nvPr userDrawn="1"/>
          </p:nvSpPr>
          <p:spPr bwMode="auto">
            <a:xfrm>
              <a:off x="3278594" y="2562916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48" name="Oval 450"/>
            <p:cNvSpPr>
              <a:spLocks noChangeAspect="1" noChangeArrowheads="1"/>
            </p:cNvSpPr>
            <p:nvPr userDrawn="1"/>
          </p:nvSpPr>
          <p:spPr bwMode="auto">
            <a:xfrm>
              <a:off x="3390345" y="2562916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49" name="Oval 451"/>
            <p:cNvSpPr>
              <a:spLocks noChangeAspect="1" noChangeArrowheads="1"/>
            </p:cNvSpPr>
            <p:nvPr userDrawn="1"/>
          </p:nvSpPr>
          <p:spPr bwMode="auto">
            <a:xfrm>
              <a:off x="3503606" y="2562916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50" name="Oval 452"/>
            <p:cNvSpPr>
              <a:spLocks noChangeAspect="1" noChangeArrowheads="1"/>
            </p:cNvSpPr>
            <p:nvPr userDrawn="1"/>
          </p:nvSpPr>
          <p:spPr bwMode="auto">
            <a:xfrm>
              <a:off x="3840369" y="2562916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51" name="Oval 453"/>
            <p:cNvSpPr>
              <a:spLocks noChangeAspect="1" noChangeArrowheads="1"/>
            </p:cNvSpPr>
            <p:nvPr userDrawn="1"/>
          </p:nvSpPr>
          <p:spPr bwMode="auto">
            <a:xfrm>
              <a:off x="3953629" y="2562916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52" name="Oval 454"/>
            <p:cNvSpPr>
              <a:spLocks noChangeAspect="1" noChangeArrowheads="1"/>
            </p:cNvSpPr>
            <p:nvPr userDrawn="1"/>
          </p:nvSpPr>
          <p:spPr bwMode="auto">
            <a:xfrm>
              <a:off x="4065380" y="2562916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53" name="Oval 455"/>
            <p:cNvSpPr>
              <a:spLocks noChangeAspect="1" noChangeArrowheads="1"/>
            </p:cNvSpPr>
            <p:nvPr userDrawn="1"/>
          </p:nvSpPr>
          <p:spPr bwMode="auto">
            <a:xfrm>
              <a:off x="4178642" y="2562916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54" name="Oval 456"/>
            <p:cNvSpPr>
              <a:spLocks noChangeAspect="1" noChangeArrowheads="1"/>
            </p:cNvSpPr>
            <p:nvPr userDrawn="1"/>
          </p:nvSpPr>
          <p:spPr bwMode="auto">
            <a:xfrm>
              <a:off x="5528712" y="2562916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55" name="Oval 457"/>
            <p:cNvSpPr>
              <a:spLocks noChangeAspect="1" noChangeArrowheads="1"/>
            </p:cNvSpPr>
            <p:nvPr userDrawn="1"/>
          </p:nvSpPr>
          <p:spPr bwMode="auto">
            <a:xfrm>
              <a:off x="5866984" y="2562916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56" name="Oval 458"/>
            <p:cNvSpPr>
              <a:spLocks noChangeAspect="1" noChangeArrowheads="1"/>
            </p:cNvSpPr>
            <p:nvPr userDrawn="1"/>
          </p:nvSpPr>
          <p:spPr bwMode="auto">
            <a:xfrm>
              <a:off x="6203747" y="2562916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57" name="Oval 459"/>
            <p:cNvSpPr>
              <a:spLocks noChangeAspect="1" noChangeArrowheads="1"/>
            </p:cNvSpPr>
            <p:nvPr userDrawn="1"/>
          </p:nvSpPr>
          <p:spPr bwMode="auto">
            <a:xfrm>
              <a:off x="6317008" y="2562916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58" name="Oval 460"/>
            <p:cNvSpPr>
              <a:spLocks noChangeAspect="1" noChangeArrowheads="1"/>
            </p:cNvSpPr>
            <p:nvPr userDrawn="1"/>
          </p:nvSpPr>
          <p:spPr bwMode="auto">
            <a:xfrm>
              <a:off x="6428759" y="2562916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59" name="Oval 461"/>
            <p:cNvSpPr>
              <a:spLocks noChangeAspect="1" noChangeArrowheads="1"/>
            </p:cNvSpPr>
            <p:nvPr userDrawn="1"/>
          </p:nvSpPr>
          <p:spPr bwMode="auto">
            <a:xfrm>
              <a:off x="6542019" y="2562916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60" name="Oval 462"/>
            <p:cNvSpPr>
              <a:spLocks noChangeAspect="1" noChangeArrowheads="1"/>
            </p:cNvSpPr>
            <p:nvPr userDrawn="1"/>
          </p:nvSpPr>
          <p:spPr bwMode="auto">
            <a:xfrm>
              <a:off x="6653770" y="2562916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61" name="Oval 463"/>
            <p:cNvSpPr>
              <a:spLocks noChangeAspect="1" noChangeArrowheads="1"/>
            </p:cNvSpPr>
            <p:nvPr userDrawn="1"/>
          </p:nvSpPr>
          <p:spPr bwMode="auto">
            <a:xfrm>
              <a:off x="6767032" y="2562916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62" name="Oval 464"/>
            <p:cNvSpPr>
              <a:spLocks noChangeAspect="1" noChangeArrowheads="1"/>
            </p:cNvSpPr>
            <p:nvPr userDrawn="1"/>
          </p:nvSpPr>
          <p:spPr bwMode="auto">
            <a:xfrm>
              <a:off x="6878783" y="2562916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63" name="Oval 465"/>
            <p:cNvSpPr>
              <a:spLocks noChangeAspect="1" noChangeArrowheads="1"/>
            </p:cNvSpPr>
            <p:nvPr userDrawn="1"/>
          </p:nvSpPr>
          <p:spPr bwMode="auto">
            <a:xfrm>
              <a:off x="6992043" y="2562916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64" name="Oval 466"/>
            <p:cNvSpPr>
              <a:spLocks noChangeAspect="1" noChangeArrowheads="1"/>
            </p:cNvSpPr>
            <p:nvPr userDrawn="1"/>
          </p:nvSpPr>
          <p:spPr bwMode="auto">
            <a:xfrm>
              <a:off x="7103793" y="2562916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65" name="Oval 467"/>
            <p:cNvSpPr>
              <a:spLocks noChangeAspect="1" noChangeArrowheads="1"/>
            </p:cNvSpPr>
            <p:nvPr userDrawn="1"/>
          </p:nvSpPr>
          <p:spPr bwMode="auto">
            <a:xfrm>
              <a:off x="7217055" y="2562916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66" name="Oval 468"/>
            <p:cNvSpPr>
              <a:spLocks noChangeAspect="1" noChangeArrowheads="1"/>
            </p:cNvSpPr>
            <p:nvPr userDrawn="1"/>
          </p:nvSpPr>
          <p:spPr bwMode="auto">
            <a:xfrm>
              <a:off x="7330316" y="2562916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67" name="Oval 469"/>
            <p:cNvSpPr>
              <a:spLocks noChangeAspect="1" noChangeArrowheads="1"/>
            </p:cNvSpPr>
            <p:nvPr userDrawn="1"/>
          </p:nvSpPr>
          <p:spPr bwMode="auto">
            <a:xfrm>
              <a:off x="7442066" y="2562916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68" name="Oval 470"/>
            <p:cNvSpPr>
              <a:spLocks noChangeAspect="1" noChangeArrowheads="1"/>
            </p:cNvSpPr>
            <p:nvPr userDrawn="1"/>
          </p:nvSpPr>
          <p:spPr bwMode="auto">
            <a:xfrm>
              <a:off x="7555328" y="2562916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69" name="Oval 471"/>
            <p:cNvSpPr>
              <a:spLocks noChangeAspect="1" noChangeArrowheads="1"/>
            </p:cNvSpPr>
            <p:nvPr userDrawn="1"/>
          </p:nvSpPr>
          <p:spPr bwMode="auto">
            <a:xfrm>
              <a:off x="7667078" y="2562916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70" name="Oval 472"/>
            <p:cNvSpPr>
              <a:spLocks noChangeAspect="1" noChangeArrowheads="1"/>
            </p:cNvSpPr>
            <p:nvPr userDrawn="1"/>
          </p:nvSpPr>
          <p:spPr bwMode="auto">
            <a:xfrm>
              <a:off x="7780338" y="2562916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71" name="Oval 473"/>
            <p:cNvSpPr>
              <a:spLocks noChangeAspect="1" noChangeArrowheads="1"/>
            </p:cNvSpPr>
            <p:nvPr userDrawn="1"/>
          </p:nvSpPr>
          <p:spPr bwMode="auto">
            <a:xfrm>
              <a:off x="7892089" y="2562916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72" name="Oval 474"/>
            <p:cNvSpPr>
              <a:spLocks noChangeAspect="1" noChangeArrowheads="1"/>
            </p:cNvSpPr>
            <p:nvPr userDrawn="1"/>
          </p:nvSpPr>
          <p:spPr bwMode="auto">
            <a:xfrm>
              <a:off x="8005351" y="2562916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73" name="Oval 475"/>
            <p:cNvSpPr>
              <a:spLocks noChangeAspect="1" noChangeArrowheads="1"/>
            </p:cNvSpPr>
            <p:nvPr userDrawn="1"/>
          </p:nvSpPr>
          <p:spPr bwMode="auto">
            <a:xfrm>
              <a:off x="8117102" y="2562916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74" name="Oval 476"/>
            <p:cNvSpPr>
              <a:spLocks noChangeAspect="1" noChangeArrowheads="1"/>
            </p:cNvSpPr>
            <p:nvPr userDrawn="1"/>
          </p:nvSpPr>
          <p:spPr bwMode="auto">
            <a:xfrm>
              <a:off x="8230362" y="2562916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75" name="Oval 477"/>
            <p:cNvSpPr>
              <a:spLocks noChangeAspect="1" noChangeArrowheads="1"/>
            </p:cNvSpPr>
            <p:nvPr userDrawn="1"/>
          </p:nvSpPr>
          <p:spPr bwMode="auto">
            <a:xfrm>
              <a:off x="8342113" y="2562916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76" name="Oval 478"/>
            <p:cNvSpPr>
              <a:spLocks noChangeAspect="1" noChangeArrowheads="1"/>
            </p:cNvSpPr>
            <p:nvPr userDrawn="1"/>
          </p:nvSpPr>
          <p:spPr bwMode="auto">
            <a:xfrm>
              <a:off x="8455374" y="2562916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77" name="Oval 479"/>
            <p:cNvSpPr>
              <a:spLocks noChangeAspect="1" noChangeArrowheads="1"/>
            </p:cNvSpPr>
            <p:nvPr userDrawn="1"/>
          </p:nvSpPr>
          <p:spPr bwMode="auto">
            <a:xfrm>
              <a:off x="8567125" y="2562916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78" name="Oval 480"/>
            <p:cNvSpPr>
              <a:spLocks noChangeAspect="1" noChangeArrowheads="1"/>
            </p:cNvSpPr>
            <p:nvPr userDrawn="1"/>
          </p:nvSpPr>
          <p:spPr bwMode="auto">
            <a:xfrm>
              <a:off x="8680386" y="2562916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79" name="Oval 481"/>
            <p:cNvSpPr>
              <a:spLocks noChangeAspect="1" noChangeArrowheads="1"/>
            </p:cNvSpPr>
            <p:nvPr userDrawn="1"/>
          </p:nvSpPr>
          <p:spPr bwMode="auto">
            <a:xfrm>
              <a:off x="8792137" y="2562916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80" name="Oval 482"/>
            <p:cNvSpPr>
              <a:spLocks noChangeAspect="1" noChangeArrowheads="1"/>
            </p:cNvSpPr>
            <p:nvPr userDrawn="1"/>
          </p:nvSpPr>
          <p:spPr bwMode="auto">
            <a:xfrm>
              <a:off x="9355422" y="2562916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81" name="Oval 483"/>
            <p:cNvSpPr>
              <a:spLocks noChangeAspect="1" noChangeArrowheads="1"/>
            </p:cNvSpPr>
            <p:nvPr userDrawn="1"/>
          </p:nvSpPr>
          <p:spPr bwMode="auto">
            <a:xfrm>
              <a:off x="9467172" y="2562916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82" name="Oval 484"/>
            <p:cNvSpPr>
              <a:spLocks noChangeAspect="1" noChangeArrowheads="1"/>
            </p:cNvSpPr>
            <p:nvPr userDrawn="1"/>
          </p:nvSpPr>
          <p:spPr bwMode="auto">
            <a:xfrm>
              <a:off x="1815263" y="2562916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83" name="Oval 485"/>
            <p:cNvSpPr>
              <a:spLocks noChangeAspect="1" noChangeArrowheads="1"/>
            </p:cNvSpPr>
            <p:nvPr userDrawn="1"/>
          </p:nvSpPr>
          <p:spPr bwMode="auto">
            <a:xfrm>
              <a:off x="2490298" y="2667751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84" name="Oval 486"/>
            <p:cNvSpPr>
              <a:spLocks noChangeAspect="1" noChangeArrowheads="1"/>
            </p:cNvSpPr>
            <p:nvPr userDrawn="1"/>
          </p:nvSpPr>
          <p:spPr bwMode="auto">
            <a:xfrm>
              <a:off x="2603559" y="2667751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85" name="Oval 487"/>
            <p:cNvSpPr>
              <a:spLocks noChangeAspect="1" noChangeArrowheads="1"/>
            </p:cNvSpPr>
            <p:nvPr userDrawn="1"/>
          </p:nvSpPr>
          <p:spPr bwMode="auto">
            <a:xfrm>
              <a:off x="2715309" y="2667751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86" name="Oval 488"/>
            <p:cNvSpPr>
              <a:spLocks noChangeAspect="1" noChangeArrowheads="1"/>
            </p:cNvSpPr>
            <p:nvPr userDrawn="1"/>
          </p:nvSpPr>
          <p:spPr bwMode="auto">
            <a:xfrm>
              <a:off x="2828571" y="2667751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87" name="Oval 489"/>
            <p:cNvSpPr>
              <a:spLocks noChangeAspect="1" noChangeArrowheads="1"/>
            </p:cNvSpPr>
            <p:nvPr userDrawn="1"/>
          </p:nvSpPr>
          <p:spPr bwMode="auto">
            <a:xfrm>
              <a:off x="2940322" y="2667751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88" name="Oval 490"/>
            <p:cNvSpPr>
              <a:spLocks noChangeAspect="1" noChangeArrowheads="1"/>
            </p:cNvSpPr>
            <p:nvPr userDrawn="1"/>
          </p:nvSpPr>
          <p:spPr bwMode="auto">
            <a:xfrm>
              <a:off x="3053582" y="2667751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89" name="Oval 491"/>
            <p:cNvSpPr>
              <a:spLocks noChangeAspect="1" noChangeArrowheads="1"/>
            </p:cNvSpPr>
            <p:nvPr userDrawn="1"/>
          </p:nvSpPr>
          <p:spPr bwMode="auto">
            <a:xfrm>
              <a:off x="3165333" y="2667751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90" name="Oval 492"/>
            <p:cNvSpPr>
              <a:spLocks noChangeAspect="1" noChangeArrowheads="1"/>
            </p:cNvSpPr>
            <p:nvPr userDrawn="1"/>
          </p:nvSpPr>
          <p:spPr bwMode="auto">
            <a:xfrm>
              <a:off x="3278594" y="2667751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91" name="Oval 493"/>
            <p:cNvSpPr>
              <a:spLocks noChangeAspect="1" noChangeArrowheads="1"/>
            </p:cNvSpPr>
            <p:nvPr userDrawn="1"/>
          </p:nvSpPr>
          <p:spPr bwMode="auto">
            <a:xfrm>
              <a:off x="3390345" y="2667751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92" name="Oval 494"/>
            <p:cNvSpPr>
              <a:spLocks noChangeAspect="1" noChangeArrowheads="1"/>
            </p:cNvSpPr>
            <p:nvPr userDrawn="1"/>
          </p:nvSpPr>
          <p:spPr bwMode="auto">
            <a:xfrm>
              <a:off x="3503606" y="2667751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93" name="Oval 495"/>
            <p:cNvSpPr>
              <a:spLocks noChangeAspect="1" noChangeArrowheads="1"/>
            </p:cNvSpPr>
            <p:nvPr userDrawn="1"/>
          </p:nvSpPr>
          <p:spPr bwMode="auto">
            <a:xfrm>
              <a:off x="3615357" y="2667751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94" name="Oval 496"/>
            <p:cNvSpPr>
              <a:spLocks noChangeAspect="1" noChangeArrowheads="1"/>
            </p:cNvSpPr>
            <p:nvPr userDrawn="1"/>
          </p:nvSpPr>
          <p:spPr bwMode="auto">
            <a:xfrm>
              <a:off x="3728618" y="2667751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95" name="Oval 497"/>
            <p:cNvSpPr>
              <a:spLocks noChangeAspect="1" noChangeArrowheads="1"/>
            </p:cNvSpPr>
            <p:nvPr userDrawn="1"/>
          </p:nvSpPr>
          <p:spPr bwMode="auto">
            <a:xfrm>
              <a:off x="3840369" y="2667751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96" name="Oval 498"/>
            <p:cNvSpPr>
              <a:spLocks noChangeAspect="1" noChangeArrowheads="1"/>
            </p:cNvSpPr>
            <p:nvPr userDrawn="1"/>
          </p:nvSpPr>
          <p:spPr bwMode="auto">
            <a:xfrm>
              <a:off x="3953629" y="2667751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97" name="Oval 499"/>
            <p:cNvSpPr>
              <a:spLocks noChangeAspect="1" noChangeArrowheads="1"/>
            </p:cNvSpPr>
            <p:nvPr userDrawn="1"/>
          </p:nvSpPr>
          <p:spPr bwMode="auto">
            <a:xfrm>
              <a:off x="4065380" y="2667751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98" name="Oval 500"/>
            <p:cNvSpPr>
              <a:spLocks noChangeAspect="1" noChangeArrowheads="1"/>
            </p:cNvSpPr>
            <p:nvPr userDrawn="1"/>
          </p:nvSpPr>
          <p:spPr bwMode="auto">
            <a:xfrm>
              <a:off x="4178642" y="2667751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99" name="Oval 501"/>
            <p:cNvSpPr>
              <a:spLocks noChangeAspect="1" noChangeArrowheads="1"/>
            </p:cNvSpPr>
            <p:nvPr userDrawn="1"/>
          </p:nvSpPr>
          <p:spPr bwMode="auto">
            <a:xfrm>
              <a:off x="4290393" y="2667751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00" name="Oval 502"/>
            <p:cNvSpPr>
              <a:spLocks noChangeAspect="1" noChangeArrowheads="1"/>
            </p:cNvSpPr>
            <p:nvPr userDrawn="1"/>
          </p:nvSpPr>
          <p:spPr bwMode="auto">
            <a:xfrm>
              <a:off x="5416961" y="2667751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503"/>
            <p:cNvSpPr>
              <a:spLocks noChangeAspect="1" noChangeArrowheads="1"/>
            </p:cNvSpPr>
            <p:nvPr userDrawn="1"/>
          </p:nvSpPr>
          <p:spPr bwMode="auto">
            <a:xfrm>
              <a:off x="5528712" y="2667751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02" name="Oval 504"/>
            <p:cNvSpPr>
              <a:spLocks noChangeAspect="1" noChangeArrowheads="1"/>
            </p:cNvSpPr>
            <p:nvPr userDrawn="1"/>
          </p:nvSpPr>
          <p:spPr bwMode="auto">
            <a:xfrm>
              <a:off x="5641972" y="2667751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03" name="Oval 505"/>
            <p:cNvSpPr>
              <a:spLocks noChangeAspect="1" noChangeArrowheads="1"/>
            </p:cNvSpPr>
            <p:nvPr userDrawn="1"/>
          </p:nvSpPr>
          <p:spPr bwMode="auto">
            <a:xfrm>
              <a:off x="5753723" y="2667751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04" name="Oval 506"/>
            <p:cNvSpPr>
              <a:spLocks noChangeAspect="1" noChangeArrowheads="1"/>
            </p:cNvSpPr>
            <p:nvPr userDrawn="1"/>
          </p:nvSpPr>
          <p:spPr bwMode="auto">
            <a:xfrm>
              <a:off x="5866984" y="2667751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05" name="Oval 507"/>
            <p:cNvSpPr>
              <a:spLocks noChangeAspect="1" noChangeArrowheads="1"/>
            </p:cNvSpPr>
            <p:nvPr userDrawn="1"/>
          </p:nvSpPr>
          <p:spPr bwMode="auto">
            <a:xfrm>
              <a:off x="5978735" y="2667751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06" name="Oval 508"/>
            <p:cNvSpPr>
              <a:spLocks noChangeAspect="1" noChangeArrowheads="1"/>
            </p:cNvSpPr>
            <p:nvPr userDrawn="1"/>
          </p:nvSpPr>
          <p:spPr bwMode="auto">
            <a:xfrm>
              <a:off x="6091996" y="2667751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07" name="Oval 509"/>
            <p:cNvSpPr>
              <a:spLocks noChangeAspect="1" noChangeArrowheads="1"/>
            </p:cNvSpPr>
            <p:nvPr userDrawn="1"/>
          </p:nvSpPr>
          <p:spPr bwMode="auto">
            <a:xfrm>
              <a:off x="6203747" y="2667751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08" name="Oval 510"/>
            <p:cNvSpPr>
              <a:spLocks noChangeAspect="1" noChangeArrowheads="1"/>
            </p:cNvSpPr>
            <p:nvPr userDrawn="1"/>
          </p:nvSpPr>
          <p:spPr bwMode="auto">
            <a:xfrm>
              <a:off x="6317008" y="2667751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09" name="Oval 511"/>
            <p:cNvSpPr>
              <a:spLocks noChangeAspect="1" noChangeArrowheads="1"/>
            </p:cNvSpPr>
            <p:nvPr userDrawn="1"/>
          </p:nvSpPr>
          <p:spPr bwMode="auto">
            <a:xfrm>
              <a:off x="6428759" y="2667751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10" name="Oval 512"/>
            <p:cNvSpPr>
              <a:spLocks noChangeAspect="1" noChangeArrowheads="1"/>
            </p:cNvSpPr>
            <p:nvPr userDrawn="1"/>
          </p:nvSpPr>
          <p:spPr bwMode="auto">
            <a:xfrm>
              <a:off x="6542019" y="2667751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11" name="Oval 513"/>
            <p:cNvSpPr>
              <a:spLocks noChangeAspect="1" noChangeArrowheads="1"/>
            </p:cNvSpPr>
            <p:nvPr userDrawn="1"/>
          </p:nvSpPr>
          <p:spPr bwMode="auto">
            <a:xfrm>
              <a:off x="6653770" y="2667751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12" name="Oval 514"/>
            <p:cNvSpPr>
              <a:spLocks noChangeAspect="1" noChangeArrowheads="1"/>
            </p:cNvSpPr>
            <p:nvPr userDrawn="1"/>
          </p:nvSpPr>
          <p:spPr bwMode="auto">
            <a:xfrm>
              <a:off x="6767032" y="2667751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13" name="Oval 515"/>
            <p:cNvSpPr>
              <a:spLocks noChangeAspect="1" noChangeArrowheads="1"/>
            </p:cNvSpPr>
            <p:nvPr userDrawn="1"/>
          </p:nvSpPr>
          <p:spPr bwMode="auto">
            <a:xfrm>
              <a:off x="6878783" y="2667751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14" name="Oval 516"/>
            <p:cNvSpPr>
              <a:spLocks noChangeAspect="1" noChangeArrowheads="1"/>
            </p:cNvSpPr>
            <p:nvPr userDrawn="1"/>
          </p:nvSpPr>
          <p:spPr bwMode="auto">
            <a:xfrm>
              <a:off x="6992043" y="2667751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15" name="Oval 517"/>
            <p:cNvSpPr>
              <a:spLocks noChangeAspect="1" noChangeArrowheads="1"/>
            </p:cNvSpPr>
            <p:nvPr userDrawn="1"/>
          </p:nvSpPr>
          <p:spPr bwMode="auto">
            <a:xfrm>
              <a:off x="7103793" y="2667751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16" name="Oval 518"/>
            <p:cNvSpPr>
              <a:spLocks noChangeAspect="1" noChangeArrowheads="1"/>
            </p:cNvSpPr>
            <p:nvPr userDrawn="1"/>
          </p:nvSpPr>
          <p:spPr bwMode="auto">
            <a:xfrm>
              <a:off x="7217055" y="2667751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17" name="Oval 519"/>
            <p:cNvSpPr>
              <a:spLocks noChangeAspect="1" noChangeArrowheads="1"/>
            </p:cNvSpPr>
            <p:nvPr userDrawn="1"/>
          </p:nvSpPr>
          <p:spPr bwMode="auto">
            <a:xfrm>
              <a:off x="7330316" y="2667751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18" name="Oval 520"/>
            <p:cNvSpPr>
              <a:spLocks noChangeAspect="1" noChangeArrowheads="1"/>
            </p:cNvSpPr>
            <p:nvPr userDrawn="1"/>
          </p:nvSpPr>
          <p:spPr bwMode="auto">
            <a:xfrm>
              <a:off x="7442066" y="2667751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19" name="Oval 521"/>
            <p:cNvSpPr>
              <a:spLocks noChangeAspect="1" noChangeArrowheads="1"/>
            </p:cNvSpPr>
            <p:nvPr userDrawn="1"/>
          </p:nvSpPr>
          <p:spPr bwMode="auto">
            <a:xfrm>
              <a:off x="7555328" y="2667751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20" name="Oval 522"/>
            <p:cNvSpPr>
              <a:spLocks noChangeAspect="1" noChangeArrowheads="1"/>
            </p:cNvSpPr>
            <p:nvPr userDrawn="1"/>
          </p:nvSpPr>
          <p:spPr bwMode="auto">
            <a:xfrm>
              <a:off x="7667078" y="2667751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21" name="Oval 523"/>
            <p:cNvSpPr>
              <a:spLocks noChangeAspect="1" noChangeArrowheads="1"/>
            </p:cNvSpPr>
            <p:nvPr userDrawn="1"/>
          </p:nvSpPr>
          <p:spPr bwMode="auto">
            <a:xfrm>
              <a:off x="7780338" y="2667751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22" name="Oval 524"/>
            <p:cNvSpPr>
              <a:spLocks noChangeAspect="1" noChangeArrowheads="1"/>
            </p:cNvSpPr>
            <p:nvPr userDrawn="1"/>
          </p:nvSpPr>
          <p:spPr bwMode="auto">
            <a:xfrm>
              <a:off x="7892089" y="2667751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23" name="Oval 525"/>
            <p:cNvSpPr>
              <a:spLocks noChangeAspect="1" noChangeArrowheads="1"/>
            </p:cNvSpPr>
            <p:nvPr userDrawn="1"/>
          </p:nvSpPr>
          <p:spPr bwMode="auto">
            <a:xfrm>
              <a:off x="8005351" y="2667751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24" name="Oval 526"/>
            <p:cNvSpPr>
              <a:spLocks noChangeAspect="1" noChangeArrowheads="1"/>
            </p:cNvSpPr>
            <p:nvPr userDrawn="1"/>
          </p:nvSpPr>
          <p:spPr bwMode="auto">
            <a:xfrm>
              <a:off x="8117102" y="2667751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25" name="Oval 527"/>
            <p:cNvSpPr>
              <a:spLocks noChangeAspect="1" noChangeArrowheads="1"/>
            </p:cNvSpPr>
            <p:nvPr userDrawn="1"/>
          </p:nvSpPr>
          <p:spPr bwMode="auto">
            <a:xfrm>
              <a:off x="8230362" y="2667751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26" name="Oval 528"/>
            <p:cNvSpPr>
              <a:spLocks noChangeAspect="1" noChangeArrowheads="1"/>
            </p:cNvSpPr>
            <p:nvPr userDrawn="1"/>
          </p:nvSpPr>
          <p:spPr bwMode="auto">
            <a:xfrm>
              <a:off x="8342113" y="2667751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27" name="Oval 529"/>
            <p:cNvSpPr>
              <a:spLocks noChangeAspect="1" noChangeArrowheads="1"/>
            </p:cNvSpPr>
            <p:nvPr userDrawn="1"/>
          </p:nvSpPr>
          <p:spPr bwMode="auto">
            <a:xfrm>
              <a:off x="8455374" y="2667751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28" name="Oval 530"/>
            <p:cNvSpPr>
              <a:spLocks noChangeAspect="1" noChangeArrowheads="1"/>
            </p:cNvSpPr>
            <p:nvPr userDrawn="1"/>
          </p:nvSpPr>
          <p:spPr bwMode="auto">
            <a:xfrm>
              <a:off x="8567125" y="2667751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29" name="Oval 531"/>
            <p:cNvSpPr>
              <a:spLocks noChangeAspect="1" noChangeArrowheads="1"/>
            </p:cNvSpPr>
            <p:nvPr userDrawn="1"/>
          </p:nvSpPr>
          <p:spPr bwMode="auto">
            <a:xfrm>
              <a:off x="8680386" y="2667751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30" name="Oval 532"/>
            <p:cNvSpPr>
              <a:spLocks noChangeAspect="1" noChangeArrowheads="1"/>
            </p:cNvSpPr>
            <p:nvPr userDrawn="1"/>
          </p:nvSpPr>
          <p:spPr bwMode="auto">
            <a:xfrm>
              <a:off x="8792137" y="2667751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31" name="Oval 533"/>
            <p:cNvSpPr>
              <a:spLocks noChangeAspect="1" noChangeArrowheads="1"/>
            </p:cNvSpPr>
            <p:nvPr userDrawn="1"/>
          </p:nvSpPr>
          <p:spPr bwMode="auto">
            <a:xfrm>
              <a:off x="8905398" y="2667751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32" name="Oval 534"/>
            <p:cNvSpPr>
              <a:spLocks noChangeAspect="1" noChangeArrowheads="1"/>
            </p:cNvSpPr>
            <p:nvPr userDrawn="1"/>
          </p:nvSpPr>
          <p:spPr bwMode="auto">
            <a:xfrm>
              <a:off x="9017149" y="2667751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33" name="Oval 535"/>
            <p:cNvSpPr>
              <a:spLocks noChangeAspect="1" noChangeArrowheads="1"/>
            </p:cNvSpPr>
            <p:nvPr userDrawn="1"/>
          </p:nvSpPr>
          <p:spPr bwMode="auto">
            <a:xfrm>
              <a:off x="9355422" y="2667751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34" name="Oval 536"/>
            <p:cNvSpPr>
              <a:spLocks noChangeAspect="1" noChangeArrowheads="1"/>
            </p:cNvSpPr>
            <p:nvPr userDrawn="1"/>
          </p:nvSpPr>
          <p:spPr bwMode="auto">
            <a:xfrm>
              <a:off x="2715309" y="277258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35" name="Oval 537"/>
            <p:cNvSpPr>
              <a:spLocks noChangeAspect="1" noChangeArrowheads="1"/>
            </p:cNvSpPr>
            <p:nvPr userDrawn="1"/>
          </p:nvSpPr>
          <p:spPr bwMode="auto">
            <a:xfrm>
              <a:off x="2828571" y="277258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36" name="Oval 538"/>
            <p:cNvSpPr>
              <a:spLocks noChangeAspect="1" noChangeArrowheads="1"/>
            </p:cNvSpPr>
            <p:nvPr userDrawn="1"/>
          </p:nvSpPr>
          <p:spPr bwMode="auto">
            <a:xfrm>
              <a:off x="2940322" y="277258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37" name="Oval 539"/>
            <p:cNvSpPr>
              <a:spLocks noChangeAspect="1" noChangeArrowheads="1"/>
            </p:cNvSpPr>
            <p:nvPr userDrawn="1"/>
          </p:nvSpPr>
          <p:spPr bwMode="auto">
            <a:xfrm>
              <a:off x="3053582" y="277258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38" name="Oval 540"/>
            <p:cNvSpPr>
              <a:spLocks noChangeAspect="1" noChangeArrowheads="1"/>
            </p:cNvSpPr>
            <p:nvPr userDrawn="1"/>
          </p:nvSpPr>
          <p:spPr bwMode="auto">
            <a:xfrm>
              <a:off x="3165333" y="277258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39" name="Oval 541"/>
            <p:cNvSpPr>
              <a:spLocks noChangeAspect="1" noChangeArrowheads="1"/>
            </p:cNvSpPr>
            <p:nvPr userDrawn="1"/>
          </p:nvSpPr>
          <p:spPr bwMode="auto">
            <a:xfrm>
              <a:off x="3278594" y="277258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40" name="Oval 542"/>
            <p:cNvSpPr>
              <a:spLocks noChangeAspect="1" noChangeArrowheads="1"/>
            </p:cNvSpPr>
            <p:nvPr userDrawn="1"/>
          </p:nvSpPr>
          <p:spPr bwMode="auto">
            <a:xfrm>
              <a:off x="3390345" y="277258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41" name="Oval 543"/>
            <p:cNvSpPr>
              <a:spLocks noChangeAspect="1" noChangeArrowheads="1"/>
            </p:cNvSpPr>
            <p:nvPr userDrawn="1"/>
          </p:nvSpPr>
          <p:spPr bwMode="auto">
            <a:xfrm>
              <a:off x="3503606" y="277258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42" name="Oval 544"/>
            <p:cNvSpPr>
              <a:spLocks noChangeAspect="1" noChangeArrowheads="1"/>
            </p:cNvSpPr>
            <p:nvPr userDrawn="1"/>
          </p:nvSpPr>
          <p:spPr bwMode="auto">
            <a:xfrm>
              <a:off x="3615357" y="277258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43" name="Oval 545"/>
            <p:cNvSpPr>
              <a:spLocks noChangeAspect="1" noChangeArrowheads="1"/>
            </p:cNvSpPr>
            <p:nvPr userDrawn="1"/>
          </p:nvSpPr>
          <p:spPr bwMode="auto">
            <a:xfrm>
              <a:off x="3728618" y="277258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44" name="Oval 546"/>
            <p:cNvSpPr>
              <a:spLocks noChangeAspect="1" noChangeArrowheads="1"/>
            </p:cNvSpPr>
            <p:nvPr userDrawn="1"/>
          </p:nvSpPr>
          <p:spPr bwMode="auto">
            <a:xfrm>
              <a:off x="3840369" y="277258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45" name="Oval 547"/>
            <p:cNvSpPr>
              <a:spLocks noChangeAspect="1" noChangeArrowheads="1"/>
            </p:cNvSpPr>
            <p:nvPr userDrawn="1"/>
          </p:nvSpPr>
          <p:spPr bwMode="auto">
            <a:xfrm>
              <a:off x="3953629" y="277258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46" name="Oval 548"/>
            <p:cNvSpPr>
              <a:spLocks noChangeAspect="1" noChangeArrowheads="1"/>
            </p:cNvSpPr>
            <p:nvPr userDrawn="1"/>
          </p:nvSpPr>
          <p:spPr bwMode="auto">
            <a:xfrm>
              <a:off x="4065380" y="277258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47" name="Oval 549"/>
            <p:cNvSpPr>
              <a:spLocks noChangeAspect="1" noChangeArrowheads="1"/>
            </p:cNvSpPr>
            <p:nvPr userDrawn="1"/>
          </p:nvSpPr>
          <p:spPr bwMode="auto">
            <a:xfrm>
              <a:off x="4178642" y="277258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48" name="Oval 550"/>
            <p:cNvSpPr>
              <a:spLocks noChangeAspect="1" noChangeArrowheads="1"/>
            </p:cNvSpPr>
            <p:nvPr userDrawn="1"/>
          </p:nvSpPr>
          <p:spPr bwMode="auto">
            <a:xfrm>
              <a:off x="4290393" y="277258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49" name="Oval 551"/>
            <p:cNvSpPr>
              <a:spLocks noChangeAspect="1" noChangeArrowheads="1"/>
            </p:cNvSpPr>
            <p:nvPr userDrawn="1"/>
          </p:nvSpPr>
          <p:spPr bwMode="auto">
            <a:xfrm>
              <a:off x="5528712" y="277258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50" name="Oval 552"/>
            <p:cNvSpPr>
              <a:spLocks noChangeAspect="1" noChangeArrowheads="1"/>
            </p:cNvSpPr>
            <p:nvPr userDrawn="1"/>
          </p:nvSpPr>
          <p:spPr bwMode="auto">
            <a:xfrm>
              <a:off x="5641972" y="277258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51" name="Oval 553"/>
            <p:cNvSpPr>
              <a:spLocks noChangeAspect="1" noChangeArrowheads="1"/>
            </p:cNvSpPr>
            <p:nvPr userDrawn="1"/>
          </p:nvSpPr>
          <p:spPr bwMode="auto">
            <a:xfrm>
              <a:off x="5753723" y="277258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52" name="Oval 554"/>
            <p:cNvSpPr>
              <a:spLocks noChangeAspect="1" noChangeArrowheads="1"/>
            </p:cNvSpPr>
            <p:nvPr userDrawn="1"/>
          </p:nvSpPr>
          <p:spPr bwMode="auto">
            <a:xfrm>
              <a:off x="5866984" y="277258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53" name="Oval 555"/>
            <p:cNvSpPr>
              <a:spLocks noChangeAspect="1" noChangeArrowheads="1"/>
            </p:cNvSpPr>
            <p:nvPr userDrawn="1"/>
          </p:nvSpPr>
          <p:spPr bwMode="auto">
            <a:xfrm>
              <a:off x="5978735" y="277258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54" name="Oval 556"/>
            <p:cNvSpPr>
              <a:spLocks noChangeAspect="1" noChangeArrowheads="1"/>
            </p:cNvSpPr>
            <p:nvPr userDrawn="1"/>
          </p:nvSpPr>
          <p:spPr bwMode="auto">
            <a:xfrm>
              <a:off x="6091996" y="277258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55" name="Oval 557"/>
            <p:cNvSpPr>
              <a:spLocks noChangeAspect="1" noChangeArrowheads="1"/>
            </p:cNvSpPr>
            <p:nvPr userDrawn="1"/>
          </p:nvSpPr>
          <p:spPr bwMode="auto">
            <a:xfrm>
              <a:off x="6203747" y="277258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56" name="Oval 558"/>
            <p:cNvSpPr>
              <a:spLocks noChangeAspect="1" noChangeArrowheads="1"/>
            </p:cNvSpPr>
            <p:nvPr userDrawn="1"/>
          </p:nvSpPr>
          <p:spPr bwMode="auto">
            <a:xfrm>
              <a:off x="6317008" y="277258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57" name="Oval 559"/>
            <p:cNvSpPr>
              <a:spLocks noChangeAspect="1" noChangeArrowheads="1"/>
            </p:cNvSpPr>
            <p:nvPr userDrawn="1"/>
          </p:nvSpPr>
          <p:spPr bwMode="auto">
            <a:xfrm>
              <a:off x="6428759" y="277258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58" name="Oval 560"/>
            <p:cNvSpPr>
              <a:spLocks noChangeAspect="1" noChangeArrowheads="1"/>
            </p:cNvSpPr>
            <p:nvPr userDrawn="1"/>
          </p:nvSpPr>
          <p:spPr bwMode="auto">
            <a:xfrm>
              <a:off x="6542019" y="277258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59" name="Oval 561"/>
            <p:cNvSpPr>
              <a:spLocks noChangeAspect="1" noChangeArrowheads="1"/>
            </p:cNvSpPr>
            <p:nvPr userDrawn="1"/>
          </p:nvSpPr>
          <p:spPr bwMode="auto">
            <a:xfrm>
              <a:off x="6653770" y="277258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60" name="Oval 562"/>
            <p:cNvSpPr>
              <a:spLocks noChangeAspect="1" noChangeArrowheads="1"/>
            </p:cNvSpPr>
            <p:nvPr userDrawn="1"/>
          </p:nvSpPr>
          <p:spPr bwMode="auto">
            <a:xfrm>
              <a:off x="6767032" y="277258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61" name="Oval 563"/>
            <p:cNvSpPr>
              <a:spLocks noChangeAspect="1" noChangeArrowheads="1"/>
            </p:cNvSpPr>
            <p:nvPr userDrawn="1"/>
          </p:nvSpPr>
          <p:spPr bwMode="auto">
            <a:xfrm>
              <a:off x="6878783" y="277258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62" name="Oval 564"/>
            <p:cNvSpPr>
              <a:spLocks noChangeAspect="1" noChangeArrowheads="1"/>
            </p:cNvSpPr>
            <p:nvPr userDrawn="1"/>
          </p:nvSpPr>
          <p:spPr bwMode="auto">
            <a:xfrm>
              <a:off x="6992043" y="277258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63" name="Oval 565"/>
            <p:cNvSpPr>
              <a:spLocks noChangeAspect="1" noChangeArrowheads="1"/>
            </p:cNvSpPr>
            <p:nvPr userDrawn="1"/>
          </p:nvSpPr>
          <p:spPr bwMode="auto">
            <a:xfrm>
              <a:off x="7103793" y="277258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64" name="Oval 566"/>
            <p:cNvSpPr>
              <a:spLocks noChangeAspect="1" noChangeArrowheads="1"/>
            </p:cNvSpPr>
            <p:nvPr userDrawn="1"/>
          </p:nvSpPr>
          <p:spPr bwMode="auto">
            <a:xfrm>
              <a:off x="7217055" y="277258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65" name="Oval 567"/>
            <p:cNvSpPr>
              <a:spLocks noChangeAspect="1" noChangeArrowheads="1"/>
            </p:cNvSpPr>
            <p:nvPr userDrawn="1"/>
          </p:nvSpPr>
          <p:spPr bwMode="auto">
            <a:xfrm>
              <a:off x="7330316" y="277258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66" name="Oval 568"/>
            <p:cNvSpPr>
              <a:spLocks noChangeAspect="1" noChangeArrowheads="1"/>
            </p:cNvSpPr>
            <p:nvPr userDrawn="1"/>
          </p:nvSpPr>
          <p:spPr bwMode="auto">
            <a:xfrm>
              <a:off x="7442066" y="277258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67" name="Oval 569"/>
            <p:cNvSpPr>
              <a:spLocks noChangeAspect="1" noChangeArrowheads="1"/>
            </p:cNvSpPr>
            <p:nvPr userDrawn="1"/>
          </p:nvSpPr>
          <p:spPr bwMode="auto">
            <a:xfrm>
              <a:off x="7555328" y="277258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68" name="Oval 570"/>
            <p:cNvSpPr>
              <a:spLocks noChangeAspect="1" noChangeArrowheads="1"/>
            </p:cNvSpPr>
            <p:nvPr userDrawn="1"/>
          </p:nvSpPr>
          <p:spPr bwMode="auto">
            <a:xfrm>
              <a:off x="7667078" y="277258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69" name="Oval 571"/>
            <p:cNvSpPr>
              <a:spLocks noChangeAspect="1" noChangeArrowheads="1"/>
            </p:cNvSpPr>
            <p:nvPr userDrawn="1"/>
          </p:nvSpPr>
          <p:spPr bwMode="auto">
            <a:xfrm>
              <a:off x="7780338" y="277258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70" name="Oval 572"/>
            <p:cNvSpPr>
              <a:spLocks noChangeAspect="1" noChangeArrowheads="1"/>
            </p:cNvSpPr>
            <p:nvPr userDrawn="1"/>
          </p:nvSpPr>
          <p:spPr bwMode="auto">
            <a:xfrm>
              <a:off x="7892089" y="277258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71" name="Oval 573"/>
            <p:cNvSpPr>
              <a:spLocks noChangeAspect="1" noChangeArrowheads="1"/>
            </p:cNvSpPr>
            <p:nvPr userDrawn="1"/>
          </p:nvSpPr>
          <p:spPr bwMode="auto">
            <a:xfrm>
              <a:off x="8005351" y="277258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72" name="Oval 574"/>
            <p:cNvSpPr>
              <a:spLocks noChangeAspect="1" noChangeArrowheads="1"/>
            </p:cNvSpPr>
            <p:nvPr userDrawn="1"/>
          </p:nvSpPr>
          <p:spPr bwMode="auto">
            <a:xfrm>
              <a:off x="8117102" y="277258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73" name="Oval 575"/>
            <p:cNvSpPr>
              <a:spLocks noChangeAspect="1" noChangeArrowheads="1"/>
            </p:cNvSpPr>
            <p:nvPr userDrawn="1"/>
          </p:nvSpPr>
          <p:spPr bwMode="auto">
            <a:xfrm>
              <a:off x="8230362" y="277258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74" name="Oval 576"/>
            <p:cNvSpPr>
              <a:spLocks noChangeAspect="1" noChangeArrowheads="1"/>
            </p:cNvSpPr>
            <p:nvPr userDrawn="1"/>
          </p:nvSpPr>
          <p:spPr bwMode="auto">
            <a:xfrm>
              <a:off x="8342113" y="277258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75" name="Oval 577"/>
            <p:cNvSpPr>
              <a:spLocks noChangeAspect="1" noChangeArrowheads="1"/>
            </p:cNvSpPr>
            <p:nvPr userDrawn="1"/>
          </p:nvSpPr>
          <p:spPr bwMode="auto">
            <a:xfrm>
              <a:off x="8455374" y="277258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76" name="Oval 578"/>
            <p:cNvSpPr>
              <a:spLocks noChangeAspect="1" noChangeArrowheads="1"/>
            </p:cNvSpPr>
            <p:nvPr userDrawn="1"/>
          </p:nvSpPr>
          <p:spPr bwMode="auto">
            <a:xfrm>
              <a:off x="8567125" y="277258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77" name="Oval 579"/>
            <p:cNvSpPr>
              <a:spLocks noChangeAspect="1" noChangeArrowheads="1"/>
            </p:cNvSpPr>
            <p:nvPr userDrawn="1"/>
          </p:nvSpPr>
          <p:spPr bwMode="auto">
            <a:xfrm>
              <a:off x="8680386" y="277258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78" name="Oval 580"/>
            <p:cNvSpPr>
              <a:spLocks noChangeAspect="1" noChangeArrowheads="1"/>
            </p:cNvSpPr>
            <p:nvPr userDrawn="1"/>
          </p:nvSpPr>
          <p:spPr bwMode="auto">
            <a:xfrm>
              <a:off x="8792137" y="277258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79" name="Oval 581"/>
            <p:cNvSpPr>
              <a:spLocks noChangeAspect="1" noChangeArrowheads="1"/>
            </p:cNvSpPr>
            <p:nvPr userDrawn="1"/>
          </p:nvSpPr>
          <p:spPr bwMode="auto">
            <a:xfrm>
              <a:off x="8905398" y="277258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80" name="Oval 582"/>
            <p:cNvSpPr>
              <a:spLocks noChangeAspect="1" noChangeArrowheads="1"/>
            </p:cNvSpPr>
            <p:nvPr userDrawn="1"/>
          </p:nvSpPr>
          <p:spPr bwMode="auto">
            <a:xfrm>
              <a:off x="9017149" y="277258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81" name="Oval 583"/>
            <p:cNvSpPr>
              <a:spLocks noChangeAspect="1" noChangeArrowheads="1"/>
            </p:cNvSpPr>
            <p:nvPr userDrawn="1"/>
          </p:nvSpPr>
          <p:spPr bwMode="auto">
            <a:xfrm>
              <a:off x="9355422" y="277258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82" name="Oval 584"/>
            <p:cNvSpPr>
              <a:spLocks noChangeAspect="1" noChangeArrowheads="1"/>
            </p:cNvSpPr>
            <p:nvPr userDrawn="1"/>
          </p:nvSpPr>
          <p:spPr bwMode="auto">
            <a:xfrm>
              <a:off x="2715309" y="2877420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83" name="Oval 585"/>
            <p:cNvSpPr>
              <a:spLocks noChangeAspect="1" noChangeArrowheads="1"/>
            </p:cNvSpPr>
            <p:nvPr userDrawn="1"/>
          </p:nvSpPr>
          <p:spPr bwMode="auto">
            <a:xfrm>
              <a:off x="2828571" y="2877420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84" name="Oval 586"/>
            <p:cNvSpPr>
              <a:spLocks noChangeAspect="1" noChangeArrowheads="1"/>
            </p:cNvSpPr>
            <p:nvPr userDrawn="1"/>
          </p:nvSpPr>
          <p:spPr bwMode="auto">
            <a:xfrm>
              <a:off x="2940322" y="2877420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85" name="Oval 587"/>
            <p:cNvSpPr>
              <a:spLocks noChangeAspect="1" noChangeArrowheads="1"/>
            </p:cNvSpPr>
            <p:nvPr userDrawn="1"/>
          </p:nvSpPr>
          <p:spPr bwMode="auto">
            <a:xfrm>
              <a:off x="3053582" y="2877420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86" name="Oval 588"/>
            <p:cNvSpPr>
              <a:spLocks noChangeAspect="1" noChangeArrowheads="1"/>
            </p:cNvSpPr>
            <p:nvPr userDrawn="1"/>
          </p:nvSpPr>
          <p:spPr bwMode="auto">
            <a:xfrm>
              <a:off x="3165333" y="2877420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87" name="Oval 589"/>
            <p:cNvSpPr>
              <a:spLocks noChangeAspect="1" noChangeArrowheads="1"/>
            </p:cNvSpPr>
            <p:nvPr userDrawn="1"/>
          </p:nvSpPr>
          <p:spPr bwMode="auto">
            <a:xfrm>
              <a:off x="3278594" y="2877420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88" name="Oval 590"/>
            <p:cNvSpPr>
              <a:spLocks noChangeAspect="1" noChangeArrowheads="1"/>
            </p:cNvSpPr>
            <p:nvPr userDrawn="1"/>
          </p:nvSpPr>
          <p:spPr bwMode="auto">
            <a:xfrm>
              <a:off x="3390345" y="2877420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89" name="Oval 591"/>
            <p:cNvSpPr>
              <a:spLocks noChangeAspect="1" noChangeArrowheads="1"/>
            </p:cNvSpPr>
            <p:nvPr userDrawn="1"/>
          </p:nvSpPr>
          <p:spPr bwMode="auto">
            <a:xfrm>
              <a:off x="3503606" y="2877420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90" name="Oval 592"/>
            <p:cNvSpPr>
              <a:spLocks noChangeAspect="1" noChangeArrowheads="1"/>
            </p:cNvSpPr>
            <p:nvPr userDrawn="1"/>
          </p:nvSpPr>
          <p:spPr bwMode="auto">
            <a:xfrm>
              <a:off x="3615357" y="2877420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91" name="Oval 593"/>
            <p:cNvSpPr>
              <a:spLocks noChangeAspect="1" noChangeArrowheads="1"/>
            </p:cNvSpPr>
            <p:nvPr userDrawn="1"/>
          </p:nvSpPr>
          <p:spPr bwMode="auto">
            <a:xfrm>
              <a:off x="3728618" y="2877420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92" name="Oval 594"/>
            <p:cNvSpPr>
              <a:spLocks noChangeAspect="1" noChangeArrowheads="1"/>
            </p:cNvSpPr>
            <p:nvPr userDrawn="1"/>
          </p:nvSpPr>
          <p:spPr bwMode="auto">
            <a:xfrm>
              <a:off x="3840369" y="2877420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93" name="Oval 595"/>
            <p:cNvSpPr>
              <a:spLocks noChangeAspect="1" noChangeArrowheads="1"/>
            </p:cNvSpPr>
            <p:nvPr userDrawn="1"/>
          </p:nvSpPr>
          <p:spPr bwMode="auto">
            <a:xfrm>
              <a:off x="3953629" y="2877420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94" name="Oval 596"/>
            <p:cNvSpPr>
              <a:spLocks noChangeAspect="1" noChangeArrowheads="1"/>
            </p:cNvSpPr>
            <p:nvPr userDrawn="1"/>
          </p:nvSpPr>
          <p:spPr bwMode="auto">
            <a:xfrm>
              <a:off x="4065380" y="2877420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95" name="Oval 597"/>
            <p:cNvSpPr>
              <a:spLocks noChangeAspect="1" noChangeArrowheads="1"/>
            </p:cNvSpPr>
            <p:nvPr userDrawn="1"/>
          </p:nvSpPr>
          <p:spPr bwMode="auto">
            <a:xfrm>
              <a:off x="4178642" y="2877420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96" name="Oval 598"/>
            <p:cNvSpPr>
              <a:spLocks noChangeAspect="1" noChangeArrowheads="1"/>
            </p:cNvSpPr>
            <p:nvPr userDrawn="1"/>
          </p:nvSpPr>
          <p:spPr bwMode="auto">
            <a:xfrm>
              <a:off x="4290393" y="2877420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97" name="Oval 599"/>
            <p:cNvSpPr>
              <a:spLocks noChangeAspect="1" noChangeArrowheads="1"/>
            </p:cNvSpPr>
            <p:nvPr userDrawn="1"/>
          </p:nvSpPr>
          <p:spPr bwMode="auto">
            <a:xfrm>
              <a:off x="5641972" y="2877420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98" name="Oval 600"/>
            <p:cNvSpPr>
              <a:spLocks noChangeAspect="1" noChangeArrowheads="1"/>
            </p:cNvSpPr>
            <p:nvPr userDrawn="1"/>
          </p:nvSpPr>
          <p:spPr bwMode="auto">
            <a:xfrm>
              <a:off x="5753723" y="2877420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99" name="Oval 601"/>
            <p:cNvSpPr>
              <a:spLocks noChangeAspect="1" noChangeArrowheads="1"/>
            </p:cNvSpPr>
            <p:nvPr userDrawn="1"/>
          </p:nvSpPr>
          <p:spPr bwMode="auto">
            <a:xfrm>
              <a:off x="5866984" y="2877420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00" name="Oval 602"/>
            <p:cNvSpPr>
              <a:spLocks noChangeAspect="1" noChangeArrowheads="1"/>
            </p:cNvSpPr>
            <p:nvPr userDrawn="1"/>
          </p:nvSpPr>
          <p:spPr bwMode="auto">
            <a:xfrm>
              <a:off x="5978735" y="2877420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01" name="Oval 603"/>
            <p:cNvSpPr>
              <a:spLocks noChangeAspect="1" noChangeArrowheads="1"/>
            </p:cNvSpPr>
            <p:nvPr userDrawn="1"/>
          </p:nvSpPr>
          <p:spPr bwMode="auto">
            <a:xfrm>
              <a:off x="6091996" y="2877420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02" name="Oval 604"/>
            <p:cNvSpPr>
              <a:spLocks noChangeAspect="1" noChangeArrowheads="1"/>
            </p:cNvSpPr>
            <p:nvPr userDrawn="1"/>
          </p:nvSpPr>
          <p:spPr bwMode="auto">
            <a:xfrm>
              <a:off x="6203747" y="2877420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03" name="Oval 605"/>
            <p:cNvSpPr>
              <a:spLocks noChangeAspect="1" noChangeArrowheads="1"/>
            </p:cNvSpPr>
            <p:nvPr userDrawn="1"/>
          </p:nvSpPr>
          <p:spPr bwMode="auto">
            <a:xfrm>
              <a:off x="6317008" y="2877420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04" name="Oval 606"/>
            <p:cNvSpPr>
              <a:spLocks noChangeAspect="1" noChangeArrowheads="1"/>
            </p:cNvSpPr>
            <p:nvPr userDrawn="1"/>
          </p:nvSpPr>
          <p:spPr bwMode="auto">
            <a:xfrm>
              <a:off x="6428759" y="2877420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05" name="Oval 607"/>
            <p:cNvSpPr>
              <a:spLocks noChangeAspect="1" noChangeArrowheads="1"/>
            </p:cNvSpPr>
            <p:nvPr userDrawn="1"/>
          </p:nvSpPr>
          <p:spPr bwMode="auto">
            <a:xfrm>
              <a:off x="6542019" y="2877420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06" name="Oval 608"/>
            <p:cNvSpPr>
              <a:spLocks noChangeAspect="1" noChangeArrowheads="1"/>
            </p:cNvSpPr>
            <p:nvPr userDrawn="1"/>
          </p:nvSpPr>
          <p:spPr bwMode="auto">
            <a:xfrm>
              <a:off x="6653770" y="2877420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07" name="Oval 609"/>
            <p:cNvSpPr>
              <a:spLocks noChangeAspect="1" noChangeArrowheads="1"/>
            </p:cNvSpPr>
            <p:nvPr userDrawn="1"/>
          </p:nvSpPr>
          <p:spPr bwMode="auto">
            <a:xfrm>
              <a:off x="6767032" y="2877420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08" name="Oval 610"/>
            <p:cNvSpPr>
              <a:spLocks noChangeAspect="1" noChangeArrowheads="1"/>
            </p:cNvSpPr>
            <p:nvPr userDrawn="1"/>
          </p:nvSpPr>
          <p:spPr bwMode="auto">
            <a:xfrm>
              <a:off x="6878783" y="2877420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09" name="Oval 611"/>
            <p:cNvSpPr>
              <a:spLocks noChangeAspect="1" noChangeArrowheads="1"/>
            </p:cNvSpPr>
            <p:nvPr userDrawn="1"/>
          </p:nvSpPr>
          <p:spPr bwMode="auto">
            <a:xfrm>
              <a:off x="6992043" y="2877420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10" name="Oval 612"/>
            <p:cNvSpPr>
              <a:spLocks noChangeAspect="1" noChangeArrowheads="1"/>
            </p:cNvSpPr>
            <p:nvPr userDrawn="1"/>
          </p:nvSpPr>
          <p:spPr bwMode="auto">
            <a:xfrm>
              <a:off x="7103793" y="2877420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11" name="Oval 613"/>
            <p:cNvSpPr>
              <a:spLocks noChangeAspect="1" noChangeArrowheads="1"/>
            </p:cNvSpPr>
            <p:nvPr userDrawn="1"/>
          </p:nvSpPr>
          <p:spPr bwMode="auto">
            <a:xfrm>
              <a:off x="7217055" y="2877420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12" name="Oval 614"/>
            <p:cNvSpPr>
              <a:spLocks noChangeAspect="1" noChangeArrowheads="1"/>
            </p:cNvSpPr>
            <p:nvPr userDrawn="1"/>
          </p:nvSpPr>
          <p:spPr bwMode="auto">
            <a:xfrm>
              <a:off x="7330316" y="2877420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13" name="Oval 615"/>
            <p:cNvSpPr>
              <a:spLocks noChangeAspect="1" noChangeArrowheads="1"/>
            </p:cNvSpPr>
            <p:nvPr userDrawn="1"/>
          </p:nvSpPr>
          <p:spPr bwMode="auto">
            <a:xfrm>
              <a:off x="7442066" y="2877420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14" name="Oval 616"/>
            <p:cNvSpPr>
              <a:spLocks noChangeAspect="1" noChangeArrowheads="1"/>
            </p:cNvSpPr>
            <p:nvPr userDrawn="1"/>
          </p:nvSpPr>
          <p:spPr bwMode="auto">
            <a:xfrm>
              <a:off x="7555328" y="2877420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15" name="Oval 617"/>
            <p:cNvSpPr>
              <a:spLocks noChangeAspect="1" noChangeArrowheads="1"/>
            </p:cNvSpPr>
            <p:nvPr userDrawn="1"/>
          </p:nvSpPr>
          <p:spPr bwMode="auto">
            <a:xfrm>
              <a:off x="7667078" y="2877420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16" name="Oval 618"/>
            <p:cNvSpPr>
              <a:spLocks noChangeAspect="1" noChangeArrowheads="1"/>
            </p:cNvSpPr>
            <p:nvPr userDrawn="1"/>
          </p:nvSpPr>
          <p:spPr bwMode="auto">
            <a:xfrm>
              <a:off x="7780338" y="2877420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17" name="Oval 619"/>
            <p:cNvSpPr>
              <a:spLocks noChangeAspect="1" noChangeArrowheads="1"/>
            </p:cNvSpPr>
            <p:nvPr userDrawn="1"/>
          </p:nvSpPr>
          <p:spPr bwMode="auto">
            <a:xfrm>
              <a:off x="7892089" y="2877420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18" name="Oval 620"/>
            <p:cNvSpPr>
              <a:spLocks noChangeAspect="1" noChangeArrowheads="1"/>
            </p:cNvSpPr>
            <p:nvPr userDrawn="1"/>
          </p:nvSpPr>
          <p:spPr bwMode="auto">
            <a:xfrm>
              <a:off x="8005351" y="2877420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19" name="Oval 621"/>
            <p:cNvSpPr>
              <a:spLocks noChangeAspect="1" noChangeArrowheads="1"/>
            </p:cNvSpPr>
            <p:nvPr userDrawn="1"/>
          </p:nvSpPr>
          <p:spPr bwMode="auto">
            <a:xfrm>
              <a:off x="8117102" y="2877420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20" name="Oval 622"/>
            <p:cNvSpPr>
              <a:spLocks noChangeAspect="1" noChangeArrowheads="1"/>
            </p:cNvSpPr>
            <p:nvPr userDrawn="1"/>
          </p:nvSpPr>
          <p:spPr bwMode="auto">
            <a:xfrm>
              <a:off x="8230362" y="2877420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21" name="Oval 623"/>
            <p:cNvSpPr>
              <a:spLocks noChangeAspect="1" noChangeArrowheads="1"/>
            </p:cNvSpPr>
            <p:nvPr userDrawn="1"/>
          </p:nvSpPr>
          <p:spPr bwMode="auto">
            <a:xfrm>
              <a:off x="8342113" y="2877420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22" name="Oval 624"/>
            <p:cNvSpPr>
              <a:spLocks noChangeAspect="1" noChangeArrowheads="1"/>
            </p:cNvSpPr>
            <p:nvPr userDrawn="1"/>
          </p:nvSpPr>
          <p:spPr bwMode="auto">
            <a:xfrm>
              <a:off x="8455374" y="2877420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23" name="Oval 625"/>
            <p:cNvSpPr>
              <a:spLocks noChangeAspect="1" noChangeArrowheads="1"/>
            </p:cNvSpPr>
            <p:nvPr userDrawn="1"/>
          </p:nvSpPr>
          <p:spPr bwMode="auto">
            <a:xfrm>
              <a:off x="8567125" y="2877420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24" name="Oval 626"/>
            <p:cNvSpPr>
              <a:spLocks noChangeAspect="1" noChangeArrowheads="1"/>
            </p:cNvSpPr>
            <p:nvPr userDrawn="1"/>
          </p:nvSpPr>
          <p:spPr bwMode="auto">
            <a:xfrm>
              <a:off x="8680386" y="2877420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25" name="Oval 627"/>
            <p:cNvSpPr>
              <a:spLocks noChangeAspect="1" noChangeArrowheads="1"/>
            </p:cNvSpPr>
            <p:nvPr userDrawn="1"/>
          </p:nvSpPr>
          <p:spPr bwMode="auto">
            <a:xfrm>
              <a:off x="8792137" y="2877420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26" name="Oval 628"/>
            <p:cNvSpPr>
              <a:spLocks noChangeAspect="1" noChangeArrowheads="1"/>
            </p:cNvSpPr>
            <p:nvPr userDrawn="1"/>
          </p:nvSpPr>
          <p:spPr bwMode="auto">
            <a:xfrm>
              <a:off x="8905398" y="2877420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27" name="Oval 629"/>
            <p:cNvSpPr>
              <a:spLocks noChangeAspect="1" noChangeArrowheads="1"/>
            </p:cNvSpPr>
            <p:nvPr userDrawn="1"/>
          </p:nvSpPr>
          <p:spPr bwMode="auto">
            <a:xfrm>
              <a:off x="9017149" y="2877420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28" name="Oval 630"/>
            <p:cNvSpPr>
              <a:spLocks noChangeAspect="1" noChangeArrowheads="1"/>
            </p:cNvSpPr>
            <p:nvPr userDrawn="1"/>
          </p:nvSpPr>
          <p:spPr bwMode="auto">
            <a:xfrm>
              <a:off x="9130409" y="2877420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29" name="Oval 631"/>
            <p:cNvSpPr>
              <a:spLocks noChangeAspect="1" noChangeArrowheads="1"/>
            </p:cNvSpPr>
            <p:nvPr userDrawn="1"/>
          </p:nvSpPr>
          <p:spPr bwMode="auto">
            <a:xfrm>
              <a:off x="2715309" y="298225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30" name="Oval 632"/>
            <p:cNvSpPr>
              <a:spLocks noChangeAspect="1" noChangeArrowheads="1"/>
            </p:cNvSpPr>
            <p:nvPr userDrawn="1"/>
          </p:nvSpPr>
          <p:spPr bwMode="auto">
            <a:xfrm>
              <a:off x="2828571" y="298225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31" name="Oval 633"/>
            <p:cNvSpPr>
              <a:spLocks noChangeAspect="1" noChangeArrowheads="1"/>
            </p:cNvSpPr>
            <p:nvPr userDrawn="1"/>
          </p:nvSpPr>
          <p:spPr bwMode="auto">
            <a:xfrm>
              <a:off x="2940322" y="298225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32" name="Oval 634"/>
            <p:cNvSpPr>
              <a:spLocks noChangeAspect="1" noChangeArrowheads="1"/>
            </p:cNvSpPr>
            <p:nvPr userDrawn="1"/>
          </p:nvSpPr>
          <p:spPr bwMode="auto">
            <a:xfrm>
              <a:off x="3053582" y="298225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33" name="Oval 635"/>
            <p:cNvSpPr>
              <a:spLocks noChangeAspect="1" noChangeArrowheads="1"/>
            </p:cNvSpPr>
            <p:nvPr userDrawn="1"/>
          </p:nvSpPr>
          <p:spPr bwMode="auto">
            <a:xfrm>
              <a:off x="3165333" y="298225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34" name="Oval 636"/>
            <p:cNvSpPr>
              <a:spLocks noChangeAspect="1" noChangeArrowheads="1"/>
            </p:cNvSpPr>
            <p:nvPr userDrawn="1"/>
          </p:nvSpPr>
          <p:spPr bwMode="auto">
            <a:xfrm>
              <a:off x="3278594" y="298225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35" name="Oval 637"/>
            <p:cNvSpPr>
              <a:spLocks noChangeAspect="1" noChangeArrowheads="1"/>
            </p:cNvSpPr>
            <p:nvPr userDrawn="1"/>
          </p:nvSpPr>
          <p:spPr bwMode="auto">
            <a:xfrm>
              <a:off x="3390345" y="298225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36" name="Oval 638"/>
            <p:cNvSpPr>
              <a:spLocks noChangeAspect="1" noChangeArrowheads="1"/>
            </p:cNvSpPr>
            <p:nvPr userDrawn="1"/>
          </p:nvSpPr>
          <p:spPr bwMode="auto">
            <a:xfrm>
              <a:off x="3503606" y="298225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37" name="Oval 639"/>
            <p:cNvSpPr>
              <a:spLocks noChangeAspect="1" noChangeArrowheads="1"/>
            </p:cNvSpPr>
            <p:nvPr userDrawn="1"/>
          </p:nvSpPr>
          <p:spPr bwMode="auto">
            <a:xfrm>
              <a:off x="3615357" y="298225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38" name="Oval 640"/>
            <p:cNvSpPr>
              <a:spLocks noChangeAspect="1" noChangeArrowheads="1"/>
            </p:cNvSpPr>
            <p:nvPr userDrawn="1"/>
          </p:nvSpPr>
          <p:spPr bwMode="auto">
            <a:xfrm>
              <a:off x="3728618" y="298225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39" name="Oval 641"/>
            <p:cNvSpPr>
              <a:spLocks noChangeAspect="1" noChangeArrowheads="1"/>
            </p:cNvSpPr>
            <p:nvPr userDrawn="1"/>
          </p:nvSpPr>
          <p:spPr bwMode="auto">
            <a:xfrm>
              <a:off x="3840369" y="298225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40" name="Oval 642"/>
            <p:cNvSpPr>
              <a:spLocks noChangeAspect="1" noChangeArrowheads="1"/>
            </p:cNvSpPr>
            <p:nvPr userDrawn="1"/>
          </p:nvSpPr>
          <p:spPr bwMode="auto">
            <a:xfrm>
              <a:off x="3953629" y="298225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41" name="Oval 643"/>
            <p:cNvSpPr>
              <a:spLocks noChangeAspect="1" noChangeArrowheads="1"/>
            </p:cNvSpPr>
            <p:nvPr userDrawn="1"/>
          </p:nvSpPr>
          <p:spPr bwMode="auto">
            <a:xfrm>
              <a:off x="4065380" y="298225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42" name="Oval 644"/>
            <p:cNvSpPr>
              <a:spLocks noChangeAspect="1" noChangeArrowheads="1"/>
            </p:cNvSpPr>
            <p:nvPr userDrawn="1"/>
          </p:nvSpPr>
          <p:spPr bwMode="auto">
            <a:xfrm>
              <a:off x="5641972" y="298225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43" name="Oval 645"/>
            <p:cNvSpPr>
              <a:spLocks noChangeAspect="1" noChangeArrowheads="1"/>
            </p:cNvSpPr>
            <p:nvPr userDrawn="1"/>
          </p:nvSpPr>
          <p:spPr bwMode="auto">
            <a:xfrm>
              <a:off x="5753723" y="298225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44" name="Oval 646"/>
            <p:cNvSpPr>
              <a:spLocks noChangeAspect="1" noChangeArrowheads="1"/>
            </p:cNvSpPr>
            <p:nvPr userDrawn="1"/>
          </p:nvSpPr>
          <p:spPr bwMode="auto">
            <a:xfrm>
              <a:off x="5866984" y="298225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45" name="Oval 647"/>
            <p:cNvSpPr>
              <a:spLocks noChangeAspect="1" noChangeArrowheads="1"/>
            </p:cNvSpPr>
            <p:nvPr userDrawn="1"/>
          </p:nvSpPr>
          <p:spPr bwMode="auto">
            <a:xfrm>
              <a:off x="5978735" y="298225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46" name="Oval 648"/>
            <p:cNvSpPr>
              <a:spLocks noChangeAspect="1" noChangeArrowheads="1"/>
            </p:cNvSpPr>
            <p:nvPr userDrawn="1"/>
          </p:nvSpPr>
          <p:spPr bwMode="auto">
            <a:xfrm>
              <a:off x="6091996" y="298225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47" name="Oval 649"/>
            <p:cNvSpPr>
              <a:spLocks noChangeAspect="1" noChangeArrowheads="1"/>
            </p:cNvSpPr>
            <p:nvPr userDrawn="1"/>
          </p:nvSpPr>
          <p:spPr bwMode="auto">
            <a:xfrm>
              <a:off x="6203747" y="298225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48" name="Oval 650"/>
            <p:cNvSpPr>
              <a:spLocks noChangeAspect="1" noChangeArrowheads="1"/>
            </p:cNvSpPr>
            <p:nvPr userDrawn="1"/>
          </p:nvSpPr>
          <p:spPr bwMode="auto">
            <a:xfrm>
              <a:off x="6317008" y="298225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49" name="Oval 651"/>
            <p:cNvSpPr>
              <a:spLocks noChangeAspect="1" noChangeArrowheads="1"/>
            </p:cNvSpPr>
            <p:nvPr userDrawn="1"/>
          </p:nvSpPr>
          <p:spPr bwMode="auto">
            <a:xfrm>
              <a:off x="6542019" y="298225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50" name="Oval 652"/>
            <p:cNvSpPr>
              <a:spLocks noChangeAspect="1" noChangeArrowheads="1"/>
            </p:cNvSpPr>
            <p:nvPr userDrawn="1"/>
          </p:nvSpPr>
          <p:spPr bwMode="auto">
            <a:xfrm>
              <a:off x="6653770" y="298225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51" name="Oval 653"/>
            <p:cNvSpPr>
              <a:spLocks noChangeAspect="1" noChangeArrowheads="1"/>
            </p:cNvSpPr>
            <p:nvPr userDrawn="1"/>
          </p:nvSpPr>
          <p:spPr bwMode="auto">
            <a:xfrm>
              <a:off x="6767032" y="298225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52" name="Oval 654"/>
            <p:cNvSpPr>
              <a:spLocks noChangeAspect="1" noChangeArrowheads="1"/>
            </p:cNvSpPr>
            <p:nvPr userDrawn="1"/>
          </p:nvSpPr>
          <p:spPr bwMode="auto">
            <a:xfrm>
              <a:off x="6878783" y="298225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53" name="Oval 655"/>
            <p:cNvSpPr>
              <a:spLocks noChangeAspect="1" noChangeArrowheads="1"/>
            </p:cNvSpPr>
            <p:nvPr userDrawn="1"/>
          </p:nvSpPr>
          <p:spPr bwMode="auto">
            <a:xfrm>
              <a:off x="6992043" y="298225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54" name="Oval 656"/>
            <p:cNvSpPr>
              <a:spLocks noChangeAspect="1" noChangeArrowheads="1"/>
            </p:cNvSpPr>
            <p:nvPr userDrawn="1"/>
          </p:nvSpPr>
          <p:spPr bwMode="auto">
            <a:xfrm>
              <a:off x="7217055" y="298225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55" name="Oval 657"/>
            <p:cNvSpPr>
              <a:spLocks noChangeAspect="1" noChangeArrowheads="1"/>
            </p:cNvSpPr>
            <p:nvPr userDrawn="1"/>
          </p:nvSpPr>
          <p:spPr bwMode="auto">
            <a:xfrm>
              <a:off x="7330316" y="298225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56" name="Oval 658"/>
            <p:cNvSpPr>
              <a:spLocks noChangeAspect="1" noChangeArrowheads="1"/>
            </p:cNvSpPr>
            <p:nvPr userDrawn="1"/>
          </p:nvSpPr>
          <p:spPr bwMode="auto">
            <a:xfrm>
              <a:off x="7442066" y="298225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57" name="Oval 659"/>
            <p:cNvSpPr>
              <a:spLocks noChangeAspect="1" noChangeArrowheads="1"/>
            </p:cNvSpPr>
            <p:nvPr userDrawn="1"/>
          </p:nvSpPr>
          <p:spPr bwMode="auto">
            <a:xfrm>
              <a:off x="7555328" y="298225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58" name="Oval 660"/>
            <p:cNvSpPr>
              <a:spLocks noChangeAspect="1" noChangeArrowheads="1"/>
            </p:cNvSpPr>
            <p:nvPr userDrawn="1"/>
          </p:nvSpPr>
          <p:spPr bwMode="auto">
            <a:xfrm>
              <a:off x="7667078" y="298225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59" name="Oval 661"/>
            <p:cNvSpPr>
              <a:spLocks noChangeAspect="1" noChangeArrowheads="1"/>
            </p:cNvSpPr>
            <p:nvPr userDrawn="1"/>
          </p:nvSpPr>
          <p:spPr bwMode="auto">
            <a:xfrm>
              <a:off x="7780338" y="298225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60" name="Oval 662"/>
            <p:cNvSpPr>
              <a:spLocks noChangeAspect="1" noChangeArrowheads="1"/>
            </p:cNvSpPr>
            <p:nvPr userDrawn="1"/>
          </p:nvSpPr>
          <p:spPr bwMode="auto">
            <a:xfrm>
              <a:off x="7892089" y="298225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61" name="Oval 663"/>
            <p:cNvSpPr>
              <a:spLocks noChangeAspect="1" noChangeArrowheads="1"/>
            </p:cNvSpPr>
            <p:nvPr userDrawn="1"/>
          </p:nvSpPr>
          <p:spPr bwMode="auto">
            <a:xfrm>
              <a:off x="8005351" y="298225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62" name="Oval 664"/>
            <p:cNvSpPr>
              <a:spLocks noChangeAspect="1" noChangeArrowheads="1"/>
            </p:cNvSpPr>
            <p:nvPr userDrawn="1"/>
          </p:nvSpPr>
          <p:spPr bwMode="auto">
            <a:xfrm>
              <a:off x="8117102" y="298225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63" name="Oval 665"/>
            <p:cNvSpPr>
              <a:spLocks noChangeAspect="1" noChangeArrowheads="1"/>
            </p:cNvSpPr>
            <p:nvPr userDrawn="1"/>
          </p:nvSpPr>
          <p:spPr bwMode="auto">
            <a:xfrm>
              <a:off x="8230362" y="298225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64" name="Oval 666"/>
            <p:cNvSpPr>
              <a:spLocks noChangeAspect="1" noChangeArrowheads="1"/>
            </p:cNvSpPr>
            <p:nvPr userDrawn="1"/>
          </p:nvSpPr>
          <p:spPr bwMode="auto">
            <a:xfrm>
              <a:off x="8342113" y="298225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65" name="Oval 667"/>
            <p:cNvSpPr>
              <a:spLocks noChangeAspect="1" noChangeArrowheads="1"/>
            </p:cNvSpPr>
            <p:nvPr userDrawn="1"/>
          </p:nvSpPr>
          <p:spPr bwMode="auto">
            <a:xfrm>
              <a:off x="8455374" y="298225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66" name="Oval 668"/>
            <p:cNvSpPr>
              <a:spLocks noChangeAspect="1" noChangeArrowheads="1"/>
            </p:cNvSpPr>
            <p:nvPr userDrawn="1"/>
          </p:nvSpPr>
          <p:spPr bwMode="auto">
            <a:xfrm>
              <a:off x="8567125" y="298225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67" name="Oval 669"/>
            <p:cNvSpPr>
              <a:spLocks noChangeAspect="1" noChangeArrowheads="1"/>
            </p:cNvSpPr>
            <p:nvPr userDrawn="1"/>
          </p:nvSpPr>
          <p:spPr bwMode="auto">
            <a:xfrm>
              <a:off x="8680386" y="298225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68" name="Oval 670"/>
            <p:cNvSpPr>
              <a:spLocks noChangeAspect="1" noChangeArrowheads="1"/>
            </p:cNvSpPr>
            <p:nvPr userDrawn="1"/>
          </p:nvSpPr>
          <p:spPr bwMode="auto">
            <a:xfrm>
              <a:off x="8792137" y="298225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69" name="Oval 671"/>
            <p:cNvSpPr>
              <a:spLocks noChangeAspect="1" noChangeArrowheads="1"/>
            </p:cNvSpPr>
            <p:nvPr userDrawn="1"/>
          </p:nvSpPr>
          <p:spPr bwMode="auto">
            <a:xfrm>
              <a:off x="2715309" y="3085569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70" name="Oval 672"/>
            <p:cNvSpPr>
              <a:spLocks noChangeAspect="1" noChangeArrowheads="1"/>
            </p:cNvSpPr>
            <p:nvPr userDrawn="1"/>
          </p:nvSpPr>
          <p:spPr bwMode="auto">
            <a:xfrm>
              <a:off x="2828571" y="3085569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71" name="Oval 673"/>
            <p:cNvSpPr>
              <a:spLocks noChangeAspect="1" noChangeArrowheads="1"/>
            </p:cNvSpPr>
            <p:nvPr userDrawn="1"/>
          </p:nvSpPr>
          <p:spPr bwMode="auto">
            <a:xfrm>
              <a:off x="2940322" y="3085569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72" name="Oval 674"/>
            <p:cNvSpPr>
              <a:spLocks noChangeAspect="1" noChangeArrowheads="1"/>
            </p:cNvSpPr>
            <p:nvPr userDrawn="1"/>
          </p:nvSpPr>
          <p:spPr bwMode="auto">
            <a:xfrm>
              <a:off x="3053582" y="3085569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73" name="Oval 675"/>
            <p:cNvSpPr>
              <a:spLocks noChangeAspect="1" noChangeArrowheads="1"/>
            </p:cNvSpPr>
            <p:nvPr userDrawn="1"/>
          </p:nvSpPr>
          <p:spPr bwMode="auto">
            <a:xfrm>
              <a:off x="3165333" y="3085569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74" name="Oval 676"/>
            <p:cNvSpPr>
              <a:spLocks noChangeAspect="1" noChangeArrowheads="1"/>
            </p:cNvSpPr>
            <p:nvPr userDrawn="1"/>
          </p:nvSpPr>
          <p:spPr bwMode="auto">
            <a:xfrm>
              <a:off x="3278594" y="3085569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75" name="Oval 677"/>
            <p:cNvSpPr>
              <a:spLocks noChangeAspect="1" noChangeArrowheads="1"/>
            </p:cNvSpPr>
            <p:nvPr userDrawn="1"/>
          </p:nvSpPr>
          <p:spPr bwMode="auto">
            <a:xfrm>
              <a:off x="3390345" y="3085569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76" name="Oval 678"/>
            <p:cNvSpPr>
              <a:spLocks noChangeAspect="1" noChangeArrowheads="1"/>
            </p:cNvSpPr>
            <p:nvPr userDrawn="1"/>
          </p:nvSpPr>
          <p:spPr bwMode="auto">
            <a:xfrm>
              <a:off x="3503606" y="3085569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77" name="Oval 679"/>
            <p:cNvSpPr>
              <a:spLocks noChangeAspect="1" noChangeArrowheads="1"/>
            </p:cNvSpPr>
            <p:nvPr userDrawn="1"/>
          </p:nvSpPr>
          <p:spPr bwMode="auto">
            <a:xfrm>
              <a:off x="3615357" y="3085569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78" name="Oval 680"/>
            <p:cNvSpPr>
              <a:spLocks noChangeAspect="1" noChangeArrowheads="1"/>
            </p:cNvSpPr>
            <p:nvPr userDrawn="1"/>
          </p:nvSpPr>
          <p:spPr bwMode="auto">
            <a:xfrm>
              <a:off x="3728618" y="3085569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79" name="Oval 681"/>
            <p:cNvSpPr>
              <a:spLocks noChangeAspect="1" noChangeArrowheads="1"/>
            </p:cNvSpPr>
            <p:nvPr userDrawn="1"/>
          </p:nvSpPr>
          <p:spPr bwMode="auto">
            <a:xfrm>
              <a:off x="3840369" y="3085569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80" name="Oval 682"/>
            <p:cNvSpPr>
              <a:spLocks noChangeAspect="1" noChangeArrowheads="1"/>
            </p:cNvSpPr>
            <p:nvPr userDrawn="1"/>
          </p:nvSpPr>
          <p:spPr bwMode="auto">
            <a:xfrm>
              <a:off x="3953629" y="3085569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81" name="Oval 683"/>
            <p:cNvSpPr>
              <a:spLocks noChangeAspect="1" noChangeArrowheads="1"/>
            </p:cNvSpPr>
            <p:nvPr userDrawn="1"/>
          </p:nvSpPr>
          <p:spPr bwMode="auto">
            <a:xfrm>
              <a:off x="5416961" y="3085569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82" name="Oval 684"/>
            <p:cNvSpPr>
              <a:spLocks noChangeAspect="1" noChangeArrowheads="1"/>
            </p:cNvSpPr>
            <p:nvPr userDrawn="1"/>
          </p:nvSpPr>
          <p:spPr bwMode="auto">
            <a:xfrm>
              <a:off x="5528712" y="3085569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83" name="Oval 685"/>
            <p:cNvSpPr>
              <a:spLocks noChangeAspect="1" noChangeArrowheads="1"/>
            </p:cNvSpPr>
            <p:nvPr userDrawn="1"/>
          </p:nvSpPr>
          <p:spPr bwMode="auto">
            <a:xfrm>
              <a:off x="5641972" y="3085569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84" name="Oval 686"/>
            <p:cNvSpPr>
              <a:spLocks noChangeAspect="1" noChangeArrowheads="1"/>
            </p:cNvSpPr>
            <p:nvPr userDrawn="1"/>
          </p:nvSpPr>
          <p:spPr bwMode="auto">
            <a:xfrm>
              <a:off x="5978735" y="3085569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85" name="Oval 687"/>
            <p:cNvSpPr>
              <a:spLocks noChangeAspect="1" noChangeArrowheads="1"/>
            </p:cNvSpPr>
            <p:nvPr userDrawn="1"/>
          </p:nvSpPr>
          <p:spPr bwMode="auto">
            <a:xfrm>
              <a:off x="6091996" y="3085569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86" name="Oval 688"/>
            <p:cNvSpPr>
              <a:spLocks noChangeAspect="1" noChangeArrowheads="1"/>
            </p:cNvSpPr>
            <p:nvPr userDrawn="1"/>
          </p:nvSpPr>
          <p:spPr bwMode="auto">
            <a:xfrm>
              <a:off x="6203747" y="3085569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87" name="Oval 689"/>
            <p:cNvSpPr>
              <a:spLocks noChangeAspect="1" noChangeArrowheads="1"/>
            </p:cNvSpPr>
            <p:nvPr userDrawn="1"/>
          </p:nvSpPr>
          <p:spPr bwMode="auto">
            <a:xfrm>
              <a:off x="6317008" y="3085569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88" name="Oval 690"/>
            <p:cNvSpPr>
              <a:spLocks noChangeAspect="1" noChangeArrowheads="1"/>
            </p:cNvSpPr>
            <p:nvPr userDrawn="1"/>
          </p:nvSpPr>
          <p:spPr bwMode="auto">
            <a:xfrm>
              <a:off x="6428759" y="3085569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89" name="Oval 691"/>
            <p:cNvSpPr>
              <a:spLocks noChangeAspect="1" noChangeArrowheads="1"/>
            </p:cNvSpPr>
            <p:nvPr userDrawn="1"/>
          </p:nvSpPr>
          <p:spPr bwMode="auto">
            <a:xfrm>
              <a:off x="6542019" y="3085569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90" name="Oval 692"/>
            <p:cNvSpPr>
              <a:spLocks noChangeAspect="1" noChangeArrowheads="1"/>
            </p:cNvSpPr>
            <p:nvPr userDrawn="1"/>
          </p:nvSpPr>
          <p:spPr bwMode="auto">
            <a:xfrm>
              <a:off x="6653770" y="3085569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91" name="Oval 693"/>
            <p:cNvSpPr>
              <a:spLocks noChangeAspect="1" noChangeArrowheads="1"/>
            </p:cNvSpPr>
            <p:nvPr userDrawn="1"/>
          </p:nvSpPr>
          <p:spPr bwMode="auto">
            <a:xfrm>
              <a:off x="6767032" y="3085569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92" name="Oval 694"/>
            <p:cNvSpPr>
              <a:spLocks noChangeAspect="1" noChangeArrowheads="1"/>
            </p:cNvSpPr>
            <p:nvPr userDrawn="1"/>
          </p:nvSpPr>
          <p:spPr bwMode="auto">
            <a:xfrm>
              <a:off x="6992043" y="3085569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93" name="Oval 695"/>
            <p:cNvSpPr>
              <a:spLocks noChangeAspect="1" noChangeArrowheads="1"/>
            </p:cNvSpPr>
            <p:nvPr userDrawn="1"/>
          </p:nvSpPr>
          <p:spPr bwMode="auto">
            <a:xfrm>
              <a:off x="7103793" y="3085569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94" name="Oval 696"/>
            <p:cNvSpPr>
              <a:spLocks noChangeAspect="1" noChangeArrowheads="1"/>
            </p:cNvSpPr>
            <p:nvPr userDrawn="1"/>
          </p:nvSpPr>
          <p:spPr bwMode="auto">
            <a:xfrm>
              <a:off x="7217055" y="3085569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95" name="Oval 697"/>
            <p:cNvSpPr>
              <a:spLocks noChangeAspect="1" noChangeArrowheads="1"/>
            </p:cNvSpPr>
            <p:nvPr userDrawn="1"/>
          </p:nvSpPr>
          <p:spPr bwMode="auto">
            <a:xfrm>
              <a:off x="7330316" y="3085569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96" name="Oval 698"/>
            <p:cNvSpPr>
              <a:spLocks noChangeAspect="1" noChangeArrowheads="1"/>
            </p:cNvSpPr>
            <p:nvPr userDrawn="1"/>
          </p:nvSpPr>
          <p:spPr bwMode="auto">
            <a:xfrm>
              <a:off x="7442066" y="3085569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97" name="Oval 699"/>
            <p:cNvSpPr>
              <a:spLocks noChangeAspect="1" noChangeArrowheads="1"/>
            </p:cNvSpPr>
            <p:nvPr userDrawn="1"/>
          </p:nvSpPr>
          <p:spPr bwMode="auto">
            <a:xfrm>
              <a:off x="7555328" y="3085569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98" name="Oval 700"/>
            <p:cNvSpPr>
              <a:spLocks noChangeAspect="1" noChangeArrowheads="1"/>
            </p:cNvSpPr>
            <p:nvPr userDrawn="1"/>
          </p:nvSpPr>
          <p:spPr bwMode="auto">
            <a:xfrm>
              <a:off x="7667078" y="3085569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99" name="Oval 701"/>
            <p:cNvSpPr>
              <a:spLocks noChangeAspect="1" noChangeArrowheads="1"/>
            </p:cNvSpPr>
            <p:nvPr userDrawn="1"/>
          </p:nvSpPr>
          <p:spPr bwMode="auto">
            <a:xfrm>
              <a:off x="7780338" y="3085569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00" name="Oval 702"/>
            <p:cNvSpPr>
              <a:spLocks noChangeAspect="1" noChangeArrowheads="1"/>
            </p:cNvSpPr>
            <p:nvPr userDrawn="1"/>
          </p:nvSpPr>
          <p:spPr bwMode="auto">
            <a:xfrm>
              <a:off x="7892089" y="3085569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01" name="Oval 703"/>
            <p:cNvSpPr>
              <a:spLocks noChangeAspect="1" noChangeArrowheads="1"/>
            </p:cNvSpPr>
            <p:nvPr userDrawn="1"/>
          </p:nvSpPr>
          <p:spPr bwMode="auto">
            <a:xfrm>
              <a:off x="8005351" y="3085569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02" name="Oval 704"/>
            <p:cNvSpPr>
              <a:spLocks noChangeAspect="1" noChangeArrowheads="1"/>
            </p:cNvSpPr>
            <p:nvPr userDrawn="1"/>
          </p:nvSpPr>
          <p:spPr bwMode="auto">
            <a:xfrm>
              <a:off x="8117102" y="3085569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03" name="Oval 705"/>
            <p:cNvSpPr>
              <a:spLocks noChangeAspect="1" noChangeArrowheads="1"/>
            </p:cNvSpPr>
            <p:nvPr userDrawn="1"/>
          </p:nvSpPr>
          <p:spPr bwMode="auto">
            <a:xfrm>
              <a:off x="8230362" y="3085569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04" name="Oval 706"/>
            <p:cNvSpPr>
              <a:spLocks noChangeAspect="1" noChangeArrowheads="1"/>
            </p:cNvSpPr>
            <p:nvPr userDrawn="1"/>
          </p:nvSpPr>
          <p:spPr bwMode="auto">
            <a:xfrm>
              <a:off x="8342113" y="3085569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05" name="Oval 707"/>
            <p:cNvSpPr>
              <a:spLocks noChangeAspect="1" noChangeArrowheads="1"/>
            </p:cNvSpPr>
            <p:nvPr userDrawn="1"/>
          </p:nvSpPr>
          <p:spPr bwMode="auto">
            <a:xfrm>
              <a:off x="8455374" y="3085569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06" name="Oval 708"/>
            <p:cNvSpPr>
              <a:spLocks noChangeAspect="1" noChangeArrowheads="1"/>
            </p:cNvSpPr>
            <p:nvPr userDrawn="1"/>
          </p:nvSpPr>
          <p:spPr bwMode="auto">
            <a:xfrm>
              <a:off x="8567125" y="3085569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07" name="Oval 709"/>
            <p:cNvSpPr>
              <a:spLocks noChangeAspect="1" noChangeArrowheads="1"/>
            </p:cNvSpPr>
            <p:nvPr userDrawn="1"/>
          </p:nvSpPr>
          <p:spPr bwMode="auto">
            <a:xfrm>
              <a:off x="8680386" y="3085569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08" name="Oval 710"/>
            <p:cNvSpPr>
              <a:spLocks noChangeAspect="1" noChangeArrowheads="1"/>
            </p:cNvSpPr>
            <p:nvPr userDrawn="1"/>
          </p:nvSpPr>
          <p:spPr bwMode="auto">
            <a:xfrm>
              <a:off x="8905398" y="3085569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09" name="Oval 711"/>
            <p:cNvSpPr>
              <a:spLocks noChangeAspect="1" noChangeArrowheads="1"/>
            </p:cNvSpPr>
            <p:nvPr userDrawn="1"/>
          </p:nvSpPr>
          <p:spPr bwMode="auto">
            <a:xfrm>
              <a:off x="2715309" y="3190405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10" name="Oval 712"/>
            <p:cNvSpPr>
              <a:spLocks noChangeAspect="1" noChangeArrowheads="1"/>
            </p:cNvSpPr>
            <p:nvPr userDrawn="1"/>
          </p:nvSpPr>
          <p:spPr bwMode="auto">
            <a:xfrm>
              <a:off x="2828571" y="3190405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11" name="Oval 713"/>
            <p:cNvSpPr>
              <a:spLocks noChangeAspect="1" noChangeArrowheads="1"/>
            </p:cNvSpPr>
            <p:nvPr userDrawn="1"/>
          </p:nvSpPr>
          <p:spPr bwMode="auto">
            <a:xfrm>
              <a:off x="2940322" y="3190405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12" name="Oval 714"/>
            <p:cNvSpPr>
              <a:spLocks noChangeAspect="1" noChangeArrowheads="1"/>
            </p:cNvSpPr>
            <p:nvPr userDrawn="1"/>
          </p:nvSpPr>
          <p:spPr bwMode="auto">
            <a:xfrm>
              <a:off x="3053582" y="3190405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13" name="Oval 715"/>
            <p:cNvSpPr>
              <a:spLocks noChangeAspect="1" noChangeArrowheads="1"/>
            </p:cNvSpPr>
            <p:nvPr userDrawn="1"/>
          </p:nvSpPr>
          <p:spPr bwMode="auto">
            <a:xfrm>
              <a:off x="3165333" y="3190405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14" name="Oval 716"/>
            <p:cNvSpPr>
              <a:spLocks noChangeAspect="1" noChangeArrowheads="1"/>
            </p:cNvSpPr>
            <p:nvPr userDrawn="1"/>
          </p:nvSpPr>
          <p:spPr bwMode="auto">
            <a:xfrm>
              <a:off x="3278594" y="3190405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15" name="Oval 717"/>
            <p:cNvSpPr>
              <a:spLocks noChangeAspect="1" noChangeArrowheads="1"/>
            </p:cNvSpPr>
            <p:nvPr userDrawn="1"/>
          </p:nvSpPr>
          <p:spPr bwMode="auto">
            <a:xfrm>
              <a:off x="3390345" y="3190405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16" name="Oval 718"/>
            <p:cNvSpPr>
              <a:spLocks noChangeAspect="1" noChangeArrowheads="1"/>
            </p:cNvSpPr>
            <p:nvPr userDrawn="1"/>
          </p:nvSpPr>
          <p:spPr bwMode="auto">
            <a:xfrm>
              <a:off x="3503606" y="3190405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17" name="Oval 719"/>
            <p:cNvSpPr>
              <a:spLocks noChangeAspect="1" noChangeArrowheads="1"/>
            </p:cNvSpPr>
            <p:nvPr userDrawn="1"/>
          </p:nvSpPr>
          <p:spPr bwMode="auto">
            <a:xfrm>
              <a:off x="3615357" y="3190405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18" name="Oval 720"/>
            <p:cNvSpPr>
              <a:spLocks noChangeAspect="1" noChangeArrowheads="1"/>
            </p:cNvSpPr>
            <p:nvPr userDrawn="1"/>
          </p:nvSpPr>
          <p:spPr bwMode="auto">
            <a:xfrm>
              <a:off x="3728618" y="3190405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19" name="Oval 721"/>
            <p:cNvSpPr>
              <a:spLocks noChangeAspect="1" noChangeArrowheads="1"/>
            </p:cNvSpPr>
            <p:nvPr userDrawn="1"/>
          </p:nvSpPr>
          <p:spPr bwMode="auto">
            <a:xfrm>
              <a:off x="3840369" y="3190405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20" name="Oval 722"/>
            <p:cNvSpPr>
              <a:spLocks noChangeAspect="1" noChangeArrowheads="1"/>
            </p:cNvSpPr>
            <p:nvPr userDrawn="1"/>
          </p:nvSpPr>
          <p:spPr bwMode="auto">
            <a:xfrm>
              <a:off x="5416961" y="3190405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21" name="Oval 723"/>
            <p:cNvSpPr>
              <a:spLocks noChangeAspect="1" noChangeArrowheads="1"/>
            </p:cNvSpPr>
            <p:nvPr userDrawn="1"/>
          </p:nvSpPr>
          <p:spPr bwMode="auto">
            <a:xfrm>
              <a:off x="5528712" y="3190405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22" name="Oval 724"/>
            <p:cNvSpPr>
              <a:spLocks noChangeAspect="1" noChangeArrowheads="1"/>
            </p:cNvSpPr>
            <p:nvPr userDrawn="1"/>
          </p:nvSpPr>
          <p:spPr bwMode="auto">
            <a:xfrm>
              <a:off x="5978735" y="3190405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23" name="Oval 725"/>
            <p:cNvSpPr>
              <a:spLocks noChangeAspect="1" noChangeArrowheads="1"/>
            </p:cNvSpPr>
            <p:nvPr userDrawn="1"/>
          </p:nvSpPr>
          <p:spPr bwMode="auto">
            <a:xfrm>
              <a:off x="6203747" y="3190405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24" name="Oval 726"/>
            <p:cNvSpPr>
              <a:spLocks noChangeAspect="1" noChangeArrowheads="1"/>
            </p:cNvSpPr>
            <p:nvPr userDrawn="1"/>
          </p:nvSpPr>
          <p:spPr bwMode="auto">
            <a:xfrm>
              <a:off x="6317008" y="3190405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25" name="Oval 727"/>
            <p:cNvSpPr>
              <a:spLocks noChangeAspect="1" noChangeArrowheads="1"/>
            </p:cNvSpPr>
            <p:nvPr userDrawn="1"/>
          </p:nvSpPr>
          <p:spPr bwMode="auto">
            <a:xfrm>
              <a:off x="6428759" y="3190405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26" name="Oval 728"/>
            <p:cNvSpPr>
              <a:spLocks noChangeAspect="1" noChangeArrowheads="1"/>
            </p:cNvSpPr>
            <p:nvPr userDrawn="1"/>
          </p:nvSpPr>
          <p:spPr bwMode="auto">
            <a:xfrm>
              <a:off x="6542019" y="3190405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27" name="Oval 729"/>
            <p:cNvSpPr>
              <a:spLocks noChangeAspect="1" noChangeArrowheads="1"/>
            </p:cNvSpPr>
            <p:nvPr userDrawn="1"/>
          </p:nvSpPr>
          <p:spPr bwMode="auto">
            <a:xfrm>
              <a:off x="6653770" y="3190405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28" name="Oval 730"/>
            <p:cNvSpPr>
              <a:spLocks noChangeAspect="1" noChangeArrowheads="1"/>
            </p:cNvSpPr>
            <p:nvPr userDrawn="1"/>
          </p:nvSpPr>
          <p:spPr bwMode="auto">
            <a:xfrm>
              <a:off x="6767032" y="3190405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29" name="Oval 731"/>
            <p:cNvSpPr>
              <a:spLocks noChangeAspect="1" noChangeArrowheads="1"/>
            </p:cNvSpPr>
            <p:nvPr userDrawn="1"/>
          </p:nvSpPr>
          <p:spPr bwMode="auto">
            <a:xfrm>
              <a:off x="6992043" y="3190405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30" name="Oval 732"/>
            <p:cNvSpPr>
              <a:spLocks noChangeAspect="1" noChangeArrowheads="1"/>
            </p:cNvSpPr>
            <p:nvPr userDrawn="1"/>
          </p:nvSpPr>
          <p:spPr bwMode="auto">
            <a:xfrm>
              <a:off x="7103793" y="3190405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31" name="Oval 733"/>
            <p:cNvSpPr>
              <a:spLocks noChangeAspect="1" noChangeArrowheads="1"/>
            </p:cNvSpPr>
            <p:nvPr userDrawn="1"/>
          </p:nvSpPr>
          <p:spPr bwMode="auto">
            <a:xfrm>
              <a:off x="7217055" y="3190405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32" name="Oval 734"/>
            <p:cNvSpPr>
              <a:spLocks noChangeAspect="1" noChangeArrowheads="1"/>
            </p:cNvSpPr>
            <p:nvPr userDrawn="1"/>
          </p:nvSpPr>
          <p:spPr bwMode="auto">
            <a:xfrm>
              <a:off x="7330316" y="3190405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33" name="Oval 735"/>
            <p:cNvSpPr>
              <a:spLocks noChangeAspect="1" noChangeArrowheads="1"/>
            </p:cNvSpPr>
            <p:nvPr userDrawn="1"/>
          </p:nvSpPr>
          <p:spPr bwMode="auto">
            <a:xfrm>
              <a:off x="7442066" y="3190405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34" name="Oval 736"/>
            <p:cNvSpPr>
              <a:spLocks noChangeAspect="1" noChangeArrowheads="1"/>
            </p:cNvSpPr>
            <p:nvPr userDrawn="1"/>
          </p:nvSpPr>
          <p:spPr bwMode="auto">
            <a:xfrm>
              <a:off x="7555328" y="3190405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35" name="Oval 737"/>
            <p:cNvSpPr>
              <a:spLocks noChangeAspect="1" noChangeArrowheads="1"/>
            </p:cNvSpPr>
            <p:nvPr userDrawn="1"/>
          </p:nvSpPr>
          <p:spPr bwMode="auto">
            <a:xfrm>
              <a:off x="7667078" y="3190405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36" name="Oval 738"/>
            <p:cNvSpPr>
              <a:spLocks noChangeAspect="1" noChangeArrowheads="1"/>
            </p:cNvSpPr>
            <p:nvPr userDrawn="1"/>
          </p:nvSpPr>
          <p:spPr bwMode="auto">
            <a:xfrm>
              <a:off x="7780338" y="3190405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37" name="Oval 739"/>
            <p:cNvSpPr>
              <a:spLocks noChangeAspect="1" noChangeArrowheads="1"/>
            </p:cNvSpPr>
            <p:nvPr userDrawn="1"/>
          </p:nvSpPr>
          <p:spPr bwMode="auto">
            <a:xfrm>
              <a:off x="7892089" y="3190405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38" name="Oval 740"/>
            <p:cNvSpPr>
              <a:spLocks noChangeAspect="1" noChangeArrowheads="1"/>
            </p:cNvSpPr>
            <p:nvPr userDrawn="1"/>
          </p:nvSpPr>
          <p:spPr bwMode="auto">
            <a:xfrm>
              <a:off x="8005351" y="3190405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39" name="Oval 741"/>
            <p:cNvSpPr>
              <a:spLocks noChangeAspect="1" noChangeArrowheads="1"/>
            </p:cNvSpPr>
            <p:nvPr userDrawn="1"/>
          </p:nvSpPr>
          <p:spPr bwMode="auto">
            <a:xfrm>
              <a:off x="8117102" y="3190405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40" name="Oval 742"/>
            <p:cNvSpPr>
              <a:spLocks noChangeAspect="1" noChangeArrowheads="1"/>
            </p:cNvSpPr>
            <p:nvPr userDrawn="1"/>
          </p:nvSpPr>
          <p:spPr bwMode="auto">
            <a:xfrm>
              <a:off x="8230362" y="3190405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41" name="Oval 743"/>
            <p:cNvSpPr>
              <a:spLocks noChangeAspect="1" noChangeArrowheads="1"/>
            </p:cNvSpPr>
            <p:nvPr userDrawn="1"/>
          </p:nvSpPr>
          <p:spPr bwMode="auto">
            <a:xfrm>
              <a:off x="8342113" y="3190405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42" name="Oval 744"/>
            <p:cNvSpPr>
              <a:spLocks noChangeAspect="1" noChangeArrowheads="1"/>
            </p:cNvSpPr>
            <p:nvPr userDrawn="1"/>
          </p:nvSpPr>
          <p:spPr bwMode="auto">
            <a:xfrm>
              <a:off x="8455374" y="3190405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43" name="Oval 745"/>
            <p:cNvSpPr>
              <a:spLocks noChangeAspect="1" noChangeArrowheads="1"/>
            </p:cNvSpPr>
            <p:nvPr userDrawn="1"/>
          </p:nvSpPr>
          <p:spPr bwMode="auto">
            <a:xfrm>
              <a:off x="8680386" y="3190405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44" name="Oval 746"/>
            <p:cNvSpPr>
              <a:spLocks noChangeAspect="1" noChangeArrowheads="1"/>
            </p:cNvSpPr>
            <p:nvPr userDrawn="1"/>
          </p:nvSpPr>
          <p:spPr bwMode="auto">
            <a:xfrm>
              <a:off x="8905398" y="3190405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45" name="Oval 747"/>
            <p:cNvSpPr>
              <a:spLocks noChangeAspect="1" noChangeArrowheads="1"/>
            </p:cNvSpPr>
            <p:nvPr userDrawn="1"/>
          </p:nvSpPr>
          <p:spPr bwMode="auto">
            <a:xfrm>
              <a:off x="2828571" y="3295238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46" name="Oval 748"/>
            <p:cNvSpPr>
              <a:spLocks noChangeAspect="1" noChangeArrowheads="1"/>
            </p:cNvSpPr>
            <p:nvPr userDrawn="1"/>
          </p:nvSpPr>
          <p:spPr bwMode="auto">
            <a:xfrm>
              <a:off x="2940322" y="3295238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47" name="Oval 749"/>
            <p:cNvSpPr>
              <a:spLocks noChangeAspect="1" noChangeArrowheads="1"/>
            </p:cNvSpPr>
            <p:nvPr userDrawn="1"/>
          </p:nvSpPr>
          <p:spPr bwMode="auto">
            <a:xfrm>
              <a:off x="3053582" y="3295238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48" name="Oval 750"/>
            <p:cNvSpPr>
              <a:spLocks noChangeAspect="1" noChangeArrowheads="1"/>
            </p:cNvSpPr>
            <p:nvPr userDrawn="1"/>
          </p:nvSpPr>
          <p:spPr bwMode="auto">
            <a:xfrm>
              <a:off x="3165333" y="3295238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49" name="Oval 751"/>
            <p:cNvSpPr>
              <a:spLocks noChangeAspect="1" noChangeArrowheads="1"/>
            </p:cNvSpPr>
            <p:nvPr userDrawn="1"/>
          </p:nvSpPr>
          <p:spPr bwMode="auto">
            <a:xfrm>
              <a:off x="3278594" y="3295238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50" name="Oval 752"/>
            <p:cNvSpPr>
              <a:spLocks noChangeAspect="1" noChangeArrowheads="1"/>
            </p:cNvSpPr>
            <p:nvPr userDrawn="1"/>
          </p:nvSpPr>
          <p:spPr bwMode="auto">
            <a:xfrm>
              <a:off x="3390345" y="3295238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51" name="Oval 753"/>
            <p:cNvSpPr>
              <a:spLocks noChangeAspect="1" noChangeArrowheads="1"/>
            </p:cNvSpPr>
            <p:nvPr userDrawn="1"/>
          </p:nvSpPr>
          <p:spPr bwMode="auto">
            <a:xfrm>
              <a:off x="3503606" y="3295238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52" name="Oval 754"/>
            <p:cNvSpPr>
              <a:spLocks noChangeAspect="1" noChangeArrowheads="1"/>
            </p:cNvSpPr>
            <p:nvPr userDrawn="1"/>
          </p:nvSpPr>
          <p:spPr bwMode="auto">
            <a:xfrm>
              <a:off x="3615357" y="3295238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53" name="Oval 755"/>
            <p:cNvSpPr>
              <a:spLocks noChangeAspect="1" noChangeArrowheads="1"/>
            </p:cNvSpPr>
            <p:nvPr userDrawn="1"/>
          </p:nvSpPr>
          <p:spPr bwMode="auto">
            <a:xfrm>
              <a:off x="3728618" y="3295238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54" name="Oval 756"/>
            <p:cNvSpPr>
              <a:spLocks noChangeAspect="1" noChangeArrowheads="1"/>
            </p:cNvSpPr>
            <p:nvPr userDrawn="1"/>
          </p:nvSpPr>
          <p:spPr bwMode="auto">
            <a:xfrm>
              <a:off x="5528712" y="3295238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55" name="Oval 757"/>
            <p:cNvSpPr>
              <a:spLocks noChangeAspect="1" noChangeArrowheads="1"/>
            </p:cNvSpPr>
            <p:nvPr userDrawn="1"/>
          </p:nvSpPr>
          <p:spPr bwMode="auto">
            <a:xfrm>
              <a:off x="5641972" y="3295238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56" name="Oval 758"/>
            <p:cNvSpPr>
              <a:spLocks noChangeAspect="1" noChangeArrowheads="1"/>
            </p:cNvSpPr>
            <p:nvPr userDrawn="1"/>
          </p:nvSpPr>
          <p:spPr bwMode="auto">
            <a:xfrm>
              <a:off x="5753723" y="3295238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57" name="Oval 759"/>
            <p:cNvSpPr>
              <a:spLocks noChangeAspect="1" noChangeArrowheads="1"/>
            </p:cNvSpPr>
            <p:nvPr userDrawn="1"/>
          </p:nvSpPr>
          <p:spPr bwMode="auto">
            <a:xfrm>
              <a:off x="5866984" y="3295238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58" name="Oval 760"/>
            <p:cNvSpPr>
              <a:spLocks noChangeAspect="1" noChangeArrowheads="1"/>
            </p:cNvSpPr>
            <p:nvPr userDrawn="1"/>
          </p:nvSpPr>
          <p:spPr bwMode="auto">
            <a:xfrm>
              <a:off x="6542019" y="3295238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59" name="Oval 761"/>
            <p:cNvSpPr>
              <a:spLocks noChangeAspect="1" noChangeArrowheads="1"/>
            </p:cNvSpPr>
            <p:nvPr userDrawn="1"/>
          </p:nvSpPr>
          <p:spPr bwMode="auto">
            <a:xfrm>
              <a:off x="6653770" y="3295238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60" name="Oval 762"/>
            <p:cNvSpPr>
              <a:spLocks noChangeAspect="1" noChangeArrowheads="1"/>
            </p:cNvSpPr>
            <p:nvPr userDrawn="1"/>
          </p:nvSpPr>
          <p:spPr bwMode="auto">
            <a:xfrm>
              <a:off x="6767032" y="3295238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61" name="Oval 763"/>
            <p:cNvSpPr>
              <a:spLocks noChangeAspect="1" noChangeArrowheads="1"/>
            </p:cNvSpPr>
            <p:nvPr userDrawn="1"/>
          </p:nvSpPr>
          <p:spPr bwMode="auto">
            <a:xfrm>
              <a:off x="6878783" y="3295238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62" name="Oval 764"/>
            <p:cNvSpPr>
              <a:spLocks noChangeAspect="1" noChangeArrowheads="1"/>
            </p:cNvSpPr>
            <p:nvPr userDrawn="1"/>
          </p:nvSpPr>
          <p:spPr bwMode="auto">
            <a:xfrm>
              <a:off x="6992043" y="3295238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63" name="Oval 765"/>
            <p:cNvSpPr>
              <a:spLocks noChangeAspect="1" noChangeArrowheads="1"/>
            </p:cNvSpPr>
            <p:nvPr userDrawn="1"/>
          </p:nvSpPr>
          <p:spPr bwMode="auto">
            <a:xfrm>
              <a:off x="7103793" y="3295238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64" name="Oval 766"/>
            <p:cNvSpPr>
              <a:spLocks noChangeAspect="1" noChangeArrowheads="1"/>
            </p:cNvSpPr>
            <p:nvPr userDrawn="1"/>
          </p:nvSpPr>
          <p:spPr bwMode="auto">
            <a:xfrm>
              <a:off x="7217055" y="3295238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65" name="Oval 767"/>
            <p:cNvSpPr>
              <a:spLocks noChangeAspect="1" noChangeArrowheads="1"/>
            </p:cNvSpPr>
            <p:nvPr userDrawn="1"/>
          </p:nvSpPr>
          <p:spPr bwMode="auto">
            <a:xfrm>
              <a:off x="7330316" y="3295238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66" name="Oval 768"/>
            <p:cNvSpPr>
              <a:spLocks noChangeAspect="1" noChangeArrowheads="1"/>
            </p:cNvSpPr>
            <p:nvPr userDrawn="1"/>
          </p:nvSpPr>
          <p:spPr bwMode="auto">
            <a:xfrm>
              <a:off x="7442066" y="3295238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67" name="Oval 769"/>
            <p:cNvSpPr>
              <a:spLocks noChangeAspect="1" noChangeArrowheads="1"/>
            </p:cNvSpPr>
            <p:nvPr userDrawn="1"/>
          </p:nvSpPr>
          <p:spPr bwMode="auto">
            <a:xfrm>
              <a:off x="7555328" y="3295238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68" name="Oval 770"/>
            <p:cNvSpPr>
              <a:spLocks noChangeAspect="1" noChangeArrowheads="1"/>
            </p:cNvSpPr>
            <p:nvPr userDrawn="1"/>
          </p:nvSpPr>
          <p:spPr bwMode="auto">
            <a:xfrm>
              <a:off x="7667078" y="3295238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69" name="Oval 771"/>
            <p:cNvSpPr>
              <a:spLocks noChangeAspect="1" noChangeArrowheads="1"/>
            </p:cNvSpPr>
            <p:nvPr userDrawn="1"/>
          </p:nvSpPr>
          <p:spPr bwMode="auto">
            <a:xfrm>
              <a:off x="7780338" y="3295238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70" name="Oval 772"/>
            <p:cNvSpPr>
              <a:spLocks noChangeAspect="1" noChangeArrowheads="1"/>
            </p:cNvSpPr>
            <p:nvPr userDrawn="1"/>
          </p:nvSpPr>
          <p:spPr bwMode="auto">
            <a:xfrm>
              <a:off x="7892089" y="3295238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71" name="Oval 773"/>
            <p:cNvSpPr>
              <a:spLocks noChangeAspect="1" noChangeArrowheads="1"/>
            </p:cNvSpPr>
            <p:nvPr userDrawn="1"/>
          </p:nvSpPr>
          <p:spPr bwMode="auto">
            <a:xfrm>
              <a:off x="8005351" y="3295238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72" name="Oval 774"/>
            <p:cNvSpPr>
              <a:spLocks noChangeAspect="1" noChangeArrowheads="1"/>
            </p:cNvSpPr>
            <p:nvPr userDrawn="1"/>
          </p:nvSpPr>
          <p:spPr bwMode="auto">
            <a:xfrm>
              <a:off x="8117102" y="3295238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73" name="Oval 775"/>
            <p:cNvSpPr>
              <a:spLocks noChangeAspect="1" noChangeArrowheads="1"/>
            </p:cNvSpPr>
            <p:nvPr userDrawn="1"/>
          </p:nvSpPr>
          <p:spPr bwMode="auto">
            <a:xfrm>
              <a:off x="8230362" y="3295238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74" name="Oval 776"/>
            <p:cNvSpPr>
              <a:spLocks noChangeAspect="1" noChangeArrowheads="1"/>
            </p:cNvSpPr>
            <p:nvPr userDrawn="1"/>
          </p:nvSpPr>
          <p:spPr bwMode="auto">
            <a:xfrm>
              <a:off x="8342113" y="3295238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75" name="Oval 777"/>
            <p:cNvSpPr>
              <a:spLocks noChangeAspect="1" noChangeArrowheads="1"/>
            </p:cNvSpPr>
            <p:nvPr userDrawn="1"/>
          </p:nvSpPr>
          <p:spPr bwMode="auto">
            <a:xfrm>
              <a:off x="8455374" y="3295238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76" name="Oval 778"/>
            <p:cNvSpPr>
              <a:spLocks noChangeAspect="1" noChangeArrowheads="1"/>
            </p:cNvSpPr>
            <p:nvPr userDrawn="1"/>
          </p:nvSpPr>
          <p:spPr bwMode="auto">
            <a:xfrm>
              <a:off x="8792137" y="3295238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77" name="Oval 779"/>
            <p:cNvSpPr>
              <a:spLocks noChangeAspect="1" noChangeArrowheads="1"/>
            </p:cNvSpPr>
            <p:nvPr userDrawn="1"/>
          </p:nvSpPr>
          <p:spPr bwMode="auto">
            <a:xfrm>
              <a:off x="8905398" y="3295238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78" name="Oval 780"/>
            <p:cNvSpPr>
              <a:spLocks noChangeAspect="1" noChangeArrowheads="1"/>
            </p:cNvSpPr>
            <p:nvPr userDrawn="1"/>
          </p:nvSpPr>
          <p:spPr bwMode="auto">
            <a:xfrm>
              <a:off x="2940322" y="340007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79" name="Oval 781"/>
            <p:cNvSpPr>
              <a:spLocks noChangeAspect="1" noChangeArrowheads="1"/>
            </p:cNvSpPr>
            <p:nvPr userDrawn="1"/>
          </p:nvSpPr>
          <p:spPr bwMode="auto">
            <a:xfrm>
              <a:off x="3053582" y="340007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80" name="Oval 782"/>
            <p:cNvSpPr>
              <a:spLocks noChangeAspect="1" noChangeArrowheads="1"/>
            </p:cNvSpPr>
            <p:nvPr userDrawn="1"/>
          </p:nvSpPr>
          <p:spPr bwMode="auto">
            <a:xfrm>
              <a:off x="3165333" y="340007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81" name="Oval 783"/>
            <p:cNvSpPr>
              <a:spLocks noChangeAspect="1" noChangeArrowheads="1"/>
            </p:cNvSpPr>
            <p:nvPr userDrawn="1"/>
          </p:nvSpPr>
          <p:spPr bwMode="auto">
            <a:xfrm>
              <a:off x="3278594" y="340007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82" name="Oval 784"/>
            <p:cNvSpPr>
              <a:spLocks noChangeAspect="1" noChangeArrowheads="1"/>
            </p:cNvSpPr>
            <p:nvPr userDrawn="1"/>
          </p:nvSpPr>
          <p:spPr bwMode="auto">
            <a:xfrm>
              <a:off x="3390345" y="340007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83" name="Oval 785"/>
            <p:cNvSpPr>
              <a:spLocks noChangeAspect="1" noChangeArrowheads="1"/>
            </p:cNvSpPr>
            <p:nvPr userDrawn="1"/>
          </p:nvSpPr>
          <p:spPr bwMode="auto">
            <a:xfrm>
              <a:off x="3503606" y="340007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84" name="Oval 786"/>
            <p:cNvSpPr>
              <a:spLocks noChangeAspect="1" noChangeArrowheads="1"/>
            </p:cNvSpPr>
            <p:nvPr userDrawn="1"/>
          </p:nvSpPr>
          <p:spPr bwMode="auto">
            <a:xfrm>
              <a:off x="3615357" y="340007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85" name="Oval 787"/>
            <p:cNvSpPr>
              <a:spLocks noChangeAspect="1" noChangeArrowheads="1"/>
            </p:cNvSpPr>
            <p:nvPr userDrawn="1"/>
          </p:nvSpPr>
          <p:spPr bwMode="auto">
            <a:xfrm>
              <a:off x="3728618" y="340007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86" name="Oval 788"/>
            <p:cNvSpPr>
              <a:spLocks noChangeAspect="1" noChangeArrowheads="1"/>
            </p:cNvSpPr>
            <p:nvPr userDrawn="1"/>
          </p:nvSpPr>
          <p:spPr bwMode="auto">
            <a:xfrm>
              <a:off x="5416961" y="340007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87" name="Oval 789"/>
            <p:cNvSpPr>
              <a:spLocks noChangeAspect="1" noChangeArrowheads="1"/>
            </p:cNvSpPr>
            <p:nvPr userDrawn="1"/>
          </p:nvSpPr>
          <p:spPr bwMode="auto">
            <a:xfrm>
              <a:off x="5528712" y="340007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88" name="Oval 790"/>
            <p:cNvSpPr>
              <a:spLocks noChangeAspect="1" noChangeArrowheads="1"/>
            </p:cNvSpPr>
            <p:nvPr userDrawn="1"/>
          </p:nvSpPr>
          <p:spPr bwMode="auto">
            <a:xfrm>
              <a:off x="5641972" y="340007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89" name="Oval 791"/>
            <p:cNvSpPr>
              <a:spLocks noChangeAspect="1" noChangeArrowheads="1"/>
            </p:cNvSpPr>
            <p:nvPr userDrawn="1"/>
          </p:nvSpPr>
          <p:spPr bwMode="auto">
            <a:xfrm>
              <a:off x="5753723" y="340007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90" name="Oval 792"/>
            <p:cNvSpPr>
              <a:spLocks noChangeAspect="1" noChangeArrowheads="1"/>
            </p:cNvSpPr>
            <p:nvPr userDrawn="1"/>
          </p:nvSpPr>
          <p:spPr bwMode="auto">
            <a:xfrm>
              <a:off x="5866984" y="340007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91" name="Oval 793"/>
            <p:cNvSpPr>
              <a:spLocks noChangeAspect="1" noChangeArrowheads="1"/>
            </p:cNvSpPr>
            <p:nvPr userDrawn="1"/>
          </p:nvSpPr>
          <p:spPr bwMode="auto">
            <a:xfrm>
              <a:off x="5978735" y="340007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92" name="Oval 794"/>
            <p:cNvSpPr>
              <a:spLocks noChangeAspect="1" noChangeArrowheads="1"/>
            </p:cNvSpPr>
            <p:nvPr userDrawn="1"/>
          </p:nvSpPr>
          <p:spPr bwMode="auto">
            <a:xfrm>
              <a:off x="6091996" y="340007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93" name="Oval 795"/>
            <p:cNvSpPr>
              <a:spLocks noChangeAspect="1" noChangeArrowheads="1"/>
            </p:cNvSpPr>
            <p:nvPr userDrawn="1"/>
          </p:nvSpPr>
          <p:spPr bwMode="auto">
            <a:xfrm>
              <a:off x="6203747" y="340007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94" name="Oval 796"/>
            <p:cNvSpPr>
              <a:spLocks noChangeAspect="1" noChangeArrowheads="1"/>
            </p:cNvSpPr>
            <p:nvPr userDrawn="1"/>
          </p:nvSpPr>
          <p:spPr bwMode="auto">
            <a:xfrm>
              <a:off x="6317008" y="340007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95" name="Oval 797"/>
            <p:cNvSpPr>
              <a:spLocks noChangeAspect="1" noChangeArrowheads="1"/>
            </p:cNvSpPr>
            <p:nvPr userDrawn="1"/>
          </p:nvSpPr>
          <p:spPr bwMode="auto">
            <a:xfrm>
              <a:off x="6542019" y="340007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96" name="Oval 798"/>
            <p:cNvSpPr>
              <a:spLocks noChangeAspect="1" noChangeArrowheads="1"/>
            </p:cNvSpPr>
            <p:nvPr userDrawn="1"/>
          </p:nvSpPr>
          <p:spPr bwMode="auto">
            <a:xfrm>
              <a:off x="6653770" y="340007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97" name="Oval 799"/>
            <p:cNvSpPr>
              <a:spLocks noChangeAspect="1" noChangeArrowheads="1"/>
            </p:cNvSpPr>
            <p:nvPr userDrawn="1"/>
          </p:nvSpPr>
          <p:spPr bwMode="auto">
            <a:xfrm>
              <a:off x="6767032" y="340007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98" name="Oval 800"/>
            <p:cNvSpPr>
              <a:spLocks noChangeAspect="1" noChangeArrowheads="1"/>
            </p:cNvSpPr>
            <p:nvPr userDrawn="1"/>
          </p:nvSpPr>
          <p:spPr bwMode="auto">
            <a:xfrm>
              <a:off x="6878783" y="340007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99" name="Oval 801"/>
            <p:cNvSpPr>
              <a:spLocks noChangeAspect="1" noChangeArrowheads="1"/>
            </p:cNvSpPr>
            <p:nvPr userDrawn="1"/>
          </p:nvSpPr>
          <p:spPr bwMode="auto">
            <a:xfrm>
              <a:off x="6992043" y="340007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00" name="Oval 802"/>
            <p:cNvSpPr>
              <a:spLocks noChangeAspect="1" noChangeArrowheads="1"/>
            </p:cNvSpPr>
            <p:nvPr userDrawn="1"/>
          </p:nvSpPr>
          <p:spPr bwMode="auto">
            <a:xfrm>
              <a:off x="7103793" y="340007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01" name="Oval 803"/>
            <p:cNvSpPr>
              <a:spLocks noChangeAspect="1" noChangeArrowheads="1"/>
            </p:cNvSpPr>
            <p:nvPr userDrawn="1"/>
          </p:nvSpPr>
          <p:spPr bwMode="auto">
            <a:xfrm>
              <a:off x="7217055" y="340007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02" name="Oval 804"/>
            <p:cNvSpPr>
              <a:spLocks noChangeAspect="1" noChangeArrowheads="1"/>
            </p:cNvSpPr>
            <p:nvPr userDrawn="1"/>
          </p:nvSpPr>
          <p:spPr bwMode="auto">
            <a:xfrm>
              <a:off x="7330316" y="340007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03" name="Oval 805"/>
            <p:cNvSpPr>
              <a:spLocks noChangeAspect="1" noChangeArrowheads="1"/>
            </p:cNvSpPr>
            <p:nvPr userDrawn="1"/>
          </p:nvSpPr>
          <p:spPr bwMode="auto">
            <a:xfrm>
              <a:off x="7442066" y="340007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04" name="Oval 806"/>
            <p:cNvSpPr>
              <a:spLocks noChangeAspect="1" noChangeArrowheads="1"/>
            </p:cNvSpPr>
            <p:nvPr userDrawn="1"/>
          </p:nvSpPr>
          <p:spPr bwMode="auto">
            <a:xfrm>
              <a:off x="7555328" y="340007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05" name="Oval 807"/>
            <p:cNvSpPr>
              <a:spLocks noChangeAspect="1" noChangeArrowheads="1"/>
            </p:cNvSpPr>
            <p:nvPr userDrawn="1"/>
          </p:nvSpPr>
          <p:spPr bwMode="auto">
            <a:xfrm>
              <a:off x="7667078" y="340007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06" name="Oval 808"/>
            <p:cNvSpPr>
              <a:spLocks noChangeAspect="1" noChangeArrowheads="1"/>
            </p:cNvSpPr>
            <p:nvPr userDrawn="1"/>
          </p:nvSpPr>
          <p:spPr bwMode="auto">
            <a:xfrm>
              <a:off x="7780338" y="340007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07" name="Oval 809"/>
            <p:cNvSpPr>
              <a:spLocks noChangeAspect="1" noChangeArrowheads="1"/>
            </p:cNvSpPr>
            <p:nvPr userDrawn="1"/>
          </p:nvSpPr>
          <p:spPr bwMode="auto">
            <a:xfrm>
              <a:off x="7892089" y="340007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08" name="Oval 810"/>
            <p:cNvSpPr>
              <a:spLocks noChangeAspect="1" noChangeArrowheads="1"/>
            </p:cNvSpPr>
            <p:nvPr userDrawn="1"/>
          </p:nvSpPr>
          <p:spPr bwMode="auto">
            <a:xfrm>
              <a:off x="8005351" y="340007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09" name="Oval 811"/>
            <p:cNvSpPr>
              <a:spLocks noChangeAspect="1" noChangeArrowheads="1"/>
            </p:cNvSpPr>
            <p:nvPr userDrawn="1"/>
          </p:nvSpPr>
          <p:spPr bwMode="auto">
            <a:xfrm>
              <a:off x="8117102" y="340007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10" name="Oval 812"/>
            <p:cNvSpPr>
              <a:spLocks noChangeAspect="1" noChangeArrowheads="1"/>
            </p:cNvSpPr>
            <p:nvPr userDrawn="1"/>
          </p:nvSpPr>
          <p:spPr bwMode="auto">
            <a:xfrm>
              <a:off x="8230362" y="340007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11" name="Oval 813"/>
            <p:cNvSpPr>
              <a:spLocks noChangeAspect="1" noChangeArrowheads="1"/>
            </p:cNvSpPr>
            <p:nvPr userDrawn="1"/>
          </p:nvSpPr>
          <p:spPr bwMode="auto">
            <a:xfrm>
              <a:off x="8342113" y="340007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12" name="Oval 814"/>
            <p:cNvSpPr>
              <a:spLocks noChangeAspect="1" noChangeArrowheads="1"/>
            </p:cNvSpPr>
            <p:nvPr userDrawn="1"/>
          </p:nvSpPr>
          <p:spPr bwMode="auto">
            <a:xfrm>
              <a:off x="8455374" y="340007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13" name="Oval 815"/>
            <p:cNvSpPr>
              <a:spLocks noChangeAspect="1" noChangeArrowheads="1"/>
            </p:cNvSpPr>
            <p:nvPr userDrawn="1"/>
          </p:nvSpPr>
          <p:spPr bwMode="auto">
            <a:xfrm>
              <a:off x="2940322" y="3504907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14" name="Oval 816"/>
            <p:cNvSpPr>
              <a:spLocks noChangeAspect="1" noChangeArrowheads="1"/>
            </p:cNvSpPr>
            <p:nvPr userDrawn="1"/>
          </p:nvSpPr>
          <p:spPr bwMode="auto">
            <a:xfrm>
              <a:off x="3053582" y="3504907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15" name="Oval 817"/>
            <p:cNvSpPr>
              <a:spLocks noChangeAspect="1" noChangeArrowheads="1"/>
            </p:cNvSpPr>
            <p:nvPr userDrawn="1"/>
          </p:nvSpPr>
          <p:spPr bwMode="auto">
            <a:xfrm>
              <a:off x="3165333" y="3504907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16" name="Oval 818"/>
            <p:cNvSpPr>
              <a:spLocks noChangeAspect="1" noChangeArrowheads="1"/>
            </p:cNvSpPr>
            <p:nvPr userDrawn="1"/>
          </p:nvSpPr>
          <p:spPr bwMode="auto">
            <a:xfrm>
              <a:off x="3278594" y="3504907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17" name="Oval 819"/>
            <p:cNvSpPr>
              <a:spLocks noChangeAspect="1" noChangeArrowheads="1"/>
            </p:cNvSpPr>
            <p:nvPr userDrawn="1"/>
          </p:nvSpPr>
          <p:spPr bwMode="auto">
            <a:xfrm>
              <a:off x="3728618" y="3504907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18" name="Oval 820"/>
            <p:cNvSpPr>
              <a:spLocks noChangeAspect="1" noChangeArrowheads="1"/>
            </p:cNvSpPr>
            <p:nvPr userDrawn="1"/>
          </p:nvSpPr>
          <p:spPr bwMode="auto">
            <a:xfrm>
              <a:off x="5416961" y="3504907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19" name="Oval 821"/>
            <p:cNvSpPr>
              <a:spLocks noChangeAspect="1" noChangeArrowheads="1"/>
            </p:cNvSpPr>
            <p:nvPr userDrawn="1"/>
          </p:nvSpPr>
          <p:spPr bwMode="auto">
            <a:xfrm>
              <a:off x="5528712" y="3504907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20" name="Oval 822"/>
            <p:cNvSpPr>
              <a:spLocks noChangeAspect="1" noChangeArrowheads="1"/>
            </p:cNvSpPr>
            <p:nvPr userDrawn="1"/>
          </p:nvSpPr>
          <p:spPr bwMode="auto">
            <a:xfrm>
              <a:off x="5641972" y="3504907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21" name="Oval 823"/>
            <p:cNvSpPr>
              <a:spLocks noChangeAspect="1" noChangeArrowheads="1"/>
            </p:cNvSpPr>
            <p:nvPr userDrawn="1"/>
          </p:nvSpPr>
          <p:spPr bwMode="auto">
            <a:xfrm>
              <a:off x="5753723" y="3504907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22" name="Oval 824"/>
            <p:cNvSpPr>
              <a:spLocks noChangeAspect="1" noChangeArrowheads="1"/>
            </p:cNvSpPr>
            <p:nvPr userDrawn="1"/>
          </p:nvSpPr>
          <p:spPr bwMode="auto">
            <a:xfrm>
              <a:off x="5866984" y="3504907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23" name="Oval 825"/>
            <p:cNvSpPr>
              <a:spLocks noChangeAspect="1" noChangeArrowheads="1"/>
            </p:cNvSpPr>
            <p:nvPr userDrawn="1"/>
          </p:nvSpPr>
          <p:spPr bwMode="auto">
            <a:xfrm>
              <a:off x="5978735" y="3504907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24" name="Oval 826"/>
            <p:cNvSpPr>
              <a:spLocks noChangeAspect="1" noChangeArrowheads="1"/>
            </p:cNvSpPr>
            <p:nvPr userDrawn="1"/>
          </p:nvSpPr>
          <p:spPr bwMode="auto">
            <a:xfrm>
              <a:off x="6091996" y="3504907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25" name="Oval 827"/>
            <p:cNvSpPr>
              <a:spLocks noChangeAspect="1" noChangeArrowheads="1"/>
            </p:cNvSpPr>
            <p:nvPr userDrawn="1"/>
          </p:nvSpPr>
          <p:spPr bwMode="auto">
            <a:xfrm>
              <a:off x="6203747" y="3504907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26" name="Oval 828"/>
            <p:cNvSpPr>
              <a:spLocks noChangeAspect="1" noChangeArrowheads="1"/>
            </p:cNvSpPr>
            <p:nvPr userDrawn="1"/>
          </p:nvSpPr>
          <p:spPr bwMode="auto">
            <a:xfrm>
              <a:off x="6317008" y="3504907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27" name="Oval 829"/>
            <p:cNvSpPr>
              <a:spLocks noChangeAspect="1" noChangeArrowheads="1"/>
            </p:cNvSpPr>
            <p:nvPr userDrawn="1"/>
          </p:nvSpPr>
          <p:spPr bwMode="auto">
            <a:xfrm>
              <a:off x="6428759" y="3504907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28" name="Oval 830"/>
            <p:cNvSpPr>
              <a:spLocks noChangeAspect="1" noChangeArrowheads="1"/>
            </p:cNvSpPr>
            <p:nvPr userDrawn="1"/>
          </p:nvSpPr>
          <p:spPr bwMode="auto">
            <a:xfrm>
              <a:off x="6542019" y="3504907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29" name="Oval 831"/>
            <p:cNvSpPr>
              <a:spLocks noChangeAspect="1" noChangeArrowheads="1"/>
            </p:cNvSpPr>
            <p:nvPr userDrawn="1"/>
          </p:nvSpPr>
          <p:spPr bwMode="auto">
            <a:xfrm>
              <a:off x="6653770" y="3504907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30" name="Oval 832"/>
            <p:cNvSpPr>
              <a:spLocks noChangeAspect="1" noChangeArrowheads="1"/>
            </p:cNvSpPr>
            <p:nvPr userDrawn="1"/>
          </p:nvSpPr>
          <p:spPr bwMode="auto">
            <a:xfrm>
              <a:off x="6767032" y="3504907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31" name="Oval 833"/>
            <p:cNvSpPr>
              <a:spLocks noChangeAspect="1" noChangeArrowheads="1"/>
            </p:cNvSpPr>
            <p:nvPr userDrawn="1"/>
          </p:nvSpPr>
          <p:spPr bwMode="auto">
            <a:xfrm>
              <a:off x="6878783" y="3504907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32" name="Oval 834"/>
            <p:cNvSpPr>
              <a:spLocks noChangeAspect="1" noChangeArrowheads="1"/>
            </p:cNvSpPr>
            <p:nvPr userDrawn="1"/>
          </p:nvSpPr>
          <p:spPr bwMode="auto">
            <a:xfrm>
              <a:off x="6992043" y="3504907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33" name="Oval 835"/>
            <p:cNvSpPr>
              <a:spLocks noChangeAspect="1" noChangeArrowheads="1"/>
            </p:cNvSpPr>
            <p:nvPr userDrawn="1"/>
          </p:nvSpPr>
          <p:spPr bwMode="auto">
            <a:xfrm>
              <a:off x="7103793" y="3504907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34" name="Oval 836"/>
            <p:cNvSpPr>
              <a:spLocks noChangeAspect="1" noChangeArrowheads="1"/>
            </p:cNvSpPr>
            <p:nvPr userDrawn="1"/>
          </p:nvSpPr>
          <p:spPr bwMode="auto">
            <a:xfrm>
              <a:off x="7217055" y="3504907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35" name="Oval 837"/>
            <p:cNvSpPr>
              <a:spLocks noChangeAspect="1" noChangeArrowheads="1"/>
            </p:cNvSpPr>
            <p:nvPr userDrawn="1"/>
          </p:nvSpPr>
          <p:spPr bwMode="auto">
            <a:xfrm>
              <a:off x="7330316" y="3504907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36" name="Oval 838"/>
            <p:cNvSpPr>
              <a:spLocks noChangeAspect="1" noChangeArrowheads="1"/>
            </p:cNvSpPr>
            <p:nvPr userDrawn="1"/>
          </p:nvSpPr>
          <p:spPr bwMode="auto">
            <a:xfrm>
              <a:off x="7442066" y="3504907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37" name="Oval 839"/>
            <p:cNvSpPr>
              <a:spLocks noChangeAspect="1" noChangeArrowheads="1"/>
            </p:cNvSpPr>
            <p:nvPr userDrawn="1"/>
          </p:nvSpPr>
          <p:spPr bwMode="auto">
            <a:xfrm>
              <a:off x="7555328" y="3504907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38" name="Oval 840"/>
            <p:cNvSpPr>
              <a:spLocks noChangeAspect="1" noChangeArrowheads="1"/>
            </p:cNvSpPr>
            <p:nvPr userDrawn="1"/>
          </p:nvSpPr>
          <p:spPr bwMode="auto">
            <a:xfrm>
              <a:off x="7667078" y="3504907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39" name="Oval 841"/>
            <p:cNvSpPr>
              <a:spLocks noChangeAspect="1" noChangeArrowheads="1"/>
            </p:cNvSpPr>
            <p:nvPr userDrawn="1"/>
          </p:nvSpPr>
          <p:spPr bwMode="auto">
            <a:xfrm>
              <a:off x="7780338" y="3504907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40" name="Oval 842"/>
            <p:cNvSpPr>
              <a:spLocks noChangeAspect="1" noChangeArrowheads="1"/>
            </p:cNvSpPr>
            <p:nvPr userDrawn="1"/>
          </p:nvSpPr>
          <p:spPr bwMode="auto">
            <a:xfrm>
              <a:off x="7892089" y="3504907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41" name="Oval 843"/>
            <p:cNvSpPr>
              <a:spLocks noChangeAspect="1" noChangeArrowheads="1"/>
            </p:cNvSpPr>
            <p:nvPr userDrawn="1"/>
          </p:nvSpPr>
          <p:spPr bwMode="auto">
            <a:xfrm>
              <a:off x="8005351" y="3504907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42" name="Oval 844"/>
            <p:cNvSpPr>
              <a:spLocks noChangeAspect="1" noChangeArrowheads="1"/>
            </p:cNvSpPr>
            <p:nvPr userDrawn="1"/>
          </p:nvSpPr>
          <p:spPr bwMode="auto">
            <a:xfrm>
              <a:off x="8117102" y="3504907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43" name="Oval 845"/>
            <p:cNvSpPr>
              <a:spLocks noChangeAspect="1" noChangeArrowheads="1"/>
            </p:cNvSpPr>
            <p:nvPr userDrawn="1"/>
          </p:nvSpPr>
          <p:spPr bwMode="auto">
            <a:xfrm>
              <a:off x="8230362" y="3504907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44" name="Oval 846"/>
            <p:cNvSpPr>
              <a:spLocks noChangeAspect="1" noChangeArrowheads="1"/>
            </p:cNvSpPr>
            <p:nvPr userDrawn="1"/>
          </p:nvSpPr>
          <p:spPr bwMode="auto">
            <a:xfrm>
              <a:off x="8342113" y="3504907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45" name="Oval 847"/>
            <p:cNvSpPr>
              <a:spLocks noChangeAspect="1" noChangeArrowheads="1"/>
            </p:cNvSpPr>
            <p:nvPr userDrawn="1"/>
          </p:nvSpPr>
          <p:spPr bwMode="auto">
            <a:xfrm>
              <a:off x="8455374" y="3504907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46" name="Oval 848"/>
            <p:cNvSpPr>
              <a:spLocks noChangeAspect="1" noChangeArrowheads="1"/>
            </p:cNvSpPr>
            <p:nvPr userDrawn="1"/>
          </p:nvSpPr>
          <p:spPr bwMode="auto">
            <a:xfrm>
              <a:off x="3053582" y="360822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47" name="Oval 849"/>
            <p:cNvSpPr>
              <a:spLocks noChangeAspect="1" noChangeArrowheads="1"/>
            </p:cNvSpPr>
            <p:nvPr userDrawn="1"/>
          </p:nvSpPr>
          <p:spPr bwMode="auto">
            <a:xfrm>
              <a:off x="3165333" y="360822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48" name="Oval 850"/>
            <p:cNvSpPr>
              <a:spLocks noChangeAspect="1" noChangeArrowheads="1"/>
            </p:cNvSpPr>
            <p:nvPr userDrawn="1"/>
          </p:nvSpPr>
          <p:spPr bwMode="auto">
            <a:xfrm>
              <a:off x="3278594" y="360822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49" name="Oval 851"/>
            <p:cNvSpPr>
              <a:spLocks noChangeAspect="1" noChangeArrowheads="1"/>
            </p:cNvSpPr>
            <p:nvPr userDrawn="1"/>
          </p:nvSpPr>
          <p:spPr bwMode="auto">
            <a:xfrm>
              <a:off x="5303699" y="360822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50" name="Oval 852"/>
            <p:cNvSpPr>
              <a:spLocks noChangeAspect="1" noChangeArrowheads="1"/>
            </p:cNvSpPr>
            <p:nvPr userDrawn="1"/>
          </p:nvSpPr>
          <p:spPr bwMode="auto">
            <a:xfrm>
              <a:off x="5416961" y="360822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51" name="Oval 853"/>
            <p:cNvSpPr>
              <a:spLocks noChangeAspect="1" noChangeArrowheads="1"/>
            </p:cNvSpPr>
            <p:nvPr userDrawn="1"/>
          </p:nvSpPr>
          <p:spPr bwMode="auto">
            <a:xfrm>
              <a:off x="5528712" y="360822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52" name="Oval 854"/>
            <p:cNvSpPr>
              <a:spLocks noChangeAspect="1" noChangeArrowheads="1"/>
            </p:cNvSpPr>
            <p:nvPr userDrawn="1"/>
          </p:nvSpPr>
          <p:spPr bwMode="auto">
            <a:xfrm>
              <a:off x="5641972" y="360822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53" name="Oval 855"/>
            <p:cNvSpPr>
              <a:spLocks noChangeAspect="1" noChangeArrowheads="1"/>
            </p:cNvSpPr>
            <p:nvPr userDrawn="1"/>
          </p:nvSpPr>
          <p:spPr bwMode="auto">
            <a:xfrm>
              <a:off x="5753723" y="360822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54" name="Oval 856"/>
            <p:cNvSpPr>
              <a:spLocks noChangeAspect="1" noChangeArrowheads="1"/>
            </p:cNvSpPr>
            <p:nvPr userDrawn="1"/>
          </p:nvSpPr>
          <p:spPr bwMode="auto">
            <a:xfrm>
              <a:off x="5866984" y="360822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55" name="Oval 857"/>
            <p:cNvSpPr>
              <a:spLocks noChangeAspect="1" noChangeArrowheads="1"/>
            </p:cNvSpPr>
            <p:nvPr userDrawn="1"/>
          </p:nvSpPr>
          <p:spPr bwMode="auto">
            <a:xfrm>
              <a:off x="5978735" y="360822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56" name="Oval 858"/>
            <p:cNvSpPr>
              <a:spLocks noChangeAspect="1" noChangeArrowheads="1"/>
            </p:cNvSpPr>
            <p:nvPr userDrawn="1"/>
          </p:nvSpPr>
          <p:spPr bwMode="auto">
            <a:xfrm>
              <a:off x="6091996" y="360822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57" name="Oval 859"/>
            <p:cNvSpPr>
              <a:spLocks noChangeAspect="1" noChangeArrowheads="1"/>
            </p:cNvSpPr>
            <p:nvPr userDrawn="1"/>
          </p:nvSpPr>
          <p:spPr bwMode="auto">
            <a:xfrm>
              <a:off x="6203747" y="360822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58" name="Oval 860"/>
            <p:cNvSpPr>
              <a:spLocks noChangeAspect="1" noChangeArrowheads="1"/>
            </p:cNvSpPr>
            <p:nvPr userDrawn="1"/>
          </p:nvSpPr>
          <p:spPr bwMode="auto">
            <a:xfrm>
              <a:off x="6317008" y="360822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59" name="Oval 861"/>
            <p:cNvSpPr>
              <a:spLocks noChangeAspect="1" noChangeArrowheads="1"/>
            </p:cNvSpPr>
            <p:nvPr userDrawn="1"/>
          </p:nvSpPr>
          <p:spPr bwMode="auto">
            <a:xfrm>
              <a:off x="6428759" y="360822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60" name="Oval 862"/>
            <p:cNvSpPr>
              <a:spLocks noChangeAspect="1" noChangeArrowheads="1"/>
            </p:cNvSpPr>
            <p:nvPr userDrawn="1"/>
          </p:nvSpPr>
          <p:spPr bwMode="auto">
            <a:xfrm>
              <a:off x="6542019" y="360822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61" name="Oval 863"/>
            <p:cNvSpPr>
              <a:spLocks noChangeAspect="1" noChangeArrowheads="1"/>
            </p:cNvSpPr>
            <p:nvPr userDrawn="1"/>
          </p:nvSpPr>
          <p:spPr bwMode="auto">
            <a:xfrm>
              <a:off x="6653770" y="360822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62" name="Oval 864"/>
            <p:cNvSpPr>
              <a:spLocks noChangeAspect="1" noChangeArrowheads="1"/>
            </p:cNvSpPr>
            <p:nvPr userDrawn="1"/>
          </p:nvSpPr>
          <p:spPr bwMode="auto">
            <a:xfrm>
              <a:off x="6767032" y="360822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63" name="Oval 865"/>
            <p:cNvSpPr>
              <a:spLocks noChangeAspect="1" noChangeArrowheads="1"/>
            </p:cNvSpPr>
            <p:nvPr userDrawn="1"/>
          </p:nvSpPr>
          <p:spPr bwMode="auto">
            <a:xfrm>
              <a:off x="6878783" y="360822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64" name="Oval 866"/>
            <p:cNvSpPr>
              <a:spLocks noChangeAspect="1" noChangeArrowheads="1"/>
            </p:cNvSpPr>
            <p:nvPr userDrawn="1"/>
          </p:nvSpPr>
          <p:spPr bwMode="auto">
            <a:xfrm>
              <a:off x="6992043" y="360822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65" name="Oval 867"/>
            <p:cNvSpPr>
              <a:spLocks noChangeAspect="1" noChangeArrowheads="1"/>
            </p:cNvSpPr>
            <p:nvPr userDrawn="1"/>
          </p:nvSpPr>
          <p:spPr bwMode="auto">
            <a:xfrm>
              <a:off x="7103793" y="360822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66" name="Oval 868"/>
            <p:cNvSpPr>
              <a:spLocks noChangeAspect="1" noChangeArrowheads="1"/>
            </p:cNvSpPr>
            <p:nvPr userDrawn="1"/>
          </p:nvSpPr>
          <p:spPr bwMode="auto">
            <a:xfrm>
              <a:off x="7217055" y="360822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67" name="Oval 869"/>
            <p:cNvSpPr>
              <a:spLocks noChangeAspect="1" noChangeArrowheads="1"/>
            </p:cNvSpPr>
            <p:nvPr userDrawn="1"/>
          </p:nvSpPr>
          <p:spPr bwMode="auto">
            <a:xfrm>
              <a:off x="7330316" y="360822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68" name="Oval 870"/>
            <p:cNvSpPr>
              <a:spLocks noChangeAspect="1" noChangeArrowheads="1"/>
            </p:cNvSpPr>
            <p:nvPr userDrawn="1"/>
          </p:nvSpPr>
          <p:spPr bwMode="auto">
            <a:xfrm>
              <a:off x="7442066" y="360822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69" name="Oval 871"/>
            <p:cNvSpPr>
              <a:spLocks noChangeAspect="1" noChangeArrowheads="1"/>
            </p:cNvSpPr>
            <p:nvPr userDrawn="1"/>
          </p:nvSpPr>
          <p:spPr bwMode="auto">
            <a:xfrm>
              <a:off x="7555328" y="360822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70" name="Oval 872"/>
            <p:cNvSpPr>
              <a:spLocks noChangeAspect="1" noChangeArrowheads="1"/>
            </p:cNvSpPr>
            <p:nvPr userDrawn="1"/>
          </p:nvSpPr>
          <p:spPr bwMode="auto">
            <a:xfrm>
              <a:off x="7667078" y="360822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71" name="Oval 873"/>
            <p:cNvSpPr>
              <a:spLocks noChangeAspect="1" noChangeArrowheads="1"/>
            </p:cNvSpPr>
            <p:nvPr userDrawn="1"/>
          </p:nvSpPr>
          <p:spPr bwMode="auto">
            <a:xfrm>
              <a:off x="7780338" y="360822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72" name="Oval 874"/>
            <p:cNvSpPr>
              <a:spLocks noChangeAspect="1" noChangeArrowheads="1"/>
            </p:cNvSpPr>
            <p:nvPr userDrawn="1"/>
          </p:nvSpPr>
          <p:spPr bwMode="auto">
            <a:xfrm>
              <a:off x="7892089" y="360822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73" name="Oval 875"/>
            <p:cNvSpPr>
              <a:spLocks noChangeAspect="1" noChangeArrowheads="1"/>
            </p:cNvSpPr>
            <p:nvPr userDrawn="1"/>
          </p:nvSpPr>
          <p:spPr bwMode="auto">
            <a:xfrm>
              <a:off x="8005351" y="360822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74" name="Oval 876"/>
            <p:cNvSpPr>
              <a:spLocks noChangeAspect="1" noChangeArrowheads="1"/>
            </p:cNvSpPr>
            <p:nvPr userDrawn="1"/>
          </p:nvSpPr>
          <p:spPr bwMode="auto">
            <a:xfrm>
              <a:off x="8117102" y="360822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75" name="Oval 877"/>
            <p:cNvSpPr>
              <a:spLocks noChangeAspect="1" noChangeArrowheads="1"/>
            </p:cNvSpPr>
            <p:nvPr userDrawn="1"/>
          </p:nvSpPr>
          <p:spPr bwMode="auto">
            <a:xfrm>
              <a:off x="8230362" y="360822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76" name="Oval 878"/>
            <p:cNvSpPr>
              <a:spLocks noChangeAspect="1" noChangeArrowheads="1"/>
            </p:cNvSpPr>
            <p:nvPr userDrawn="1"/>
          </p:nvSpPr>
          <p:spPr bwMode="auto">
            <a:xfrm>
              <a:off x="8342113" y="3608223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77" name="Oval 879"/>
            <p:cNvSpPr>
              <a:spLocks noChangeAspect="1" noChangeArrowheads="1"/>
            </p:cNvSpPr>
            <p:nvPr userDrawn="1"/>
          </p:nvSpPr>
          <p:spPr bwMode="auto">
            <a:xfrm>
              <a:off x="8455374" y="3608223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78" name="Oval 880"/>
            <p:cNvSpPr>
              <a:spLocks noChangeAspect="1" noChangeArrowheads="1"/>
            </p:cNvSpPr>
            <p:nvPr userDrawn="1"/>
          </p:nvSpPr>
          <p:spPr bwMode="auto">
            <a:xfrm>
              <a:off x="3165333" y="371305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79" name="Oval 881"/>
            <p:cNvSpPr>
              <a:spLocks noChangeAspect="1" noChangeArrowheads="1"/>
            </p:cNvSpPr>
            <p:nvPr userDrawn="1"/>
          </p:nvSpPr>
          <p:spPr bwMode="auto">
            <a:xfrm>
              <a:off x="3278594" y="371305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80" name="Oval 882"/>
            <p:cNvSpPr>
              <a:spLocks noChangeAspect="1" noChangeArrowheads="1"/>
            </p:cNvSpPr>
            <p:nvPr userDrawn="1"/>
          </p:nvSpPr>
          <p:spPr bwMode="auto">
            <a:xfrm>
              <a:off x="3503606" y="371305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81" name="Oval 883"/>
            <p:cNvSpPr>
              <a:spLocks noChangeAspect="1" noChangeArrowheads="1"/>
            </p:cNvSpPr>
            <p:nvPr userDrawn="1"/>
          </p:nvSpPr>
          <p:spPr bwMode="auto">
            <a:xfrm>
              <a:off x="3728618" y="371305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82" name="Oval 884"/>
            <p:cNvSpPr>
              <a:spLocks noChangeAspect="1" noChangeArrowheads="1"/>
            </p:cNvSpPr>
            <p:nvPr userDrawn="1"/>
          </p:nvSpPr>
          <p:spPr bwMode="auto">
            <a:xfrm>
              <a:off x="5303699" y="371305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83" name="Oval 885"/>
            <p:cNvSpPr>
              <a:spLocks noChangeAspect="1" noChangeArrowheads="1"/>
            </p:cNvSpPr>
            <p:nvPr userDrawn="1"/>
          </p:nvSpPr>
          <p:spPr bwMode="auto">
            <a:xfrm>
              <a:off x="5416961" y="371305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84" name="Oval 886"/>
            <p:cNvSpPr>
              <a:spLocks noChangeAspect="1" noChangeArrowheads="1"/>
            </p:cNvSpPr>
            <p:nvPr userDrawn="1"/>
          </p:nvSpPr>
          <p:spPr bwMode="auto">
            <a:xfrm>
              <a:off x="5528712" y="371305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85" name="Oval 887"/>
            <p:cNvSpPr>
              <a:spLocks noChangeAspect="1" noChangeArrowheads="1"/>
            </p:cNvSpPr>
            <p:nvPr userDrawn="1"/>
          </p:nvSpPr>
          <p:spPr bwMode="auto">
            <a:xfrm>
              <a:off x="5641972" y="371305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86" name="Oval 888"/>
            <p:cNvSpPr>
              <a:spLocks noChangeAspect="1" noChangeArrowheads="1"/>
            </p:cNvSpPr>
            <p:nvPr userDrawn="1"/>
          </p:nvSpPr>
          <p:spPr bwMode="auto">
            <a:xfrm>
              <a:off x="5753723" y="371305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87" name="Oval 889"/>
            <p:cNvSpPr>
              <a:spLocks noChangeAspect="1" noChangeArrowheads="1"/>
            </p:cNvSpPr>
            <p:nvPr userDrawn="1"/>
          </p:nvSpPr>
          <p:spPr bwMode="auto">
            <a:xfrm>
              <a:off x="5866984" y="371305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88" name="Oval 890"/>
            <p:cNvSpPr>
              <a:spLocks noChangeAspect="1" noChangeArrowheads="1"/>
            </p:cNvSpPr>
            <p:nvPr userDrawn="1"/>
          </p:nvSpPr>
          <p:spPr bwMode="auto">
            <a:xfrm>
              <a:off x="5978735" y="371305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89" name="Oval 891"/>
            <p:cNvSpPr>
              <a:spLocks noChangeAspect="1" noChangeArrowheads="1"/>
            </p:cNvSpPr>
            <p:nvPr userDrawn="1"/>
          </p:nvSpPr>
          <p:spPr bwMode="auto">
            <a:xfrm>
              <a:off x="6091996" y="371305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90" name="Oval 892"/>
            <p:cNvSpPr>
              <a:spLocks noChangeAspect="1" noChangeArrowheads="1"/>
            </p:cNvSpPr>
            <p:nvPr userDrawn="1"/>
          </p:nvSpPr>
          <p:spPr bwMode="auto">
            <a:xfrm>
              <a:off x="6203747" y="371305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91" name="Oval 893"/>
            <p:cNvSpPr>
              <a:spLocks noChangeAspect="1" noChangeArrowheads="1"/>
            </p:cNvSpPr>
            <p:nvPr userDrawn="1"/>
          </p:nvSpPr>
          <p:spPr bwMode="auto">
            <a:xfrm>
              <a:off x="6317008" y="371305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92" name="Oval 894"/>
            <p:cNvSpPr>
              <a:spLocks noChangeAspect="1" noChangeArrowheads="1"/>
            </p:cNvSpPr>
            <p:nvPr userDrawn="1"/>
          </p:nvSpPr>
          <p:spPr bwMode="auto">
            <a:xfrm>
              <a:off x="6428759" y="371305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93" name="Oval 895"/>
            <p:cNvSpPr>
              <a:spLocks noChangeAspect="1" noChangeArrowheads="1"/>
            </p:cNvSpPr>
            <p:nvPr userDrawn="1"/>
          </p:nvSpPr>
          <p:spPr bwMode="auto">
            <a:xfrm>
              <a:off x="6653770" y="371305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94" name="Oval 896"/>
            <p:cNvSpPr>
              <a:spLocks noChangeAspect="1" noChangeArrowheads="1"/>
            </p:cNvSpPr>
            <p:nvPr userDrawn="1"/>
          </p:nvSpPr>
          <p:spPr bwMode="auto">
            <a:xfrm>
              <a:off x="6767032" y="371305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95" name="Oval 897"/>
            <p:cNvSpPr>
              <a:spLocks noChangeAspect="1" noChangeArrowheads="1"/>
            </p:cNvSpPr>
            <p:nvPr userDrawn="1"/>
          </p:nvSpPr>
          <p:spPr bwMode="auto">
            <a:xfrm>
              <a:off x="6878783" y="371305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96" name="Oval 898"/>
            <p:cNvSpPr>
              <a:spLocks noChangeAspect="1" noChangeArrowheads="1"/>
            </p:cNvSpPr>
            <p:nvPr userDrawn="1"/>
          </p:nvSpPr>
          <p:spPr bwMode="auto">
            <a:xfrm>
              <a:off x="6992043" y="371305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97" name="Oval 899"/>
            <p:cNvSpPr>
              <a:spLocks noChangeAspect="1" noChangeArrowheads="1"/>
            </p:cNvSpPr>
            <p:nvPr userDrawn="1"/>
          </p:nvSpPr>
          <p:spPr bwMode="auto">
            <a:xfrm>
              <a:off x="7330316" y="371305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98" name="Oval 900"/>
            <p:cNvSpPr>
              <a:spLocks noChangeAspect="1" noChangeArrowheads="1"/>
            </p:cNvSpPr>
            <p:nvPr userDrawn="1"/>
          </p:nvSpPr>
          <p:spPr bwMode="auto">
            <a:xfrm>
              <a:off x="7442066" y="371305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99" name="Oval 901"/>
            <p:cNvSpPr>
              <a:spLocks noChangeAspect="1" noChangeArrowheads="1"/>
            </p:cNvSpPr>
            <p:nvPr userDrawn="1"/>
          </p:nvSpPr>
          <p:spPr bwMode="auto">
            <a:xfrm>
              <a:off x="7555328" y="371305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00" name="Oval 902"/>
            <p:cNvSpPr>
              <a:spLocks noChangeAspect="1" noChangeArrowheads="1"/>
            </p:cNvSpPr>
            <p:nvPr userDrawn="1"/>
          </p:nvSpPr>
          <p:spPr bwMode="auto">
            <a:xfrm>
              <a:off x="7667078" y="371305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01" name="Oval 903"/>
            <p:cNvSpPr>
              <a:spLocks noChangeAspect="1" noChangeArrowheads="1"/>
            </p:cNvSpPr>
            <p:nvPr userDrawn="1"/>
          </p:nvSpPr>
          <p:spPr bwMode="auto">
            <a:xfrm>
              <a:off x="7892089" y="371305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02" name="Oval 904"/>
            <p:cNvSpPr>
              <a:spLocks noChangeAspect="1" noChangeArrowheads="1"/>
            </p:cNvSpPr>
            <p:nvPr userDrawn="1"/>
          </p:nvSpPr>
          <p:spPr bwMode="auto">
            <a:xfrm>
              <a:off x="8005351" y="371305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03" name="Oval 905"/>
            <p:cNvSpPr>
              <a:spLocks noChangeAspect="1" noChangeArrowheads="1"/>
            </p:cNvSpPr>
            <p:nvPr userDrawn="1"/>
          </p:nvSpPr>
          <p:spPr bwMode="auto">
            <a:xfrm>
              <a:off x="8117102" y="371305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04" name="Oval 906"/>
            <p:cNvSpPr>
              <a:spLocks noChangeAspect="1" noChangeArrowheads="1"/>
            </p:cNvSpPr>
            <p:nvPr userDrawn="1"/>
          </p:nvSpPr>
          <p:spPr bwMode="auto">
            <a:xfrm>
              <a:off x="3165333" y="381789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05" name="Oval 907"/>
            <p:cNvSpPr>
              <a:spLocks noChangeAspect="1" noChangeArrowheads="1"/>
            </p:cNvSpPr>
            <p:nvPr userDrawn="1"/>
          </p:nvSpPr>
          <p:spPr bwMode="auto">
            <a:xfrm>
              <a:off x="3278594" y="381789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06" name="Oval 908"/>
            <p:cNvSpPr>
              <a:spLocks noChangeAspect="1" noChangeArrowheads="1"/>
            </p:cNvSpPr>
            <p:nvPr userDrawn="1"/>
          </p:nvSpPr>
          <p:spPr bwMode="auto">
            <a:xfrm>
              <a:off x="3390345" y="381789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07" name="Oval 909"/>
            <p:cNvSpPr>
              <a:spLocks noChangeAspect="1" noChangeArrowheads="1"/>
            </p:cNvSpPr>
            <p:nvPr userDrawn="1"/>
          </p:nvSpPr>
          <p:spPr bwMode="auto">
            <a:xfrm>
              <a:off x="3503606" y="381789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08" name="Oval 910"/>
            <p:cNvSpPr>
              <a:spLocks noChangeAspect="1" noChangeArrowheads="1"/>
            </p:cNvSpPr>
            <p:nvPr userDrawn="1"/>
          </p:nvSpPr>
          <p:spPr bwMode="auto">
            <a:xfrm>
              <a:off x="3953629" y="381789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09" name="Oval 911"/>
            <p:cNvSpPr>
              <a:spLocks noChangeAspect="1" noChangeArrowheads="1"/>
            </p:cNvSpPr>
            <p:nvPr userDrawn="1"/>
          </p:nvSpPr>
          <p:spPr bwMode="auto">
            <a:xfrm>
              <a:off x="5303699" y="381789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10" name="Oval 912"/>
            <p:cNvSpPr>
              <a:spLocks noChangeAspect="1" noChangeArrowheads="1"/>
            </p:cNvSpPr>
            <p:nvPr userDrawn="1"/>
          </p:nvSpPr>
          <p:spPr bwMode="auto">
            <a:xfrm>
              <a:off x="5416961" y="381789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11" name="Oval 913"/>
            <p:cNvSpPr>
              <a:spLocks noChangeAspect="1" noChangeArrowheads="1"/>
            </p:cNvSpPr>
            <p:nvPr userDrawn="1"/>
          </p:nvSpPr>
          <p:spPr bwMode="auto">
            <a:xfrm>
              <a:off x="5528712" y="381789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12" name="Oval 914"/>
            <p:cNvSpPr>
              <a:spLocks noChangeAspect="1" noChangeArrowheads="1"/>
            </p:cNvSpPr>
            <p:nvPr userDrawn="1"/>
          </p:nvSpPr>
          <p:spPr bwMode="auto">
            <a:xfrm>
              <a:off x="5641972" y="381789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13" name="Oval 915"/>
            <p:cNvSpPr>
              <a:spLocks noChangeAspect="1" noChangeArrowheads="1"/>
            </p:cNvSpPr>
            <p:nvPr userDrawn="1"/>
          </p:nvSpPr>
          <p:spPr bwMode="auto">
            <a:xfrm>
              <a:off x="5753723" y="381789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14" name="Oval 916"/>
            <p:cNvSpPr>
              <a:spLocks noChangeAspect="1" noChangeArrowheads="1"/>
            </p:cNvSpPr>
            <p:nvPr userDrawn="1"/>
          </p:nvSpPr>
          <p:spPr bwMode="auto">
            <a:xfrm>
              <a:off x="5866984" y="381789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15" name="Oval 917"/>
            <p:cNvSpPr>
              <a:spLocks noChangeAspect="1" noChangeArrowheads="1"/>
            </p:cNvSpPr>
            <p:nvPr userDrawn="1"/>
          </p:nvSpPr>
          <p:spPr bwMode="auto">
            <a:xfrm>
              <a:off x="5978735" y="381789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16" name="Oval 918"/>
            <p:cNvSpPr>
              <a:spLocks noChangeAspect="1" noChangeArrowheads="1"/>
            </p:cNvSpPr>
            <p:nvPr userDrawn="1"/>
          </p:nvSpPr>
          <p:spPr bwMode="auto">
            <a:xfrm>
              <a:off x="6091996" y="381789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17" name="Oval 919"/>
            <p:cNvSpPr>
              <a:spLocks noChangeAspect="1" noChangeArrowheads="1"/>
            </p:cNvSpPr>
            <p:nvPr userDrawn="1"/>
          </p:nvSpPr>
          <p:spPr bwMode="auto">
            <a:xfrm>
              <a:off x="6203747" y="381789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18" name="Oval 920"/>
            <p:cNvSpPr>
              <a:spLocks noChangeAspect="1" noChangeArrowheads="1"/>
            </p:cNvSpPr>
            <p:nvPr userDrawn="1"/>
          </p:nvSpPr>
          <p:spPr bwMode="auto">
            <a:xfrm>
              <a:off x="6317008" y="381789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19" name="Oval 921"/>
            <p:cNvSpPr>
              <a:spLocks noChangeAspect="1" noChangeArrowheads="1"/>
            </p:cNvSpPr>
            <p:nvPr userDrawn="1"/>
          </p:nvSpPr>
          <p:spPr bwMode="auto">
            <a:xfrm>
              <a:off x="6428759" y="381789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20" name="Oval 922"/>
            <p:cNvSpPr>
              <a:spLocks noChangeAspect="1" noChangeArrowheads="1"/>
            </p:cNvSpPr>
            <p:nvPr userDrawn="1"/>
          </p:nvSpPr>
          <p:spPr bwMode="auto">
            <a:xfrm>
              <a:off x="6653770" y="381789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21" name="Oval 923"/>
            <p:cNvSpPr>
              <a:spLocks noChangeAspect="1" noChangeArrowheads="1"/>
            </p:cNvSpPr>
            <p:nvPr userDrawn="1"/>
          </p:nvSpPr>
          <p:spPr bwMode="auto">
            <a:xfrm>
              <a:off x="6767032" y="381789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22" name="Oval 924"/>
            <p:cNvSpPr>
              <a:spLocks noChangeAspect="1" noChangeArrowheads="1"/>
            </p:cNvSpPr>
            <p:nvPr userDrawn="1"/>
          </p:nvSpPr>
          <p:spPr bwMode="auto">
            <a:xfrm>
              <a:off x="6878783" y="381789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23" name="Oval 925"/>
            <p:cNvSpPr>
              <a:spLocks noChangeAspect="1" noChangeArrowheads="1"/>
            </p:cNvSpPr>
            <p:nvPr userDrawn="1"/>
          </p:nvSpPr>
          <p:spPr bwMode="auto">
            <a:xfrm>
              <a:off x="7442066" y="381789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24" name="Oval 926"/>
            <p:cNvSpPr>
              <a:spLocks noChangeAspect="1" noChangeArrowheads="1"/>
            </p:cNvSpPr>
            <p:nvPr userDrawn="1"/>
          </p:nvSpPr>
          <p:spPr bwMode="auto">
            <a:xfrm>
              <a:off x="7555328" y="381789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25" name="Oval 927"/>
            <p:cNvSpPr>
              <a:spLocks noChangeAspect="1" noChangeArrowheads="1"/>
            </p:cNvSpPr>
            <p:nvPr userDrawn="1"/>
          </p:nvSpPr>
          <p:spPr bwMode="auto">
            <a:xfrm>
              <a:off x="7892089" y="381789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26" name="Oval 928"/>
            <p:cNvSpPr>
              <a:spLocks noChangeAspect="1" noChangeArrowheads="1"/>
            </p:cNvSpPr>
            <p:nvPr userDrawn="1"/>
          </p:nvSpPr>
          <p:spPr bwMode="auto">
            <a:xfrm>
              <a:off x="8005351" y="381789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27" name="Oval 929"/>
            <p:cNvSpPr>
              <a:spLocks noChangeAspect="1" noChangeArrowheads="1"/>
            </p:cNvSpPr>
            <p:nvPr userDrawn="1"/>
          </p:nvSpPr>
          <p:spPr bwMode="auto">
            <a:xfrm>
              <a:off x="8117102" y="381789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28" name="Oval 930"/>
            <p:cNvSpPr>
              <a:spLocks noChangeAspect="1" noChangeArrowheads="1"/>
            </p:cNvSpPr>
            <p:nvPr userDrawn="1"/>
          </p:nvSpPr>
          <p:spPr bwMode="auto">
            <a:xfrm>
              <a:off x="8230362" y="3817892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29" name="Oval 931"/>
            <p:cNvSpPr>
              <a:spLocks noChangeAspect="1" noChangeArrowheads="1"/>
            </p:cNvSpPr>
            <p:nvPr userDrawn="1"/>
          </p:nvSpPr>
          <p:spPr bwMode="auto">
            <a:xfrm>
              <a:off x="8455374" y="381789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30" name="Oval 932"/>
            <p:cNvSpPr>
              <a:spLocks noChangeAspect="1" noChangeArrowheads="1"/>
            </p:cNvSpPr>
            <p:nvPr userDrawn="1"/>
          </p:nvSpPr>
          <p:spPr bwMode="auto">
            <a:xfrm>
              <a:off x="8567125" y="3817892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31" name="Oval 933"/>
            <p:cNvSpPr>
              <a:spLocks noChangeAspect="1" noChangeArrowheads="1"/>
            </p:cNvSpPr>
            <p:nvPr userDrawn="1"/>
          </p:nvSpPr>
          <p:spPr bwMode="auto">
            <a:xfrm>
              <a:off x="3503606" y="392272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32" name="Oval 934"/>
            <p:cNvSpPr>
              <a:spLocks noChangeAspect="1" noChangeArrowheads="1"/>
            </p:cNvSpPr>
            <p:nvPr userDrawn="1"/>
          </p:nvSpPr>
          <p:spPr bwMode="auto">
            <a:xfrm>
              <a:off x="3615357" y="392272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33" name="Oval 935"/>
            <p:cNvSpPr>
              <a:spLocks noChangeAspect="1" noChangeArrowheads="1"/>
            </p:cNvSpPr>
            <p:nvPr userDrawn="1"/>
          </p:nvSpPr>
          <p:spPr bwMode="auto">
            <a:xfrm>
              <a:off x="5303699" y="392272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34" name="Oval 936"/>
            <p:cNvSpPr>
              <a:spLocks noChangeAspect="1" noChangeArrowheads="1"/>
            </p:cNvSpPr>
            <p:nvPr userDrawn="1"/>
          </p:nvSpPr>
          <p:spPr bwMode="auto">
            <a:xfrm>
              <a:off x="5416961" y="392272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35" name="Oval 937"/>
            <p:cNvSpPr>
              <a:spLocks noChangeAspect="1" noChangeArrowheads="1"/>
            </p:cNvSpPr>
            <p:nvPr userDrawn="1"/>
          </p:nvSpPr>
          <p:spPr bwMode="auto">
            <a:xfrm>
              <a:off x="5528712" y="392272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36" name="Oval 938"/>
            <p:cNvSpPr>
              <a:spLocks noChangeAspect="1" noChangeArrowheads="1"/>
            </p:cNvSpPr>
            <p:nvPr userDrawn="1"/>
          </p:nvSpPr>
          <p:spPr bwMode="auto">
            <a:xfrm>
              <a:off x="5641972" y="392272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37" name="Oval 939"/>
            <p:cNvSpPr>
              <a:spLocks noChangeAspect="1" noChangeArrowheads="1"/>
            </p:cNvSpPr>
            <p:nvPr userDrawn="1"/>
          </p:nvSpPr>
          <p:spPr bwMode="auto">
            <a:xfrm>
              <a:off x="5753723" y="392272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38" name="Oval 940"/>
            <p:cNvSpPr>
              <a:spLocks noChangeAspect="1" noChangeArrowheads="1"/>
            </p:cNvSpPr>
            <p:nvPr userDrawn="1"/>
          </p:nvSpPr>
          <p:spPr bwMode="auto">
            <a:xfrm>
              <a:off x="5866984" y="392272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39" name="Oval 941"/>
            <p:cNvSpPr>
              <a:spLocks noChangeAspect="1" noChangeArrowheads="1"/>
            </p:cNvSpPr>
            <p:nvPr userDrawn="1"/>
          </p:nvSpPr>
          <p:spPr bwMode="auto">
            <a:xfrm>
              <a:off x="5978735" y="392272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40" name="Oval 942"/>
            <p:cNvSpPr>
              <a:spLocks noChangeAspect="1" noChangeArrowheads="1"/>
            </p:cNvSpPr>
            <p:nvPr userDrawn="1"/>
          </p:nvSpPr>
          <p:spPr bwMode="auto">
            <a:xfrm>
              <a:off x="6091996" y="392272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41" name="Oval 943"/>
            <p:cNvSpPr>
              <a:spLocks noChangeAspect="1" noChangeArrowheads="1"/>
            </p:cNvSpPr>
            <p:nvPr userDrawn="1"/>
          </p:nvSpPr>
          <p:spPr bwMode="auto">
            <a:xfrm>
              <a:off x="6203747" y="392272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42" name="Oval 944"/>
            <p:cNvSpPr>
              <a:spLocks noChangeAspect="1" noChangeArrowheads="1"/>
            </p:cNvSpPr>
            <p:nvPr userDrawn="1"/>
          </p:nvSpPr>
          <p:spPr bwMode="auto">
            <a:xfrm>
              <a:off x="6317008" y="392272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43" name="Oval 945"/>
            <p:cNvSpPr>
              <a:spLocks noChangeAspect="1" noChangeArrowheads="1"/>
            </p:cNvSpPr>
            <p:nvPr userDrawn="1"/>
          </p:nvSpPr>
          <p:spPr bwMode="auto">
            <a:xfrm>
              <a:off x="6428759" y="392272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44" name="Oval 946"/>
            <p:cNvSpPr>
              <a:spLocks noChangeAspect="1" noChangeArrowheads="1"/>
            </p:cNvSpPr>
            <p:nvPr userDrawn="1"/>
          </p:nvSpPr>
          <p:spPr bwMode="auto">
            <a:xfrm>
              <a:off x="6542019" y="392272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45" name="Oval 947"/>
            <p:cNvSpPr>
              <a:spLocks noChangeAspect="1" noChangeArrowheads="1"/>
            </p:cNvSpPr>
            <p:nvPr userDrawn="1"/>
          </p:nvSpPr>
          <p:spPr bwMode="auto">
            <a:xfrm>
              <a:off x="7442066" y="392272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46" name="Oval 948"/>
            <p:cNvSpPr>
              <a:spLocks noChangeAspect="1" noChangeArrowheads="1"/>
            </p:cNvSpPr>
            <p:nvPr userDrawn="1"/>
          </p:nvSpPr>
          <p:spPr bwMode="auto">
            <a:xfrm>
              <a:off x="7555328" y="392272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47" name="Oval 949"/>
            <p:cNvSpPr>
              <a:spLocks noChangeAspect="1" noChangeArrowheads="1"/>
            </p:cNvSpPr>
            <p:nvPr userDrawn="1"/>
          </p:nvSpPr>
          <p:spPr bwMode="auto">
            <a:xfrm>
              <a:off x="8005351" y="392272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48" name="Oval 950"/>
            <p:cNvSpPr>
              <a:spLocks noChangeAspect="1" noChangeArrowheads="1"/>
            </p:cNvSpPr>
            <p:nvPr userDrawn="1"/>
          </p:nvSpPr>
          <p:spPr bwMode="auto">
            <a:xfrm>
              <a:off x="8117102" y="392272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49" name="Oval 951"/>
            <p:cNvSpPr>
              <a:spLocks noChangeAspect="1" noChangeArrowheads="1"/>
            </p:cNvSpPr>
            <p:nvPr userDrawn="1"/>
          </p:nvSpPr>
          <p:spPr bwMode="auto">
            <a:xfrm>
              <a:off x="8567125" y="392272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50" name="Oval 952"/>
            <p:cNvSpPr>
              <a:spLocks noChangeAspect="1" noChangeArrowheads="1"/>
            </p:cNvSpPr>
            <p:nvPr userDrawn="1"/>
          </p:nvSpPr>
          <p:spPr bwMode="auto">
            <a:xfrm>
              <a:off x="3615357" y="4027560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51" name="Oval 953"/>
            <p:cNvSpPr>
              <a:spLocks noChangeAspect="1" noChangeArrowheads="1"/>
            </p:cNvSpPr>
            <p:nvPr userDrawn="1"/>
          </p:nvSpPr>
          <p:spPr bwMode="auto">
            <a:xfrm>
              <a:off x="3728618" y="4027560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52" name="Oval 954"/>
            <p:cNvSpPr>
              <a:spLocks noChangeAspect="1" noChangeArrowheads="1"/>
            </p:cNvSpPr>
            <p:nvPr userDrawn="1"/>
          </p:nvSpPr>
          <p:spPr bwMode="auto">
            <a:xfrm>
              <a:off x="3840369" y="4027560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53" name="Oval 955"/>
            <p:cNvSpPr>
              <a:spLocks noChangeAspect="1" noChangeArrowheads="1"/>
            </p:cNvSpPr>
            <p:nvPr userDrawn="1"/>
          </p:nvSpPr>
          <p:spPr bwMode="auto">
            <a:xfrm>
              <a:off x="3953629" y="4027560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54" name="Oval 956"/>
            <p:cNvSpPr>
              <a:spLocks noChangeAspect="1" noChangeArrowheads="1"/>
            </p:cNvSpPr>
            <p:nvPr userDrawn="1"/>
          </p:nvSpPr>
          <p:spPr bwMode="auto">
            <a:xfrm>
              <a:off x="4065380" y="4027560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55" name="Oval 957"/>
            <p:cNvSpPr>
              <a:spLocks noChangeAspect="1" noChangeArrowheads="1"/>
            </p:cNvSpPr>
            <p:nvPr userDrawn="1"/>
          </p:nvSpPr>
          <p:spPr bwMode="auto">
            <a:xfrm>
              <a:off x="5303699" y="4027560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56" name="Oval 958"/>
            <p:cNvSpPr>
              <a:spLocks noChangeAspect="1" noChangeArrowheads="1"/>
            </p:cNvSpPr>
            <p:nvPr userDrawn="1"/>
          </p:nvSpPr>
          <p:spPr bwMode="auto">
            <a:xfrm>
              <a:off x="5416961" y="4027560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57" name="Oval 959"/>
            <p:cNvSpPr>
              <a:spLocks noChangeAspect="1" noChangeArrowheads="1"/>
            </p:cNvSpPr>
            <p:nvPr userDrawn="1"/>
          </p:nvSpPr>
          <p:spPr bwMode="auto">
            <a:xfrm>
              <a:off x="5528712" y="4027560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58" name="Oval 960"/>
            <p:cNvSpPr>
              <a:spLocks noChangeAspect="1" noChangeArrowheads="1"/>
            </p:cNvSpPr>
            <p:nvPr userDrawn="1"/>
          </p:nvSpPr>
          <p:spPr bwMode="auto">
            <a:xfrm>
              <a:off x="5641972" y="4027560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59" name="Oval 961"/>
            <p:cNvSpPr>
              <a:spLocks noChangeAspect="1" noChangeArrowheads="1"/>
            </p:cNvSpPr>
            <p:nvPr userDrawn="1"/>
          </p:nvSpPr>
          <p:spPr bwMode="auto">
            <a:xfrm>
              <a:off x="5753723" y="4027560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60" name="Oval 962"/>
            <p:cNvSpPr>
              <a:spLocks noChangeAspect="1" noChangeArrowheads="1"/>
            </p:cNvSpPr>
            <p:nvPr userDrawn="1"/>
          </p:nvSpPr>
          <p:spPr bwMode="auto">
            <a:xfrm>
              <a:off x="5866984" y="4027560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61" name="Oval 963"/>
            <p:cNvSpPr>
              <a:spLocks noChangeAspect="1" noChangeArrowheads="1"/>
            </p:cNvSpPr>
            <p:nvPr userDrawn="1"/>
          </p:nvSpPr>
          <p:spPr bwMode="auto">
            <a:xfrm>
              <a:off x="5978735" y="4027560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62" name="Oval 964"/>
            <p:cNvSpPr>
              <a:spLocks noChangeAspect="1" noChangeArrowheads="1"/>
            </p:cNvSpPr>
            <p:nvPr userDrawn="1"/>
          </p:nvSpPr>
          <p:spPr bwMode="auto">
            <a:xfrm>
              <a:off x="6091996" y="4027560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63" name="Oval 965"/>
            <p:cNvSpPr>
              <a:spLocks noChangeAspect="1" noChangeArrowheads="1"/>
            </p:cNvSpPr>
            <p:nvPr userDrawn="1"/>
          </p:nvSpPr>
          <p:spPr bwMode="auto">
            <a:xfrm>
              <a:off x="6203747" y="4027560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64" name="Oval 966"/>
            <p:cNvSpPr>
              <a:spLocks noChangeAspect="1" noChangeArrowheads="1"/>
            </p:cNvSpPr>
            <p:nvPr userDrawn="1"/>
          </p:nvSpPr>
          <p:spPr bwMode="auto">
            <a:xfrm>
              <a:off x="6317008" y="4027560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65" name="Oval 967"/>
            <p:cNvSpPr>
              <a:spLocks noChangeAspect="1" noChangeArrowheads="1"/>
            </p:cNvSpPr>
            <p:nvPr userDrawn="1"/>
          </p:nvSpPr>
          <p:spPr bwMode="auto">
            <a:xfrm>
              <a:off x="6428759" y="4027560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66" name="Oval 968"/>
            <p:cNvSpPr>
              <a:spLocks noChangeAspect="1" noChangeArrowheads="1"/>
            </p:cNvSpPr>
            <p:nvPr userDrawn="1"/>
          </p:nvSpPr>
          <p:spPr bwMode="auto">
            <a:xfrm>
              <a:off x="6542019" y="4027560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67" name="Oval 969"/>
            <p:cNvSpPr>
              <a:spLocks noChangeAspect="1" noChangeArrowheads="1"/>
            </p:cNvSpPr>
            <p:nvPr userDrawn="1"/>
          </p:nvSpPr>
          <p:spPr bwMode="auto">
            <a:xfrm>
              <a:off x="6653770" y="4027560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68" name="Oval 970"/>
            <p:cNvSpPr>
              <a:spLocks noChangeAspect="1" noChangeArrowheads="1"/>
            </p:cNvSpPr>
            <p:nvPr userDrawn="1"/>
          </p:nvSpPr>
          <p:spPr bwMode="auto">
            <a:xfrm>
              <a:off x="6767032" y="4027560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69" name="Oval 971"/>
            <p:cNvSpPr>
              <a:spLocks noChangeAspect="1" noChangeArrowheads="1"/>
            </p:cNvSpPr>
            <p:nvPr userDrawn="1"/>
          </p:nvSpPr>
          <p:spPr bwMode="auto">
            <a:xfrm>
              <a:off x="6878783" y="4027560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70" name="Oval 972"/>
            <p:cNvSpPr>
              <a:spLocks noChangeAspect="1" noChangeArrowheads="1"/>
            </p:cNvSpPr>
            <p:nvPr userDrawn="1"/>
          </p:nvSpPr>
          <p:spPr bwMode="auto">
            <a:xfrm>
              <a:off x="7442066" y="4027560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71" name="Oval 973"/>
            <p:cNvSpPr>
              <a:spLocks noChangeAspect="1" noChangeArrowheads="1"/>
            </p:cNvSpPr>
            <p:nvPr userDrawn="1"/>
          </p:nvSpPr>
          <p:spPr bwMode="auto">
            <a:xfrm>
              <a:off x="8005351" y="4027560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72" name="Oval 974"/>
            <p:cNvSpPr>
              <a:spLocks noChangeAspect="1" noChangeArrowheads="1"/>
            </p:cNvSpPr>
            <p:nvPr userDrawn="1"/>
          </p:nvSpPr>
          <p:spPr bwMode="auto">
            <a:xfrm>
              <a:off x="8117102" y="4027560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73" name="Oval 975"/>
            <p:cNvSpPr>
              <a:spLocks noChangeAspect="1" noChangeArrowheads="1"/>
            </p:cNvSpPr>
            <p:nvPr userDrawn="1"/>
          </p:nvSpPr>
          <p:spPr bwMode="auto">
            <a:xfrm>
              <a:off x="8567125" y="4027560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74" name="Oval 976"/>
            <p:cNvSpPr>
              <a:spLocks noChangeAspect="1" noChangeArrowheads="1"/>
            </p:cNvSpPr>
            <p:nvPr userDrawn="1"/>
          </p:nvSpPr>
          <p:spPr bwMode="auto">
            <a:xfrm>
              <a:off x="3840369" y="4130876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75" name="Oval 977"/>
            <p:cNvSpPr>
              <a:spLocks noChangeAspect="1" noChangeArrowheads="1"/>
            </p:cNvSpPr>
            <p:nvPr userDrawn="1"/>
          </p:nvSpPr>
          <p:spPr bwMode="auto">
            <a:xfrm>
              <a:off x="3953629" y="4130876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76" name="Oval 978"/>
            <p:cNvSpPr>
              <a:spLocks noChangeAspect="1" noChangeArrowheads="1"/>
            </p:cNvSpPr>
            <p:nvPr userDrawn="1"/>
          </p:nvSpPr>
          <p:spPr bwMode="auto">
            <a:xfrm>
              <a:off x="4065380" y="4130876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77" name="Oval 979"/>
            <p:cNvSpPr>
              <a:spLocks noChangeAspect="1" noChangeArrowheads="1"/>
            </p:cNvSpPr>
            <p:nvPr userDrawn="1"/>
          </p:nvSpPr>
          <p:spPr bwMode="auto">
            <a:xfrm>
              <a:off x="4178642" y="4130876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78" name="Oval 980"/>
            <p:cNvSpPr>
              <a:spLocks noChangeAspect="1" noChangeArrowheads="1"/>
            </p:cNvSpPr>
            <p:nvPr userDrawn="1"/>
          </p:nvSpPr>
          <p:spPr bwMode="auto">
            <a:xfrm>
              <a:off x="5416961" y="4130876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79" name="Oval 981"/>
            <p:cNvSpPr>
              <a:spLocks noChangeAspect="1" noChangeArrowheads="1"/>
            </p:cNvSpPr>
            <p:nvPr userDrawn="1"/>
          </p:nvSpPr>
          <p:spPr bwMode="auto">
            <a:xfrm>
              <a:off x="5528712" y="4130876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80" name="Oval 982"/>
            <p:cNvSpPr>
              <a:spLocks noChangeAspect="1" noChangeArrowheads="1"/>
            </p:cNvSpPr>
            <p:nvPr userDrawn="1"/>
          </p:nvSpPr>
          <p:spPr bwMode="auto">
            <a:xfrm>
              <a:off x="5641972" y="4130876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81" name="Oval 983"/>
            <p:cNvSpPr>
              <a:spLocks noChangeAspect="1" noChangeArrowheads="1"/>
            </p:cNvSpPr>
            <p:nvPr userDrawn="1"/>
          </p:nvSpPr>
          <p:spPr bwMode="auto">
            <a:xfrm>
              <a:off x="5753723" y="4130876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82" name="Oval 984"/>
            <p:cNvSpPr>
              <a:spLocks noChangeAspect="1" noChangeArrowheads="1"/>
            </p:cNvSpPr>
            <p:nvPr userDrawn="1"/>
          </p:nvSpPr>
          <p:spPr bwMode="auto">
            <a:xfrm>
              <a:off x="5866984" y="4130876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83" name="Oval 985"/>
            <p:cNvSpPr>
              <a:spLocks noChangeAspect="1" noChangeArrowheads="1"/>
            </p:cNvSpPr>
            <p:nvPr userDrawn="1"/>
          </p:nvSpPr>
          <p:spPr bwMode="auto">
            <a:xfrm>
              <a:off x="5978735" y="4130876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84" name="Oval 986"/>
            <p:cNvSpPr>
              <a:spLocks noChangeAspect="1" noChangeArrowheads="1"/>
            </p:cNvSpPr>
            <p:nvPr userDrawn="1"/>
          </p:nvSpPr>
          <p:spPr bwMode="auto">
            <a:xfrm>
              <a:off x="6091996" y="4130876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85" name="Oval 987"/>
            <p:cNvSpPr>
              <a:spLocks noChangeAspect="1" noChangeArrowheads="1"/>
            </p:cNvSpPr>
            <p:nvPr userDrawn="1"/>
          </p:nvSpPr>
          <p:spPr bwMode="auto">
            <a:xfrm>
              <a:off x="6203747" y="4130876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86" name="Oval 988"/>
            <p:cNvSpPr>
              <a:spLocks noChangeAspect="1" noChangeArrowheads="1"/>
            </p:cNvSpPr>
            <p:nvPr userDrawn="1"/>
          </p:nvSpPr>
          <p:spPr bwMode="auto">
            <a:xfrm>
              <a:off x="6317008" y="4130876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87" name="Oval 989"/>
            <p:cNvSpPr>
              <a:spLocks noChangeAspect="1" noChangeArrowheads="1"/>
            </p:cNvSpPr>
            <p:nvPr userDrawn="1"/>
          </p:nvSpPr>
          <p:spPr bwMode="auto">
            <a:xfrm>
              <a:off x="6428759" y="4130876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88" name="Oval 990"/>
            <p:cNvSpPr>
              <a:spLocks noChangeAspect="1" noChangeArrowheads="1"/>
            </p:cNvSpPr>
            <p:nvPr userDrawn="1"/>
          </p:nvSpPr>
          <p:spPr bwMode="auto">
            <a:xfrm>
              <a:off x="6542019" y="4130876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89" name="Oval 991"/>
            <p:cNvSpPr>
              <a:spLocks noChangeAspect="1" noChangeArrowheads="1"/>
            </p:cNvSpPr>
            <p:nvPr userDrawn="1"/>
          </p:nvSpPr>
          <p:spPr bwMode="auto">
            <a:xfrm>
              <a:off x="6653770" y="4130876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90" name="Oval 992"/>
            <p:cNvSpPr>
              <a:spLocks noChangeAspect="1" noChangeArrowheads="1"/>
            </p:cNvSpPr>
            <p:nvPr userDrawn="1"/>
          </p:nvSpPr>
          <p:spPr bwMode="auto">
            <a:xfrm>
              <a:off x="6767032" y="4130876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91" name="Oval 993"/>
            <p:cNvSpPr>
              <a:spLocks noChangeAspect="1" noChangeArrowheads="1"/>
            </p:cNvSpPr>
            <p:nvPr userDrawn="1"/>
          </p:nvSpPr>
          <p:spPr bwMode="auto">
            <a:xfrm>
              <a:off x="7555328" y="4130876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92" name="Oval 994"/>
            <p:cNvSpPr>
              <a:spLocks noChangeAspect="1" noChangeArrowheads="1"/>
            </p:cNvSpPr>
            <p:nvPr userDrawn="1"/>
          </p:nvSpPr>
          <p:spPr bwMode="auto">
            <a:xfrm>
              <a:off x="8005351" y="4130876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93" name="Oval 995"/>
            <p:cNvSpPr>
              <a:spLocks noChangeAspect="1" noChangeArrowheads="1"/>
            </p:cNvSpPr>
            <p:nvPr userDrawn="1"/>
          </p:nvSpPr>
          <p:spPr bwMode="auto">
            <a:xfrm>
              <a:off x="8567125" y="4130876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94" name="Oval 996"/>
            <p:cNvSpPr>
              <a:spLocks noChangeAspect="1" noChangeArrowheads="1"/>
            </p:cNvSpPr>
            <p:nvPr userDrawn="1"/>
          </p:nvSpPr>
          <p:spPr bwMode="auto">
            <a:xfrm>
              <a:off x="3840369" y="4235710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95" name="Oval 997"/>
            <p:cNvSpPr>
              <a:spLocks noChangeAspect="1" noChangeArrowheads="1"/>
            </p:cNvSpPr>
            <p:nvPr userDrawn="1"/>
          </p:nvSpPr>
          <p:spPr bwMode="auto">
            <a:xfrm>
              <a:off x="3953629" y="4235710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96" name="Oval 998"/>
            <p:cNvSpPr>
              <a:spLocks noChangeAspect="1" noChangeArrowheads="1"/>
            </p:cNvSpPr>
            <p:nvPr userDrawn="1"/>
          </p:nvSpPr>
          <p:spPr bwMode="auto">
            <a:xfrm>
              <a:off x="4065380" y="4235710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97" name="Oval 999"/>
            <p:cNvSpPr>
              <a:spLocks noChangeAspect="1" noChangeArrowheads="1"/>
            </p:cNvSpPr>
            <p:nvPr userDrawn="1"/>
          </p:nvSpPr>
          <p:spPr bwMode="auto">
            <a:xfrm>
              <a:off x="4178642" y="4235710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98" name="Oval 1000"/>
            <p:cNvSpPr>
              <a:spLocks noChangeAspect="1" noChangeArrowheads="1"/>
            </p:cNvSpPr>
            <p:nvPr userDrawn="1"/>
          </p:nvSpPr>
          <p:spPr bwMode="auto">
            <a:xfrm>
              <a:off x="4290393" y="4235710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999" name="Oval 1001"/>
            <p:cNvSpPr>
              <a:spLocks noChangeAspect="1" noChangeArrowheads="1"/>
            </p:cNvSpPr>
            <p:nvPr userDrawn="1"/>
          </p:nvSpPr>
          <p:spPr bwMode="auto">
            <a:xfrm>
              <a:off x="4403653" y="4235710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00" name="Oval 1002"/>
            <p:cNvSpPr>
              <a:spLocks noChangeAspect="1" noChangeArrowheads="1"/>
            </p:cNvSpPr>
            <p:nvPr userDrawn="1"/>
          </p:nvSpPr>
          <p:spPr bwMode="auto">
            <a:xfrm>
              <a:off x="5866984" y="4235710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01" name="Oval 1003"/>
            <p:cNvSpPr>
              <a:spLocks noChangeAspect="1" noChangeArrowheads="1"/>
            </p:cNvSpPr>
            <p:nvPr userDrawn="1"/>
          </p:nvSpPr>
          <p:spPr bwMode="auto">
            <a:xfrm>
              <a:off x="5978735" y="4235710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02" name="Oval 1004"/>
            <p:cNvSpPr>
              <a:spLocks noChangeAspect="1" noChangeArrowheads="1"/>
            </p:cNvSpPr>
            <p:nvPr userDrawn="1"/>
          </p:nvSpPr>
          <p:spPr bwMode="auto">
            <a:xfrm>
              <a:off x="6091996" y="4235710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03" name="Oval 1005"/>
            <p:cNvSpPr>
              <a:spLocks noChangeAspect="1" noChangeArrowheads="1"/>
            </p:cNvSpPr>
            <p:nvPr userDrawn="1"/>
          </p:nvSpPr>
          <p:spPr bwMode="auto">
            <a:xfrm>
              <a:off x="6203747" y="4235710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04" name="Oval 1006"/>
            <p:cNvSpPr>
              <a:spLocks noChangeAspect="1" noChangeArrowheads="1"/>
            </p:cNvSpPr>
            <p:nvPr userDrawn="1"/>
          </p:nvSpPr>
          <p:spPr bwMode="auto">
            <a:xfrm>
              <a:off x="6317008" y="4235710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05" name="Oval 1007"/>
            <p:cNvSpPr>
              <a:spLocks noChangeAspect="1" noChangeArrowheads="1"/>
            </p:cNvSpPr>
            <p:nvPr userDrawn="1"/>
          </p:nvSpPr>
          <p:spPr bwMode="auto">
            <a:xfrm>
              <a:off x="6428759" y="4235710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06" name="Oval 1008"/>
            <p:cNvSpPr>
              <a:spLocks noChangeAspect="1" noChangeArrowheads="1"/>
            </p:cNvSpPr>
            <p:nvPr userDrawn="1"/>
          </p:nvSpPr>
          <p:spPr bwMode="auto">
            <a:xfrm>
              <a:off x="6542019" y="4235710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07" name="Oval 1009"/>
            <p:cNvSpPr>
              <a:spLocks noChangeAspect="1" noChangeArrowheads="1"/>
            </p:cNvSpPr>
            <p:nvPr userDrawn="1"/>
          </p:nvSpPr>
          <p:spPr bwMode="auto">
            <a:xfrm>
              <a:off x="6653770" y="4235710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08" name="Oval 1010"/>
            <p:cNvSpPr>
              <a:spLocks noChangeAspect="1" noChangeArrowheads="1"/>
            </p:cNvSpPr>
            <p:nvPr userDrawn="1"/>
          </p:nvSpPr>
          <p:spPr bwMode="auto">
            <a:xfrm>
              <a:off x="6767032" y="4235710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09" name="Oval 1011"/>
            <p:cNvSpPr>
              <a:spLocks noChangeAspect="1" noChangeArrowheads="1"/>
            </p:cNvSpPr>
            <p:nvPr userDrawn="1"/>
          </p:nvSpPr>
          <p:spPr bwMode="auto">
            <a:xfrm>
              <a:off x="8005351" y="4235710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10" name="Oval 1012"/>
            <p:cNvSpPr>
              <a:spLocks noChangeAspect="1" noChangeArrowheads="1"/>
            </p:cNvSpPr>
            <p:nvPr userDrawn="1"/>
          </p:nvSpPr>
          <p:spPr bwMode="auto">
            <a:xfrm>
              <a:off x="8342113" y="4235710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11" name="Oval 1013"/>
            <p:cNvSpPr>
              <a:spLocks noChangeAspect="1" noChangeArrowheads="1"/>
            </p:cNvSpPr>
            <p:nvPr userDrawn="1"/>
          </p:nvSpPr>
          <p:spPr bwMode="auto">
            <a:xfrm>
              <a:off x="3728618" y="434054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12" name="Oval 1014"/>
            <p:cNvSpPr>
              <a:spLocks noChangeAspect="1" noChangeArrowheads="1"/>
            </p:cNvSpPr>
            <p:nvPr userDrawn="1"/>
          </p:nvSpPr>
          <p:spPr bwMode="auto">
            <a:xfrm>
              <a:off x="3840369" y="434054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13" name="Oval 1015"/>
            <p:cNvSpPr>
              <a:spLocks noChangeAspect="1" noChangeArrowheads="1"/>
            </p:cNvSpPr>
            <p:nvPr userDrawn="1"/>
          </p:nvSpPr>
          <p:spPr bwMode="auto">
            <a:xfrm>
              <a:off x="3953629" y="434054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14" name="Oval 1016"/>
            <p:cNvSpPr>
              <a:spLocks noChangeAspect="1" noChangeArrowheads="1"/>
            </p:cNvSpPr>
            <p:nvPr userDrawn="1"/>
          </p:nvSpPr>
          <p:spPr bwMode="auto">
            <a:xfrm>
              <a:off x="4065380" y="434054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15" name="Oval 1017"/>
            <p:cNvSpPr>
              <a:spLocks noChangeAspect="1" noChangeArrowheads="1"/>
            </p:cNvSpPr>
            <p:nvPr userDrawn="1"/>
          </p:nvSpPr>
          <p:spPr bwMode="auto">
            <a:xfrm>
              <a:off x="4178642" y="434054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16" name="Oval 1018"/>
            <p:cNvSpPr>
              <a:spLocks noChangeAspect="1" noChangeArrowheads="1"/>
            </p:cNvSpPr>
            <p:nvPr userDrawn="1"/>
          </p:nvSpPr>
          <p:spPr bwMode="auto">
            <a:xfrm>
              <a:off x="4290393" y="434054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17" name="Oval 1019"/>
            <p:cNvSpPr>
              <a:spLocks noChangeAspect="1" noChangeArrowheads="1"/>
            </p:cNvSpPr>
            <p:nvPr userDrawn="1"/>
          </p:nvSpPr>
          <p:spPr bwMode="auto">
            <a:xfrm>
              <a:off x="4403653" y="434054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18" name="Oval 1020"/>
            <p:cNvSpPr>
              <a:spLocks noChangeAspect="1" noChangeArrowheads="1"/>
            </p:cNvSpPr>
            <p:nvPr userDrawn="1"/>
          </p:nvSpPr>
          <p:spPr bwMode="auto">
            <a:xfrm>
              <a:off x="4516914" y="434054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19" name="Oval 1021"/>
            <p:cNvSpPr>
              <a:spLocks noChangeAspect="1" noChangeArrowheads="1"/>
            </p:cNvSpPr>
            <p:nvPr userDrawn="1"/>
          </p:nvSpPr>
          <p:spPr bwMode="auto">
            <a:xfrm>
              <a:off x="5866984" y="434054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20" name="Oval 1022"/>
            <p:cNvSpPr>
              <a:spLocks noChangeAspect="1" noChangeArrowheads="1"/>
            </p:cNvSpPr>
            <p:nvPr userDrawn="1"/>
          </p:nvSpPr>
          <p:spPr bwMode="auto">
            <a:xfrm>
              <a:off x="5978735" y="434054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21" name="Oval 1023"/>
            <p:cNvSpPr>
              <a:spLocks noChangeAspect="1" noChangeArrowheads="1"/>
            </p:cNvSpPr>
            <p:nvPr userDrawn="1"/>
          </p:nvSpPr>
          <p:spPr bwMode="auto">
            <a:xfrm>
              <a:off x="6091996" y="434054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22" name="Oval 1024"/>
            <p:cNvSpPr>
              <a:spLocks noChangeAspect="1" noChangeArrowheads="1"/>
            </p:cNvSpPr>
            <p:nvPr userDrawn="1"/>
          </p:nvSpPr>
          <p:spPr bwMode="auto">
            <a:xfrm>
              <a:off x="6203747" y="434054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23" name="Oval 1025"/>
            <p:cNvSpPr>
              <a:spLocks noChangeAspect="1" noChangeArrowheads="1"/>
            </p:cNvSpPr>
            <p:nvPr userDrawn="1"/>
          </p:nvSpPr>
          <p:spPr bwMode="auto">
            <a:xfrm>
              <a:off x="6317008" y="434054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24" name="Oval 1026"/>
            <p:cNvSpPr>
              <a:spLocks noChangeAspect="1" noChangeArrowheads="1"/>
            </p:cNvSpPr>
            <p:nvPr userDrawn="1"/>
          </p:nvSpPr>
          <p:spPr bwMode="auto">
            <a:xfrm>
              <a:off x="6428759" y="434054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25" name="Oval 1027"/>
            <p:cNvSpPr>
              <a:spLocks noChangeAspect="1" noChangeArrowheads="1"/>
            </p:cNvSpPr>
            <p:nvPr userDrawn="1"/>
          </p:nvSpPr>
          <p:spPr bwMode="auto">
            <a:xfrm>
              <a:off x="6542019" y="434054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26" name="Oval 1028"/>
            <p:cNvSpPr>
              <a:spLocks noChangeAspect="1" noChangeArrowheads="1"/>
            </p:cNvSpPr>
            <p:nvPr userDrawn="1"/>
          </p:nvSpPr>
          <p:spPr bwMode="auto">
            <a:xfrm>
              <a:off x="6653770" y="434054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27" name="Oval 1029"/>
            <p:cNvSpPr>
              <a:spLocks noChangeAspect="1" noChangeArrowheads="1"/>
            </p:cNvSpPr>
            <p:nvPr userDrawn="1"/>
          </p:nvSpPr>
          <p:spPr bwMode="auto">
            <a:xfrm>
              <a:off x="8005351" y="434054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28" name="Oval 1030"/>
            <p:cNvSpPr>
              <a:spLocks noChangeAspect="1" noChangeArrowheads="1"/>
            </p:cNvSpPr>
            <p:nvPr userDrawn="1"/>
          </p:nvSpPr>
          <p:spPr bwMode="auto">
            <a:xfrm>
              <a:off x="8230362" y="434054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29" name="Oval 1031"/>
            <p:cNvSpPr>
              <a:spLocks noChangeAspect="1" noChangeArrowheads="1"/>
            </p:cNvSpPr>
            <p:nvPr userDrawn="1"/>
          </p:nvSpPr>
          <p:spPr bwMode="auto">
            <a:xfrm>
              <a:off x="8342113" y="4340545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30" name="Oval 1032"/>
            <p:cNvSpPr>
              <a:spLocks noChangeAspect="1" noChangeArrowheads="1"/>
            </p:cNvSpPr>
            <p:nvPr userDrawn="1"/>
          </p:nvSpPr>
          <p:spPr bwMode="auto">
            <a:xfrm>
              <a:off x="8455374" y="434054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31" name="Oval 1033"/>
            <p:cNvSpPr>
              <a:spLocks noChangeAspect="1" noChangeArrowheads="1"/>
            </p:cNvSpPr>
            <p:nvPr userDrawn="1"/>
          </p:nvSpPr>
          <p:spPr bwMode="auto">
            <a:xfrm>
              <a:off x="3728618" y="444537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32" name="Oval 1034"/>
            <p:cNvSpPr>
              <a:spLocks noChangeAspect="1" noChangeArrowheads="1"/>
            </p:cNvSpPr>
            <p:nvPr userDrawn="1"/>
          </p:nvSpPr>
          <p:spPr bwMode="auto">
            <a:xfrm>
              <a:off x="3840369" y="444537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33" name="Oval 1035"/>
            <p:cNvSpPr>
              <a:spLocks noChangeAspect="1" noChangeArrowheads="1"/>
            </p:cNvSpPr>
            <p:nvPr userDrawn="1"/>
          </p:nvSpPr>
          <p:spPr bwMode="auto">
            <a:xfrm>
              <a:off x="3953629" y="4445379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34" name="Oval 1036"/>
            <p:cNvSpPr>
              <a:spLocks noChangeAspect="1" noChangeArrowheads="1"/>
            </p:cNvSpPr>
            <p:nvPr userDrawn="1"/>
          </p:nvSpPr>
          <p:spPr bwMode="auto">
            <a:xfrm>
              <a:off x="4065380" y="4445379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35" name="Oval 1037"/>
            <p:cNvSpPr>
              <a:spLocks noChangeAspect="1" noChangeArrowheads="1"/>
            </p:cNvSpPr>
            <p:nvPr userDrawn="1"/>
          </p:nvSpPr>
          <p:spPr bwMode="auto">
            <a:xfrm>
              <a:off x="4178642" y="444537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36" name="Oval 1038"/>
            <p:cNvSpPr>
              <a:spLocks noChangeAspect="1" noChangeArrowheads="1"/>
            </p:cNvSpPr>
            <p:nvPr userDrawn="1"/>
          </p:nvSpPr>
          <p:spPr bwMode="auto">
            <a:xfrm>
              <a:off x="4290393" y="444537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37" name="Oval 1039"/>
            <p:cNvSpPr>
              <a:spLocks noChangeAspect="1" noChangeArrowheads="1"/>
            </p:cNvSpPr>
            <p:nvPr userDrawn="1"/>
          </p:nvSpPr>
          <p:spPr bwMode="auto">
            <a:xfrm>
              <a:off x="4403653" y="4445379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38" name="Oval 1040"/>
            <p:cNvSpPr>
              <a:spLocks noChangeAspect="1" noChangeArrowheads="1"/>
            </p:cNvSpPr>
            <p:nvPr userDrawn="1"/>
          </p:nvSpPr>
          <p:spPr bwMode="auto">
            <a:xfrm>
              <a:off x="4516914" y="444537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39" name="Oval 1041"/>
            <p:cNvSpPr>
              <a:spLocks noChangeAspect="1" noChangeArrowheads="1"/>
            </p:cNvSpPr>
            <p:nvPr userDrawn="1"/>
          </p:nvSpPr>
          <p:spPr bwMode="auto">
            <a:xfrm>
              <a:off x="4628665" y="444537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40" name="Oval 1042"/>
            <p:cNvSpPr>
              <a:spLocks noChangeAspect="1" noChangeArrowheads="1"/>
            </p:cNvSpPr>
            <p:nvPr userDrawn="1"/>
          </p:nvSpPr>
          <p:spPr bwMode="auto">
            <a:xfrm>
              <a:off x="4741926" y="4445379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41" name="Oval 1043"/>
            <p:cNvSpPr>
              <a:spLocks noChangeAspect="1" noChangeArrowheads="1"/>
            </p:cNvSpPr>
            <p:nvPr userDrawn="1"/>
          </p:nvSpPr>
          <p:spPr bwMode="auto">
            <a:xfrm>
              <a:off x="5978735" y="444537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42" name="Oval 1044"/>
            <p:cNvSpPr>
              <a:spLocks noChangeAspect="1" noChangeArrowheads="1"/>
            </p:cNvSpPr>
            <p:nvPr userDrawn="1"/>
          </p:nvSpPr>
          <p:spPr bwMode="auto">
            <a:xfrm>
              <a:off x="6091996" y="4445379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43" name="Oval 1045"/>
            <p:cNvSpPr>
              <a:spLocks noChangeAspect="1" noChangeArrowheads="1"/>
            </p:cNvSpPr>
            <p:nvPr userDrawn="1"/>
          </p:nvSpPr>
          <p:spPr bwMode="auto">
            <a:xfrm>
              <a:off x="6203747" y="4445379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44" name="Oval 1046"/>
            <p:cNvSpPr>
              <a:spLocks noChangeAspect="1" noChangeArrowheads="1"/>
            </p:cNvSpPr>
            <p:nvPr userDrawn="1"/>
          </p:nvSpPr>
          <p:spPr bwMode="auto">
            <a:xfrm>
              <a:off x="6317008" y="444537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45" name="Oval 1047"/>
            <p:cNvSpPr>
              <a:spLocks noChangeAspect="1" noChangeArrowheads="1"/>
            </p:cNvSpPr>
            <p:nvPr userDrawn="1"/>
          </p:nvSpPr>
          <p:spPr bwMode="auto">
            <a:xfrm>
              <a:off x="6428759" y="444537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46" name="Oval 1048"/>
            <p:cNvSpPr>
              <a:spLocks noChangeAspect="1" noChangeArrowheads="1"/>
            </p:cNvSpPr>
            <p:nvPr userDrawn="1"/>
          </p:nvSpPr>
          <p:spPr bwMode="auto">
            <a:xfrm>
              <a:off x="6542019" y="4445379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47" name="Oval 1049"/>
            <p:cNvSpPr>
              <a:spLocks noChangeAspect="1" noChangeArrowheads="1"/>
            </p:cNvSpPr>
            <p:nvPr userDrawn="1"/>
          </p:nvSpPr>
          <p:spPr bwMode="auto">
            <a:xfrm>
              <a:off x="8117102" y="444537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48" name="Oval 1050"/>
            <p:cNvSpPr>
              <a:spLocks noChangeAspect="1" noChangeArrowheads="1"/>
            </p:cNvSpPr>
            <p:nvPr userDrawn="1"/>
          </p:nvSpPr>
          <p:spPr bwMode="auto">
            <a:xfrm>
              <a:off x="8455374" y="444537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49" name="Oval 1051"/>
            <p:cNvSpPr>
              <a:spLocks noChangeAspect="1" noChangeArrowheads="1"/>
            </p:cNvSpPr>
            <p:nvPr userDrawn="1"/>
          </p:nvSpPr>
          <p:spPr bwMode="auto">
            <a:xfrm>
              <a:off x="8792137" y="4445379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50" name="Oval 1052"/>
            <p:cNvSpPr>
              <a:spLocks noChangeAspect="1" noChangeArrowheads="1"/>
            </p:cNvSpPr>
            <p:nvPr userDrawn="1"/>
          </p:nvSpPr>
          <p:spPr bwMode="auto">
            <a:xfrm>
              <a:off x="8905398" y="444537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51" name="Oval 1053"/>
            <p:cNvSpPr>
              <a:spLocks noChangeAspect="1" noChangeArrowheads="1"/>
            </p:cNvSpPr>
            <p:nvPr userDrawn="1"/>
          </p:nvSpPr>
          <p:spPr bwMode="auto">
            <a:xfrm>
              <a:off x="9017149" y="444537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52" name="Oval 1054"/>
            <p:cNvSpPr>
              <a:spLocks noChangeAspect="1" noChangeArrowheads="1"/>
            </p:cNvSpPr>
            <p:nvPr userDrawn="1"/>
          </p:nvSpPr>
          <p:spPr bwMode="auto">
            <a:xfrm>
              <a:off x="3840369" y="4550214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53" name="Oval 1055"/>
            <p:cNvSpPr>
              <a:spLocks noChangeAspect="1" noChangeArrowheads="1"/>
            </p:cNvSpPr>
            <p:nvPr userDrawn="1"/>
          </p:nvSpPr>
          <p:spPr bwMode="auto">
            <a:xfrm>
              <a:off x="3953629" y="4550214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54" name="Oval 1056"/>
            <p:cNvSpPr>
              <a:spLocks noChangeAspect="1" noChangeArrowheads="1"/>
            </p:cNvSpPr>
            <p:nvPr userDrawn="1"/>
          </p:nvSpPr>
          <p:spPr bwMode="auto">
            <a:xfrm>
              <a:off x="4065380" y="4550214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55" name="Oval 1057"/>
            <p:cNvSpPr>
              <a:spLocks noChangeAspect="1" noChangeArrowheads="1"/>
            </p:cNvSpPr>
            <p:nvPr userDrawn="1"/>
          </p:nvSpPr>
          <p:spPr bwMode="auto">
            <a:xfrm>
              <a:off x="4178642" y="4550214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56" name="Oval 1058"/>
            <p:cNvSpPr>
              <a:spLocks noChangeAspect="1" noChangeArrowheads="1"/>
            </p:cNvSpPr>
            <p:nvPr userDrawn="1"/>
          </p:nvSpPr>
          <p:spPr bwMode="auto">
            <a:xfrm>
              <a:off x="4290393" y="4550214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57" name="Oval 1059"/>
            <p:cNvSpPr>
              <a:spLocks noChangeAspect="1" noChangeArrowheads="1"/>
            </p:cNvSpPr>
            <p:nvPr userDrawn="1"/>
          </p:nvSpPr>
          <p:spPr bwMode="auto">
            <a:xfrm>
              <a:off x="4403653" y="4550214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58" name="Oval 1060"/>
            <p:cNvSpPr>
              <a:spLocks noChangeAspect="1" noChangeArrowheads="1"/>
            </p:cNvSpPr>
            <p:nvPr userDrawn="1"/>
          </p:nvSpPr>
          <p:spPr bwMode="auto">
            <a:xfrm>
              <a:off x="4516914" y="4550214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59" name="Oval 1061"/>
            <p:cNvSpPr>
              <a:spLocks noChangeAspect="1" noChangeArrowheads="1"/>
            </p:cNvSpPr>
            <p:nvPr userDrawn="1"/>
          </p:nvSpPr>
          <p:spPr bwMode="auto">
            <a:xfrm>
              <a:off x="4628665" y="4550214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60" name="Oval 1062"/>
            <p:cNvSpPr>
              <a:spLocks noChangeAspect="1" noChangeArrowheads="1"/>
            </p:cNvSpPr>
            <p:nvPr userDrawn="1"/>
          </p:nvSpPr>
          <p:spPr bwMode="auto">
            <a:xfrm>
              <a:off x="4741926" y="4550214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61" name="Oval 1063"/>
            <p:cNvSpPr>
              <a:spLocks noChangeAspect="1" noChangeArrowheads="1"/>
            </p:cNvSpPr>
            <p:nvPr userDrawn="1"/>
          </p:nvSpPr>
          <p:spPr bwMode="auto">
            <a:xfrm>
              <a:off x="5978735" y="4550214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62" name="Oval 1064"/>
            <p:cNvSpPr>
              <a:spLocks noChangeAspect="1" noChangeArrowheads="1"/>
            </p:cNvSpPr>
            <p:nvPr userDrawn="1"/>
          </p:nvSpPr>
          <p:spPr bwMode="auto">
            <a:xfrm>
              <a:off x="6091996" y="4550214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63" name="Oval 1065"/>
            <p:cNvSpPr>
              <a:spLocks noChangeAspect="1" noChangeArrowheads="1"/>
            </p:cNvSpPr>
            <p:nvPr userDrawn="1"/>
          </p:nvSpPr>
          <p:spPr bwMode="auto">
            <a:xfrm>
              <a:off x="6203747" y="4550214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64" name="Oval 1066"/>
            <p:cNvSpPr>
              <a:spLocks noChangeAspect="1" noChangeArrowheads="1"/>
            </p:cNvSpPr>
            <p:nvPr userDrawn="1"/>
          </p:nvSpPr>
          <p:spPr bwMode="auto">
            <a:xfrm>
              <a:off x="6317008" y="4550214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65" name="Oval 1067"/>
            <p:cNvSpPr>
              <a:spLocks noChangeAspect="1" noChangeArrowheads="1"/>
            </p:cNvSpPr>
            <p:nvPr userDrawn="1"/>
          </p:nvSpPr>
          <p:spPr bwMode="auto">
            <a:xfrm>
              <a:off x="6428759" y="4550214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66" name="Oval 1068"/>
            <p:cNvSpPr>
              <a:spLocks noChangeAspect="1" noChangeArrowheads="1"/>
            </p:cNvSpPr>
            <p:nvPr userDrawn="1"/>
          </p:nvSpPr>
          <p:spPr bwMode="auto">
            <a:xfrm>
              <a:off x="6542019" y="4550214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67" name="Oval 1069"/>
            <p:cNvSpPr>
              <a:spLocks noChangeAspect="1" noChangeArrowheads="1"/>
            </p:cNvSpPr>
            <p:nvPr userDrawn="1"/>
          </p:nvSpPr>
          <p:spPr bwMode="auto">
            <a:xfrm>
              <a:off x="8230362" y="4550214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68" name="Oval 1070"/>
            <p:cNvSpPr>
              <a:spLocks noChangeAspect="1" noChangeArrowheads="1"/>
            </p:cNvSpPr>
            <p:nvPr userDrawn="1"/>
          </p:nvSpPr>
          <p:spPr bwMode="auto">
            <a:xfrm>
              <a:off x="8342113" y="4550214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69" name="Oval 1071"/>
            <p:cNvSpPr>
              <a:spLocks noChangeAspect="1" noChangeArrowheads="1"/>
            </p:cNvSpPr>
            <p:nvPr userDrawn="1"/>
          </p:nvSpPr>
          <p:spPr bwMode="auto">
            <a:xfrm>
              <a:off x="9017149" y="4550214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70" name="Oval 1072"/>
            <p:cNvSpPr>
              <a:spLocks noChangeAspect="1" noChangeArrowheads="1"/>
            </p:cNvSpPr>
            <p:nvPr userDrawn="1"/>
          </p:nvSpPr>
          <p:spPr bwMode="auto">
            <a:xfrm>
              <a:off x="3840369" y="465504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71" name="Oval 1073"/>
            <p:cNvSpPr>
              <a:spLocks noChangeAspect="1" noChangeArrowheads="1"/>
            </p:cNvSpPr>
            <p:nvPr userDrawn="1"/>
          </p:nvSpPr>
          <p:spPr bwMode="auto">
            <a:xfrm>
              <a:off x="3953629" y="4655049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72" name="Oval 1074"/>
            <p:cNvSpPr>
              <a:spLocks noChangeAspect="1" noChangeArrowheads="1"/>
            </p:cNvSpPr>
            <p:nvPr userDrawn="1"/>
          </p:nvSpPr>
          <p:spPr bwMode="auto">
            <a:xfrm>
              <a:off x="4065380" y="4655049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73" name="Oval 1075"/>
            <p:cNvSpPr>
              <a:spLocks noChangeAspect="1" noChangeArrowheads="1"/>
            </p:cNvSpPr>
            <p:nvPr userDrawn="1"/>
          </p:nvSpPr>
          <p:spPr bwMode="auto">
            <a:xfrm>
              <a:off x="4178642" y="465504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74" name="Oval 1076"/>
            <p:cNvSpPr>
              <a:spLocks noChangeAspect="1" noChangeArrowheads="1"/>
            </p:cNvSpPr>
            <p:nvPr userDrawn="1"/>
          </p:nvSpPr>
          <p:spPr bwMode="auto">
            <a:xfrm>
              <a:off x="4290393" y="465504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75" name="Oval 1077"/>
            <p:cNvSpPr>
              <a:spLocks noChangeAspect="1" noChangeArrowheads="1"/>
            </p:cNvSpPr>
            <p:nvPr userDrawn="1"/>
          </p:nvSpPr>
          <p:spPr bwMode="auto">
            <a:xfrm>
              <a:off x="4403653" y="4655049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76" name="Oval 1078"/>
            <p:cNvSpPr>
              <a:spLocks noChangeAspect="1" noChangeArrowheads="1"/>
            </p:cNvSpPr>
            <p:nvPr userDrawn="1"/>
          </p:nvSpPr>
          <p:spPr bwMode="auto">
            <a:xfrm>
              <a:off x="4516914" y="465504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77" name="Oval 1079"/>
            <p:cNvSpPr>
              <a:spLocks noChangeAspect="1" noChangeArrowheads="1"/>
            </p:cNvSpPr>
            <p:nvPr userDrawn="1"/>
          </p:nvSpPr>
          <p:spPr bwMode="auto">
            <a:xfrm>
              <a:off x="4628665" y="465504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78" name="Oval 1080"/>
            <p:cNvSpPr>
              <a:spLocks noChangeAspect="1" noChangeArrowheads="1"/>
            </p:cNvSpPr>
            <p:nvPr userDrawn="1"/>
          </p:nvSpPr>
          <p:spPr bwMode="auto">
            <a:xfrm>
              <a:off x="4741926" y="4655049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79" name="Oval 1081"/>
            <p:cNvSpPr>
              <a:spLocks noChangeAspect="1" noChangeArrowheads="1"/>
            </p:cNvSpPr>
            <p:nvPr userDrawn="1"/>
          </p:nvSpPr>
          <p:spPr bwMode="auto">
            <a:xfrm>
              <a:off x="5978735" y="465504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80" name="Oval 1082"/>
            <p:cNvSpPr>
              <a:spLocks noChangeAspect="1" noChangeArrowheads="1"/>
            </p:cNvSpPr>
            <p:nvPr userDrawn="1"/>
          </p:nvSpPr>
          <p:spPr bwMode="auto">
            <a:xfrm>
              <a:off x="6091996" y="4655049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81" name="Oval 1083"/>
            <p:cNvSpPr>
              <a:spLocks noChangeAspect="1" noChangeArrowheads="1"/>
            </p:cNvSpPr>
            <p:nvPr userDrawn="1"/>
          </p:nvSpPr>
          <p:spPr bwMode="auto">
            <a:xfrm>
              <a:off x="6203747" y="4655049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82" name="Oval 1084"/>
            <p:cNvSpPr>
              <a:spLocks noChangeAspect="1" noChangeArrowheads="1"/>
            </p:cNvSpPr>
            <p:nvPr userDrawn="1"/>
          </p:nvSpPr>
          <p:spPr bwMode="auto">
            <a:xfrm>
              <a:off x="6317008" y="465504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83" name="Oval 1085"/>
            <p:cNvSpPr>
              <a:spLocks noChangeAspect="1" noChangeArrowheads="1"/>
            </p:cNvSpPr>
            <p:nvPr userDrawn="1"/>
          </p:nvSpPr>
          <p:spPr bwMode="auto">
            <a:xfrm>
              <a:off x="6428759" y="4655049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84" name="Oval 1086"/>
            <p:cNvSpPr>
              <a:spLocks noChangeAspect="1" noChangeArrowheads="1"/>
            </p:cNvSpPr>
            <p:nvPr userDrawn="1"/>
          </p:nvSpPr>
          <p:spPr bwMode="auto">
            <a:xfrm>
              <a:off x="6542019" y="4655049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85" name="Oval 1087"/>
            <p:cNvSpPr>
              <a:spLocks noChangeAspect="1" noChangeArrowheads="1"/>
            </p:cNvSpPr>
            <p:nvPr userDrawn="1"/>
          </p:nvSpPr>
          <p:spPr bwMode="auto">
            <a:xfrm>
              <a:off x="8792137" y="4655049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86" name="Oval 1088"/>
            <p:cNvSpPr>
              <a:spLocks noChangeAspect="1" noChangeArrowheads="1"/>
            </p:cNvSpPr>
            <p:nvPr userDrawn="1"/>
          </p:nvSpPr>
          <p:spPr bwMode="auto">
            <a:xfrm>
              <a:off x="3953629" y="475836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87" name="Oval 1089"/>
            <p:cNvSpPr>
              <a:spLocks noChangeAspect="1" noChangeArrowheads="1"/>
            </p:cNvSpPr>
            <p:nvPr userDrawn="1"/>
          </p:nvSpPr>
          <p:spPr bwMode="auto">
            <a:xfrm>
              <a:off x="4065380" y="475836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88" name="Oval 1090"/>
            <p:cNvSpPr>
              <a:spLocks noChangeAspect="1" noChangeArrowheads="1"/>
            </p:cNvSpPr>
            <p:nvPr userDrawn="1"/>
          </p:nvSpPr>
          <p:spPr bwMode="auto">
            <a:xfrm>
              <a:off x="4178642" y="475836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89" name="Oval 1091"/>
            <p:cNvSpPr>
              <a:spLocks noChangeAspect="1" noChangeArrowheads="1"/>
            </p:cNvSpPr>
            <p:nvPr userDrawn="1"/>
          </p:nvSpPr>
          <p:spPr bwMode="auto">
            <a:xfrm>
              <a:off x="4290393" y="475836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90" name="Oval 1092"/>
            <p:cNvSpPr>
              <a:spLocks noChangeAspect="1" noChangeArrowheads="1"/>
            </p:cNvSpPr>
            <p:nvPr userDrawn="1"/>
          </p:nvSpPr>
          <p:spPr bwMode="auto">
            <a:xfrm>
              <a:off x="4403653" y="475836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91" name="Oval 1093"/>
            <p:cNvSpPr>
              <a:spLocks noChangeAspect="1" noChangeArrowheads="1"/>
            </p:cNvSpPr>
            <p:nvPr userDrawn="1"/>
          </p:nvSpPr>
          <p:spPr bwMode="auto">
            <a:xfrm>
              <a:off x="4516914" y="475836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92" name="Oval 1094"/>
            <p:cNvSpPr>
              <a:spLocks noChangeAspect="1" noChangeArrowheads="1"/>
            </p:cNvSpPr>
            <p:nvPr userDrawn="1"/>
          </p:nvSpPr>
          <p:spPr bwMode="auto">
            <a:xfrm>
              <a:off x="4628665" y="475836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93" name="Oval 1095"/>
            <p:cNvSpPr>
              <a:spLocks noChangeAspect="1" noChangeArrowheads="1"/>
            </p:cNvSpPr>
            <p:nvPr userDrawn="1"/>
          </p:nvSpPr>
          <p:spPr bwMode="auto">
            <a:xfrm>
              <a:off x="5978735" y="475836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94" name="Oval 1096"/>
            <p:cNvSpPr>
              <a:spLocks noChangeAspect="1" noChangeArrowheads="1"/>
            </p:cNvSpPr>
            <p:nvPr userDrawn="1"/>
          </p:nvSpPr>
          <p:spPr bwMode="auto">
            <a:xfrm>
              <a:off x="6091996" y="475836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95" name="Oval 1097"/>
            <p:cNvSpPr>
              <a:spLocks noChangeAspect="1" noChangeArrowheads="1"/>
            </p:cNvSpPr>
            <p:nvPr userDrawn="1"/>
          </p:nvSpPr>
          <p:spPr bwMode="auto">
            <a:xfrm>
              <a:off x="6203747" y="475836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96" name="Oval 1098"/>
            <p:cNvSpPr>
              <a:spLocks noChangeAspect="1" noChangeArrowheads="1"/>
            </p:cNvSpPr>
            <p:nvPr userDrawn="1"/>
          </p:nvSpPr>
          <p:spPr bwMode="auto">
            <a:xfrm>
              <a:off x="6317008" y="475836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97" name="Oval 1099"/>
            <p:cNvSpPr>
              <a:spLocks noChangeAspect="1" noChangeArrowheads="1"/>
            </p:cNvSpPr>
            <p:nvPr userDrawn="1"/>
          </p:nvSpPr>
          <p:spPr bwMode="auto">
            <a:xfrm>
              <a:off x="6428759" y="475836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98" name="Oval 1100"/>
            <p:cNvSpPr>
              <a:spLocks noChangeAspect="1" noChangeArrowheads="1"/>
            </p:cNvSpPr>
            <p:nvPr userDrawn="1"/>
          </p:nvSpPr>
          <p:spPr bwMode="auto">
            <a:xfrm>
              <a:off x="6542019" y="475836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99" name="Oval 1101"/>
            <p:cNvSpPr>
              <a:spLocks noChangeAspect="1" noChangeArrowheads="1"/>
            </p:cNvSpPr>
            <p:nvPr userDrawn="1"/>
          </p:nvSpPr>
          <p:spPr bwMode="auto">
            <a:xfrm>
              <a:off x="6767032" y="475836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00" name="Oval 1102"/>
            <p:cNvSpPr>
              <a:spLocks noChangeAspect="1" noChangeArrowheads="1"/>
            </p:cNvSpPr>
            <p:nvPr userDrawn="1"/>
          </p:nvSpPr>
          <p:spPr bwMode="auto">
            <a:xfrm>
              <a:off x="8680386" y="475836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01" name="Oval 1103"/>
            <p:cNvSpPr>
              <a:spLocks noChangeAspect="1" noChangeArrowheads="1"/>
            </p:cNvSpPr>
            <p:nvPr userDrawn="1"/>
          </p:nvSpPr>
          <p:spPr bwMode="auto">
            <a:xfrm>
              <a:off x="8792137" y="4758364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02" name="Oval 1104"/>
            <p:cNvSpPr>
              <a:spLocks noChangeAspect="1" noChangeArrowheads="1"/>
            </p:cNvSpPr>
            <p:nvPr userDrawn="1"/>
          </p:nvSpPr>
          <p:spPr bwMode="auto">
            <a:xfrm>
              <a:off x="9017149" y="4758364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03" name="Oval 1105"/>
            <p:cNvSpPr>
              <a:spLocks noChangeAspect="1" noChangeArrowheads="1"/>
            </p:cNvSpPr>
            <p:nvPr userDrawn="1"/>
          </p:nvSpPr>
          <p:spPr bwMode="auto">
            <a:xfrm>
              <a:off x="4065380" y="4863198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04" name="Oval 1106"/>
            <p:cNvSpPr>
              <a:spLocks noChangeAspect="1" noChangeArrowheads="1"/>
            </p:cNvSpPr>
            <p:nvPr userDrawn="1"/>
          </p:nvSpPr>
          <p:spPr bwMode="auto">
            <a:xfrm>
              <a:off x="4178642" y="4863198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05" name="Oval 1107"/>
            <p:cNvSpPr>
              <a:spLocks noChangeAspect="1" noChangeArrowheads="1"/>
            </p:cNvSpPr>
            <p:nvPr userDrawn="1"/>
          </p:nvSpPr>
          <p:spPr bwMode="auto">
            <a:xfrm>
              <a:off x="4290393" y="4863198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06" name="Oval 1108"/>
            <p:cNvSpPr>
              <a:spLocks noChangeAspect="1" noChangeArrowheads="1"/>
            </p:cNvSpPr>
            <p:nvPr userDrawn="1"/>
          </p:nvSpPr>
          <p:spPr bwMode="auto">
            <a:xfrm>
              <a:off x="4403653" y="4863198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07" name="Oval 1109"/>
            <p:cNvSpPr>
              <a:spLocks noChangeAspect="1" noChangeArrowheads="1"/>
            </p:cNvSpPr>
            <p:nvPr userDrawn="1"/>
          </p:nvSpPr>
          <p:spPr bwMode="auto">
            <a:xfrm>
              <a:off x="4516914" y="4863198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08" name="Oval 1110"/>
            <p:cNvSpPr>
              <a:spLocks noChangeAspect="1" noChangeArrowheads="1"/>
            </p:cNvSpPr>
            <p:nvPr userDrawn="1"/>
          </p:nvSpPr>
          <p:spPr bwMode="auto">
            <a:xfrm>
              <a:off x="4628665" y="4863198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09" name="Oval 1111"/>
            <p:cNvSpPr>
              <a:spLocks noChangeAspect="1" noChangeArrowheads="1"/>
            </p:cNvSpPr>
            <p:nvPr userDrawn="1"/>
          </p:nvSpPr>
          <p:spPr bwMode="auto">
            <a:xfrm>
              <a:off x="5978735" y="4863198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10" name="Oval 1112"/>
            <p:cNvSpPr>
              <a:spLocks noChangeAspect="1" noChangeArrowheads="1"/>
            </p:cNvSpPr>
            <p:nvPr userDrawn="1"/>
          </p:nvSpPr>
          <p:spPr bwMode="auto">
            <a:xfrm>
              <a:off x="6091996" y="4863198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11" name="Oval 1113"/>
            <p:cNvSpPr>
              <a:spLocks noChangeAspect="1" noChangeArrowheads="1"/>
            </p:cNvSpPr>
            <p:nvPr userDrawn="1"/>
          </p:nvSpPr>
          <p:spPr bwMode="auto">
            <a:xfrm>
              <a:off x="6203747" y="4863198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12" name="Oval 1114"/>
            <p:cNvSpPr>
              <a:spLocks noChangeAspect="1" noChangeArrowheads="1"/>
            </p:cNvSpPr>
            <p:nvPr userDrawn="1"/>
          </p:nvSpPr>
          <p:spPr bwMode="auto">
            <a:xfrm>
              <a:off x="6317008" y="4863198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13" name="Oval 1115"/>
            <p:cNvSpPr>
              <a:spLocks noChangeAspect="1" noChangeArrowheads="1"/>
            </p:cNvSpPr>
            <p:nvPr userDrawn="1"/>
          </p:nvSpPr>
          <p:spPr bwMode="auto">
            <a:xfrm>
              <a:off x="6428759" y="4863198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14" name="Oval 1116"/>
            <p:cNvSpPr>
              <a:spLocks noChangeAspect="1" noChangeArrowheads="1"/>
            </p:cNvSpPr>
            <p:nvPr userDrawn="1"/>
          </p:nvSpPr>
          <p:spPr bwMode="auto">
            <a:xfrm>
              <a:off x="6542019" y="4863198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15" name="Oval 1117"/>
            <p:cNvSpPr>
              <a:spLocks noChangeAspect="1" noChangeArrowheads="1"/>
            </p:cNvSpPr>
            <p:nvPr userDrawn="1"/>
          </p:nvSpPr>
          <p:spPr bwMode="auto">
            <a:xfrm>
              <a:off x="6767032" y="4863198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16" name="Oval 1118"/>
            <p:cNvSpPr>
              <a:spLocks noChangeAspect="1" noChangeArrowheads="1"/>
            </p:cNvSpPr>
            <p:nvPr userDrawn="1"/>
          </p:nvSpPr>
          <p:spPr bwMode="auto">
            <a:xfrm>
              <a:off x="8567125" y="4863198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17" name="Oval 1119"/>
            <p:cNvSpPr>
              <a:spLocks noChangeAspect="1" noChangeArrowheads="1"/>
            </p:cNvSpPr>
            <p:nvPr userDrawn="1"/>
          </p:nvSpPr>
          <p:spPr bwMode="auto">
            <a:xfrm>
              <a:off x="8680386" y="4863198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18" name="Oval 1120"/>
            <p:cNvSpPr>
              <a:spLocks noChangeAspect="1" noChangeArrowheads="1"/>
            </p:cNvSpPr>
            <p:nvPr userDrawn="1"/>
          </p:nvSpPr>
          <p:spPr bwMode="auto">
            <a:xfrm>
              <a:off x="8792137" y="4863198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19" name="Oval 1121"/>
            <p:cNvSpPr>
              <a:spLocks noChangeAspect="1" noChangeArrowheads="1"/>
            </p:cNvSpPr>
            <p:nvPr userDrawn="1"/>
          </p:nvSpPr>
          <p:spPr bwMode="auto">
            <a:xfrm>
              <a:off x="8905398" y="4863198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20" name="Oval 1122"/>
            <p:cNvSpPr>
              <a:spLocks noChangeAspect="1" noChangeArrowheads="1"/>
            </p:cNvSpPr>
            <p:nvPr userDrawn="1"/>
          </p:nvSpPr>
          <p:spPr bwMode="auto">
            <a:xfrm>
              <a:off x="9017149" y="4863198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21" name="Oval 1123"/>
            <p:cNvSpPr>
              <a:spLocks noChangeAspect="1" noChangeArrowheads="1"/>
            </p:cNvSpPr>
            <p:nvPr userDrawn="1"/>
          </p:nvSpPr>
          <p:spPr bwMode="auto">
            <a:xfrm>
              <a:off x="4065380" y="4968033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22" name="Oval 1124"/>
            <p:cNvSpPr>
              <a:spLocks noChangeAspect="1" noChangeArrowheads="1"/>
            </p:cNvSpPr>
            <p:nvPr userDrawn="1"/>
          </p:nvSpPr>
          <p:spPr bwMode="auto">
            <a:xfrm>
              <a:off x="4178642" y="4968033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23" name="Oval 1125"/>
            <p:cNvSpPr>
              <a:spLocks noChangeAspect="1" noChangeArrowheads="1"/>
            </p:cNvSpPr>
            <p:nvPr userDrawn="1"/>
          </p:nvSpPr>
          <p:spPr bwMode="auto">
            <a:xfrm>
              <a:off x="4290393" y="4968033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24" name="Oval 1126"/>
            <p:cNvSpPr>
              <a:spLocks noChangeAspect="1" noChangeArrowheads="1"/>
            </p:cNvSpPr>
            <p:nvPr userDrawn="1"/>
          </p:nvSpPr>
          <p:spPr bwMode="auto">
            <a:xfrm>
              <a:off x="4403653" y="4968033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25" name="Oval 1127"/>
            <p:cNvSpPr>
              <a:spLocks noChangeAspect="1" noChangeArrowheads="1"/>
            </p:cNvSpPr>
            <p:nvPr userDrawn="1"/>
          </p:nvSpPr>
          <p:spPr bwMode="auto">
            <a:xfrm>
              <a:off x="4516914" y="4968033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26" name="Oval 1128"/>
            <p:cNvSpPr>
              <a:spLocks noChangeAspect="1" noChangeArrowheads="1"/>
            </p:cNvSpPr>
            <p:nvPr userDrawn="1"/>
          </p:nvSpPr>
          <p:spPr bwMode="auto">
            <a:xfrm>
              <a:off x="4628665" y="4968033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27" name="Oval 1129"/>
            <p:cNvSpPr>
              <a:spLocks noChangeAspect="1" noChangeArrowheads="1"/>
            </p:cNvSpPr>
            <p:nvPr userDrawn="1"/>
          </p:nvSpPr>
          <p:spPr bwMode="auto">
            <a:xfrm>
              <a:off x="5978735" y="4968033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28" name="Oval 1130"/>
            <p:cNvSpPr>
              <a:spLocks noChangeAspect="1" noChangeArrowheads="1"/>
            </p:cNvSpPr>
            <p:nvPr userDrawn="1"/>
          </p:nvSpPr>
          <p:spPr bwMode="auto">
            <a:xfrm>
              <a:off x="6091996" y="4968033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29" name="Oval 1131"/>
            <p:cNvSpPr>
              <a:spLocks noChangeAspect="1" noChangeArrowheads="1"/>
            </p:cNvSpPr>
            <p:nvPr userDrawn="1"/>
          </p:nvSpPr>
          <p:spPr bwMode="auto">
            <a:xfrm>
              <a:off x="6203747" y="4968033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30" name="Oval 1132"/>
            <p:cNvSpPr>
              <a:spLocks noChangeAspect="1" noChangeArrowheads="1"/>
            </p:cNvSpPr>
            <p:nvPr userDrawn="1"/>
          </p:nvSpPr>
          <p:spPr bwMode="auto">
            <a:xfrm>
              <a:off x="6317008" y="4968033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31" name="Oval 1133"/>
            <p:cNvSpPr>
              <a:spLocks noChangeAspect="1" noChangeArrowheads="1"/>
            </p:cNvSpPr>
            <p:nvPr userDrawn="1"/>
          </p:nvSpPr>
          <p:spPr bwMode="auto">
            <a:xfrm>
              <a:off x="6428759" y="4968033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32" name="Oval 1134"/>
            <p:cNvSpPr>
              <a:spLocks noChangeAspect="1" noChangeArrowheads="1"/>
            </p:cNvSpPr>
            <p:nvPr userDrawn="1"/>
          </p:nvSpPr>
          <p:spPr bwMode="auto">
            <a:xfrm>
              <a:off x="6767032" y="4968033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33" name="Oval 1135"/>
            <p:cNvSpPr>
              <a:spLocks noChangeAspect="1" noChangeArrowheads="1"/>
            </p:cNvSpPr>
            <p:nvPr userDrawn="1"/>
          </p:nvSpPr>
          <p:spPr bwMode="auto">
            <a:xfrm>
              <a:off x="8455374" y="4968033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34" name="Oval 1136"/>
            <p:cNvSpPr>
              <a:spLocks noChangeAspect="1" noChangeArrowheads="1"/>
            </p:cNvSpPr>
            <p:nvPr userDrawn="1"/>
          </p:nvSpPr>
          <p:spPr bwMode="auto">
            <a:xfrm>
              <a:off x="8567125" y="4968033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35" name="Oval 1137"/>
            <p:cNvSpPr>
              <a:spLocks noChangeAspect="1" noChangeArrowheads="1"/>
            </p:cNvSpPr>
            <p:nvPr userDrawn="1"/>
          </p:nvSpPr>
          <p:spPr bwMode="auto">
            <a:xfrm>
              <a:off x="8680386" y="4968033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36" name="Oval 1138"/>
            <p:cNvSpPr>
              <a:spLocks noChangeAspect="1" noChangeArrowheads="1"/>
            </p:cNvSpPr>
            <p:nvPr userDrawn="1"/>
          </p:nvSpPr>
          <p:spPr bwMode="auto">
            <a:xfrm>
              <a:off x="8792137" y="4968033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37" name="Oval 1139"/>
            <p:cNvSpPr>
              <a:spLocks noChangeAspect="1" noChangeArrowheads="1"/>
            </p:cNvSpPr>
            <p:nvPr userDrawn="1"/>
          </p:nvSpPr>
          <p:spPr bwMode="auto">
            <a:xfrm>
              <a:off x="8905398" y="4968033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38" name="Oval 1140"/>
            <p:cNvSpPr>
              <a:spLocks noChangeAspect="1" noChangeArrowheads="1"/>
            </p:cNvSpPr>
            <p:nvPr userDrawn="1"/>
          </p:nvSpPr>
          <p:spPr bwMode="auto">
            <a:xfrm>
              <a:off x="9017149" y="4968033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39" name="Oval 1141"/>
            <p:cNvSpPr>
              <a:spLocks noChangeAspect="1" noChangeArrowheads="1"/>
            </p:cNvSpPr>
            <p:nvPr userDrawn="1"/>
          </p:nvSpPr>
          <p:spPr bwMode="auto">
            <a:xfrm>
              <a:off x="9130409" y="4968033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40" name="Oval 1142"/>
            <p:cNvSpPr>
              <a:spLocks noChangeAspect="1" noChangeArrowheads="1"/>
            </p:cNvSpPr>
            <p:nvPr userDrawn="1"/>
          </p:nvSpPr>
          <p:spPr bwMode="auto">
            <a:xfrm>
              <a:off x="3953629" y="5072867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41" name="Oval 1143"/>
            <p:cNvSpPr>
              <a:spLocks noChangeAspect="1" noChangeArrowheads="1"/>
            </p:cNvSpPr>
            <p:nvPr userDrawn="1"/>
          </p:nvSpPr>
          <p:spPr bwMode="auto">
            <a:xfrm>
              <a:off x="4065380" y="5072867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42" name="Oval 1144"/>
            <p:cNvSpPr>
              <a:spLocks noChangeAspect="1" noChangeArrowheads="1"/>
            </p:cNvSpPr>
            <p:nvPr userDrawn="1"/>
          </p:nvSpPr>
          <p:spPr bwMode="auto">
            <a:xfrm>
              <a:off x="4178642" y="5072867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43" name="Oval 1145"/>
            <p:cNvSpPr>
              <a:spLocks noChangeAspect="1" noChangeArrowheads="1"/>
            </p:cNvSpPr>
            <p:nvPr userDrawn="1"/>
          </p:nvSpPr>
          <p:spPr bwMode="auto">
            <a:xfrm>
              <a:off x="4290393" y="5072867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44" name="Oval 1146"/>
            <p:cNvSpPr>
              <a:spLocks noChangeAspect="1" noChangeArrowheads="1"/>
            </p:cNvSpPr>
            <p:nvPr userDrawn="1"/>
          </p:nvSpPr>
          <p:spPr bwMode="auto">
            <a:xfrm>
              <a:off x="4403653" y="5072867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45" name="Oval 1147"/>
            <p:cNvSpPr>
              <a:spLocks noChangeAspect="1" noChangeArrowheads="1"/>
            </p:cNvSpPr>
            <p:nvPr userDrawn="1"/>
          </p:nvSpPr>
          <p:spPr bwMode="auto">
            <a:xfrm>
              <a:off x="4516914" y="5072867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46" name="Oval 1148"/>
            <p:cNvSpPr>
              <a:spLocks noChangeAspect="1" noChangeArrowheads="1"/>
            </p:cNvSpPr>
            <p:nvPr userDrawn="1"/>
          </p:nvSpPr>
          <p:spPr bwMode="auto">
            <a:xfrm>
              <a:off x="5978735" y="5072867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47" name="Oval 1149"/>
            <p:cNvSpPr>
              <a:spLocks noChangeAspect="1" noChangeArrowheads="1"/>
            </p:cNvSpPr>
            <p:nvPr userDrawn="1"/>
          </p:nvSpPr>
          <p:spPr bwMode="auto">
            <a:xfrm>
              <a:off x="6091996" y="5072867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48" name="Oval 1150"/>
            <p:cNvSpPr>
              <a:spLocks noChangeAspect="1" noChangeArrowheads="1"/>
            </p:cNvSpPr>
            <p:nvPr userDrawn="1"/>
          </p:nvSpPr>
          <p:spPr bwMode="auto">
            <a:xfrm>
              <a:off x="6203747" y="5072867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49" name="Oval 1151"/>
            <p:cNvSpPr>
              <a:spLocks noChangeAspect="1" noChangeArrowheads="1"/>
            </p:cNvSpPr>
            <p:nvPr userDrawn="1"/>
          </p:nvSpPr>
          <p:spPr bwMode="auto">
            <a:xfrm>
              <a:off x="6317008" y="5072867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50" name="Oval 1152"/>
            <p:cNvSpPr>
              <a:spLocks noChangeAspect="1" noChangeArrowheads="1"/>
            </p:cNvSpPr>
            <p:nvPr userDrawn="1"/>
          </p:nvSpPr>
          <p:spPr bwMode="auto">
            <a:xfrm>
              <a:off x="6428759" y="5072867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51" name="Oval 1153"/>
            <p:cNvSpPr>
              <a:spLocks noChangeAspect="1" noChangeArrowheads="1"/>
            </p:cNvSpPr>
            <p:nvPr userDrawn="1"/>
          </p:nvSpPr>
          <p:spPr bwMode="auto">
            <a:xfrm>
              <a:off x="6767032" y="5072867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52" name="Oval 1154"/>
            <p:cNvSpPr>
              <a:spLocks noChangeAspect="1" noChangeArrowheads="1"/>
            </p:cNvSpPr>
            <p:nvPr userDrawn="1"/>
          </p:nvSpPr>
          <p:spPr bwMode="auto">
            <a:xfrm>
              <a:off x="8342113" y="5072867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53" name="Oval 1155"/>
            <p:cNvSpPr>
              <a:spLocks noChangeAspect="1" noChangeArrowheads="1"/>
            </p:cNvSpPr>
            <p:nvPr userDrawn="1"/>
          </p:nvSpPr>
          <p:spPr bwMode="auto">
            <a:xfrm>
              <a:off x="8455374" y="5072867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54" name="Oval 1156"/>
            <p:cNvSpPr>
              <a:spLocks noChangeAspect="1" noChangeArrowheads="1"/>
            </p:cNvSpPr>
            <p:nvPr userDrawn="1"/>
          </p:nvSpPr>
          <p:spPr bwMode="auto">
            <a:xfrm>
              <a:off x="8567125" y="5072867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55" name="Oval 1157"/>
            <p:cNvSpPr>
              <a:spLocks noChangeAspect="1" noChangeArrowheads="1"/>
            </p:cNvSpPr>
            <p:nvPr userDrawn="1"/>
          </p:nvSpPr>
          <p:spPr bwMode="auto">
            <a:xfrm>
              <a:off x="8680386" y="5072867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56" name="Oval 1158"/>
            <p:cNvSpPr>
              <a:spLocks noChangeAspect="1" noChangeArrowheads="1"/>
            </p:cNvSpPr>
            <p:nvPr userDrawn="1"/>
          </p:nvSpPr>
          <p:spPr bwMode="auto">
            <a:xfrm>
              <a:off x="8792137" y="5072867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57" name="Oval 1159"/>
            <p:cNvSpPr>
              <a:spLocks noChangeAspect="1" noChangeArrowheads="1"/>
            </p:cNvSpPr>
            <p:nvPr userDrawn="1"/>
          </p:nvSpPr>
          <p:spPr bwMode="auto">
            <a:xfrm>
              <a:off x="8905398" y="5072867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58" name="Oval 1160"/>
            <p:cNvSpPr>
              <a:spLocks noChangeAspect="1" noChangeArrowheads="1"/>
            </p:cNvSpPr>
            <p:nvPr userDrawn="1"/>
          </p:nvSpPr>
          <p:spPr bwMode="auto">
            <a:xfrm>
              <a:off x="9017149" y="5072867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59" name="Oval 1161"/>
            <p:cNvSpPr>
              <a:spLocks noChangeAspect="1" noChangeArrowheads="1"/>
            </p:cNvSpPr>
            <p:nvPr userDrawn="1"/>
          </p:nvSpPr>
          <p:spPr bwMode="auto">
            <a:xfrm>
              <a:off x="9130409" y="5072867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60" name="Oval 1162"/>
            <p:cNvSpPr>
              <a:spLocks noChangeAspect="1" noChangeArrowheads="1"/>
            </p:cNvSpPr>
            <p:nvPr userDrawn="1"/>
          </p:nvSpPr>
          <p:spPr bwMode="auto">
            <a:xfrm>
              <a:off x="9242160" y="5072867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61" name="Oval 1163"/>
            <p:cNvSpPr>
              <a:spLocks noChangeAspect="1" noChangeArrowheads="1"/>
            </p:cNvSpPr>
            <p:nvPr userDrawn="1"/>
          </p:nvSpPr>
          <p:spPr bwMode="auto">
            <a:xfrm>
              <a:off x="3953629" y="5177701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62" name="Oval 1164"/>
            <p:cNvSpPr>
              <a:spLocks noChangeAspect="1" noChangeArrowheads="1"/>
            </p:cNvSpPr>
            <p:nvPr userDrawn="1"/>
          </p:nvSpPr>
          <p:spPr bwMode="auto">
            <a:xfrm>
              <a:off x="4065380" y="5177701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63" name="Oval 1165"/>
            <p:cNvSpPr>
              <a:spLocks noChangeAspect="1" noChangeArrowheads="1"/>
            </p:cNvSpPr>
            <p:nvPr userDrawn="1"/>
          </p:nvSpPr>
          <p:spPr bwMode="auto">
            <a:xfrm>
              <a:off x="4178642" y="5177701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64" name="Oval 1166"/>
            <p:cNvSpPr>
              <a:spLocks noChangeAspect="1" noChangeArrowheads="1"/>
            </p:cNvSpPr>
            <p:nvPr userDrawn="1"/>
          </p:nvSpPr>
          <p:spPr bwMode="auto">
            <a:xfrm>
              <a:off x="4290393" y="5177701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65" name="Oval 1167"/>
            <p:cNvSpPr>
              <a:spLocks noChangeAspect="1" noChangeArrowheads="1"/>
            </p:cNvSpPr>
            <p:nvPr userDrawn="1"/>
          </p:nvSpPr>
          <p:spPr bwMode="auto">
            <a:xfrm>
              <a:off x="4403653" y="5177701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66" name="Oval 1168"/>
            <p:cNvSpPr>
              <a:spLocks noChangeAspect="1" noChangeArrowheads="1"/>
            </p:cNvSpPr>
            <p:nvPr userDrawn="1"/>
          </p:nvSpPr>
          <p:spPr bwMode="auto">
            <a:xfrm>
              <a:off x="5978735" y="5177701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67" name="Oval 1169"/>
            <p:cNvSpPr>
              <a:spLocks noChangeAspect="1" noChangeArrowheads="1"/>
            </p:cNvSpPr>
            <p:nvPr userDrawn="1"/>
          </p:nvSpPr>
          <p:spPr bwMode="auto">
            <a:xfrm>
              <a:off x="6091996" y="5177701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68" name="Oval 1170"/>
            <p:cNvSpPr>
              <a:spLocks noChangeAspect="1" noChangeArrowheads="1"/>
            </p:cNvSpPr>
            <p:nvPr userDrawn="1"/>
          </p:nvSpPr>
          <p:spPr bwMode="auto">
            <a:xfrm>
              <a:off x="6203747" y="5177701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69" name="Oval 1171"/>
            <p:cNvSpPr>
              <a:spLocks noChangeAspect="1" noChangeArrowheads="1"/>
            </p:cNvSpPr>
            <p:nvPr userDrawn="1"/>
          </p:nvSpPr>
          <p:spPr bwMode="auto">
            <a:xfrm>
              <a:off x="6317008" y="5177701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70" name="Oval 1172"/>
            <p:cNvSpPr>
              <a:spLocks noChangeAspect="1" noChangeArrowheads="1"/>
            </p:cNvSpPr>
            <p:nvPr userDrawn="1"/>
          </p:nvSpPr>
          <p:spPr bwMode="auto">
            <a:xfrm>
              <a:off x="8342113" y="5177701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71" name="Oval 1173"/>
            <p:cNvSpPr>
              <a:spLocks noChangeAspect="1" noChangeArrowheads="1"/>
            </p:cNvSpPr>
            <p:nvPr userDrawn="1"/>
          </p:nvSpPr>
          <p:spPr bwMode="auto">
            <a:xfrm>
              <a:off x="8455374" y="5177701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72" name="Oval 1174"/>
            <p:cNvSpPr>
              <a:spLocks noChangeAspect="1" noChangeArrowheads="1"/>
            </p:cNvSpPr>
            <p:nvPr userDrawn="1"/>
          </p:nvSpPr>
          <p:spPr bwMode="auto">
            <a:xfrm>
              <a:off x="8567125" y="5177701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73" name="Oval 1175"/>
            <p:cNvSpPr>
              <a:spLocks noChangeAspect="1" noChangeArrowheads="1"/>
            </p:cNvSpPr>
            <p:nvPr userDrawn="1"/>
          </p:nvSpPr>
          <p:spPr bwMode="auto">
            <a:xfrm>
              <a:off x="8680386" y="5177701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74" name="Oval 1176"/>
            <p:cNvSpPr>
              <a:spLocks noChangeAspect="1" noChangeArrowheads="1"/>
            </p:cNvSpPr>
            <p:nvPr userDrawn="1"/>
          </p:nvSpPr>
          <p:spPr bwMode="auto">
            <a:xfrm>
              <a:off x="8792137" y="5177701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75" name="Oval 1177"/>
            <p:cNvSpPr>
              <a:spLocks noChangeAspect="1" noChangeArrowheads="1"/>
            </p:cNvSpPr>
            <p:nvPr userDrawn="1"/>
          </p:nvSpPr>
          <p:spPr bwMode="auto">
            <a:xfrm>
              <a:off x="8905398" y="5177701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76" name="Oval 1178"/>
            <p:cNvSpPr>
              <a:spLocks noChangeAspect="1" noChangeArrowheads="1"/>
            </p:cNvSpPr>
            <p:nvPr userDrawn="1"/>
          </p:nvSpPr>
          <p:spPr bwMode="auto">
            <a:xfrm>
              <a:off x="9017149" y="5177701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77" name="Oval 1179"/>
            <p:cNvSpPr>
              <a:spLocks noChangeAspect="1" noChangeArrowheads="1"/>
            </p:cNvSpPr>
            <p:nvPr userDrawn="1"/>
          </p:nvSpPr>
          <p:spPr bwMode="auto">
            <a:xfrm>
              <a:off x="9130409" y="5177701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78" name="Oval 1180"/>
            <p:cNvSpPr>
              <a:spLocks noChangeAspect="1" noChangeArrowheads="1"/>
            </p:cNvSpPr>
            <p:nvPr userDrawn="1"/>
          </p:nvSpPr>
          <p:spPr bwMode="auto">
            <a:xfrm>
              <a:off x="9242160" y="5177701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79" name="Oval 1181"/>
            <p:cNvSpPr>
              <a:spLocks noChangeAspect="1" noChangeArrowheads="1"/>
            </p:cNvSpPr>
            <p:nvPr userDrawn="1"/>
          </p:nvSpPr>
          <p:spPr bwMode="auto">
            <a:xfrm>
              <a:off x="3953629" y="528101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80" name="Oval 1182"/>
            <p:cNvSpPr>
              <a:spLocks noChangeAspect="1" noChangeArrowheads="1"/>
            </p:cNvSpPr>
            <p:nvPr userDrawn="1"/>
          </p:nvSpPr>
          <p:spPr bwMode="auto">
            <a:xfrm>
              <a:off x="4065380" y="528101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81" name="Oval 1183"/>
            <p:cNvSpPr>
              <a:spLocks noChangeAspect="1" noChangeArrowheads="1"/>
            </p:cNvSpPr>
            <p:nvPr userDrawn="1"/>
          </p:nvSpPr>
          <p:spPr bwMode="auto">
            <a:xfrm>
              <a:off x="4178642" y="528101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82" name="Oval 1184"/>
            <p:cNvSpPr>
              <a:spLocks noChangeAspect="1" noChangeArrowheads="1"/>
            </p:cNvSpPr>
            <p:nvPr userDrawn="1"/>
          </p:nvSpPr>
          <p:spPr bwMode="auto">
            <a:xfrm>
              <a:off x="4290393" y="528101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83" name="Oval 1185"/>
            <p:cNvSpPr>
              <a:spLocks noChangeAspect="1" noChangeArrowheads="1"/>
            </p:cNvSpPr>
            <p:nvPr userDrawn="1"/>
          </p:nvSpPr>
          <p:spPr bwMode="auto">
            <a:xfrm>
              <a:off x="4403653" y="528101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84" name="Oval 1186"/>
            <p:cNvSpPr>
              <a:spLocks noChangeAspect="1" noChangeArrowheads="1"/>
            </p:cNvSpPr>
            <p:nvPr userDrawn="1"/>
          </p:nvSpPr>
          <p:spPr bwMode="auto">
            <a:xfrm>
              <a:off x="6091996" y="528101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85" name="Oval 1187"/>
            <p:cNvSpPr>
              <a:spLocks noChangeAspect="1" noChangeArrowheads="1"/>
            </p:cNvSpPr>
            <p:nvPr userDrawn="1"/>
          </p:nvSpPr>
          <p:spPr bwMode="auto">
            <a:xfrm>
              <a:off x="6203747" y="528101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86" name="Oval 1188"/>
            <p:cNvSpPr>
              <a:spLocks noChangeAspect="1" noChangeArrowheads="1"/>
            </p:cNvSpPr>
            <p:nvPr userDrawn="1"/>
          </p:nvSpPr>
          <p:spPr bwMode="auto">
            <a:xfrm>
              <a:off x="6317008" y="528101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87" name="Oval 1189"/>
            <p:cNvSpPr>
              <a:spLocks noChangeAspect="1" noChangeArrowheads="1"/>
            </p:cNvSpPr>
            <p:nvPr userDrawn="1"/>
          </p:nvSpPr>
          <p:spPr bwMode="auto">
            <a:xfrm>
              <a:off x="8342113" y="528101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88" name="Oval 1190"/>
            <p:cNvSpPr>
              <a:spLocks noChangeAspect="1" noChangeArrowheads="1"/>
            </p:cNvSpPr>
            <p:nvPr userDrawn="1"/>
          </p:nvSpPr>
          <p:spPr bwMode="auto">
            <a:xfrm>
              <a:off x="8455374" y="528101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89" name="Oval 1191"/>
            <p:cNvSpPr>
              <a:spLocks noChangeAspect="1" noChangeArrowheads="1"/>
            </p:cNvSpPr>
            <p:nvPr userDrawn="1"/>
          </p:nvSpPr>
          <p:spPr bwMode="auto">
            <a:xfrm>
              <a:off x="8792137" y="528101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90" name="Oval 1192"/>
            <p:cNvSpPr>
              <a:spLocks noChangeAspect="1" noChangeArrowheads="1"/>
            </p:cNvSpPr>
            <p:nvPr userDrawn="1"/>
          </p:nvSpPr>
          <p:spPr bwMode="auto">
            <a:xfrm>
              <a:off x="8905398" y="528101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91" name="Oval 1193"/>
            <p:cNvSpPr>
              <a:spLocks noChangeAspect="1" noChangeArrowheads="1"/>
            </p:cNvSpPr>
            <p:nvPr userDrawn="1"/>
          </p:nvSpPr>
          <p:spPr bwMode="auto">
            <a:xfrm>
              <a:off x="9017149" y="5281017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92" name="Oval 1194"/>
            <p:cNvSpPr>
              <a:spLocks noChangeAspect="1" noChangeArrowheads="1"/>
            </p:cNvSpPr>
            <p:nvPr userDrawn="1"/>
          </p:nvSpPr>
          <p:spPr bwMode="auto">
            <a:xfrm>
              <a:off x="9130409" y="5281017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93" name="Oval 1195"/>
            <p:cNvSpPr>
              <a:spLocks noChangeAspect="1" noChangeArrowheads="1"/>
            </p:cNvSpPr>
            <p:nvPr userDrawn="1"/>
          </p:nvSpPr>
          <p:spPr bwMode="auto">
            <a:xfrm>
              <a:off x="3953629" y="5385851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94" name="Oval 1196"/>
            <p:cNvSpPr>
              <a:spLocks noChangeAspect="1" noChangeArrowheads="1"/>
            </p:cNvSpPr>
            <p:nvPr userDrawn="1"/>
          </p:nvSpPr>
          <p:spPr bwMode="auto">
            <a:xfrm>
              <a:off x="4065380" y="5385851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95" name="Oval 1197"/>
            <p:cNvSpPr>
              <a:spLocks noChangeAspect="1" noChangeArrowheads="1"/>
            </p:cNvSpPr>
            <p:nvPr userDrawn="1"/>
          </p:nvSpPr>
          <p:spPr bwMode="auto">
            <a:xfrm>
              <a:off x="4178642" y="5385851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96" name="Oval 1198"/>
            <p:cNvSpPr>
              <a:spLocks noChangeAspect="1" noChangeArrowheads="1"/>
            </p:cNvSpPr>
            <p:nvPr userDrawn="1"/>
          </p:nvSpPr>
          <p:spPr bwMode="auto">
            <a:xfrm>
              <a:off x="4290393" y="5385851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97" name="Oval 1199"/>
            <p:cNvSpPr>
              <a:spLocks noChangeAspect="1" noChangeArrowheads="1"/>
            </p:cNvSpPr>
            <p:nvPr userDrawn="1"/>
          </p:nvSpPr>
          <p:spPr bwMode="auto">
            <a:xfrm>
              <a:off x="6091996" y="5385851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98" name="Oval 1200"/>
            <p:cNvSpPr>
              <a:spLocks noChangeAspect="1" noChangeArrowheads="1"/>
            </p:cNvSpPr>
            <p:nvPr userDrawn="1"/>
          </p:nvSpPr>
          <p:spPr bwMode="auto">
            <a:xfrm>
              <a:off x="8905398" y="5385851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99" name="Oval 1201"/>
            <p:cNvSpPr>
              <a:spLocks noChangeAspect="1" noChangeArrowheads="1"/>
            </p:cNvSpPr>
            <p:nvPr userDrawn="1"/>
          </p:nvSpPr>
          <p:spPr bwMode="auto">
            <a:xfrm>
              <a:off x="9017149" y="5385851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00" name="Oval 1202"/>
            <p:cNvSpPr>
              <a:spLocks noChangeAspect="1" noChangeArrowheads="1"/>
            </p:cNvSpPr>
            <p:nvPr userDrawn="1"/>
          </p:nvSpPr>
          <p:spPr bwMode="auto">
            <a:xfrm>
              <a:off x="9130409" y="5385851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01" name="Oval 1203"/>
            <p:cNvSpPr>
              <a:spLocks noChangeAspect="1" noChangeArrowheads="1"/>
            </p:cNvSpPr>
            <p:nvPr userDrawn="1"/>
          </p:nvSpPr>
          <p:spPr bwMode="auto">
            <a:xfrm>
              <a:off x="9805444" y="5385851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02" name="Oval 1204"/>
            <p:cNvSpPr>
              <a:spLocks noChangeAspect="1" noChangeArrowheads="1"/>
            </p:cNvSpPr>
            <p:nvPr userDrawn="1"/>
          </p:nvSpPr>
          <p:spPr bwMode="auto">
            <a:xfrm>
              <a:off x="3953629" y="5490686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03" name="Oval 1205"/>
            <p:cNvSpPr>
              <a:spLocks noChangeAspect="1" noChangeArrowheads="1"/>
            </p:cNvSpPr>
            <p:nvPr userDrawn="1"/>
          </p:nvSpPr>
          <p:spPr bwMode="auto">
            <a:xfrm>
              <a:off x="4065380" y="5490686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04" name="Oval 1206"/>
            <p:cNvSpPr>
              <a:spLocks noChangeAspect="1" noChangeArrowheads="1"/>
            </p:cNvSpPr>
            <p:nvPr userDrawn="1"/>
          </p:nvSpPr>
          <p:spPr bwMode="auto">
            <a:xfrm>
              <a:off x="4178642" y="5490686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05" name="Oval 1207"/>
            <p:cNvSpPr>
              <a:spLocks noChangeAspect="1" noChangeArrowheads="1"/>
            </p:cNvSpPr>
            <p:nvPr userDrawn="1"/>
          </p:nvSpPr>
          <p:spPr bwMode="auto">
            <a:xfrm>
              <a:off x="9017149" y="5490686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06" name="Oval 1208"/>
            <p:cNvSpPr>
              <a:spLocks noChangeAspect="1" noChangeArrowheads="1"/>
            </p:cNvSpPr>
            <p:nvPr userDrawn="1"/>
          </p:nvSpPr>
          <p:spPr bwMode="auto">
            <a:xfrm>
              <a:off x="9130409" y="5490686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07" name="Oval 1209"/>
            <p:cNvSpPr>
              <a:spLocks noChangeAspect="1" noChangeArrowheads="1"/>
            </p:cNvSpPr>
            <p:nvPr userDrawn="1"/>
          </p:nvSpPr>
          <p:spPr bwMode="auto">
            <a:xfrm>
              <a:off x="9805444" y="5490686"/>
              <a:ext cx="86078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08" name="Oval 1210"/>
            <p:cNvSpPr>
              <a:spLocks noChangeAspect="1" noChangeArrowheads="1"/>
            </p:cNvSpPr>
            <p:nvPr userDrawn="1"/>
          </p:nvSpPr>
          <p:spPr bwMode="auto">
            <a:xfrm>
              <a:off x="3953629" y="5595520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09" name="Oval 1211"/>
            <p:cNvSpPr>
              <a:spLocks noChangeAspect="1" noChangeArrowheads="1"/>
            </p:cNvSpPr>
            <p:nvPr userDrawn="1"/>
          </p:nvSpPr>
          <p:spPr bwMode="auto">
            <a:xfrm>
              <a:off x="4065380" y="5595520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10" name="Oval 1212"/>
            <p:cNvSpPr>
              <a:spLocks noChangeAspect="1" noChangeArrowheads="1"/>
            </p:cNvSpPr>
            <p:nvPr userDrawn="1"/>
          </p:nvSpPr>
          <p:spPr bwMode="auto">
            <a:xfrm>
              <a:off x="9130409" y="5595520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11" name="Oval 1213"/>
            <p:cNvSpPr>
              <a:spLocks noChangeAspect="1" noChangeArrowheads="1"/>
            </p:cNvSpPr>
            <p:nvPr userDrawn="1"/>
          </p:nvSpPr>
          <p:spPr bwMode="auto">
            <a:xfrm>
              <a:off x="9692183" y="5595520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12" name="Oval 1214"/>
            <p:cNvSpPr>
              <a:spLocks noChangeAspect="1" noChangeArrowheads="1"/>
            </p:cNvSpPr>
            <p:nvPr userDrawn="1"/>
          </p:nvSpPr>
          <p:spPr bwMode="auto">
            <a:xfrm>
              <a:off x="3953629" y="5700355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13" name="Oval 1215"/>
            <p:cNvSpPr>
              <a:spLocks noChangeAspect="1" noChangeArrowheads="1"/>
            </p:cNvSpPr>
            <p:nvPr userDrawn="1"/>
          </p:nvSpPr>
          <p:spPr bwMode="auto">
            <a:xfrm>
              <a:off x="4065380" y="5700355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14" name="Oval 1216"/>
            <p:cNvSpPr>
              <a:spLocks noChangeAspect="1" noChangeArrowheads="1"/>
            </p:cNvSpPr>
            <p:nvPr userDrawn="1"/>
          </p:nvSpPr>
          <p:spPr bwMode="auto">
            <a:xfrm>
              <a:off x="9580433" y="5700355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15" name="Oval 1217"/>
            <p:cNvSpPr>
              <a:spLocks noChangeAspect="1" noChangeArrowheads="1"/>
            </p:cNvSpPr>
            <p:nvPr userDrawn="1"/>
          </p:nvSpPr>
          <p:spPr bwMode="auto">
            <a:xfrm>
              <a:off x="3953629" y="5803671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16" name="Oval 1218"/>
            <p:cNvSpPr>
              <a:spLocks noChangeAspect="1" noChangeArrowheads="1"/>
            </p:cNvSpPr>
            <p:nvPr userDrawn="1"/>
          </p:nvSpPr>
          <p:spPr bwMode="auto">
            <a:xfrm>
              <a:off x="4065380" y="5803671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17" name="Oval 1219"/>
            <p:cNvSpPr>
              <a:spLocks noChangeAspect="1" noChangeArrowheads="1"/>
            </p:cNvSpPr>
            <p:nvPr userDrawn="1"/>
          </p:nvSpPr>
          <p:spPr bwMode="auto">
            <a:xfrm>
              <a:off x="3953629" y="5908504"/>
              <a:ext cx="86079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18" name="Oval 1220"/>
            <p:cNvSpPr>
              <a:spLocks noChangeAspect="1" noChangeArrowheads="1"/>
            </p:cNvSpPr>
            <p:nvPr userDrawn="1"/>
          </p:nvSpPr>
          <p:spPr bwMode="auto">
            <a:xfrm>
              <a:off x="3953629" y="6013339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19" name="Oval 1221"/>
            <p:cNvSpPr>
              <a:spLocks noChangeAspect="1" noChangeArrowheads="1"/>
            </p:cNvSpPr>
            <p:nvPr userDrawn="1"/>
          </p:nvSpPr>
          <p:spPr bwMode="auto">
            <a:xfrm>
              <a:off x="4065380" y="6013339"/>
              <a:ext cx="86079" cy="8660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20" name="Oval 1222"/>
            <p:cNvSpPr>
              <a:spLocks noChangeAspect="1" noChangeArrowheads="1"/>
            </p:cNvSpPr>
            <p:nvPr userDrawn="1"/>
          </p:nvSpPr>
          <p:spPr bwMode="auto">
            <a:xfrm>
              <a:off x="5416961" y="298225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21" name="Oval 1223"/>
            <p:cNvSpPr>
              <a:spLocks noChangeAspect="1" noChangeArrowheads="1"/>
            </p:cNvSpPr>
            <p:nvPr userDrawn="1"/>
          </p:nvSpPr>
          <p:spPr bwMode="auto">
            <a:xfrm>
              <a:off x="5528712" y="2982255"/>
              <a:ext cx="86078" cy="8660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1222" name="泪滴形 1221"/>
          <p:cNvSpPr/>
          <p:nvPr/>
        </p:nvSpPr>
        <p:spPr>
          <a:xfrm>
            <a:off x="2821578" y="2693126"/>
            <a:ext cx="533400" cy="533400"/>
          </a:xfrm>
          <a:prstGeom prst="teardrop">
            <a:avLst/>
          </a:prstGeom>
          <a:solidFill>
            <a:srgbClr val="8CC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23" name="泪滴形 1222"/>
          <p:cNvSpPr/>
          <p:nvPr/>
        </p:nvSpPr>
        <p:spPr>
          <a:xfrm>
            <a:off x="7942218" y="3577046"/>
            <a:ext cx="533400" cy="533400"/>
          </a:xfrm>
          <a:prstGeom prst="teardrop">
            <a:avLst/>
          </a:prstGeom>
          <a:solidFill>
            <a:srgbClr val="8CC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24" name="泪滴形 1223"/>
          <p:cNvSpPr/>
          <p:nvPr/>
        </p:nvSpPr>
        <p:spPr>
          <a:xfrm>
            <a:off x="8475618" y="5146766"/>
            <a:ext cx="533400" cy="533400"/>
          </a:xfrm>
          <a:prstGeom prst="teardrop">
            <a:avLst/>
          </a:prstGeom>
          <a:solidFill>
            <a:srgbClr val="8CC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25" name="泪滴形 1224"/>
          <p:cNvSpPr/>
          <p:nvPr/>
        </p:nvSpPr>
        <p:spPr>
          <a:xfrm>
            <a:off x="4650378" y="2159726"/>
            <a:ext cx="533400" cy="533400"/>
          </a:xfrm>
          <a:prstGeom prst="teardrop">
            <a:avLst/>
          </a:prstGeom>
          <a:solidFill>
            <a:srgbClr val="8CC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26" name="泪滴形 1225"/>
          <p:cNvSpPr/>
          <p:nvPr/>
        </p:nvSpPr>
        <p:spPr>
          <a:xfrm>
            <a:off x="4116978" y="4354286"/>
            <a:ext cx="533400" cy="533400"/>
          </a:xfrm>
          <a:prstGeom prst="teardrop">
            <a:avLst/>
          </a:prstGeom>
          <a:solidFill>
            <a:srgbClr val="8CC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27" name="文本框 70"/>
          <p:cNvSpPr>
            <a:spLocks noChangeArrowheads="1"/>
          </p:cNvSpPr>
          <p:nvPr/>
        </p:nvSpPr>
        <p:spPr bwMode="auto">
          <a:xfrm>
            <a:off x="978346" y="4110446"/>
            <a:ext cx="1362125" cy="4199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3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ea"/>
                <a:cs typeface="+mn-cs"/>
                <a:sym typeface="微软雅黑" panose="020B0503020204020204" pitchFamily="34" charset="-122"/>
              </a:rPr>
              <a:t>添加标题</a:t>
            </a:r>
            <a:endParaRPr kumimoji="0" lang="zh-CN" altLang="en-US" sz="2130" i="0" u="none" strike="noStrike" kern="120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228" name="矩形 59"/>
          <p:cNvSpPr>
            <a:spLocks noChangeArrowheads="1"/>
          </p:cNvSpPr>
          <p:nvPr/>
        </p:nvSpPr>
        <p:spPr bwMode="auto">
          <a:xfrm>
            <a:off x="978346" y="4620986"/>
            <a:ext cx="204123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梭拓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PPT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工作室更专业的模板。梭拓，不止创新。请在此处填入你需要的内容。请在此处填入你需要的内容。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22" grpId="0" animBg="1"/>
      <p:bldP spid="1223" grpId="0" animBg="1"/>
      <p:bldP spid="1224" grpId="0" animBg="1"/>
      <p:bldP spid="1225" grpId="0" animBg="1"/>
      <p:bldP spid="1226" grpId="0" animBg="1"/>
      <p:bldP spid="1227" grpId="0"/>
      <p:bldP spid="12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7086" y="3717647"/>
            <a:ext cx="12186107" cy="2815356"/>
            <a:chOff x="87086" y="3717647"/>
            <a:chExt cx="12186107" cy="2815356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86" y="4817203"/>
              <a:ext cx="11967226" cy="171580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86" y="3717647"/>
              <a:ext cx="12186107" cy="1627512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04154" y="4817203"/>
              <a:ext cx="3974513" cy="143000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60992" y="5641796"/>
              <a:ext cx="1554525" cy="638000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4251" y="3717647"/>
              <a:ext cx="1895751" cy="783550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48669" y="3726377"/>
              <a:ext cx="1529998" cy="632776"/>
            </a:xfrm>
            <a:prstGeom prst="rect">
              <a:avLst/>
            </a:prstGeom>
          </p:spPr>
        </p:pic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4251" y="3717647"/>
            <a:ext cx="1895751" cy="7835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8669" y="3726377"/>
            <a:ext cx="1529998" cy="63277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700691" y="2290425"/>
            <a:ext cx="50934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en-US" altLang="zh-CN" sz="24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Thank you for your listening</a:t>
            </a:r>
            <a:endParaRPr lang="zh-CN" altLang="en-US" sz="2400" kern="0" dirty="0">
              <a:solidFill>
                <a:schemeClr val="bg1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131471" y="3085594"/>
            <a:ext cx="2165244" cy="2755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Reporter</a:t>
            </a:r>
            <a:r>
              <a:rPr lang="zh-CN" altLang="en-US" sz="12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：</a:t>
            </a:r>
            <a:r>
              <a:rPr lang="en-US" altLang="zh-CN" sz="12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猪七爷</a:t>
            </a:r>
            <a:endParaRPr lang="zh-CN" altLang="en-US" sz="1200" kern="0" dirty="0">
              <a:solidFill>
                <a:schemeClr val="bg1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00690" y="2883843"/>
            <a:ext cx="558348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up everything what you like and what you want   </a:t>
            </a:r>
            <a:endParaRPr lang="en-US" altLang="zh-CN" sz="11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2019,</a:t>
            </a:r>
            <a:r>
              <a:rPr lang="zh-CN" alt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朝着更温暖的方向前进</a:t>
            </a:r>
            <a:endParaRPr lang="zh-CN" altLang="en-US" sz="11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1366" y="1363559"/>
            <a:ext cx="6677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再次衷心感谢</a:t>
            </a:r>
            <a:r>
              <a:rPr lang="zh-CN" altLang="en-US" sz="4400" dirty="0">
                <a:solidFill>
                  <a:srgbClr val="FFC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您的</a:t>
            </a:r>
            <a:r>
              <a:rPr lang="zh-CN" altLang="en-US" sz="44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聆听</a:t>
            </a:r>
            <a:endParaRPr lang="zh-CN" altLang="en-US" sz="4400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bldLvl="0" animBg="1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50" y="283580"/>
            <a:ext cx="5450087" cy="3065673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607" y="283580"/>
            <a:ext cx="5450087" cy="3065673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50" y="3516637"/>
            <a:ext cx="5450087" cy="306567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607" y="3516637"/>
            <a:ext cx="5450087" cy="306567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51" y="283580"/>
            <a:ext cx="5450085" cy="3065673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608" y="283580"/>
            <a:ext cx="5450085" cy="3065673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50" y="3516637"/>
            <a:ext cx="5450087" cy="3065673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607" y="3516637"/>
            <a:ext cx="5450087" cy="3065673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51" y="283580"/>
            <a:ext cx="5450085" cy="306567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608" y="283580"/>
            <a:ext cx="5450085" cy="306567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51" y="3516637"/>
            <a:ext cx="5450085" cy="3065673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608" y="3516637"/>
            <a:ext cx="5450085" cy="3065673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52" y="283580"/>
            <a:ext cx="5450083" cy="306567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609" y="283580"/>
            <a:ext cx="5450083" cy="306567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51" y="3516637"/>
            <a:ext cx="5450085" cy="306567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608" y="3516637"/>
            <a:ext cx="5450085" cy="306567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87086" y="78377"/>
            <a:ext cx="12000411" cy="6696996"/>
          </a:xfrm>
          <a:prstGeom prst="roundRect">
            <a:avLst>
              <a:gd name="adj" fmla="val 3447"/>
            </a:avLst>
          </a:prstGeom>
          <a:solidFill>
            <a:srgbClr val="8CC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86" y="4817203"/>
            <a:ext cx="11967226" cy="1715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154" y="4817203"/>
            <a:ext cx="3974513" cy="143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992" y="5641796"/>
            <a:ext cx="1554525" cy="6380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958934" y="2672907"/>
            <a:ext cx="4430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01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请在此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输入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标题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58934" y="3359328"/>
            <a:ext cx="3825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Click to add up your title here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请在此处添加文字内容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请在此处添加标题文字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567608" y="1988840"/>
            <a:ext cx="7046911" cy="1762126"/>
            <a:chOff x="2555876" y="1833562"/>
            <a:chExt cx="7046911" cy="1762126"/>
          </a:xfrm>
          <a:solidFill>
            <a:srgbClr val="5E5E5E"/>
          </a:solidFill>
        </p:grpSpPr>
        <p:sp>
          <p:nvSpPr>
            <p:cNvPr id="10" name="Freeform 5"/>
            <p:cNvSpPr/>
            <p:nvPr/>
          </p:nvSpPr>
          <p:spPr bwMode="auto">
            <a:xfrm>
              <a:off x="8789988" y="1924050"/>
              <a:ext cx="100012" cy="112713"/>
            </a:xfrm>
            <a:custGeom>
              <a:avLst/>
              <a:gdLst>
                <a:gd name="T0" fmla="*/ 9 w 9"/>
                <a:gd name="T1" fmla="*/ 6 h 10"/>
                <a:gd name="T2" fmla="*/ 4 w 9"/>
                <a:gd name="T3" fmla="*/ 9 h 10"/>
                <a:gd name="T4" fmla="*/ 1 w 9"/>
                <a:gd name="T5" fmla="*/ 4 h 10"/>
                <a:gd name="T6" fmla="*/ 5 w 9"/>
                <a:gd name="T7" fmla="*/ 1 h 10"/>
                <a:gd name="T8" fmla="*/ 9 w 9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9" y="6"/>
                  </a:moveTo>
                  <a:cubicBezTo>
                    <a:pt x="9" y="8"/>
                    <a:pt x="6" y="10"/>
                    <a:pt x="4" y="9"/>
                  </a:cubicBezTo>
                  <a:cubicBezTo>
                    <a:pt x="2" y="9"/>
                    <a:pt x="0" y="7"/>
                    <a:pt x="1" y="4"/>
                  </a:cubicBezTo>
                  <a:cubicBezTo>
                    <a:pt x="1" y="2"/>
                    <a:pt x="3" y="0"/>
                    <a:pt x="5" y="1"/>
                  </a:cubicBezTo>
                  <a:cubicBezTo>
                    <a:pt x="8" y="1"/>
                    <a:pt x="9" y="3"/>
                    <a:pt x="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8555038" y="1957388"/>
              <a:ext cx="101600" cy="101600"/>
            </a:xfrm>
            <a:custGeom>
              <a:avLst/>
              <a:gdLst>
                <a:gd name="T0" fmla="*/ 9 w 9"/>
                <a:gd name="T1" fmla="*/ 4 h 9"/>
                <a:gd name="T2" fmla="*/ 5 w 9"/>
                <a:gd name="T3" fmla="*/ 9 h 9"/>
                <a:gd name="T4" fmla="*/ 1 w 9"/>
                <a:gd name="T5" fmla="*/ 5 h 9"/>
                <a:gd name="T6" fmla="*/ 4 w 9"/>
                <a:gd name="T7" fmla="*/ 0 h 9"/>
                <a:gd name="T8" fmla="*/ 9 w 9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4"/>
                  </a:moveTo>
                  <a:cubicBezTo>
                    <a:pt x="9" y="6"/>
                    <a:pt x="8" y="8"/>
                    <a:pt x="5" y="9"/>
                  </a:cubicBezTo>
                  <a:cubicBezTo>
                    <a:pt x="3" y="9"/>
                    <a:pt x="1" y="7"/>
                    <a:pt x="1" y="5"/>
                  </a:cubicBezTo>
                  <a:cubicBezTo>
                    <a:pt x="0" y="3"/>
                    <a:pt x="2" y="0"/>
                    <a:pt x="4" y="0"/>
                  </a:cubicBezTo>
                  <a:cubicBezTo>
                    <a:pt x="7" y="0"/>
                    <a:pt x="9" y="1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Freeform 7"/>
            <p:cNvSpPr/>
            <p:nvPr/>
          </p:nvSpPr>
          <p:spPr bwMode="auto">
            <a:xfrm>
              <a:off x="8343900" y="2047875"/>
              <a:ext cx="111125" cy="112713"/>
            </a:xfrm>
            <a:custGeom>
              <a:avLst/>
              <a:gdLst>
                <a:gd name="T0" fmla="*/ 9 w 10"/>
                <a:gd name="T1" fmla="*/ 3 h 10"/>
                <a:gd name="T2" fmla="*/ 7 w 10"/>
                <a:gd name="T3" fmla="*/ 9 h 10"/>
                <a:gd name="T4" fmla="*/ 1 w 10"/>
                <a:gd name="T5" fmla="*/ 7 h 10"/>
                <a:gd name="T6" fmla="*/ 3 w 10"/>
                <a:gd name="T7" fmla="*/ 1 h 10"/>
                <a:gd name="T8" fmla="*/ 9 w 10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9" y="3"/>
                  </a:moveTo>
                  <a:cubicBezTo>
                    <a:pt x="10" y="5"/>
                    <a:pt x="9" y="8"/>
                    <a:pt x="7" y="9"/>
                  </a:cubicBezTo>
                  <a:cubicBezTo>
                    <a:pt x="4" y="10"/>
                    <a:pt x="2" y="9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Freeform 8"/>
            <p:cNvSpPr/>
            <p:nvPr/>
          </p:nvSpPr>
          <p:spPr bwMode="auto">
            <a:xfrm>
              <a:off x="8166100" y="2206625"/>
              <a:ext cx="111125" cy="112713"/>
            </a:xfrm>
            <a:custGeom>
              <a:avLst/>
              <a:gdLst>
                <a:gd name="T0" fmla="*/ 8 w 10"/>
                <a:gd name="T1" fmla="*/ 2 h 10"/>
                <a:gd name="T2" fmla="*/ 8 w 10"/>
                <a:gd name="T3" fmla="*/ 8 h 10"/>
                <a:gd name="T4" fmla="*/ 2 w 10"/>
                <a:gd name="T5" fmla="*/ 8 h 10"/>
                <a:gd name="T6" fmla="*/ 2 w 10"/>
                <a:gd name="T7" fmla="*/ 2 h 10"/>
                <a:gd name="T8" fmla="*/ 8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8" y="2"/>
                  </a:moveTo>
                  <a:cubicBezTo>
                    <a:pt x="10" y="4"/>
                    <a:pt x="10" y="6"/>
                    <a:pt x="8" y="8"/>
                  </a:cubicBezTo>
                  <a:cubicBezTo>
                    <a:pt x="6" y="10"/>
                    <a:pt x="4" y="10"/>
                    <a:pt x="2" y="8"/>
                  </a:cubicBezTo>
                  <a:cubicBezTo>
                    <a:pt x="0" y="6"/>
                    <a:pt x="1" y="3"/>
                    <a:pt x="2" y="2"/>
                  </a:cubicBezTo>
                  <a:cubicBezTo>
                    <a:pt x="4" y="0"/>
                    <a:pt x="7" y="0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Freeform 9"/>
            <p:cNvSpPr/>
            <p:nvPr/>
          </p:nvSpPr>
          <p:spPr bwMode="auto">
            <a:xfrm>
              <a:off x="8054975" y="2409825"/>
              <a:ext cx="111125" cy="112713"/>
            </a:xfrm>
            <a:custGeom>
              <a:avLst/>
              <a:gdLst>
                <a:gd name="T0" fmla="*/ 7 w 10"/>
                <a:gd name="T1" fmla="*/ 1 h 10"/>
                <a:gd name="T2" fmla="*/ 9 w 10"/>
                <a:gd name="T3" fmla="*/ 7 h 10"/>
                <a:gd name="T4" fmla="*/ 3 w 10"/>
                <a:gd name="T5" fmla="*/ 9 h 10"/>
                <a:gd name="T6" fmla="*/ 1 w 10"/>
                <a:gd name="T7" fmla="*/ 3 h 10"/>
                <a:gd name="T8" fmla="*/ 7 w 10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7" y="1"/>
                  </a:moveTo>
                  <a:cubicBezTo>
                    <a:pt x="9" y="2"/>
                    <a:pt x="10" y="5"/>
                    <a:pt x="9" y="7"/>
                  </a:cubicBezTo>
                  <a:cubicBezTo>
                    <a:pt x="7" y="9"/>
                    <a:pt x="5" y="10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Freeform 10"/>
            <p:cNvSpPr/>
            <p:nvPr/>
          </p:nvSpPr>
          <p:spPr bwMode="auto">
            <a:xfrm>
              <a:off x="8010525" y="2646363"/>
              <a:ext cx="100012" cy="101600"/>
            </a:xfrm>
            <a:custGeom>
              <a:avLst/>
              <a:gdLst>
                <a:gd name="T0" fmla="*/ 5 w 9"/>
                <a:gd name="T1" fmla="*/ 0 h 9"/>
                <a:gd name="T2" fmla="*/ 9 w 9"/>
                <a:gd name="T3" fmla="*/ 5 h 9"/>
                <a:gd name="T4" fmla="*/ 4 w 9"/>
                <a:gd name="T5" fmla="*/ 9 h 9"/>
                <a:gd name="T6" fmla="*/ 0 w 9"/>
                <a:gd name="T7" fmla="*/ 4 h 9"/>
                <a:gd name="T8" fmla="*/ 5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cubicBezTo>
                    <a:pt x="8" y="1"/>
                    <a:pt x="9" y="3"/>
                    <a:pt x="9" y="5"/>
                  </a:cubicBezTo>
                  <a:cubicBezTo>
                    <a:pt x="8" y="8"/>
                    <a:pt x="6" y="9"/>
                    <a:pt x="4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1" y="2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Freeform 11"/>
            <p:cNvSpPr/>
            <p:nvPr/>
          </p:nvSpPr>
          <p:spPr bwMode="auto">
            <a:xfrm>
              <a:off x="8032750" y="2884488"/>
              <a:ext cx="100012" cy="101600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4 h 9"/>
                <a:gd name="T4" fmla="*/ 5 w 9"/>
                <a:gd name="T5" fmla="*/ 9 h 9"/>
                <a:gd name="T6" fmla="*/ 0 w 9"/>
                <a:gd name="T7" fmla="*/ 5 h 9"/>
                <a:gd name="T8" fmla="*/ 4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cubicBezTo>
                    <a:pt x="6" y="0"/>
                    <a:pt x="9" y="2"/>
                    <a:pt x="9" y="4"/>
                  </a:cubicBezTo>
                  <a:cubicBezTo>
                    <a:pt x="9" y="6"/>
                    <a:pt x="8" y="8"/>
                    <a:pt x="5" y="9"/>
                  </a:cubicBezTo>
                  <a:cubicBezTo>
                    <a:pt x="3" y="9"/>
                    <a:pt x="1" y="7"/>
                    <a:pt x="0" y="5"/>
                  </a:cubicBezTo>
                  <a:cubicBezTo>
                    <a:pt x="0" y="3"/>
                    <a:pt x="2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Freeform 12"/>
            <p:cNvSpPr/>
            <p:nvPr/>
          </p:nvSpPr>
          <p:spPr bwMode="auto">
            <a:xfrm>
              <a:off x="8121650" y="3098800"/>
              <a:ext cx="111125" cy="101600"/>
            </a:xfrm>
            <a:custGeom>
              <a:avLst/>
              <a:gdLst>
                <a:gd name="T0" fmla="*/ 3 w 10"/>
                <a:gd name="T1" fmla="*/ 1 h 9"/>
                <a:gd name="T2" fmla="*/ 9 w 10"/>
                <a:gd name="T3" fmla="*/ 3 h 9"/>
                <a:gd name="T4" fmla="*/ 7 w 10"/>
                <a:gd name="T5" fmla="*/ 8 h 9"/>
                <a:gd name="T6" fmla="*/ 1 w 10"/>
                <a:gd name="T7" fmla="*/ 6 h 9"/>
                <a:gd name="T8" fmla="*/ 3 w 10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3" y="1"/>
                  </a:moveTo>
                  <a:cubicBezTo>
                    <a:pt x="6" y="0"/>
                    <a:pt x="8" y="1"/>
                    <a:pt x="9" y="3"/>
                  </a:cubicBezTo>
                  <a:cubicBezTo>
                    <a:pt x="10" y="5"/>
                    <a:pt x="9" y="7"/>
                    <a:pt x="7" y="8"/>
                  </a:cubicBezTo>
                  <a:cubicBezTo>
                    <a:pt x="5" y="9"/>
                    <a:pt x="2" y="9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Freeform 13"/>
            <p:cNvSpPr/>
            <p:nvPr/>
          </p:nvSpPr>
          <p:spPr bwMode="auto">
            <a:xfrm>
              <a:off x="8288338" y="3268663"/>
              <a:ext cx="100012" cy="112713"/>
            </a:xfrm>
            <a:custGeom>
              <a:avLst/>
              <a:gdLst>
                <a:gd name="T0" fmla="*/ 1 w 9"/>
                <a:gd name="T1" fmla="*/ 2 h 10"/>
                <a:gd name="T2" fmla="*/ 7 w 9"/>
                <a:gd name="T3" fmla="*/ 2 h 10"/>
                <a:gd name="T4" fmla="*/ 7 w 9"/>
                <a:gd name="T5" fmla="*/ 8 h 10"/>
                <a:gd name="T6" fmla="*/ 1 w 9"/>
                <a:gd name="T7" fmla="*/ 8 h 10"/>
                <a:gd name="T8" fmla="*/ 1 w 9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cubicBezTo>
                    <a:pt x="3" y="0"/>
                    <a:pt x="6" y="0"/>
                    <a:pt x="7" y="2"/>
                  </a:cubicBezTo>
                  <a:cubicBezTo>
                    <a:pt x="9" y="4"/>
                    <a:pt x="9" y="7"/>
                    <a:pt x="7" y="8"/>
                  </a:cubicBezTo>
                  <a:cubicBezTo>
                    <a:pt x="6" y="10"/>
                    <a:pt x="3" y="10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Freeform 14"/>
            <p:cNvSpPr/>
            <p:nvPr/>
          </p:nvSpPr>
          <p:spPr bwMode="auto">
            <a:xfrm>
              <a:off x="8488363" y="3392488"/>
              <a:ext cx="101600" cy="101600"/>
            </a:xfrm>
            <a:custGeom>
              <a:avLst/>
              <a:gdLst>
                <a:gd name="T0" fmla="*/ 1 w 9"/>
                <a:gd name="T1" fmla="*/ 3 h 9"/>
                <a:gd name="T2" fmla="*/ 7 w 9"/>
                <a:gd name="T3" fmla="*/ 1 h 9"/>
                <a:gd name="T4" fmla="*/ 8 w 9"/>
                <a:gd name="T5" fmla="*/ 7 h 9"/>
                <a:gd name="T6" fmla="*/ 3 w 9"/>
                <a:gd name="T7" fmla="*/ 8 h 9"/>
                <a:gd name="T8" fmla="*/ 1 w 9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1" y="3"/>
                  </a:moveTo>
                  <a:cubicBezTo>
                    <a:pt x="2" y="0"/>
                    <a:pt x="4" y="0"/>
                    <a:pt x="7" y="1"/>
                  </a:cubicBezTo>
                  <a:cubicBezTo>
                    <a:pt x="9" y="2"/>
                    <a:pt x="9" y="5"/>
                    <a:pt x="8" y="7"/>
                  </a:cubicBezTo>
                  <a:cubicBezTo>
                    <a:pt x="7" y="9"/>
                    <a:pt x="5" y="9"/>
                    <a:pt x="3" y="8"/>
                  </a:cubicBezTo>
                  <a:cubicBezTo>
                    <a:pt x="0" y="7"/>
                    <a:pt x="0" y="5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Freeform 15"/>
            <p:cNvSpPr/>
            <p:nvPr/>
          </p:nvSpPr>
          <p:spPr bwMode="auto">
            <a:xfrm>
              <a:off x="8712200" y="3438525"/>
              <a:ext cx="111125" cy="112713"/>
            </a:xfrm>
            <a:custGeom>
              <a:avLst/>
              <a:gdLst>
                <a:gd name="T0" fmla="*/ 1 w 10"/>
                <a:gd name="T1" fmla="*/ 4 h 10"/>
                <a:gd name="T2" fmla="*/ 6 w 10"/>
                <a:gd name="T3" fmla="*/ 1 h 10"/>
                <a:gd name="T4" fmla="*/ 9 w 10"/>
                <a:gd name="T5" fmla="*/ 6 h 10"/>
                <a:gd name="T6" fmla="*/ 4 w 10"/>
                <a:gd name="T7" fmla="*/ 9 h 10"/>
                <a:gd name="T8" fmla="*/ 1 w 10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" y="4"/>
                  </a:moveTo>
                  <a:cubicBezTo>
                    <a:pt x="1" y="2"/>
                    <a:pt x="4" y="0"/>
                    <a:pt x="6" y="1"/>
                  </a:cubicBezTo>
                  <a:cubicBezTo>
                    <a:pt x="8" y="1"/>
                    <a:pt x="10" y="3"/>
                    <a:pt x="9" y="6"/>
                  </a:cubicBezTo>
                  <a:cubicBezTo>
                    <a:pt x="9" y="8"/>
                    <a:pt x="7" y="10"/>
                    <a:pt x="4" y="9"/>
                  </a:cubicBezTo>
                  <a:cubicBezTo>
                    <a:pt x="2" y="9"/>
                    <a:pt x="0" y="6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Freeform 16"/>
            <p:cNvSpPr/>
            <p:nvPr/>
          </p:nvSpPr>
          <p:spPr bwMode="auto">
            <a:xfrm>
              <a:off x="8945563" y="3414713"/>
              <a:ext cx="100012" cy="101600"/>
            </a:xfrm>
            <a:custGeom>
              <a:avLst/>
              <a:gdLst>
                <a:gd name="T0" fmla="*/ 1 w 9"/>
                <a:gd name="T1" fmla="*/ 5 h 9"/>
                <a:gd name="T2" fmla="*/ 4 w 9"/>
                <a:gd name="T3" fmla="*/ 0 h 9"/>
                <a:gd name="T4" fmla="*/ 9 w 9"/>
                <a:gd name="T5" fmla="*/ 4 h 9"/>
                <a:gd name="T6" fmla="*/ 5 w 9"/>
                <a:gd name="T7" fmla="*/ 9 h 9"/>
                <a:gd name="T8" fmla="*/ 1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1" y="5"/>
                  </a:moveTo>
                  <a:cubicBezTo>
                    <a:pt x="0" y="3"/>
                    <a:pt x="2" y="1"/>
                    <a:pt x="4" y="0"/>
                  </a:cubicBezTo>
                  <a:cubicBezTo>
                    <a:pt x="7" y="0"/>
                    <a:pt x="9" y="2"/>
                    <a:pt x="9" y="4"/>
                  </a:cubicBezTo>
                  <a:cubicBezTo>
                    <a:pt x="9" y="6"/>
                    <a:pt x="8" y="9"/>
                    <a:pt x="5" y="9"/>
                  </a:cubicBezTo>
                  <a:cubicBezTo>
                    <a:pt x="3" y="9"/>
                    <a:pt x="1" y="8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Freeform 17"/>
            <p:cNvSpPr/>
            <p:nvPr/>
          </p:nvSpPr>
          <p:spPr bwMode="auto">
            <a:xfrm>
              <a:off x="9156700" y="3313113"/>
              <a:ext cx="111125" cy="112713"/>
            </a:xfrm>
            <a:custGeom>
              <a:avLst/>
              <a:gdLst>
                <a:gd name="T0" fmla="*/ 1 w 10"/>
                <a:gd name="T1" fmla="*/ 7 h 10"/>
                <a:gd name="T2" fmla="*/ 3 w 10"/>
                <a:gd name="T3" fmla="*/ 1 h 10"/>
                <a:gd name="T4" fmla="*/ 9 w 10"/>
                <a:gd name="T5" fmla="*/ 3 h 10"/>
                <a:gd name="T6" fmla="*/ 7 w 10"/>
                <a:gd name="T7" fmla="*/ 9 h 10"/>
                <a:gd name="T8" fmla="*/ 1 w 10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10" y="5"/>
                    <a:pt x="9" y="8"/>
                    <a:pt x="7" y="9"/>
                  </a:cubicBezTo>
                  <a:cubicBezTo>
                    <a:pt x="5" y="10"/>
                    <a:pt x="2" y="9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Freeform 18"/>
            <p:cNvSpPr/>
            <p:nvPr/>
          </p:nvSpPr>
          <p:spPr bwMode="auto">
            <a:xfrm>
              <a:off x="9334500" y="3155950"/>
              <a:ext cx="100012" cy="112713"/>
            </a:xfrm>
            <a:custGeom>
              <a:avLst/>
              <a:gdLst>
                <a:gd name="T0" fmla="*/ 1 w 9"/>
                <a:gd name="T1" fmla="*/ 8 h 10"/>
                <a:gd name="T2" fmla="*/ 2 w 9"/>
                <a:gd name="T3" fmla="*/ 2 h 10"/>
                <a:gd name="T4" fmla="*/ 8 w 9"/>
                <a:gd name="T5" fmla="*/ 2 h 10"/>
                <a:gd name="T6" fmla="*/ 8 w 9"/>
                <a:gd name="T7" fmla="*/ 8 h 10"/>
                <a:gd name="T8" fmla="*/ 1 w 9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1" y="8"/>
                  </a:move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9" y="4"/>
                    <a:pt x="9" y="6"/>
                    <a:pt x="8" y="8"/>
                  </a:cubicBezTo>
                  <a:cubicBezTo>
                    <a:pt x="6" y="10"/>
                    <a:pt x="3" y="10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Freeform 19"/>
            <p:cNvSpPr/>
            <p:nvPr/>
          </p:nvSpPr>
          <p:spPr bwMode="auto">
            <a:xfrm>
              <a:off x="9445625" y="2952750"/>
              <a:ext cx="112712" cy="112713"/>
            </a:xfrm>
            <a:custGeom>
              <a:avLst/>
              <a:gdLst>
                <a:gd name="T0" fmla="*/ 3 w 10"/>
                <a:gd name="T1" fmla="*/ 9 h 10"/>
                <a:gd name="T2" fmla="*/ 1 w 10"/>
                <a:gd name="T3" fmla="*/ 3 h 10"/>
                <a:gd name="T4" fmla="*/ 7 w 10"/>
                <a:gd name="T5" fmla="*/ 1 h 10"/>
                <a:gd name="T6" fmla="*/ 9 w 10"/>
                <a:gd name="T7" fmla="*/ 7 h 10"/>
                <a:gd name="T8" fmla="*/ 3 w 10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3" y="9"/>
                  </a:move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9" y="2"/>
                    <a:pt x="10" y="5"/>
                    <a:pt x="9" y="7"/>
                  </a:cubicBezTo>
                  <a:cubicBezTo>
                    <a:pt x="8" y="9"/>
                    <a:pt x="5" y="10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Freeform 20"/>
            <p:cNvSpPr/>
            <p:nvPr/>
          </p:nvSpPr>
          <p:spPr bwMode="auto">
            <a:xfrm>
              <a:off x="9502775" y="2725738"/>
              <a:ext cx="100012" cy="101600"/>
            </a:xfrm>
            <a:custGeom>
              <a:avLst/>
              <a:gdLst>
                <a:gd name="T0" fmla="*/ 4 w 9"/>
                <a:gd name="T1" fmla="*/ 9 h 9"/>
                <a:gd name="T2" fmla="*/ 0 w 9"/>
                <a:gd name="T3" fmla="*/ 4 h 9"/>
                <a:gd name="T4" fmla="*/ 5 w 9"/>
                <a:gd name="T5" fmla="*/ 0 h 9"/>
                <a:gd name="T6" fmla="*/ 9 w 9"/>
                <a:gd name="T7" fmla="*/ 5 h 9"/>
                <a:gd name="T8" fmla="*/ 4 w 9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4" y="9"/>
                  </a:moveTo>
                  <a:cubicBezTo>
                    <a:pt x="1" y="8"/>
                    <a:pt x="0" y="6"/>
                    <a:pt x="0" y="4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9" y="3"/>
                    <a:pt x="9" y="5"/>
                  </a:cubicBezTo>
                  <a:cubicBezTo>
                    <a:pt x="8" y="7"/>
                    <a:pt x="6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Freeform 21"/>
            <p:cNvSpPr/>
            <p:nvPr/>
          </p:nvSpPr>
          <p:spPr bwMode="auto">
            <a:xfrm>
              <a:off x="9480550" y="2489200"/>
              <a:ext cx="100012" cy="101600"/>
            </a:xfrm>
            <a:custGeom>
              <a:avLst/>
              <a:gdLst>
                <a:gd name="T0" fmla="*/ 5 w 9"/>
                <a:gd name="T1" fmla="*/ 9 h 9"/>
                <a:gd name="T2" fmla="*/ 0 w 9"/>
                <a:gd name="T3" fmla="*/ 5 h 9"/>
                <a:gd name="T4" fmla="*/ 3 w 9"/>
                <a:gd name="T5" fmla="*/ 0 h 9"/>
                <a:gd name="T6" fmla="*/ 8 w 9"/>
                <a:gd name="T7" fmla="*/ 4 h 9"/>
                <a:gd name="T8" fmla="*/ 5 w 9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5" y="9"/>
                  </a:move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9" y="6"/>
                    <a:pt x="7" y="8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Freeform 22"/>
            <p:cNvSpPr/>
            <p:nvPr/>
          </p:nvSpPr>
          <p:spPr bwMode="auto">
            <a:xfrm>
              <a:off x="9378950" y="2262188"/>
              <a:ext cx="101600" cy="114300"/>
            </a:xfrm>
            <a:custGeom>
              <a:avLst/>
              <a:gdLst>
                <a:gd name="T0" fmla="*/ 6 w 9"/>
                <a:gd name="T1" fmla="*/ 9 h 10"/>
                <a:gd name="T2" fmla="*/ 1 w 9"/>
                <a:gd name="T3" fmla="*/ 7 h 10"/>
                <a:gd name="T4" fmla="*/ 3 w 9"/>
                <a:gd name="T5" fmla="*/ 1 h 10"/>
                <a:gd name="T6" fmla="*/ 8 w 9"/>
                <a:gd name="T7" fmla="*/ 3 h 10"/>
                <a:gd name="T8" fmla="*/ 6 w 9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6" y="9"/>
                  </a:moveTo>
                  <a:cubicBezTo>
                    <a:pt x="4" y="10"/>
                    <a:pt x="2" y="9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9" y="6"/>
                    <a:pt x="8" y="8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Freeform 23"/>
            <p:cNvSpPr/>
            <p:nvPr/>
          </p:nvSpPr>
          <p:spPr bwMode="auto">
            <a:xfrm>
              <a:off x="9223375" y="2093913"/>
              <a:ext cx="100012" cy="112713"/>
            </a:xfrm>
            <a:custGeom>
              <a:avLst/>
              <a:gdLst>
                <a:gd name="T0" fmla="*/ 7 w 9"/>
                <a:gd name="T1" fmla="*/ 8 h 10"/>
                <a:gd name="T2" fmla="*/ 1 w 9"/>
                <a:gd name="T3" fmla="*/ 8 h 10"/>
                <a:gd name="T4" fmla="*/ 1 w 9"/>
                <a:gd name="T5" fmla="*/ 2 h 10"/>
                <a:gd name="T6" fmla="*/ 8 w 9"/>
                <a:gd name="T7" fmla="*/ 2 h 10"/>
                <a:gd name="T8" fmla="*/ 7 w 9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7" y="8"/>
                  </a:moveTo>
                  <a:cubicBezTo>
                    <a:pt x="6" y="10"/>
                    <a:pt x="3" y="9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9" y="4"/>
                    <a:pt x="9" y="6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Freeform 24"/>
            <p:cNvSpPr/>
            <p:nvPr/>
          </p:nvSpPr>
          <p:spPr bwMode="auto">
            <a:xfrm>
              <a:off x="9012238" y="1968500"/>
              <a:ext cx="111125" cy="114300"/>
            </a:xfrm>
            <a:custGeom>
              <a:avLst/>
              <a:gdLst>
                <a:gd name="T0" fmla="*/ 9 w 10"/>
                <a:gd name="T1" fmla="*/ 7 h 10"/>
                <a:gd name="T2" fmla="*/ 3 w 10"/>
                <a:gd name="T3" fmla="*/ 9 h 10"/>
                <a:gd name="T4" fmla="*/ 1 w 10"/>
                <a:gd name="T5" fmla="*/ 3 h 10"/>
                <a:gd name="T6" fmla="*/ 7 w 10"/>
                <a:gd name="T7" fmla="*/ 2 h 10"/>
                <a:gd name="T8" fmla="*/ 9 w 10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9" y="7"/>
                  </a:moveTo>
                  <a:cubicBezTo>
                    <a:pt x="8" y="9"/>
                    <a:pt x="5" y="10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9" y="3"/>
                    <a:pt x="10" y="5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Freeform 25"/>
            <p:cNvSpPr/>
            <p:nvPr/>
          </p:nvSpPr>
          <p:spPr bwMode="auto">
            <a:xfrm>
              <a:off x="6975475" y="1981200"/>
              <a:ext cx="100012" cy="101600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0 w 9"/>
                <a:gd name="T5" fmla="*/ 4 h 9"/>
                <a:gd name="T6" fmla="*/ 5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8" y="0"/>
                    <a:pt x="9" y="3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Freeform 26"/>
            <p:cNvSpPr/>
            <p:nvPr/>
          </p:nvSpPr>
          <p:spPr bwMode="auto">
            <a:xfrm>
              <a:off x="6740525" y="2003425"/>
              <a:ext cx="101600" cy="101600"/>
            </a:xfrm>
            <a:custGeom>
              <a:avLst/>
              <a:gdLst>
                <a:gd name="T0" fmla="*/ 9 w 9"/>
                <a:gd name="T1" fmla="*/ 4 h 9"/>
                <a:gd name="T2" fmla="*/ 5 w 9"/>
                <a:gd name="T3" fmla="*/ 9 h 9"/>
                <a:gd name="T4" fmla="*/ 0 w 9"/>
                <a:gd name="T5" fmla="*/ 5 h 9"/>
                <a:gd name="T6" fmla="*/ 4 w 9"/>
                <a:gd name="T7" fmla="*/ 0 h 9"/>
                <a:gd name="T8" fmla="*/ 9 w 9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4"/>
                  </a:moveTo>
                  <a:cubicBezTo>
                    <a:pt x="9" y="6"/>
                    <a:pt x="8" y="8"/>
                    <a:pt x="5" y="9"/>
                  </a:cubicBezTo>
                  <a:cubicBezTo>
                    <a:pt x="3" y="9"/>
                    <a:pt x="1" y="7"/>
                    <a:pt x="0" y="5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9" y="2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Freeform 27"/>
            <p:cNvSpPr/>
            <p:nvPr/>
          </p:nvSpPr>
          <p:spPr bwMode="auto">
            <a:xfrm>
              <a:off x="6529388" y="2093913"/>
              <a:ext cx="100012" cy="112713"/>
            </a:xfrm>
            <a:custGeom>
              <a:avLst/>
              <a:gdLst>
                <a:gd name="T0" fmla="*/ 8 w 9"/>
                <a:gd name="T1" fmla="*/ 3 h 10"/>
                <a:gd name="T2" fmla="*/ 6 w 9"/>
                <a:gd name="T3" fmla="*/ 9 h 10"/>
                <a:gd name="T4" fmla="*/ 1 w 9"/>
                <a:gd name="T5" fmla="*/ 7 h 10"/>
                <a:gd name="T6" fmla="*/ 3 w 9"/>
                <a:gd name="T7" fmla="*/ 1 h 10"/>
                <a:gd name="T8" fmla="*/ 8 w 9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8" y="3"/>
                  </a:moveTo>
                  <a:cubicBezTo>
                    <a:pt x="9" y="5"/>
                    <a:pt x="9" y="8"/>
                    <a:pt x="6" y="9"/>
                  </a:cubicBezTo>
                  <a:cubicBezTo>
                    <a:pt x="4" y="10"/>
                    <a:pt x="2" y="9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Freeform 28"/>
            <p:cNvSpPr/>
            <p:nvPr/>
          </p:nvSpPr>
          <p:spPr bwMode="auto">
            <a:xfrm>
              <a:off x="6351588" y="2251075"/>
              <a:ext cx="111125" cy="114300"/>
            </a:xfrm>
            <a:custGeom>
              <a:avLst/>
              <a:gdLst>
                <a:gd name="T0" fmla="*/ 8 w 10"/>
                <a:gd name="T1" fmla="*/ 2 h 10"/>
                <a:gd name="T2" fmla="*/ 8 w 10"/>
                <a:gd name="T3" fmla="*/ 8 h 10"/>
                <a:gd name="T4" fmla="*/ 2 w 10"/>
                <a:gd name="T5" fmla="*/ 8 h 10"/>
                <a:gd name="T6" fmla="*/ 2 w 10"/>
                <a:gd name="T7" fmla="*/ 2 h 10"/>
                <a:gd name="T8" fmla="*/ 8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8" y="2"/>
                  </a:moveTo>
                  <a:cubicBezTo>
                    <a:pt x="10" y="4"/>
                    <a:pt x="10" y="7"/>
                    <a:pt x="8" y="8"/>
                  </a:cubicBezTo>
                  <a:cubicBezTo>
                    <a:pt x="6" y="10"/>
                    <a:pt x="4" y="10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4" y="0"/>
                    <a:pt x="6" y="1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Freeform 29"/>
            <p:cNvSpPr/>
            <p:nvPr/>
          </p:nvSpPr>
          <p:spPr bwMode="auto">
            <a:xfrm>
              <a:off x="6240463" y="2454275"/>
              <a:ext cx="100012" cy="114300"/>
            </a:xfrm>
            <a:custGeom>
              <a:avLst/>
              <a:gdLst>
                <a:gd name="T0" fmla="*/ 7 w 9"/>
                <a:gd name="T1" fmla="*/ 2 h 10"/>
                <a:gd name="T2" fmla="*/ 8 w 9"/>
                <a:gd name="T3" fmla="*/ 7 h 10"/>
                <a:gd name="T4" fmla="*/ 3 w 9"/>
                <a:gd name="T5" fmla="*/ 9 h 10"/>
                <a:gd name="T6" fmla="*/ 1 w 9"/>
                <a:gd name="T7" fmla="*/ 3 h 10"/>
                <a:gd name="T8" fmla="*/ 7 w 9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7" y="2"/>
                  </a:moveTo>
                  <a:cubicBezTo>
                    <a:pt x="9" y="3"/>
                    <a:pt x="9" y="5"/>
                    <a:pt x="8" y="7"/>
                  </a:cubicBezTo>
                  <a:cubicBezTo>
                    <a:pt x="7" y="9"/>
                    <a:pt x="5" y="10"/>
                    <a:pt x="3" y="9"/>
                  </a:cubicBezTo>
                  <a:cubicBezTo>
                    <a:pt x="0" y="8"/>
                    <a:pt x="0" y="5"/>
                    <a:pt x="1" y="3"/>
                  </a:cubicBezTo>
                  <a:cubicBezTo>
                    <a:pt x="2" y="1"/>
                    <a:pt x="4" y="0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Freeform 30"/>
            <p:cNvSpPr/>
            <p:nvPr/>
          </p:nvSpPr>
          <p:spPr bwMode="auto">
            <a:xfrm>
              <a:off x="6196013" y="2692400"/>
              <a:ext cx="100012" cy="112713"/>
            </a:xfrm>
            <a:custGeom>
              <a:avLst/>
              <a:gdLst>
                <a:gd name="T0" fmla="*/ 5 w 9"/>
                <a:gd name="T1" fmla="*/ 1 h 10"/>
                <a:gd name="T2" fmla="*/ 8 w 9"/>
                <a:gd name="T3" fmla="*/ 6 h 10"/>
                <a:gd name="T4" fmla="*/ 3 w 9"/>
                <a:gd name="T5" fmla="*/ 9 h 10"/>
                <a:gd name="T6" fmla="*/ 0 w 9"/>
                <a:gd name="T7" fmla="*/ 4 h 10"/>
                <a:gd name="T8" fmla="*/ 5 w 9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5" y="1"/>
                  </a:moveTo>
                  <a:cubicBezTo>
                    <a:pt x="7" y="1"/>
                    <a:pt x="9" y="3"/>
                    <a:pt x="8" y="6"/>
                  </a:cubicBezTo>
                  <a:cubicBezTo>
                    <a:pt x="8" y="8"/>
                    <a:pt x="6" y="10"/>
                    <a:pt x="3" y="9"/>
                  </a:cubicBezTo>
                  <a:cubicBezTo>
                    <a:pt x="1" y="9"/>
                    <a:pt x="0" y="6"/>
                    <a:pt x="0" y="4"/>
                  </a:cubicBezTo>
                  <a:cubicBezTo>
                    <a:pt x="0" y="2"/>
                    <a:pt x="3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Freeform 31"/>
            <p:cNvSpPr/>
            <p:nvPr/>
          </p:nvSpPr>
          <p:spPr bwMode="auto">
            <a:xfrm>
              <a:off x="6218238" y="2928938"/>
              <a:ext cx="100012" cy="101600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4 h 9"/>
                <a:gd name="T4" fmla="*/ 5 w 9"/>
                <a:gd name="T5" fmla="*/ 9 h 9"/>
                <a:gd name="T6" fmla="*/ 0 w 9"/>
                <a:gd name="T7" fmla="*/ 5 h 9"/>
                <a:gd name="T8" fmla="*/ 4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cubicBezTo>
                    <a:pt x="6" y="0"/>
                    <a:pt x="8" y="2"/>
                    <a:pt x="9" y="4"/>
                  </a:cubicBezTo>
                  <a:cubicBezTo>
                    <a:pt x="9" y="6"/>
                    <a:pt x="7" y="9"/>
                    <a:pt x="5" y="9"/>
                  </a:cubicBezTo>
                  <a:cubicBezTo>
                    <a:pt x="3" y="9"/>
                    <a:pt x="1" y="8"/>
                    <a:pt x="0" y="5"/>
                  </a:cubicBezTo>
                  <a:cubicBezTo>
                    <a:pt x="0" y="3"/>
                    <a:pt x="2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Freeform 32"/>
            <p:cNvSpPr/>
            <p:nvPr/>
          </p:nvSpPr>
          <p:spPr bwMode="auto">
            <a:xfrm>
              <a:off x="6307138" y="3144838"/>
              <a:ext cx="111125" cy="112713"/>
            </a:xfrm>
            <a:custGeom>
              <a:avLst/>
              <a:gdLst>
                <a:gd name="T0" fmla="*/ 3 w 10"/>
                <a:gd name="T1" fmla="*/ 1 h 10"/>
                <a:gd name="T2" fmla="*/ 9 w 10"/>
                <a:gd name="T3" fmla="*/ 3 h 10"/>
                <a:gd name="T4" fmla="*/ 7 w 10"/>
                <a:gd name="T5" fmla="*/ 9 h 10"/>
                <a:gd name="T6" fmla="*/ 1 w 10"/>
                <a:gd name="T7" fmla="*/ 7 h 10"/>
                <a:gd name="T8" fmla="*/ 3 w 10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3" y="1"/>
                  </a:moveTo>
                  <a:cubicBezTo>
                    <a:pt x="5" y="0"/>
                    <a:pt x="8" y="1"/>
                    <a:pt x="9" y="3"/>
                  </a:cubicBezTo>
                  <a:cubicBezTo>
                    <a:pt x="10" y="5"/>
                    <a:pt x="9" y="8"/>
                    <a:pt x="7" y="9"/>
                  </a:cubicBezTo>
                  <a:cubicBezTo>
                    <a:pt x="5" y="10"/>
                    <a:pt x="2" y="9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Freeform 33"/>
            <p:cNvSpPr/>
            <p:nvPr/>
          </p:nvSpPr>
          <p:spPr bwMode="auto">
            <a:xfrm>
              <a:off x="6462713" y="3324225"/>
              <a:ext cx="111125" cy="101600"/>
            </a:xfrm>
            <a:custGeom>
              <a:avLst/>
              <a:gdLst>
                <a:gd name="T0" fmla="*/ 2 w 10"/>
                <a:gd name="T1" fmla="*/ 1 h 9"/>
                <a:gd name="T2" fmla="*/ 8 w 10"/>
                <a:gd name="T3" fmla="*/ 1 h 9"/>
                <a:gd name="T4" fmla="*/ 8 w 10"/>
                <a:gd name="T5" fmla="*/ 7 h 9"/>
                <a:gd name="T6" fmla="*/ 2 w 10"/>
                <a:gd name="T7" fmla="*/ 7 h 9"/>
                <a:gd name="T8" fmla="*/ 2 w 10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2" y="1"/>
                  </a:moveTo>
                  <a:cubicBezTo>
                    <a:pt x="4" y="0"/>
                    <a:pt x="7" y="0"/>
                    <a:pt x="8" y="1"/>
                  </a:cubicBezTo>
                  <a:cubicBezTo>
                    <a:pt x="10" y="3"/>
                    <a:pt x="10" y="6"/>
                    <a:pt x="8" y="7"/>
                  </a:cubicBezTo>
                  <a:cubicBezTo>
                    <a:pt x="6" y="9"/>
                    <a:pt x="4" y="9"/>
                    <a:pt x="2" y="7"/>
                  </a:cubicBezTo>
                  <a:cubicBezTo>
                    <a:pt x="0" y="6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Freeform 34"/>
            <p:cNvSpPr/>
            <p:nvPr/>
          </p:nvSpPr>
          <p:spPr bwMode="auto">
            <a:xfrm>
              <a:off x="6662738" y="3438525"/>
              <a:ext cx="112712" cy="112713"/>
            </a:xfrm>
            <a:custGeom>
              <a:avLst/>
              <a:gdLst>
                <a:gd name="T0" fmla="*/ 2 w 10"/>
                <a:gd name="T1" fmla="*/ 3 h 10"/>
                <a:gd name="T2" fmla="*/ 7 w 10"/>
                <a:gd name="T3" fmla="*/ 1 h 10"/>
                <a:gd name="T4" fmla="*/ 9 w 10"/>
                <a:gd name="T5" fmla="*/ 7 h 10"/>
                <a:gd name="T6" fmla="*/ 3 w 10"/>
                <a:gd name="T7" fmla="*/ 9 h 10"/>
                <a:gd name="T8" fmla="*/ 2 w 10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3"/>
                  </a:moveTo>
                  <a:cubicBezTo>
                    <a:pt x="3" y="1"/>
                    <a:pt x="5" y="0"/>
                    <a:pt x="7" y="1"/>
                  </a:cubicBezTo>
                  <a:cubicBezTo>
                    <a:pt x="9" y="2"/>
                    <a:pt x="10" y="5"/>
                    <a:pt x="9" y="7"/>
                  </a:cubicBezTo>
                  <a:cubicBezTo>
                    <a:pt x="8" y="9"/>
                    <a:pt x="5" y="10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Freeform 35"/>
            <p:cNvSpPr/>
            <p:nvPr/>
          </p:nvSpPr>
          <p:spPr bwMode="auto">
            <a:xfrm>
              <a:off x="6897688" y="3482975"/>
              <a:ext cx="100012" cy="112713"/>
            </a:xfrm>
            <a:custGeom>
              <a:avLst/>
              <a:gdLst>
                <a:gd name="T0" fmla="*/ 1 w 9"/>
                <a:gd name="T1" fmla="*/ 4 h 10"/>
                <a:gd name="T2" fmla="*/ 6 w 9"/>
                <a:gd name="T3" fmla="*/ 1 h 10"/>
                <a:gd name="T4" fmla="*/ 9 w 9"/>
                <a:gd name="T5" fmla="*/ 6 h 10"/>
                <a:gd name="T6" fmla="*/ 4 w 9"/>
                <a:gd name="T7" fmla="*/ 9 h 10"/>
                <a:gd name="T8" fmla="*/ 1 w 9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1" y="4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8" y="1"/>
                    <a:pt x="9" y="4"/>
                    <a:pt x="9" y="6"/>
                  </a:cubicBezTo>
                  <a:cubicBezTo>
                    <a:pt x="9" y="8"/>
                    <a:pt x="6" y="10"/>
                    <a:pt x="4" y="9"/>
                  </a:cubicBezTo>
                  <a:cubicBezTo>
                    <a:pt x="2" y="9"/>
                    <a:pt x="0" y="7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Freeform 36"/>
            <p:cNvSpPr/>
            <p:nvPr/>
          </p:nvSpPr>
          <p:spPr bwMode="auto">
            <a:xfrm>
              <a:off x="7131050" y="3460750"/>
              <a:ext cx="100012" cy="101600"/>
            </a:xfrm>
            <a:custGeom>
              <a:avLst/>
              <a:gdLst>
                <a:gd name="T0" fmla="*/ 0 w 9"/>
                <a:gd name="T1" fmla="*/ 5 h 9"/>
                <a:gd name="T2" fmla="*/ 4 w 9"/>
                <a:gd name="T3" fmla="*/ 1 h 9"/>
                <a:gd name="T4" fmla="*/ 9 w 9"/>
                <a:gd name="T5" fmla="*/ 4 h 9"/>
                <a:gd name="T6" fmla="*/ 5 w 9"/>
                <a:gd name="T7" fmla="*/ 9 h 9"/>
                <a:gd name="T8" fmla="*/ 0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0" y="5"/>
                  </a:moveTo>
                  <a:cubicBezTo>
                    <a:pt x="0" y="3"/>
                    <a:pt x="2" y="1"/>
                    <a:pt x="4" y="1"/>
                  </a:cubicBezTo>
                  <a:cubicBezTo>
                    <a:pt x="6" y="0"/>
                    <a:pt x="9" y="2"/>
                    <a:pt x="9" y="4"/>
                  </a:cubicBezTo>
                  <a:cubicBezTo>
                    <a:pt x="9" y="7"/>
                    <a:pt x="8" y="9"/>
                    <a:pt x="5" y="9"/>
                  </a:cubicBezTo>
                  <a:cubicBezTo>
                    <a:pt x="3" y="9"/>
                    <a:pt x="1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Freeform 37"/>
            <p:cNvSpPr/>
            <p:nvPr/>
          </p:nvSpPr>
          <p:spPr bwMode="auto">
            <a:xfrm>
              <a:off x="7342188" y="3359150"/>
              <a:ext cx="111125" cy="112713"/>
            </a:xfrm>
            <a:custGeom>
              <a:avLst/>
              <a:gdLst>
                <a:gd name="T0" fmla="*/ 1 w 10"/>
                <a:gd name="T1" fmla="*/ 7 h 10"/>
                <a:gd name="T2" fmla="*/ 3 w 10"/>
                <a:gd name="T3" fmla="*/ 1 h 10"/>
                <a:gd name="T4" fmla="*/ 9 w 10"/>
                <a:gd name="T5" fmla="*/ 3 h 10"/>
                <a:gd name="T6" fmla="*/ 7 w 10"/>
                <a:gd name="T7" fmla="*/ 9 h 10"/>
                <a:gd name="T8" fmla="*/ 1 w 10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10" y="6"/>
                    <a:pt x="9" y="8"/>
                    <a:pt x="7" y="9"/>
                  </a:cubicBezTo>
                  <a:cubicBezTo>
                    <a:pt x="5" y="10"/>
                    <a:pt x="2" y="9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Freeform 38"/>
            <p:cNvSpPr/>
            <p:nvPr/>
          </p:nvSpPr>
          <p:spPr bwMode="auto">
            <a:xfrm>
              <a:off x="7519988" y="3211513"/>
              <a:ext cx="100012" cy="101600"/>
            </a:xfrm>
            <a:custGeom>
              <a:avLst/>
              <a:gdLst>
                <a:gd name="T0" fmla="*/ 1 w 9"/>
                <a:gd name="T1" fmla="*/ 7 h 9"/>
                <a:gd name="T2" fmla="*/ 1 w 9"/>
                <a:gd name="T3" fmla="*/ 1 h 9"/>
                <a:gd name="T4" fmla="*/ 7 w 9"/>
                <a:gd name="T5" fmla="*/ 1 h 9"/>
                <a:gd name="T6" fmla="*/ 7 w 9"/>
                <a:gd name="T7" fmla="*/ 7 h 9"/>
                <a:gd name="T8" fmla="*/ 1 w 9"/>
                <a:gd name="T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1" y="7"/>
                  </a:move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9" y="3"/>
                    <a:pt x="9" y="6"/>
                    <a:pt x="7" y="7"/>
                  </a:cubicBezTo>
                  <a:cubicBezTo>
                    <a:pt x="6" y="9"/>
                    <a:pt x="3" y="9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Freeform 39"/>
            <p:cNvSpPr/>
            <p:nvPr/>
          </p:nvSpPr>
          <p:spPr bwMode="auto">
            <a:xfrm>
              <a:off x="7631113" y="2997200"/>
              <a:ext cx="112712" cy="112713"/>
            </a:xfrm>
            <a:custGeom>
              <a:avLst/>
              <a:gdLst>
                <a:gd name="T0" fmla="*/ 3 w 10"/>
                <a:gd name="T1" fmla="*/ 9 h 10"/>
                <a:gd name="T2" fmla="*/ 1 w 10"/>
                <a:gd name="T3" fmla="*/ 3 h 10"/>
                <a:gd name="T4" fmla="*/ 7 w 10"/>
                <a:gd name="T5" fmla="*/ 1 h 10"/>
                <a:gd name="T6" fmla="*/ 9 w 10"/>
                <a:gd name="T7" fmla="*/ 7 h 10"/>
                <a:gd name="T8" fmla="*/ 3 w 10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3" y="9"/>
                  </a:move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9" y="2"/>
                    <a:pt x="10" y="5"/>
                    <a:pt x="9" y="7"/>
                  </a:cubicBezTo>
                  <a:cubicBezTo>
                    <a:pt x="7" y="9"/>
                    <a:pt x="5" y="10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Freeform 40"/>
            <p:cNvSpPr/>
            <p:nvPr/>
          </p:nvSpPr>
          <p:spPr bwMode="auto">
            <a:xfrm>
              <a:off x="5160963" y="1879600"/>
              <a:ext cx="100012" cy="101600"/>
            </a:xfrm>
            <a:custGeom>
              <a:avLst/>
              <a:gdLst>
                <a:gd name="T0" fmla="*/ 8 w 9"/>
                <a:gd name="T1" fmla="*/ 6 h 9"/>
                <a:gd name="T2" fmla="*/ 4 w 9"/>
                <a:gd name="T3" fmla="*/ 9 h 9"/>
                <a:gd name="T4" fmla="*/ 0 w 9"/>
                <a:gd name="T5" fmla="*/ 4 h 9"/>
                <a:gd name="T6" fmla="*/ 5 w 9"/>
                <a:gd name="T7" fmla="*/ 1 h 9"/>
                <a:gd name="T8" fmla="*/ 8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8" y="6"/>
                  </a:moveTo>
                  <a:cubicBezTo>
                    <a:pt x="8" y="8"/>
                    <a:pt x="6" y="9"/>
                    <a:pt x="4" y="9"/>
                  </a:cubicBezTo>
                  <a:cubicBezTo>
                    <a:pt x="1" y="9"/>
                    <a:pt x="0" y="6"/>
                    <a:pt x="0" y="4"/>
                  </a:cubicBezTo>
                  <a:cubicBezTo>
                    <a:pt x="0" y="2"/>
                    <a:pt x="3" y="0"/>
                    <a:pt x="5" y="1"/>
                  </a:cubicBezTo>
                  <a:cubicBezTo>
                    <a:pt x="7" y="1"/>
                    <a:pt x="9" y="3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Freeform 41"/>
            <p:cNvSpPr/>
            <p:nvPr/>
          </p:nvSpPr>
          <p:spPr bwMode="auto">
            <a:xfrm>
              <a:off x="4926013" y="1901825"/>
              <a:ext cx="101600" cy="112713"/>
            </a:xfrm>
            <a:custGeom>
              <a:avLst/>
              <a:gdLst>
                <a:gd name="T0" fmla="*/ 9 w 9"/>
                <a:gd name="T1" fmla="*/ 4 h 10"/>
                <a:gd name="T2" fmla="*/ 5 w 9"/>
                <a:gd name="T3" fmla="*/ 9 h 10"/>
                <a:gd name="T4" fmla="*/ 0 w 9"/>
                <a:gd name="T5" fmla="*/ 6 h 10"/>
                <a:gd name="T6" fmla="*/ 4 w 9"/>
                <a:gd name="T7" fmla="*/ 1 h 10"/>
                <a:gd name="T8" fmla="*/ 9 w 9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9" y="4"/>
                  </a:moveTo>
                  <a:cubicBezTo>
                    <a:pt x="9" y="7"/>
                    <a:pt x="7" y="9"/>
                    <a:pt x="5" y="9"/>
                  </a:cubicBezTo>
                  <a:cubicBezTo>
                    <a:pt x="3" y="10"/>
                    <a:pt x="1" y="8"/>
                    <a:pt x="0" y="6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0"/>
                    <a:pt x="8" y="2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Freeform 42"/>
            <p:cNvSpPr/>
            <p:nvPr/>
          </p:nvSpPr>
          <p:spPr bwMode="auto">
            <a:xfrm>
              <a:off x="4703763" y="2003425"/>
              <a:ext cx="111125" cy="112713"/>
            </a:xfrm>
            <a:custGeom>
              <a:avLst/>
              <a:gdLst>
                <a:gd name="T0" fmla="*/ 9 w 10"/>
                <a:gd name="T1" fmla="*/ 3 h 10"/>
                <a:gd name="T2" fmla="*/ 7 w 10"/>
                <a:gd name="T3" fmla="*/ 8 h 10"/>
                <a:gd name="T4" fmla="*/ 1 w 10"/>
                <a:gd name="T5" fmla="*/ 6 h 10"/>
                <a:gd name="T6" fmla="*/ 3 w 10"/>
                <a:gd name="T7" fmla="*/ 1 h 10"/>
                <a:gd name="T8" fmla="*/ 9 w 10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9" y="3"/>
                  </a:moveTo>
                  <a:cubicBezTo>
                    <a:pt x="10" y="5"/>
                    <a:pt x="9" y="7"/>
                    <a:pt x="7" y="8"/>
                  </a:cubicBezTo>
                  <a:cubicBezTo>
                    <a:pt x="5" y="10"/>
                    <a:pt x="2" y="9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Freeform 43"/>
            <p:cNvSpPr/>
            <p:nvPr/>
          </p:nvSpPr>
          <p:spPr bwMode="auto">
            <a:xfrm>
              <a:off x="4537075" y="2160588"/>
              <a:ext cx="100012" cy="101600"/>
            </a:xfrm>
            <a:custGeom>
              <a:avLst/>
              <a:gdLst>
                <a:gd name="T0" fmla="*/ 8 w 9"/>
                <a:gd name="T1" fmla="*/ 2 h 9"/>
                <a:gd name="T2" fmla="*/ 8 w 9"/>
                <a:gd name="T3" fmla="*/ 8 h 9"/>
                <a:gd name="T4" fmla="*/ 2 w 9"/>
                <a:gd name="T5" fmla="*/ 8 h 9"/>
                <a:gd name="T6" fmla="*/ 2 w 9"/>
                <a:gd name="T7" fmla="*/ 2 h 9"/>
                <a:gd name="T8" fmla="*/ 8 w 9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9" y="3"/>
                    <a:pt x="9" y="6"/>
                    <a:pt x="8" y="8"/>
                  </a:cubicBezTo>
                  <a:cubicBezTo>
                    <a:pt x="6" y="9"/>
                    <a:pt x="3" y="9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0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Freeform 44"/>
            <p:cNvSpPr/>
            <p:nvPr/>
          </p:nvSpPr>
          <p:spPr bwMode="auto">
            <a:xfrm>
              <a:off x="4414838" y="2365375"/>
              <a:ext cx="111125" cy="112713"/>
            </a:xfrm>
            <a:custGeom>
              <a:avLst/>
              <a:gdLst>
                <a:gd name="T0" fmla="*/ 7 w 10"/>
                <a:gd name="T1" fmla="*/ 1 h 10"/>
                <a:gd name="T2" fmla="*/ 9 w 10"/>
                <a:gd name="T3" fmla="*/ 7 h 10"/>
                <a:gd name="T4" fmla="*/ 3 w 10"/>
                <a:gd name="T5" fmla="*/ 9 h 10"/>
                <a:gd name="T6" fmla="*/ 2 w 10"/>
                <a:gd name="T7" fmla="*/ 3 h 10"/>
                <a:gd name="T8" fmla="*/ 7 w 10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7" y="1"/>
                  </a:moveTo>
                  <a:cubicBezTo>
                    <a:pt x="9" y="2"/>
                    <a:pt x="10" y="5"/>
                    <a:pt x="9" y="7"/>
                  </a:cubicBezTo>
                  <a:cubicBezTo>
                    <a:pt x="8" y="9"/>
                    <a:pt x="5" y="10"/>
                    <a:pt x="3" y="9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Freeform 45"/>
            <p:cNvSpPr/>
            <p:nvPr/>
          </p:nvSpPr>
          <p:spPr bwMode="auto">
            <a:xfrm>
              <a:off x="4370388" y="2601913"/>
              <a:ext cx="111125" cy="101600"/>
            </a:xfrm>
            <a:custGeom>
              <a:avLst/>
              <a:gdLst>
                <a:gd name="T0" fmla="*/ 6 w 10"/>
                <a:gd name="T1" fmla="*/ 0 h 9"/>
                <a:gd name="T2" fmla="*/ 9 w 10"/>
                <a:gd name="T3" fmla="*/ 5 h 9"/>
                <a:gd name="T4" fmla="*/ 4 w 10"/>
                <a:gd name="T5" fmla="*/ 9 h 9"/>
                <a:gd name="T6" fmla="*/ 1 w 10"/>
                <a:gd name="T7" fmla="*/ 4 h 9"/>
                <a:gd name="T8" fmla="*/ 6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6" y="0"/>
                  </a:moveTo>
                  <a:cubicBezTo>
                    <a:pt x="8" y="1"/>
                    <a:pt x="10" y="3"/>
                    <a:pt x="9" y="5"/>
                  </a:cubicBezTo>
                  <a:cubicBezTo>
                    <a:pt x="9" y="7"/>
                    <a:pt x="7" y="9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1" y="1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Freeform 46"/>
            <p:cNvSpPr/>
            <p:nvPr/>
          </p:nvSpPr>
          <p:spPr bwMode="auto">
            <a:xfrm>
              <a:off x="4403725" y="2838450"/>
              <a:ext cx="100012" cy="101600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4 h 9"/>
                <a:gd name="T4" fmla="*/ 5 w 9"/>
                <a:gd name="T5" fmla="*/ 8 h 9"/>
                <a:gd name="T6" fmla="*/ 0 w 9"/>
                <a:gd name="T7" fmla="*/ 5 h 9"/>
                <a:gd name="T8" fmla="*/ 4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cubicBezTo>
                    <a:pt x="6" y="0"/>
                    <a:pt x="8" y="1"/>
                    <a:pt x="9" y="4"/>
                  </a:cubicBezTo>
                  <a:cubicBezTo>
                    <a:pt x="9" y="6"/>
                    <a:pt x="7" y="8"/>
                    <a:pt x="5" y="8"/>
                  </a:cubicBezTo>
                  <a:cubicBezTo>
                    <a:pt x="3" y="9"/>
                    <a:pt x="0" y="7"/>
                    <a:pt x="0" y="5"/>
                  </a:cubicBezTo>
                  <a:cubicBezTo>
                    <a:pt x="0" y="2"/>
                    <a:pt x="1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Freeform 47"/>
            <p:cNvSpPr/>
            <p:nvPr/>
          </p:nvSpPr>
          <p:spPr bwMode="auto">
            <a:xfrm>
              <a:off x="4492625" y="3043238"/>
              <a:ext cx="111125" cy="112713"/>
            </a:xfrm>
            <a:custGeom>
              <a:avLst/>
              <a:gdLst>
                <a:gd name="T0" fmla="*/ 3 w 10"/>
                <a:gd name="T1" fmla="*/ 2 h 10"/>
                <a:gd name="T2" fmla="*/ 9 w 10"/>
                <a:gd name="T3" fmla="*/ 4 h 10"/>
                <a:gd name="T4" fmla="*/ 7 w 10"/>
                <a:gd name="T5" fmla="*/ 9 h 10"/>
                <a:gd name="T6" fmla="*/ 1 w 10"/>
                <a:gd name="T7" fmla="*/ 7 h 10"/>
                <a:gd name="T8" fmla="*/ 3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3" y="2"/>
                  </a:moveTo>
                  <a:cubicBezTo>
                    <a:pt x="5" y="0"/>
                    <a:pt x="8" y="1"/>
                    <a:pt x="9" y="4"/>
                  </a:cubicBezTo>
                  <a:cubicBezTo>
                    <a:pt x="10" y="6"/>
                    <a:pt x="9" y="8"/>
                    <a:pt x="7" y="9"/>
                  </a:cubicBezTo>
                  <a:cubicBezTo>
                    <a:pt x="5" y="10"/>
                    <a:pt x="2" y="9"/>
                    <a:pt x="1" y="7"/>
                  </a:cubicBezTo>
                  <a:cubicBezTo>
                    <a:pt x="0" y="5"/>
                    <a:pt x="1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" name="Freeform 48"/>
            <p:cNvSpPr/>
            <p:nvPr/>
          </p:nvSpPr>
          <p:spPr bwMode="auto">
            <a:xfrm>
              <a:off x="4648200" y="3222625"/>
              <a:ext cx="111125" cy="114300"/>
            </a:xfrm>
            <a:custGeom>
              <a:avLst/>
              <a:gdLst>
                <a:gd name="T0" fmla="*/ 2 w 10"/>
                <a:gd name="T1" fmla="*/ 2 h 10"/>
                <a:gd name="T2" fmla="*/ 8 w 10"/>
                <a:gd name="T3" fmla="*/ 2 h 10"/>
                <a:gd name="T4" fmla="*/ 8 w 10"/>
                <a:gd name="T5" fmla="*/ 8 h 10"/>
                <a:gd name="T6" fmla="*/ 2 w 10"/>
                <a:gd name="T7" fmla="*/ 8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4" y="0"/>
                    <a:pt x="6" y="0"/>
                    <a:pt x="8" y="2"/>
                  </a:cubicBezTo>
                  <a:cubicBezTo>
                    <a:pt x="10" y="4"/>
                    <a:pt x="10" y="6"/>
                    <a:pt x="8" y="8"/>
                  </a:cubicBezTo>
                  <a:cubicBezTo>
                    <a:pt x="6" y="10"/>
                    <a:pt x="3" y="10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Freeform 49"/>
            <p:cNvSpPr/>
            <p:nvPr/>
          </p:nvSpPr>
          <p:spPr bwMode="auto">
            <a:xfrm>
              <a:off x="4848225" y="3336925"/>
              <a:ext cx="111125" cy="112713"/>
            </a:xfrm>
            <a:custGeom>
              <a:avLst/>
              <a:gdLst>
                <a:gd name="T0" fmla="*/ 1 w 10"/>
                <a:gd name="T1" fmla="*/ 3 h 10"/>
                <a:gd name="T2" fmla="*/ 7 w 10"/>
                <a:gd name="T3" fmla="*/ 2 h 10"/>
                <a:gd name="T4" fmla="*/ 9 w 10"/>
                <a:gd name="T5" fmla="*/ 7 h 10"/>
                <a:gd name="T6" fmla="*/ 3 w 10"/>
                <a:gd name="T7" fmla="*/ 9 h 10"/>
                <a:gd name="T8" fmla="*/ 1 w 10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" y="3"/>
                  </a:moveTo>
                  <a:cubicBezTo>
                    <a:pt x="2" y="1"/>
                    <a:pt x="5" y="0"/>
                    <a:pt x="7" y="2"/>
                  </a:cubicBezTo>
                  <a:cubicBezTo>
                    <a:pt x="9" y="3"/>
                    <a:pt x="10" y="5"/>
                    <a:pt x="9" y="7"/>
                  </a:cubicBezTo>
                  <a:cubicBezTo>
                    <a:pt x="8" y="9"/>
                    <a:pt x="5" y="10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" name="Freeform 50"/>
            <p:cNvSpPr/>
            <p:nvPr/>
          </p:nvSpPr>
          <p:spPr bwMode="auto">
            <a:xfrm>
              <a:off x="5083175" y="3392488"/>
              <a:ext cx="100012" cy="101600"/>
            </a:xfrm>
            <a:custGeom>
              <a:avLst/>
              <a:gdLst>
                <a:gd name="T0" fmla="*/ 0 w 9"/>
                <a:gd name="T1" fmla="*/ 4 h 9"/>
                <a:gd name="T2" fmla="*/ 5 w 9"/>
                <a:gd name="T3" fmla="*/ 0 h 9"/>
                <a:gd name="T4" fmla="*/ 9 w 9"/>
                <a:gd name="T5" fmla="*/ 5 h 9"/>
                <a:gd name="T6" fmla="*/ 4 w 9"/>
                <a:gd name="T7" fmla="*/ 9 h 9"/>
                <a:gd name="T8" fmla="*/ 0 w 9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0" y="4"/>
                  </a:moveTo>
                  <a:cubicBezTo>
                    <a:pt x="1" y="2"/>
                    <a:pt x="3" y="0"/>
                    <a:pt x="5" y="0"/>
                  </a:cubicBezTo>
                  <a:cubicBezTo>
                    <a:pt x="8" y="1"/>
                    <a:pt x="9" y="3"/>
                    <a:pt x="9" y="5"/>
                  </a:cubicBezTo>
                  <a:cubicBezTo>
                    <a:pt x="8" y="8"/>
                    <a:pt x="6" y="9"/>
                    <a:pt x="4" y="9"/>
                  </a:cubicBezTo>
                  <a:cubicBezTo>
                    <a:pt x="2" y="8"/>
                    <a:pt x="0" y="6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" name="Freeform 51"/>
            <p:cNvSpPr/>
            <p:nvPr/>
          </p:nvSpPr>
          <p:spPr bwMode="auto">
            <a:xfrm>
              <a:off x="3335338" y="1833562"/>
              <a:ext cx="111125" cy="101600"/>
            </a:xfrm>
            <a:custGeom>
              <a:avLst/>
              <a:gdLst>
                <a:gd name="T0" fmla="*/ 9 w 10"/>
                <a:gd name="T1" fmla="*/ 5 h 9"/>
                <a:gd name="T2" fmla="*/ 4 w 10"/>
                <a:gd name="T3" fmla="*/ 9 h 9"/>
                <a:gd name="T4" fmla="*/ 1 w 10"/>
                <a:gd name="T5" fmla="*/ 4 h 9"/>
                <a:gd name="T6" fmla="*/ 6 w 10"/>
                <a:gd name="T7" fmla="*/ 0 h 9"/>
                <a:gd name="T8" fmla="*/ 9 w 10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9" y="5"/>
                  </a:moveTo>
                  <a:cubicBezTo>
                    <a:pt x="9" y="8"/>
                    <a:pt x="7" y="9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1" y="1"/>
                    <a:pt x="3" y="0"/>
                    <a:pt x="6" y="0"/>
                  </a:cubicBezTo>
                  <a:cubicBezTo>
                    <a:pt x="8" y="1"/>
                    <a:pt x="10" y="3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7" name="Freeform 52"/>
            <p:cNvSpPr/>
            <p:nvPr/>
          </p:nvSpPr>
          <p:spPr bwMode="auto">
            <a:xfrm>
              <a:off x="3111500" y="1855788"/>
              <a:ext cx="101600" cy="101600"/>
            </a:xfrm>
            <a:custGeom>
              <a:avLst/>
              <a:gdLst>
                <a:gd name="T0" fmla="*/ 8 w 9"/>
                <a:gd name="T1" fmla="*/ 4 h 9"/>
                <a:gd name="T2" fmla="*/ 5 w 9"/>
                <a:gd name="T3" fmla="*/ 9 h 9"/>
                <a:gd name="T4" fmla="*/ 0 w 9"/>
                <a:gd name="T5" fmla="*/ 5 h 9"/>
                <a:gd name="T6" fmla="*/ 4 w 9"/>
                <a:gd name="T7" fmla="*/ 1 h 9"/>
                <a:gd name="T8" fmla="*/ 8 w 9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8" y="4"/>
                  </a:moveTo>
                  <a:cubicBezTo>
                    <a:pt x="9" y="7"/>
                    <a:pt x="7" y="9"/>
                    <a:pt x="5" y="9"/>
                  </a:cubicBezTo>
                  <a:cubicBezTo>
                    <a:pt x="2" y="9"/>
                    <a:pt x="0" y="8"/>
                    <a:pt x="0" y="5"/>
                  </a:cubicBezTo>
                  <a:cubicBezTo>
                    <a:pt x="0" y="3"/>
                    <a:pt x="1" y="1"/>
                    <a:pt x="4" y="1"/>
                  </a:cubicBezTo>
                  <a:cubicBezTo>
                    <a:pt x="6" y="0"/>
                    <a:pt x="8" y="2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8" name="Freeform 53"/>
            <p:cNvSpPr/>
            <p:nvPr/>
          </p:nvSpPr>
          <p:spPr bwMode="auto">
            <a:xfrm>
              <a:off x="2889250" y="1957388"/>
              <a:ext cx="111125" cy="101600"/>
            </a:xfrm>
            <a:custGeom>
              <a:avLst/>
              <a:gdLst>
                <a:gd name="T0" fmla="*/ 9 w 10"/>
                <a:gd name="T1" fmla="*/ 3 h 9"/>
                <a:gd name="T2" fmla="*/ 7 w 10"/>
                <a:gd name="T3" fmla="*/ 8 h 9"/>
                <a:gd name="T4" fmla="*/ 1 w 10"/>
                <a:gd name="T5" fmla="*/ 6 h 9"/>
                <a:gd name="T6" fmla="*/ 3 w 10"/>
                <a:gd name="T7" fmla="*/ 1 h 9"/>
                <a:gd name="T8" fmla="*/ 9 w 10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9" y="3"/>
                  </a:moveTo>
                  <a:cubicBezTo>
                    <a:pt x="10" y="5"/>
                    <a:pt x="9" y="7"/>
                    <a:pt x="7" y="8"/>
                  </a:cubicBezTo>
                  <a:cubicBezTo>
                    <a:pt x="5" y="9"/>
                    <a:pt x="2" y="8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8" y="0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9" name="Freeform 54"/>
            <p:cNvSpPr/>
            <p:nvPr/>
          </p:nvSpPr>
          <p:spPr bwMode="auto">
            <a:xfrm>
              <a:off x="2722563" y="2116138"/>
              <a:ext cx="100012" cy="101600"/>
            </a:xfrm>
            <a:custGeom>
              <a:avLst/>
              <a:gdLst>
                <a:gd name="T0" fmla="*/ 8 w 9"/>
                <a:gd name="T1" fmla="*/ 2 h 9"/>
                <a:gd name="T2" fmla="*/ 8 w 9"/>
                <a:gd name="T3" fmla="*/ 8 h 9"/>
                <a:gd name="T4" fmla="*/ 1 w 9"/>
                <a:gd name="T5" fmla="*/ 7 h 9"/>
                <a:gd name="T6" fmla="*/ 2 w 9"/>
                <a:gd name="T7" fmla="*/ 1 h 9"/>
                <a:gd name="T8" fmla="*/ 8 w 9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9" y="3"/>
                    <a:pt x="9" y="6"/>
                    <a:pt x="8" y="8"/>
                  </a:cubicBezTo>
                  <a:cubicBezTo>
                    <a:pt x="6" y="9"/>
                    <a:pt x="3" y="9"/>
                    <a:pt x="1" y="7"/>
                  </a:cubicBezTo>
                  <a:cubicBezTo>
                    <a:pt x="0" y="6"/>
                    <a:pt x="0" y="3"/>
                    <a:pt x="2" y="1"/>
                  </a:cubicBezTo>
                  <a:cubicBezTo>
                    <a:pt x="3" y="0"/>
                    <a:pt x="6" y="0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0" name="Freeform 55"/>
            <p:cNvSpPr/>
            <p:nvPr/>
          </p:nvSpPr>
          <p:spPr bwMode="auto">
            <a:xfrm>
              <a:off x="2600325" y="2319338"/>
              <a:ext cx="111125" cy="112713"/>
            </a:xfrm>
            <a:custGeom>
              <a:avLst/>
              <a:gdLst>
                <a:gd name="T0" fmla="*/ 7 w 10"/>
                <a:gd name="T1" fmla="*/ 1 h 10"/>
                <a:gd name="T2" fmla="*/ 9 w 10"/>
                <a:gd name="T3" fmla="*/ 7 h 10"/>
                <a:gd name="T4" fmla="*/ 3 w 10"/>
                <a:gd name="T5" fmla="*/ 8 h 10"/>
                <a:gd name="T6" fmla="*/ 1 w 10"/>
                <a:gd name="T7" fmla="*/ 3 h 10"/>
                <a:gd name="T8" fmla="*/ 7 w 10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7" y="1"/>
                  </a:moveTo>
                  <a:cubicBezTo>
                    <a:pt x="9" y="2"/>
                    <a:pt x="10" y="5"/>
                    <a:pt x="9" y="7"/>
                  </a:cubicBezTo>
                  <a:cubicBezTo>
                    <a:pt x="8" y="9"/>
                    <a:pt x="5" y="10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1" name="Freeform 56"/>
            <p:cNvSpPr/>
            <p:nvPr/>
          </p:nvSpPr>
          <p:spPr bwMode="auto">
            <a:xfrm>
              <a:off x="2555876" y="2555875"/>
              <a:ext cx="100012" cy="103188"/>
            </a:xfrm>
            <a:custGeom>
              <a:avLst/>
              <a:gdLst>
                <a:gd name="T0" fmla="*/ 6 w 9"/>
                <a:gd name="T1" fmla="*/ 0 h 9"/>
                <a:gd name="T2" fmla="*/ 9 w 9"/>
                <a:gd name="T3" fmla="*/ 5 h 9"/>
                <a:gd name="T4" fmla="*/ 4 w 9"/>
                <a:gd name="T5" fmla="*/ 8 h 9"/>
                <a:gd name="T6" fmla="*/ 1 w 9"/>
                <a:gd name="T7" fmla="*/ 3 h 9"/>
                <a:gd name="T8" fmla="*/ 6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6" y="0"/>
                  </a:moveTo>
                  <a:cubicBezTo>
                    <a:pt x="8" y="0"/>
                    <a:pt x="9" y="3"/>
                    <a:pt x="9" y="5"/>
                  </a:cubicBezTo>
                  <a:cubicBezTo>
                    <a:pt x="9" y="7"/>
                    <a:pt x="6" y="9"/>
                    <a:pt x="4" y="8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1" y="1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2" name="Freeform 57"/>
            <p:cNvSpPr/>
            <p:nvPr/>
          </p:nvSpPr>
          <p:spPr bwMode="auto">
            <a:xfrm>
              <a:off x="3111500" y="2522538"/>
              <a:ext cx="101600" cy="180975"/>
            </a:xfrm>
            <a:custGeom>
              <a:avLst/>
              <a:gdLst>
                <a:gd name="T0" fmla="*/ 0 w 9"/>
                <a:gd name="T1" fmla="*/ 16 h 16"/>
                <a:gd name="T2" fmla="*/ 0 w 9"/>
                <a:gd name="T3" fmla="*/ 14 h 16"/>
                <a:gd name="T4" fmla="*/ 1 w 9"/>
                <a:gd name="T5" fmla="*/ 13 h 16"/>
                <a:gd name="T6" fmla="*/ 7 w 9"/>
                <a:gd name="T7" fmla="*/ 5 h 16"/>
                <a:gd name="T8" fmla="*/ 4 w 9"/>
                <a:gd name="T9" fmla="*/ 2 h 16"/>
                <a:gd name="T10" fmla="*/ 1 w 9"/>
                <a:gd name="T11" fmla="*/ 3 h 16"/>
                <a:gd name="T12" fmla="*/ 0 w 9"/>
                <a:gd name="T13" fmla="*/ 2 h 16"/>
                <a:gd name="T14" fmla="*/ 4 w 9"/>
                <a:gd name="T15" fmla="*/ 0 h 16"/>
                <a:gd name="T16" fmla="*/ 9 w 9"/>
                <a:gd name="T17" fmla="*/ 5 h 16"/>
                <a:gd name="T18" fmla="*/ 4 w 9"/>
                <a:gd name="T19" fmla="*/ 13 h 16"/>
                <a:gd name="T20" fmla="*/ 3 w 9"/>
                <a:gd name="T21" fmla="*/ 14 h 16"/>
                <a:gd name="T22" fmla="*/ 3 w 9"/>
                <a:gd name="T23" fmla="*/ 14 h 16"/>
                <a:gd name="T24" fmla="*/ 9 w 9"/>
                <a:gd name="T25" fmla="*/ 14 h 16"/>
                <a:gd name="T26" fmla="*/ 9 w 9"/>
                <a:gd name="T27" fmla="*/ 16 h 16"/>
                <a:gd name="T28" fmla="*/ 0 w 9"/>
                <a:gd name="T2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6">
                  <a:moveTo>
                    <a:pt x="0" y="16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5" y="9"/>
                    <a:pt x="7" y="7"/>
                    <a:pt x="7" y="5"/>
                  </a:cubicBezTo>
                  <a:cubicBezTo>
                    <a:pt x="7" y="4"/>
                    <a:pt x="6" y="2"/>
                    <a:pt x="4" y="2"/>
                  </a:cubicBezTo>
                  <a:cubicBezTo>
                    <a:pt x="3" y="2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7" y="0"/>
                    <a:pt x="9" y="3"/>
                    <a:pt x="9" y="5"/>
                  </a:cubicBezTo>
                  <a:cubicBezTo>
                    <a:pt x="9" y="8"/>
                    <a:pt x="7" y="10"/>
                    <a:pt x="4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6"/>
                    <a:pt x="9" y="16"/>
                    <a:pt x="9" y="16"/>
                  </a:cubicBez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3" name="Freeform 58"/>
            <p:cNvSpPr/>
            <p:nvPr/>
          </p:nvSpPr>
          <p:spPr bwMode="auto">
            <a:xfrm>
              <a:off x="3235325" y="2533650"/>
              <a:ext cx="111125" cy="169863"/>
            </a:xfrm>
            <a:custGeom>
              <a:avLst/>
              <a:gdLst>
                <a:gd name="T0" fmla="*/ 9 w 10"/>
                <a:gd name="T1" fmla="*/ 1 h 15"/>
                <a:gd name="T2" fmla="*/ 4 w 10"/>
                <a:gd name="T3" fmla="*/ 1 h 15"/>
                <a:gd name="T4" fmla="*/ 3 w 10"/>
                <a:gd name="T5" fmla="*/ 5 h 15"/>
                <a:gd name="T6" fmla="*/ 4 w 10"/>
                <a:gd name="T7" fmla="*/ 5 h 15"/>
                <a:gd name="T8" fmla="*/ 8 w 10"/>
                <a:gd name="T9" fmla="*/ 6 h 15"/>
                <a:gd name="T10" fmla="*/ 10 w 10"/>
                <a:gd name="T11" fmla="*/ 10 h 15"/>
                <a:gd name="T12" fmla="*/ 4 w 10"/>
                <a:gd name="T13" fmla="*/ 15 h 15"/>
                <a:gd name="T14" fmla="*/ 0 w 10"/>
                <a:gd name="T15" fmla="*/ 14 h 15"/>
                <a:gd name="T16" fmla="*/ 1 w 10"/>
                <a:gd name="T17" fmla="*/ 12 h 15"/>
                <a:gd name="T18" fmla="*/ 4 w 10"/>
                <a:gd name="T19" fmla="*/ 13 h 15"/>
                <a:gd name="T20" fmla="*/ 8 w 10"/>
                <a:gd name="T21" fmla="*/ 10 h 15"/>
                <a:gd name="T22" fmla="*/ 3 w 10"/>
                <a:gd name="T23" fmla="*/ 7 h 15"/>
                <a:gd name="T24" fmla="*/ 1 w 10"/>
                <a:gd name="T25" fmla="*/ 7 h 15"/>
                <a:gd name="T26" fmla="*/ 2 w 10"/>
                <a:gd name="T27" fmla="*/ 0 h 15"/>
                <a:gd name="T28" fmla="*/ 9 w 10"/>
                <a:gd name="T29" fmla="*/ 0 h 15"/>
                <a:gd name="T30" fmla="*/ 9 w 10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15">
                  <a:moveTo>
                    <a:pt x="9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5"/>
                    <a:pt x="7" y="5"/>
                    <a:pt x="8" y="6"/>
                  </a:cubicBezTo>
                  <a:cubicBezTo>
                    <a:pt x="9" y="7"/>
                    <a:pt x="10" y="8"/>
                    <a:pt x="10" y="10"/>
                  </a:cubicBezTo>
                  <a:cubicBezTo>
                    <a:pt x="10" y="13"/>
                    <a:pt x="7" y="15"/>
                    <a:pt x="4" y="15"/>
                  </a:cubicBezTo>
                  <a:cubicBezTo>
                    <a:pt x="2" y="15"/>
                    <a:pt x="1" y="14"/>
                    <a:pt x="0" y="14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3" y="13"/>
                    <a:pt x="4" y="13"/>
                  </a:cubicBezTo>
                  <a:cubicBezTo>
                    <a:pt x="6" y="13"/>
                    <a:pt x="8" y="12"/>
                    <a:pt x="8" y="10"/>
                  </a:cubicBezTo>
                  <a:cubicBezTo>
                    <a:pt x="8" y="8"/>
                    <a:pt x="6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4" name="Freeform 59"/>
            <p:cNvSpPr>
              <a:spLocks noEditPoints="1"/>
            </p:cNvSpPr>
            <p:nvPr/>
          </p:nvSpPr>
          <p:spPr bwMode="auto">
            <a:xfrm>
              <a:off x="3368675" y="2522538"/>
              <a:ext cx="188912" cy="180975"/>
            </a:xfrm>
            <a:custGeom>
              <a:avLst/>
              <a:gdLst>
                <a:gd name="T0" fmla="*/ 7 w 17"/>
                <a:gd name="T1" fmla="*/ 5 h 16"/>
                <a:gd name="T2" fmla="*/ 3 w 17"/>
                <a:gd name="T3" fmla="*/ 10 h 16"/>
                <a:gd name="T4" fmla="*/ 0 w 17"/>
                <a:gd name="T5" fmla="*/ 5 h 16"/>
                <a:gd name="T6" fmla="*/ 3 w 17"/>
                <a:gd name="T7" fmla="*/ 0 h 16"/>
                <a:gd name="T8" fmla="*/ 7 w 17"/>
                <a:gd name="T9" fmla="*/ 5 h 16"/>
                <a:gd name="T10" fmla="*/ 1 w 17"/>
                <a:gd name="T11" fmla="*/ 5 h 16"/>
                <a:gd name="T12" fmla="*/ 3 w 17"/>
                <a:gd name="T13" fmla="*/ 8 h 16"/>
                <a:gd name="T14" fmla="*/ 5 w 17"/>
                <a:gd name="T15" fmla="*/ 5 h 16"/>
                <a:gd name="T16" fmla="*/ 3 w 17"/>
                <a:gd name="T17" fmla="*/ 2 h 16"/>
                <a:gd name="T18" fmla="*/ 1 w 17"/>
                <a:gd name="T19" fmla="*/ 5 h 16"/>
                <a:gd name="T20" fmla="*/ 3 w 17"/>
                <a:gd name="T21" fmla="*/ 16 h 16"/>
                <a:gd name="T22" fmla="*/ 12 w 17"/>
                <a:gd name="T23" fmla="*/ 0 h 16"/>
                <a:gd name="T24" fmla="*/ 13 w 17"/>
                <a:gd name="T25" fmla="*/ 0 h 16"/>
                <a:gd name="T26" fmla="*/ 4 w 17"/>
                <a:gd name="T27" fmla="*/ 16 h 16"/>
                <a:gd name="T28" fmla="*/ 3 w 17"/>
                <a:gd name="T29" fmla="*/ 16 h 16"/>
                <a:gd name="T30" fmla="*/ 17 w 17"/>
                <a:gd name="T31" fmla="*/ 11 h 16"/>
                <a:gd name="T32" fmla="*/ 13 w 17"/>
                <a:gd name="T33" fmla="*/ 16 h 16"/>
                <a:gd name="T34" fmla="*/ 10 w 17"/>
                <a:gd name="T35" fmla="*/ 11 h 16"/>
                <a:gd name="T36" fmla="*/ 13 w 17"/>
                <a:gd name="T37" fmla="*/ 7 h 16"/>
                <a:gd name="T38" fmla="*/ 17 w 17"/>
                <a:gd name="T39" fmla="*/ 11 h 16"/>
                <a:gd name="T40" fmla="*/ 11 w 17"/>
                <a:gd name="T41" fmla="*/ 11 h 16"/>
                <a:gd name="T42" fmla="*/ 13 w 17"/>
                <a:gd name="T43" fmla="*/ 15 h 16"/>
                <a:gd name="T44" fmla="*/ 15 w 17"/>
                <a:gd name="T45" fmla="*/ 11 h 16"/>
                <a:gd name="T46" fmla="*/ 13 w 17"/>
                <a:gd name="T47" fmla="*/ 8 h 16"/>
                <a:gd name="T48" fmla="*/ 11 w 17"/>
                <a:gd name="T4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16">
                  <a:moveTo>
                    <a:pt x="7" y="5"/>
                  </a:moveTo>
                  <a:cubicBezTo>
                    <a:pt x="7" y="8"/>
                    <a:pt x="5" y="10"/>
                    <a:pt x="3" y="10"/>
                  </a:cubicBezTo>
                  <a:cubicBezTo>
                    <a:pt x="1" y="10"/>
                    <a:pt x="0" y="8"/>
                    <a:pt x="0" y="5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6" y="0"/>
                    <a:pt x="7" y="2"/>
                    <a:pt x="7" y="5"/>
                  </a:cubicBezTo>
                  <a:close/>
                  <a:moveTo>
                    <a:pt x="1" y="5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5" y="8"/>
                    <a:pt x="5" y="7"/>
                    <a:pt x="5" y="5"/>
                  </a:cubicBezTo>
                  <a:cubicBezTo>
                    <a:pt x="5" y="3"/>
                    <a:pt x="5" y="2"/>
                    <a:pt x="3" y="2"/>
                  </a:cubicBezTo>
                  <a:cubicBezTo>
                    <a:pt x="2" y="2"/>
                    <a:pt x="1" y="3"/>
                    <a:pt x="1" y="5"/>
                  </a:cubicBezTo>
                  <a:close/>
                  <a:moveTo>
                    <a:pt x="3" y="16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4" y="16"/>
                    <a:pt x="4" y="16"/>
                    <a:pt x="4" y="16"/>
                  </a:cubicBezTo>
                  <a:lnTo>
                    <a:pt x="3" y="16"/>
                  </a:lnTo>
                  <a:close/>
                  <a:moveTo>
                    <a:pt x="17" y="11"/>
                  </a:moveTo>
                  <a:cubicBezTo>
                    <a:pt x="17" y="14"/>
                    <a:pt x="15" y="16"/>
                    <a:pt x="13" y="16"/>
                  </a:cubicBezTo>
                  <a:cubicBezTo>
                    <a:pt x="11" y="16"/>
                    <a:pt x="10" y="14"/>
                    <a:pt x="10" y="11"/>
                  </a:cubicBezTo>
                  <a:cubicBezTo>
                    <a:pt x="10" y="8"/>
                    <a:pt x="11" y="7"/>
                    <a:pt x="13" y="7"/>
                  </a:cubicBezTo>
                  <a:cubicBezTo>
                    <a:pt x="15" y="7"/>
                    <a:pt x="17" y="8"/>
                    <a:pt x="17" y="11"/>
                  </a:cubicBezTo>
                  <a:close/>
                  <a:moveTo>
                    <a:pt x="11" y="11"/>
                  </a:moveTo>
                  <a:cubicBezTo>
                    <a:pt x="11" y="13"/>
                    <a:pt x="12" y="15"/>
                    <a:pt x="13" y="15"/>
                  </a:cubicBezTo>
                  <a:cubicBezTo>
                    <a:pt x="14" y="15"/>
                    <a:pt x="15" y="13"/>
                    <a:pt x="15" y="11"/>
                  </a:cubicBezTo>
                  <a:cubicBezTo>
                    <a:pt x="15" y="9"/>
                    <a:pt x="15" y="8"/>
                    <a:pt x="13" y="8"/>
                  </a:cubicBezTo>
                  <a:cubicBezTo>
                    <a:pt x="12" y="8"/>
                    <a:pt x="11" y="9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5" name="Freeform 60"/>
            <p:cNvSpPr/>
            <p:nvPr/>
          </p:nvSpPr>
          <p:spPr bwMode="auto">
            <a:xfrm>
              <a:off x="4937125" y="2590800"/>
              <a:ext cx="112712" cy="169863"/>
            </a:xfrm>
            <a:custGeom>
              <a:avLst/>
              <a:gdLst>
                <a:gd name="T0" fmla="*/ 9 w 10"/>
                <a:gd name="T1" fmla="*/ 2 h 15"/>
                <a:gd name="T2" fmla="*/ 4 w 10"/>
                <a:gd name="T3" fmla="*/ 2 h 15"/>
                <a:gd name="T4" fmla="*/ 3 w 10"/>
                <a:gd name="T5" fmla="*/ 6 h 15"/>
                <a:gd name="T6" fmla="*/ 4 w 10"/>
                <a:gd name="T7" fmla="*/ 5 h 15"/>
                <a:gd name="T8" fmla="*/ 7 w 10"/>
                <a:gd name="T9" fmla="*/ 6 h 15"/>
                <a:gd name="T10" fmla="*/ 10 w 10"/>
                <a:gd name="T11" fmla="*/ 10 h 15"/>
                <a:gd name="T12" fmla="*/ 4 w 10"/>
                <a:gd name="T13" fmla="*/ 15 h 15"/>
                <a:gd name="T14" fmla="*/ 0 w 10"/>
                <a:gd name="T15" fmla="*/ 14 h 15"/>
                <a:gd name="T16" fmla="*/ 1 w 10"/>
                <a:gd name="T17" fmla="*/ 13 h 15"/>
                <a:gd name="T18" fmla="*/ 4 w 10"/>
                <a:gd name="T19" fmla="*/ 14 h 15"/>
                <a:gd name="T20" fmla="*/ 7 w 10"/>
                <a:gd name="T21" fmla="*/ 10 h 15"/>
                <a:gd name="T22" fmla="*/ 3 w 10"/>
                <a:gd name="T23" fmla="*/ 7 h 15"/>
                <a:gd name="T24" fmla="*/ 1 w 10"/>
                <a:gd name="T25" fmla="*/ 7 h 15"/>
                <a:gd name="T26" fmla="*/ 2 w 10"/>
                <a:gd name="T27" fmla="*/ 0 h 15"/>
                <a:gd name="T28" fmla="*/ 9 w 10"/>
                <a:gd name="T29" fmla="*/ 0 h 15"/>
                <a:gd name="T30" fmla="*/ 9 w 10"/>
                <a:gd name="T31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15">
                  <a:moveTo>
                    <a:pt x="9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5"/>
                    <a:pt x="6" y="6"/>
                    <a:pt x="7" y="6"/>
                  </a:cubicBezTo>
                  <a:cubicBezTo>
                    <a:pt x="9" y="7"/>
                    <a:pt x="10" y="8"/>
                    <a:pt x="10" y="10"/>
                  </a:cubicBezTo>
                  <a:cubicBezTo>
                    <a:pt x="10" y="13"/>
                    <a:pt x="7" y="15"/>
                    <a:pt x="4" y="15"/>
                  </a:cubicBezTo>
                  <a:cubicBezTo>
                    <a:pt x="2" y="15"/>
                    <a:pt x="1" y="15"/>
                    <a:pt x="0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3" y="14"/>
                    <a:pt x="4" y="14"/>
                  </a:cubicBezTo>
                  <a:cubicBezTo>
                    <a:pt x="6" y="14"/>
                    <a:pt x="8" y="12"/>
                    <a:pt x="7" y="10"/>
                  </a:cubicBezTo>
                  <a:cubicBezTo>
                    <a:pt x="7" y="8"/>
                    <a:pt x="6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6" name="Freeform 61"/>
            <p:cNvSpPr>
              <a:spLocks noEditPoints="1"/>
            </p:cNvSpPr>
            <p:nvPr/>
          </p:nvSpPr>
          <p:spPr bwMode="auto">
            <a:xfrm>
              <a:off x="5072063" y="2590800"/>
              <a:ext cx="111125" cy="169863"/>
            </a:xfrm>
            <a:custGeom>
              <a:avLst/>
              <a:gdLst>
                <a:gd name="T0" fmla="*/ 10 w 10"/>
                <a:gd name="T1" fmla="*/ 7 h 15"/>
                <a:gd name="T2" fmla="*/ 5 w 10"/>
                <a:gd name="T3" fmla="*/ 15 h 15"/>
                <a:gd name="T4" fmla="*/ 0 w 10"/>
                <a:gd name="T5" fmla="*/ 8 h 15"/>
                <a:gd name="T6" fmla="*/ 5 w 10"/>
                <a:gd name="T7" fmla="*/ 0 h 15"/>
                <a:gd name="T8" fmla="*/ 10 w 10"/>
                <a:gd name="T9" fmla="*/ 7 h 15"/>
                <a:gd name="T10" fmla="*/ 2 w 10"/>
                <a:gd name="T11" fmla="*/ 8 h 15"/>
                <a:gd name="T12" fmla="*/ 5 w 10"/>
                <a:gd name="T13" fmla="*/ 14 h 15"/>
                <a:gd name="T14" fmla="*/ 8 w 10"/>
                <a:gd name="T15" fmla="*/ 7 h 15"/>
                <a:gd name="T16" fmla="*/ 5 w 10"/>
                <a:gd name="T17" fmla="*/ 1 h 15"/>
                <a:gd name="T18" fmla="*/ 2 w 10"/>
                <a:gd name="T1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5">
                  <a:moveTo>
                    <a:pt x="10" y="7"/>
                  </a:moveTo>
                  <a:cubicBezTo>
                    <a:pt x="10" y="12"/>
                    <a:pt x="8" y="15"/>
                    <a:pt x="5" y="15"/>
                  </a:cubicBezTo>
                  <a:cubicBezTo>
                    <a:pt x="2" y="15"/>
                    <a:pt x="0" y="12"/>
                    <a:pt x="0" y="8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3"/>
                    <a:pt x="10" y="7"/>
                  </a:cubicBezTo>
                  <a:close/>
                  <a:moveTo>
                    <a:pt x="2" y="8"/>
                  </a:moveTo>
                  <a:cubicBezTo>
                    <a:pt x="2" y="11"/>
                    <a:pt x="3" y="14"/>
                    <a:pt x="5" y="14"/>
                  </a:cubicBezTo>
                  <a:cubicBezTo>
                    <a:pt x="7" y="14"/>
                    <a:pt x="8" y="11"/>
                    <a:pt x="8" y="7"/>
                  </a:cubicBezTo>
                  <a:cubicBezTo>
                    <a:pt x="8" y="4"/>
                    <a:pt x="7" y="1"/>
                    <a:pt x="5" y="1"/>
                  </a:cubicBezTo>
                  <a:cubicBezTo>
                    <a:pt x="3" y="1"/>
                    <a:pt x="2" y="3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7" name="Freeform 62"/>
            <p:cNvSpPr>
              <a:spLocks noEditPoints="1"/>
            </p:cNvSpPr>
            <p:nvPr/>
          </p:nvSpPr>
          <p:spPr bwMode="auto">
            <a:xfrm>
              <a:off x="5194300" y="2590800"/>
              <a:ext cx="188912" cy="169863"/>
            </a:xfrm>
            <a:custGeom>
              <a:avLst/>
              <a:gdLst>
                <a:gd name="T0" fmla="*/ 8 w 17"/>
                <a:gd name="T1" fmla="*/ 4 h 15"/>
                <a:gd name="T2" fmla="*/ 4 w 17"/>
                <a:gd name="T3" fmla="*/ 9 h 15"/>
                <a:gd name="T4" fmla="*/ 0 w 17"/>
                <a:gd name="T5" fmla="*/ 4 h 15"/>
                <a:gd name="T6" fmla="*/ 4 w 17"/>
                <a:gd name="T7" fmla="*/ 0 h 15"/>
                <a:gd name="T8" fmla="*/ 8 w 17"/>
                <a:gd name="T9" fmla="*/ 4 h 15"/>
                <a:gd name="T10" fmla="*/ 2 w 17"/>
                <a:gd name="T11" fmla="*/ 4 h 15"/>
                <a:gd name="T12" fmla="*/ 4 w 17"/>
                <a:gd name="T13" fmla="*/ 8 h 15"/>
                <a:gd name="T14" fmla="*/ 6 w 17"/>
                <a:gd name="T15" fmla="*/ 4 h 15"/>
                <a:gd name="T16" fmla="*/ 4 w 17"/>
                <a:gd name="T17" fmla="*/ 1 h 15"/>
                <a:gd name="T18" fmla="*/ 2 w 17"/>
                <a:gd name="T19" fmla="*/ 4 h 15"/>
                <a:gd name="T20" fmla="*/ 4 w 17"/>
                <a:gd name="T21" fmla="*/ 15 h 15"/>
                <a:gd name="T22" fmla="*/ 13 w 17"/>
                <a:gd name="T23" fmla="*/ 0 h 15"/>
                <a:gd name="T24" fmla="*/ 14 w 17"/>
                <a:gd name="T25" fmla="*/ 0 h 15"/>
                <a:gd name="T26" fmla="*/ 5 w 17"/>
                <a:gd name="T27" fmla="*/ 15 h 15"/>
                <a:gd name="T28" fmla="*/ 4 w 17"/>
                <a:gd name="T29" fmla="*/ 15 h 15"/>
                <a:gd name="T30" fmla="*/ 17 w 17"/>
                <a:gd name="T31" fmla="*/ 10 h 15"/>
                <a:gd name="T32" fmla="*/ 14 w 17"/>
                <a:gd name="T33" fmla="*/ 15 h 15"/>
                <a:gd name="T34" fmla="*/ 10 w 17"/>
                <a:gd name="T35" fmla="*/ 11 h 15"/>
                <a:gd name="T36" fmla="*/ 14 w 17"/>
                <a:gd name="T37" fmla="*/ 6 h 15"/>
                <a:gd name="T38" fmla="*/ 17 w 17"/>
                <a:gd name="T39" fmla="*/ 10 h 15"/>
                <a:gd name="T40" fmla="*/ 12 w 17"/>
                <a:gd name="T41" fmla="*/ 11 h 15"/>
                <a:gd name="T42" fmla="*/ 14 w 17"/>
                <a:gd name="T43" fmla="*/ 14 h 15"/>
                <a:gd name="T44" fmla="*/ 16 w 17"/>
                <a:gd name="T45" fmla="*/ 10 h 15"/>
                <a:gd name="T46" fmla="*/ 14 w 17"/>
                <a:gd name="T47" fmla="*/ 7 h 15"/>
                <a:gd name="T48" fmla="*/ 12 w 17"/>
                <a:gd name="T49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15">
                  <a:moveTo>
                    <a:pt x="8" y="4"/>
                  </a:moveTo>
                  <a:cubicBezTo>
                    <a:pt x="8" y="7"/>
                    <a:pt x="6" y="9"/>
                    <a:pt x="4" y="9"/>
                  </a:cubicBezTo>
                  <a:cubicBezTo>
                    <a:pt x="2" y="9"/>
                    <a:pt x="1" y="7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lose/>
                  <a:moveTo>
                    <a:pt x="2" y="4"/>
                  </a:moveTo>
                  <a:cubicBezTo>
                    <a:pt x="2" y="6"/>
                    <a:pt x="3" y="8"/>
                    <a:pt x="4" y="8"/>
                  </a:cubicBezTo>
                  <a:cubicBezTo>
                    <a:pt x="5" y="8"/>
                    <a:pt x="6" y="6"/>
                    <a:pt x="6" y="4"/>
                  </a:cubicBezTo>
                  <a:cubicBezTo>
                    <a:pt x="6" y="2"/>
                    <a:pt x="5" y="1"/>
                    <a:pt x="4" y="1"/>
                  </a:cubicBezTo>
                  <a:cubicBezTo>
                    <a:pt x="3" y="1"/>
                    <a:pt x="2" y="2"/>
                    <a:pt x="2" y="4"/>
                  </a:cubicBezTo>
                  <a:close/>
                  <a:moveTo>
                    <a:pt x="4" y="15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5" y="15"/>
                    <a:pt x="5" y="15"/>
                    <a:pt x="5" y="15"/>
                  </a:cubicBezTo>
                  <a:lnTo>
                    <a:pt x="4" y="15"/>
                  </a:lnTo>
                  <a:close/>
                  <a:moveTo>
                    <a:pt x="17" y="10"/>
                  </a:moveTo>
                  <a:cubicBezTo>
                    <a:pt x="17" y="14"/>
                    <a:pt x="16" y="15"/>
                    <a:pt x="14" y="15"/>
                  </a:cubicBezTo>
                  <a:cubicBezTo>
                    <a:pt x="12" y="15"/>
                    <a:pt x="10" y="14"/>
                    <a:pt x="10" y="11"/>
                  </a:cubicBezTo>
                  <a:cubicBezTo>
                    <a:pt x="10" y="8"/>
                    <a:pt x="12" y="6"/>
                    <a:pt x="14" y="6"/>
                  </a:cubicBezTo>
                  <a:cubicBezTo>
                    <a:pt x="16" y="6"/>
                    <a:pt x="17" y="8"/>
                    <a:pt x="17" y="10"/>
                  </a:cubicBezTo>
                  <a:close/>
                  <a:moveTo>
                    <a:pt x="12" y="11"/>
                  </a:moveTo>
                  <a:cubicBezTo>
                    <a:pt x="12" y="12"/>
                    <a:pt x="12" y="14"/>
                    <a:pt x="14" y="14"/>
                  </a:cubicBezTo>
                  <a:cubicBezTo>
                    <a:pt x="15" y="14"/>
                    <a:pt x="16" y="12"/>
                    <a:pt x="16" y="10"/>
                  </a:cubicBezTo>
                  <a:cubicBezTo>
                    <a:pt x="16" y="9"/>
                    <a:pt x="15" y="7"/>
                    <a:pt x="14" y="7"/>
                  </a:cubicBezTo>
                  <a:cubicBezTo>
                    <a:pt x="12" y="7"/>
                    <a:pt x="12" y="9"/>
                    <a:pt x="1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8" name="Freeform 63"/>
            <p:cNvSpPr/>
            <p:nvPr/>
          </p:nvSpPr>
          <p:spPr bwMode="auto">
            <a:xfrm>
              <a:off x="6775450" y="2646363"/>
              <a:ext cx="111125" cy="169863"/>
            </a:xfrm>
            <a:custGeom>
              <a:avLst/>
              <a:gdLst>
                <a:gd name="T0" fmla="*/ 70 w 70"/>
                <a:gd name="T1" fmla="*/ 0 h 107"/>
                <a:gd name="T2" fmla="*/ 70 w 70"/>
                <a:gd name="T3" fmla="*/ 15 h 107"/>
                <a:gd name="T4" fmla="*/ 21 w 70"/>
                <a:gd name="T5" fmla="*/ 107 h 107"/>
                <a:gd name="T6" fmla="*/ 7 w 70"/>
                <a:gd name="T7" fmla="*/ 107 h 107"/>
                <a:gd name="T8" fmla="*/ 56 w 70"/>
                <a:gd name="T9" fmla="*/ 15 h 107"/>
                <a:gd name="T10" fmla="*/ 56 w 70"/>
                <a:gd name="T11" fmla="*/ 15 h 107"/>
                <a:gd name="T12" fmla="*/ 0 w 70"/>
                <a:gd name="T13" fmla="*/ 15 h 107"/>
                <a:gd name="T14" fmla="*/ 0 w 70"/>
                <a:gd name="T15" fmla="*/ 0 h 107"/>
                <a:gd name="T16" fmla="*/ 70 w 70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7">
                  <a:moveTo>
                    <a:pt x="70" y="0"/>
                  </a:moveTo>
                  <a:lnTo>
                    <a:pt x="70" y="15"/>
                  </a:lnTo>
                  <a:lnTo>
                    <a:pt x="21" y="107"/>
                  </a:lnTo>
                  <a:lnTo>
                    <a:pt x="7" y="107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9" name="Freeform 64"/>
            <p:cNvSpPr/>
            <p:nvPr/>
          </p:nvSpPr>
          <p:spPr bwMode="auto">
            <a:xfrm>
              <a:off x="6908800" y="2646363"/>
              <a:ext cx="100012" cy="169863"/>
            </a:xfrm>
            <a:custGeom>
              <a:avLst/>
              <a:gdLst>
                <a:gd name="T0" fmla="*/ 9 w 9"/>
                <a:gd name="T1" fmla="*/ 2 h 15"/>
                <a:gd name="T2" fmla="*/ 3 w 9"/>
                <a:gd name="T3" fmla="*/ 2 h 15"/>
                <a:gd name="T4" fmla="*/ 2 w 9"/>
                <a:gd name="T5" fmla="*/ 6 h 15"/>
                <a:gd name="T6" fmla="*/ 4 w 9"/>
                <a:gd name="T7" fmla="*/ 6 h 15"/>
                <a:gd name="T8" fmla="*/ 7 w 9"/>
                <a:gd name="T9" fmla="*/ 7 h 15"/>
                <a:gd name="T10" fmla="*/ 9 w 9"/>
                <a:gd name="T11" fmla="*/ 10 h 15"/>
                <a:gd name="T12" fmla="*/ 3 w 9"/>
                <a:gd name="T13" fmla="*/ 15 h 15"/>
                <a:gd name="T14" fmla="*/ 0 w 9"/>
                <a:gd name="T15" fmla="*/ 15 h 15"/>
                <a:gd name="T16" fmla="*/ 0 w 9"/>
                <a:gd name="T17" fmla="*/ 13 h 15"/>
                <a:gd name="T18" fmla="*/ 3 w 9"/>
                <a:gd name="T19" fmla="*/ 14 h 15"/>
                <a:gd name="T20" fmla="*/ 7 w 9"/>
                <a:gd name="T21" fmla="*/ 11 h 15"/>
                <a:gd name="T22" fmla="*/ 3 w 9"/>
                <a:gd name="T23" fmla="*/ 7 h 15"/>
                <a:gd name="T24" fmla="*/ 1 w 9"/>
                <a:gd name="T25" fmla="*/ 7 h 15"/>
                <a:gd name="T26" fmla="*/ 1 w 9"/>
                <a:gd name="T27" fmla="*/ 0 h 15"/>
                <a:gd name="T28" fmla="*/ 9 w 9"/>
                <a:gd name="T29" fmla="*/ 0 h 15"/>
                <a:gd name="T30" fmla="*/ 9 w 9"/>
                <a:gd name="T31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15">
                  <a:moveTo>
                    <a:pt x="9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5" y="6"/>
                    <a:pt x="6" y="6"/>
                    <a:pt x="7" y="7"/>
                  </a:cubicBezTo>
                  <a:cubicBezTo>
                    <a:pt x="8" y="7"/>
                    <a:pt x="9" y="9"/>
                    <a:pt x="9" y="10"/>
                  </a:cubicBezTo>
                  <a:cubicBezTo>
                    <a:pt x="9" y="13"/>
                    <a:pt x="7" y="15"/>
                    <a:pt x="3" y="15"/>
                  </a:cubicBezTo>
                  <a:cubicBezTo>
                    <a:pt x="2" y="15"/>
                    <a:pt x="0" y="15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2" y="14"/>
                    <a:pt x="3" y="14"/>
                  </a:cubicBezTo>
                  <a:cubicBezTo>
                    <a:pt x="5" y="14"/>
                    <a:pt x="7" y="13"/>
                    <a:pt x="7" y="11"/>
                  </a:cubicBezTo>
                  <a:cubicBezTo>
                    <a:pt x="7" y="9"/>
                    <a:pt x="6" y="7"/>
                    <a:pt x="3" y="7"/>
                  </a:cubicBezTo>
                  <a:cubicBezTo>
                    <a:pt x="2" y="7"/>
                    <a:pt x="1" y="7"/>
                    <a:pt x="1" y="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0" name="Freeform 65"/>
            <p:cNvSpPr>
              <a:spLocks noEditPoints="1"/>
            </p:cNvSpPr>
            <p:nvPr/>
          </p:nvSpPr>
          <p:spPr bwMode="auto">
            <a:xfrm>
              <a:off x="7031038" y="2646363"/>
              <a:ext cx="188912" cy="180975"/>
            </a:xfrm>
            <a:custGeom>
              <a:avLst/>
              <a:gdLst>
                <a:gd name="T0" fmla="*/ 7 w 17"/>
                <a:gd name="T1" fmla="*/ 4 h 16"/>
                <a:gd name="T2" fmla="*/ 4 w 17"/>
                <a:gd name="T3" fmla="*/ 9 h 16"/>
                <a:gd name="T4" fmla="*/ 0 w 17"/>
                <a:gd name="T5" fmla="*/ 5 h 16"/>
                <a:gd name="T6" fmla="*/ 4 w 17"/>
                <a:gd name="T7" fmla="*/ 0 h 16"/>
                <a:gd name="T8" fmla="*/ 7 w 17"/>
                <a:gd name="T9" fmla="*/ 4 h 16"/>
                <a:gd name="T10" fmla="*/ 2 w 17"/>
                <a:gd name="T11" fmla="*/ 5 h 16"/>
                <a:gd name="T12" fmla="*/ 4 w 17"/>
                <a:gd name="T13" fmla="*/ 8 h 16"/>
                <a:gd name="T14" fmla="*/ 6 w 17"/>
                <a:gd name="T15" fmla="*/ 5 h 16"/>
                <a:gd name="T16" fmla="*/ 4 w 17"/>
                <a:gd name="T17" fmla="*/ 1 h 16"/>
                <a:gd name="T18" fmla="*/ 2 w 17"/>
                <a:gd name="T19" fmla="*/ 5 h 16"/>
                <a:gd name="T20" fmla="*/ 3 w 17"/>
                <a:gd name="T21" fmla="*/ 16 h 16"/>
                <a:gd name="T22" fmla="*/ 12 w 17"/>
                <a:gd name="T23" fmla="*/ 0 h 16"/>
                <a:gd name="T24" fmla="*/ 14 w 17"/>
                <a:gd name="T25" fmla="*/ 0 h 16"/>
                <a:gd name="T26" fmla="*/ 5 w 17"/>
                <a:gd name="T27" fmla="*/ 16 h 16"/>
                <a:gd name="T28" fmla="*/ 3 w 17"/>
                <a:gd name="T29" fmla="*/ 16 h 16"/>
                <a:gd name="T30" fmla="*/ 17 w 17"/>
                <a:gd name="T31" fmla="*/ 11 h 16"/>
                <a:gd name="T32" fmla="*/ 13 w 17"/>
                <a:gd name="T33" fmla="*/ 15 h 16"/>
                <a:gd name="T34" fmla="*/ 10 w 17"/>
                <a:gd name="T35" fmla="*/ 11 h 16"/>
                <a:gd name="T36" fmla="*/ 13 w 17"/>
                <a:gd name="T37" fmla="*/ 6 h 16"/>
                <a:gd name="T38" fmla="*/ 17 w 17"/>
                <a:gd name="T39" fmla="*/ 11 h 16"/>
                <a:gd name="T40" fmla="*/ 11 w 17"/>
                <a:gd name="T41" fmla="*/ 11 h 16"/>
                <a:gd name="T42" fmla="*/ 13 w 17"/>
                <a:gd name="T43" fmla="*/ 14 h 16"/>
                <a:gd name="T44" fmla="*/ 15 w 17"/>
                <a:gd name="T45" fmla="*/ 11 h 16"/>
                <a:gd name="T46" fmla="*/ 13 w 17"/>
                <a:gd name="T47" fmla="*/ 7 h 16"/>
                <a:gd name="T48" fmla="*/ 11 w 17"/>
                <a:gd name="T4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16">
                  <a:moveTo>
                    <a:pt x="7" y="4"/>
                  </a:moveTo>
                  <a:cubicBezTo>
                    <a:pt x="7" y="8"/>
                    <a:pt x="6" y="9"/>
                    <a:pt x="4" y="9"/>
                  </a:cubicBezTo>
                  <a:cubicBezTo>
                    <a:pt x="2" y="9"/>
                    <a:pt x="0" y="8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2" y="5"/>
                  </a:moveTo>
                  <a:cubicBezTo>
                    <a:pt x="2" y="7"/>
                    <a:pt x="2" y="8"/>
                    <a:pt x="4" y="8"/>
                  </a:cubicBezTo>
                  <a:cubicBezTo>
                    <a:pt x="5" y="8"/>
                    <a:pt x="6" y="7"/>
                    <a:pt x="6" y="5"/>
                  </a:cubicBezTo>
                  <a:cubicBezTo>
                    <a:pt x="6" y="3"/>
                    <a:pt x="5" y="1"/>
                    <a:pt x="4" y="1"/>
                  </a:cubicBezTo>
                  <a:cubicBezTo>
                    <a:pt x="2" y="1"/>
                    <a:pt x="2" y="3"/>
                    <a:pt x="2" y="5"/>
                  </a:cubicBezTo>
                  <a:close/>
                  <a:moveTo>
                    <a:pt x="3" y="16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5" y="16"/>
                    <a:pt x="5" y="16"/>
                    <a:pt x="5" y="16"/>
                  </a:cubicBezTo>
                  <a:lnTo>
                    <a:pt x="3" y="16"/>
                  </a:lnTo>
                  <a:close/>
                  <a:moveTo>
                    <a:pt x="17" y="11"/>
                  </a:moveTo>
                  <a:cubicBezTo>
                    <a:pt x="17" y="14"/>
                    <a:pt x="15" y="15"/>
                    <a:pt x="13" y="15"/>
                  </a:cubicBezTo>
                  <a:cubicBezTo>
                    <a:pt x="11" y="15"/>
                    <a:pt x="10" y="14"/>
                    <a:pt x="10" y="11"/>
                  </a:cubicBezTo>
                  <a:cubicBezTo>
                    <a:pt x="10" y="8"/>
                    <a:pt x="11" y="6"/>
                    <a:pt x="13" y="6"/>
                  </a:cubicBezTo>
                  <a:cubicBezTo>
                    <a:pt x="16" y="6"/>
                    <a:pt x="17" y="8"/>
                    <a:pt x="17" y="11"/>
                  </a:cubicBezTo>
                  <a:close/>
                  <a:moveTo>
                    <a:pt x="11" y="11"/>
                  </a:moveTo>
                  <a:cubicBezTo>
                    <a:pt x="11" y="13"/>
                    <a:pt x="12" y="14"/>
                    <a:pt x="13" y="14"/>
                  </a:cubicBezTo>
                  <a:cubicBezTo>
                    <a:pt x="15" y="14"/>
                    <a:pt x="15" y="13"/>
                    <a:pt x="15" y="11"/>
                  </a:cubicBezTo>
                  <a:cubicBezTo>
                    <a:pt x="15" y="9"/>
                    <a:pt x="15" y="7"/>
                    <a:pt x="13" y="7"/>
                  </a:cubicBezTo>
                  <a:cubicBezTo>
                    <a:pt x="12" y="7"/>
                    <a:pt x="11" y="9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1" name="Freeform 66"/>
            <p:cNvSpPr/>
            <p:nvPr/>
          </p:nvSpPr>
          <p:spPr bwMode="auto">
            <a:xfrm>
              <a:off x="8555038" y="2714625"/>
              <a:ext cx="57150" cy="169863"/>
            </a:xfrm>
            <a:custGeom>
              <a:avLst/>
              <a:gdLst>
                <a:gd name="T0" fmla="*/ 22 w 36"/>
                <a:gd name="T1" fmla="*/ 14 h 107"/>
                <a:gd name="T2" fmla="*/ 22 w 36"/>
                <a:gd name="T3" fmla="*/ 14 h 107"/>
                <a:gd name="T4" fmla="*/ 0 w 36"/>
                <a:gd name="T5" fmla="*/ 21 h 107"/>
                <a:gd name="T6" fmla="*/ 0 w 36"/>
                <a:gd name="T7" fmla="*/ 7 h 107"/>
                <a:gd name="T8" fmla="*/ 22 w 36"/>
                <a:gd name="T9" fmla="*/ 0 h 107"/>
                <a:gd name="T10" fmla="*/ 36 w 36"/>
                <a:gd name="T11" fmla="*/ 0 h 107"/>
                <a:gd name="T12" fmla="*/ 36 w 36"/>
                <a:gd name="T13" fmla="*/ 107 h 107"/>
                <a:gd name="T14" fmla="*/ 22 w 36"/>
                <a:gd name="T15" fmla="*/ 107 h 107"/>
                <a:gd name="T16" fmla="*/ 22 w 36"/>
                <a:gd name="T17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07">
                  <a:moveTo>
                    <a:pt x="22" y="14"/>
                  </a:moveTo>
                  <a:lnTo>
                    <a:pt x="22" y="14"/>
                  </a:lnTo>
                  <a:lnTo>
                    <a:pt x="0" y="21"/>
                  </a:lnTo>
                  <a:lnTo>
                    <a:pt x="0" y="7"/>
                  </a:lnTo>
                  <a:lnTo>
                    <a:pt x="22" y="0"/>
                  </a:lnTo>
                  <a:lnTo>
                    <a:pt x="36" y="0"/>
                  </a:lnTo>
                  <a:lnTo>
                    <a:pt x="36" y="107"/>
                  </a:lnTo>
                  <a:lnTo>
                    <a:pt x="22" y="107"/>
                  </a:lnTo>
                  <a:lnTo>
                    <a:pt x="2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2" name="Freeform 67"/>
            <p:cNvSpPr>
              <a:spLocks noEditPoints="1"/>
            </p:cNvSpPr>
            <p:nvPr/>
          </p:nvSpPr>
          <p:spPr bwMode="auto">
            <a:xfrm>
              <a:off x="8667750" y="2703513"/>
              <a:ext cx="111125" cy="180975"/>
            </a:xfrm>
            <a:custGeom>
              <a:avLst/>
              <a:gdLst>
                <a:gd name="T0" fmla="*/ 10 w 10"/>
                <a:gd name="T1" fmla="*/ 8 h 16"/>
                <a:gd name="T2" fmla="*/ 5 w 10"/>
                <a:gd name="T3" fmla="*/ 16 h 16"/>
                <a:gd name="T4" fmla="*/ 0 w 10"/>
                <a:gd name="T5" fmla="*/ 8 h 16"/>
                <a:gd name="T6" fmla="*/ 5 w 10"/>
                <a:gd name="T7" fmla="*/ 0 h 16"/>
                <a:gd name="T8" fmla="*/ 10 w 10"/>
                <a:gd name="T9" fmla="*/ 8 h 16"/>
                <a:gd name="T10" fmla="*/ 2 w 10"/>
                <a:gd name="T11" fmla="*/ 8 h 16"/>
                <a:gd name="T12" fmla="*/ 5 w 10"/>
                <a:gd name="T13" fmla="*/ 14 h 16"/>
                <a:gd name="T14" fmla="*/ 8 w 10"/>
                <a:gd name="T15" fmla="*/ 8 h 16"/>
                <a:gd name="T16" fmla="*/ 5 w 10"/>
                <a:gd name="T17" fmla="*/ 2 h 16"/>
                <a:gd name="T18" fmla="*/ 2 w 10"/>
                <a:gd name="T1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6">
                  <a:moveTo>
                    <a:pt x="10" y="8"/>
                  </a:moveTo>
                  <a:cubicBezTo>
                    <a:pt x="10" y="13"/>
                    <a:pt x="8" y="16"/>
                    <a:pt x="5" y="16"/>
                  </a:cubicBezTo>
                  <a:cubicBezTo>
                    <a:pt x="2" y="16"/>
                    <a:pt x="0" y="13"/>
                    <a:pt x="0" y="8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9" y="0"/>
                    <a:pt x="10" y="3"/>
                    <a:pt x="10" y="8"/>
                  </a:cubicBezTo>
                  <a:close/>
                  <a:moveTo>
                    <a:pt x="2" y="8"/>
                  </a:moveTo>
                  <a:cubicBezTo>
                    <a:pt x="2" y="12"/>
                    <a:pt x="3" y="14"/>
                    <a:pt x="5" y="14"/>
                  </a:cubicBezTo>
                  <a:cubicBezTo>
                    <a:pt x="7" y="14"/>
                    <a:pt x="8" y="12"/>
                    <a:pt x="8" y="8"/>
                  </a:cubicBezTo>
                  <a:cubicBezTo>
                    <a:pt x="8" y="4"/>
                    <a:pt x="7" y="2"/>
                    <a:pt x="5" y="2"/>
                  </a:cubicBezTo>
                  <a:cubicBezTo>
                    <a:pt x="4" y="2"/>
                    <a:pt x="2" y="4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3" name="Freeform 68"/>
            <p:cNvSpPr>
              <a:spLocks noEditPoints="1"/>
            </p:cNvSpPr>
            <p:nvPr/>
          </p:nvSpPr>
          <p:spPr bwMode="auto">
            <a:xfrm>
              <a:off x="8801100" y="2703513"/>
              <a:ext cx="111125" cy="180975"/>
            </a:xfrm>
            <a:custGeom>
              <a:avLst/>
              <a:gdLst>
                <a:gd name="T0" fmla="*/ 10 w 10"/>
                <a:gd name="T1" fmla="*/ 8 h 16"/>
                <a:gd name="T2" fmla="*/ 5 w 10"/>
                <a:gd name="T3" fmla="*/ 16 h 16"/>
                <a:gd name="T4" fmla="*/ 0 w 10"/>
                <a:gd name="T5" fmla="*/ 8 h 16"/>
                <a:gd name="T6" fmla="*/ 5 w 10"/>
                <a:gd name="T7" fmla="*/ 0 h 16"/>
                <a:gd name="T8" fmla="*/ 10 w 10"/>
                <a:gd name="T9" fmla="*/ 8 h 16"/>
                <a:gd name="T10" fmla="*/ 2 w 10"/>
                <a:gd name="T11" fmla="*/ 8 h 16"/>
                <a:gd name="T12" fmla="*/ 5 w 10"/>
                <a:gd name="T13" fmla="*/ 14 h 16"/>
                <a:gd name="T14" fmla="*/ 8 w 10"/>
                <a:gd name="T15" fmla="*/ 8 h 16"/>
                <a:gd name="T16" fmla="*/ 5 w 10"/>
                <a:gd name="T17" fmla="*/ 2 h 16"/>
                <a:gd name="T18" fmla="*/ 2 w 10"/>
                <a:gd name="T1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6">
                  <a:moveTo>
                    <a:pt x="10" y="8"/>
                  </a:moveTo>
                  <a:cubicBezTo>
                    <a:pt x="10" y="13"/>
                    <a:pt x="8" y="16"/>
                    <a:pt x="5" y="16"/>
                  </a:cubicBezTo>
                  <a:cubicBezTo>
                    <a:pt x="2" y="16"/>
                    <a:pt x="0" y="13"/>
                    <a:pt x="0" y="8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" y="0"/>
                    <a:pt x="10" y="3"/>
                    <a:pt x="10" y="8"/>
                  </a:cubicBezTo>
                  <a:close/>
                  <a:moveTo>
                    <a:pt x="2" y="8"/>
                  </a:moveTo>
                  <a:cubicBezTo>
                    <a:pt x="2" y="12"/>
                    <a:pt x="3" y="14"/>
                    <a:pt x="5" y="14"/>
                  </a:cubicBezTo>
                  <a:cubicBezTo>
                    <a:pt x="7" y="14"/>
                    <a:pt x="8" y="12"/>
                    <a:pt x="8" y="8"/>
                  </a:cubicBezTo>
                  <a:cubicBezTo>
                    <a:pt x="8" y="4"/>
                    <a:pt x="7" y="2"/>
                    <a:pt x="5" y="2"/>
                  </a:cubicBezTo>
                  <a:cubicBezTo>
                    <a:pt x="3" y="2"/>
                    <a:pt x="2" y="4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4" name="Freeform 69"/>
            <p:cNvSpPr>
              <a:spLocks noEditPoints="1"/>
            </p:cNvSpPr>
            <p:nvPr/>
          </p:nvSpPr>
          <p:spPr bwMode="auto">
            <a:xfrm>
              <a:off x="8934450" y="2703513"/>
              <a:ext cx="177800" cy="180975"/>
            </a:xfrm>
            <a:custGeom>
              <a:avLst/>
              <a:gdLst>
                <a:gd name="T0" fmla="*/ 7 w 16"/>
                <a:gd name="T1" fmla="*/ 5 h 16"/>
                <a:gd name="T2" fmla="*/ 3 w 16"/>
                <a:gd name="T3" fmla="*/ 10 h 16"/>
                <a:gd name="T4" fmla="*/ 0 w 16"/>
                <a:gd name="T5" fmla="*/ 5 h 16"/>
                <a:gd name="T6" fmla="*/ 3 w 16"/>
                <a:gd name="T7" fmla="*/ 0 h 16"/>
                <a:gd name="T8" fmla="*/ 7 w 16"/>
                <a:gd name="T9" fmla="*/ 5 h 16"/>
                <a:gd name="T10" fmla="*/ 1 w 16"/>
                <a:gd name="T11" fmla="*/ 5 h 16"/>
                <a:gd name="T12" fmla="*/ 3 w 16"/>
                <a:gd name="T13" fmla="*/ 8 h 16"/>
                <a:gd name="T14" fmla="*/ 5 w 16"/>
                <a:gd name="T15" fmla="*/ 5 h 16"/>
                <a:gd name="T16" fmla="*/ 3 w 16"/>
                <a:gd name="T17" fmla="*/ 2 h 16"/>
                <a:gd name="T18" fmla="*/ 1 w 16"/>
                <a:gd name="T19" fmla="*/ 5 h 16"/>
                <a:gd name="T20" fmla="*/ 3 w 16"/>
                <a:gd name="T21" fmla="*/ 16 h 16"/>
                <a:gd name="T22" fmla="*/ 12 w 16"/>
                <a:gd name="T23" fmla="*/ 0 h 16"/>
                <a:gd name="T24" fmla="*/ 13 w 16"/>
                <a:gd name="T25" fmla="*/ 0 h 16"/>
                <a:gd name="T26" fmla="*/ 4 w 16"/>
                <a:gd name="T27" fmla="*/ 16 h 16"/>
                <a:gd name="T28" fmla="*/ 3 w 16"/>
                <a:gd name="T29" fmla="*/ 16 h 16"/>
                <a:gd name="T30" fmla="*/ 16 w 16"/>
                <a:gd name="T31" fmla="*/ 11 h 16"/>
                <a:gd name="T32" fmla="*/ 13 w 16"/>
                <a:gd name="T33" fmla="*/ 16 h 16"/>
                <a:gd name="T34" fmla="*/ 9 w 16"/>
                <a:gd name="T35" fmla="*/ 11 h 16"/>
                <a:gd name="T36" fmla="*/ 13 w 16"/>
                <a:gd name="T37" fmla="*/ 7 h 16"/>
                <a:gd name="T38" fmla="*/ 16 w 16"/>
                <a:gd name="T39" fmla="*/ 11 h 16"/>
                <a:gd name="T40" fmla="*/ 11 w 16"/>
                <a:gd name="T41" fmla="*/ 11 h 16"/>
                <a:gd name="T42" fmla="*/ 13 w 16"/>
                <a:gd name="T43" fmla="*/ 14 h 16"/>
                <a:gd name="T44" fmla="*/ 15 w 16"/>
                <a:gd name="T45" fmla="*/ 11 h 16"/>
                <a:gd name="T46" fmla="*/ 13 w 16"/>
                <a:gd name="T47" fmla="*/ 8 h 16"/>
                <a:gd name="T48" fmla="*/ 11 w 16"/>
                <a:gd name="T4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16">
                  <a:moveTo>
                    <a:pt x="7" y="5"/>
                  </a:moveTo>
                  <a:cubicBezTo>
                    <a:pt x="7" y="8"/>
                    <a:pt x="5" y="10"/>
                    <a:pt x="3" y="10"/>
                  </a:cubicBezTo>
                  <a:cubicBezTo>
                    <a:pt x="1" y="10"/>
                    <a:pt x="0" y="8"/>
                    <a:pt x="0" y="5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5"/>
                  </a:cubicBezTo>
                  <a:close/>
                  <a:moveTo>
                    <a:pt x="1" y="5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4" y="8"/>
                    <a:pt x="5" y="7"/>
                    <a:pt x="5" y="5"/>
                  </a:cubicBezTo>
                  <a:cubicBezTo>
                    <a:pt x="5" y="3"/>
                    <a:pt x="5" y="2"/>
                    <a:pt x="3" y="2"/>
                  </a:cubicBezTo>
                  <a:cubicBezTo>
                    <a:pt x="2" y="2"/>
                    <a:pt x="1" y="3"/>
                    <a:pt x="1" y="5"/>
                  </a:cubicBezTo>
                  <a:close/>
                  <a:moveTo>
                    <a:pt x="3" y="16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4" y="16"/>
                    <a:pt x="4" y="16"/>
                    <a:pt x="4" y="16"/>
                  </a:cubicBezTo>
                  <a:lnTo>
                    <a:pt x="3" y="16"/>
                  </a:lnTo>
                  <a:close/>
                  <a:moveTo>
                    <a:pt x="16" y="11"/>
                  </a:moveTo>
                  <a:cubicBezTo>
                    <a:pt x="16" y="14"/>
                    <a:pt x="15" y="16"/>
                    <a:pt x="13" y="16"/>
                  </a:cubicBezTo>
                  <a:cubicBezTo>
                    <a:pt x="11" y="16"/>
                    <a:pt x="9" y="14"/>
                    <a:pt x="9" y="11"/>
                  </a:cubicBezTo>
                  <a:cubicBezTo>
                    <a:pt x="9" y="8"/>
                    <a:pt x="11" y="7"/>
                    <a:pt x="13" y="7"/>
                  </a:cubicBezTo>
                  <a:cubicBezTo>
                    <a:pt x="15" y="7"/>
                    <a:pt x="16" y="8"/>
                    <a:pt x="16" y="11"/>
                  </a:cubicBezTo>
                  <a:close/>
                  <a:moveTo>
                    <a:pt x="11" y="11"/>
                  </a:moveTo>
                  <a:cubicBezTo>
                    <a:pt x="11" y="13"/>
                    <a:pt x="12" y="14"/>
                    <a:pt x="13" y="14"/>
                  </a:cubicBezTo>
                  <a:cubicBezTo>
                    <a:pt x="14" y="14"/>
                    <a:pt x="15" y="13"/>
                    <a:pt x="15" y="11"/>
                  </a:cubicBezTo>
                  <a:cubicBezTo>
                    <a:pt x="15" y="9"/>
                    <a:pt x="14" y="8"/>
                    <a:pt x="13" y="8"/>
                  </a:cubicBezTo>
                  <a:cubicBezTo>
                    <a:pt x="12" y="8"/>
                    <a:pt x="11" y="9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2189150" y="4716851"/>
            <a:ext cx="1956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梭拓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工作室更专业的模板。梭拓，不止创新。请在此处填入你的内容。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989070" y="4221088"/>
            <a:ext cx="2046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单击输入标题文字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2265080" y="4620268"/>
            <a:ext cx="1615657" cy="0"/>
          </a:xfrm>
          <a:prstGeom prst="line">
            <a:avLst/>
          </a:prstGeom>
          <a:ln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4148125" y="4716851"/>
            <a:ext cx="1956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梭拓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工作室更专业的模板。梭拓，不止创新。请在此处填入你的内容。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3948045" y="4221088"/>
            <a:ext cx="2046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单击输入标题文字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4224055" y="4620268"/>
            <a:ext cx="1615657" cy="0"/>
          </a:xfrm>
          <a:prstGeom prst="line">
            <a:avLst/>
          </a:prstGeom>
          <a:ln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194090" y="4713553"/>
            <a:ext cx="1956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梭拓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工作室更专业的模板。梭拓，不止创新。请在此处填入你的内容。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994010" y="4217790"/>
            <a:ext cx="2046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单击输入标题文字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6270020" y="4616970"/>
            <a:ext cx="1615657" cy="0"/>
          </a:xfrm>
          <a:prstGeom prst="line">
            <a:avLst/>
          </a:prstGeom>
          <a:ln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8153065" y="4702558"/>
            <a:ext cx="1956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梭拓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工作室更专业的模板。梭拓，不止创新。请在此处填入你的内容。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7952985" y="4206795"/>
            <a:ext cx="2046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单击输入标题文字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6" name="直接连接符 85"/>
          <p:cNvCxnSpPr/>
          <p:nvPr/>
        </p:nvCxnSpPr>
        <p:spPr>
          <a:xfrm>
            <a:off x="8228995" y="4605975"/>
            <a:ext cx="1615657" cy="0"/>
          </a:xfrm>
          <a:prstGeom prst="line">
            <a:avLst/>
          </a:prstGeom>
          <a:ln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5" grpId="0"/>
      <p:bldP spid="76" grpId="0"/>
      <p:bldP spid="78" grpId="0"/>
      <p:bldP spid="79" grpId="0"/>
      <p:bldP spid="81" grpId="0"/>
      <p:bldP spid="82" grpId="0"/>
      <p:bldP spid="84" grpId="0"/>
      <p:bldP spid="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请在此处添加标题文字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10882" y="3535419"/>
            <a:ext cx="2438400" cy="2301240"/>
          </a:xfrm>
          <a:prstGeom prst="ellipse">
            <a:avLst/>
          </a:prstGeom>
          <a:solidFill>
            <a:srgbClr val="5D939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34882" y="3261099"/>
            <a:ext cx="1937801" cy="1828800"/>
          </a:xfrm>
          <a:prstGeom prst="ellipse">
            <a:avLst/>
          </a:prstGeom>
          <a:solidFill>
            <a:srgbClr val="5D939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20382" y="1401819"/>
            <a:ext cx="2819400" cy="2773680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29680" y="2372810"/>
            <a:ext cx="6139150" cy="830998"/>
            <a:chOff x="4108657" y="1553017"/>
            <a:chExt cx="7223610" cy="480249"/>
          </a:xfrm>
        </p:grpSpPr>
        <p:sp>
          <p:nvSpPr>
            <p:cNvPr id="10" name="TextBox 35"/>
            <p:cNvSpPr txBox="1"/>
            <p:nvPr/>
          </p:nvSpPr>
          <p:spPr>
            <a:xfrm>
              <a:off x="4110646" y="1766461"/>
              <a:ext cx="7221621" cy="26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梭拓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PPT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工作室更专业的模板。梭拓，不止创新。请在此处填入你需要的内容。请在此处填入你需要的内容。请在此处填入你需要的内容。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108657" y="1553017"/>
              <a:ext cx="2183839" cy="21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添加您的文字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830567" y="3540984"/>
            <a:ext cx="6138263" cy="830998"/>
            <a:chOff x="4108657" y="1553017"/>
            <a:chExt cx="7223610" cy="480249"/>
          </a:xfrm>
        </p:grpSpPr>
        <p:sp>
          <p:nvSpPr>
            <p:cNvPr id="13" name="TextBox 35"/>
            <p:cNvSpPr txBox="1"/>
            <p:nvPr/>
          </p:nvSpPr>
          <p:spPr>
            <a:xfrm>
              <a:off x="4110645" y="1766461"/>
              <a:ext cx="7221622" cy="26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梭拓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PPT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工作室更专业的模板。梭拓，不止创新。请在此处填入你需要的内容。请在此处填入你需要的内容。请在此处填入你需要的内容。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108657" y="1553017"/>
              <a:ext cx="2183839" cy="21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添加您的文字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779160" y="4686039"/>
            <a:ext cx="6189670" cy="830998"/>
            <a:chOff x="4108657" y="1553017"/>
            <a:chExt cx="7223610" cy="480249"/>
          </a:xfrm>
        </p:grpSpPr>
        <p:sp>
          <p:nvSpPr>
            <p:cNvPr id="16" name="TextBox 35"/>
            <p:cNvSpPr txBox="1"/>
            <p:nvPr/>
          </p:nvSpPr>
          <p:spPr>
            <a:xfrm>
              <a:off x="4110644" y="1766461"/>
              <a:ext cx="7221623" cy="26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梭拓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PPT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工作室更专业的模板。梭拓，不止创新。请在此处填入你需要的内容。请在此处填入你需要的内容。请在此处填入你需要的内容。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108657" y="1553017"/>
              <a:ext cx="2183839" cy="21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添加您的文字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829680" y="1766367"/>
            <a:ext cx="2644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单击添加您的标题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905880" y="2243020"/>
            <a:ext cx="6062950" cy="0"/>
          </a:xfrm>
          <a:prstGeom prst="line">
            <a:avLst/>
          </a:prstGeom>
          <a:ln w="12700">
            <a:solidFill>
              <a:srgbClr val="5E5E5E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bldLvl="0" animBg="1"/>
      <p:bldP spid="5" grpId="0" bldLvl="0" animBg="1"/>
      <p:bldP spid="6" grpId="0" bldLvl="0" animBg="1"/>
      <p:bldP spid="1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2886</Words>
  <Application>WPS 演示</Application>
  <PresentationFormat>宽屏</PresentationFormat>
  <Paragraphs>221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40" baseType="lpstr">
      <vt:lpstr>Arial</vt:lpstr>
      <vt:lpstr>宋体</vt:lpstr>
      <vt:lpstr>Wingdings</vt:lpstr>
      <vt:lpstr>方正正大黑简体</vt:lpstr>
      <vt:lpstr>微软雅黑</vt:lpstr>
      <vt:lpstr>方正兰亭超细黑简体</vt:lpstr>
      <vt:lpstr>方正粗倩简体</vt:lpstr>
      <vt:lpstr>Calibri</vt:lpstr>
      <vt:lpstr>等线</vt:lpstr>
      <vt:lpstr>等线</vt:lpstr>
      <vt:lpstr>黑体</vt:lpstr>
      <vt:lpstr>Arial Unicode MS</vt:lpstr>
      <vt:lpstr>等线 Light</vt:lpstr>
      <vt:lpstr>Segoe Print</vt:lpstr>
      <vt:lpstr>Roboto Th</vt:lpstr>
      <vt:lpstr>华文细黑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洪慧蓉</dc:creator>
  <cp:lastModifiedBy>Administrator</cp:lastModifiedBy>
  <cp:revision>10</cp:revision>
  <dcterms:created xsi:type="dcterms:W3CDTF">2017-06-11T08:01:00Z</dcterms:created>
  <dcterms:modified xsi:type="dcterms:W3CDTF">2017-09-26T13:02:09Z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