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4662"/>
  </p:normalViewPr>
  <p:slideViewPr>
    <p:cSldViewPr snapToGrid="0" snapToObjects="1">
      <p:cViewPr varScale="1">
        <p:scale>
          <a:sx n="146" d="100"/>
          <a:sy n="146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5639-0CE4-D2D2-FD90-1860288B1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2D3EC-9C32-C09E-C20B-12E2B98CF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9B84-220C-911A-4581-BA36BDAB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4963-A4D3-694E-EC5A-F5BB2290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3229-86E0-E7CE-C590-59083928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3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218B-048E-82E6-6848-7AF679F6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98D80-967C-7596-EBD7-56C758745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7941-6C94-3F42-F1DF-406362BB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7351D-CA39-24E7-1C36-6BFBC9FB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EFF0F-9886-FA43-75EE-7624D0D6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B514F-E679-C902-75C6-898BEA05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A0E9D-4FA1-F958-0577-E6BBF56E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F947-7CEF-0C67-8CB5-B6109864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3E2A-BCDA-D770-C00F-8389221F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C86E-A846-BDC1-21DB-61FE0CC7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3B9F-99A8-884F-FB23-923747C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57165-2656-240A-5400-6168562A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CDD3-7B52-992A-4884-C56988DB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6DD4-05E6-9C0C-8DA7-04B8F264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7B806-AFDF-B28B-F0C0-C1FC8D35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9E1C-D405-0D10-6DB0-BA3F698A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C354-2715-6D18-F8C0-516F3461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490D-11A0-205A-D079-A0C2F220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D575-53DE-0ACA-76AD-A82F19E2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F028F-C053-A67F-1130-D652646B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D343-423B-7BB3-9DA6-D7EED815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B967-1381-4579-990B-3CFCF96FB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4B347-A7E6-6DFE-09B8-90831BBCF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1D716-6DB2-93A4-9844-253BE0FE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B40F4-6A85-9637-1EC3-7CAF964D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D9659-A068-C369-5233-6341C1AE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655A-103E-FE30-118F-C87AC6ED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3AD69-48E4-0FDA-33E4-D19C5EA8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B9563-A5C5-F89C-C927-10C1A2B2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1E13D-382D-093F-16DC-57439D102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BFC13-FB4D-FB3F-2C85-A3B753609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4EDFB-078D-C48E-0904-51D2A397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C5053-2315-A507-F53C-83617BC2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460ED-80B6-AFEA-D5CA-D5D1B6AE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AEC5-1716-70DF-5A0A-CC5DE9A0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5FC7-A803-111C-9FAB-73706173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103DD-0B79-CC2D-05B2-0164A908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74262-770F-ABC0-AEB3-8A9DCF9A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D5DFE-8F6F-F719-0CF3-AE54D857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B6EBC-A8BD-1578-84E9-A0F00EBA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73009-2E8A-8B86-DA6F-D211A278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1D42-2E7C-9A94-248C-B5011CDD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F06D-68DD-973E-700D-1597CF03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AE7BD-86A1-454A-4D45-FCA3AB1D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7B6B-E6FD-4222-7A9B-5675979F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5D1C-DA14-3E11-8B8D-B9A44C4B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86FA2-8802-B2D8-1EA4-D5E57957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2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7E4A-1CF5-990E-CFC0-4F7A362C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FE7D5-B396-649C-8DDB-85AFF924F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0B667-9B75-AC76-0210-6AC08708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D66A7-5D9F-4F8C-799B-417B5A45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11F1-84C9-ECA8-D8EE-20F4E705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25DB-00C3-3A83-EA49-91A7EDF3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BE591-C1BB-AFF6-B7D2-81A5B5F2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94EB-5DAF-3A5C-4FA0-C9D253A5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FBEA-23F3-E2EF-8CB2-06047419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0EB19-BF9E-DF4E-9EAF-43B44FFA07AE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F321B-DB9A-435C-1586-8916155AF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2D6F-95D0-F6C1-472B-EE10A8AEF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F9488-F555-CD43-849E-98C797508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5D88103-3D0F-C5DD-6037-B0663C9B7304}"/>
              </a:ext>
            </a:extLst>
          </p:cNvPr>
          <p:cNvSpPr/>
          <p:nvPr/>
        </p:nvSpPr>
        <p:spPr>
          <a:xfrm>
            <a:off x="2394857" y="278674"/>
            <a:ext cx="9309463" cy="5564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 descr="Ingress Service&#10;">
            <a:extLst>
              <a:ext uri="{FF2B5EF4-FFF2-40B4-BE49-F238E27FC236}">
                <a16:creationId xmlns:a16="http://schemas.microsoft.com/office/drawing/2014/main" id="{46D4625A-D26E-3F9C-83BD-07AC65E4AB81}"/>
              </a:ext>
            </a:extLst>
          </p:cNvPr>
          <p:cNvSpPr/>
          <p:nvPr/>
        </p:nvSpPr>
        <p:spPr>
          <a:xfrm>
            <a:off x="2105895" y="2426003"/>
            <a:ext cx="1290452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Ingress Service</a:t>
            </a:r>
          </a:p>
        </p:txBody>
      </p:sp>
      <p:sp>
        <p:nvSpPr>
          <p:cNvPr id="6" name="Rectangle 5" descr="Ingress Service&#10;">
            <a:extLst>
              <a:ext uri="{FF2B5EF4-FFF2-40B4-BE49-F238E27FC236}">
                <a16:creationId xmlns:a16="http://schemas.microsoft.com/office/drawing/2014/main" id="{1CB7BE17-BC52-F8FD-713A-BEB45B0A93D3}"/>
              </a:ext>
            </a:extLst>
          </p:cNvPr>
          <p:cNvSpPr/>
          <p:nvPr/>
        </p:nvSpPr>
        <p:spPr>
          <a:xfrm>
            <a:off x="4053844" y="926254"/>
            <a:ext cx="128886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ClusterIP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 {</a:t>
            </a:r>
          </a:p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client-cluster-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-service }</a:t>
            </a: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Table 7" descr="Ingress Service&#10;">
            <a:extLst>
              <a:ext uri="{FF2B5EF4-FFF2-40B4-BE49-F238E27FC236}">
                <a16:creationId xmlns:a16="http://schemas.microsoft.com/office/drawing/2014/main" id="{EAEB57C0-C951-F72B-573D-DC3BF158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80323"/>
              </p:ext>
            </p:extLst>
          </p:nvPr>
        </p:nvGraphicFramePr>
        <p:xfrm>
          <a:off x="5342713" y="926254"/>
          <a:ext cx="142820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104898017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47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Multi-client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441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Multi-client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7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Multi-client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95121"/>
                  </a:ext>
                </a:extLst>
              </a:tr>
            </a:tbl>
          </a:graphicData>
        </a:graphic>
      </p:graphicFrame>
      <p:sp>
        <p:nvSpPr>
          <p:cNvPr id="8" name="Rectangle 7" descr="Ingress Service&#10;">
            <a:extLst>
              <a:ext uri="{FF2B5EF4-FFF2-40B4-BE49-F238E27FC236}">
                <a16:creationId xmlns:a16="http://schemas.microsoft.com/office/drawing/2014/main" id="{4AA512D3-789B-DA8A-C1DA-BC2CCAABBD71}"/>
              </a:ext>
            </a:extLst>
          </p:cNvPr>
          <p:cNvSpPr/>
          <p:nvPr/>
        </p:nvSpPr>
        <p:spPr>
          <a:xfrm>
            <a:off x="4053845" y="3223627"/>
            <a:ext cx="1288868" cy="121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ClusterIP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 { server-cluster-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ip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-service }</a:t>
            </a:r>
          </a:p>
          <a:p>
            <a:pPr algn="ctr"/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4" name="Table 7" descr="Ingress Service&#10;">
            <a:extLst>
              <a:ext uri="{FF2B5EF4-FFF2-40B4-BE49-F238E27FC236}">
                <a16:creationId xmlns:a16="http://schemas.microsoft.com/office/drawing/2014/main" id="{FF1DF6D2-BAF4-030F-57D8-9C9601E09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40279"/>
              </p:ext>
            </p:extLst>
          </p:nvPr>
        </p:nvGraphicFramePr>
        <p:xfrm>
          <a:off x="5342712" y="3218545"/>
          <a:ext cx="142820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205">
                  <a:extLst>
                    <a:ext uri="{9D8B030D-6E8A-4147-A177-3AD203B41FA5}">
                      <a16:colId xmlns:a16="http://schemas.microsoft.com/office/drawing/2014/main" val="1048980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47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Multi-Server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441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Multi-Server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7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Multi-Server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95121"/>
                  </a:ext>
                </a:extLst>
              </a:tr>
            </a:tbl>
          </a:graphicData>
        </a:graphic>
      </p:graphicFrame>
      <p:sp>
        <p:nvSpPr>
          <p:cNvPr id="15" name="Rectangle 14" descr="Ingress Service&#10;">
            <a:extLst>
              <a:ext uri="{FF2B5EF4-FFF2-40B4-BE49-F238E27FC236}">
                <a16:creationId xmlns:a16="http://schemas.microsoft.com/office/drawing/2014/main" id="{A37C4404-59F8-EF45-2625-19FE4E6B07D9}"/>
              </a:ext>
            </a:extLst>
          </p:cNvPr>
          <p:cNvSpPr/>
          <p:nvPr/>
        </p:nvSpPr>
        <p:spPr>
          <a:xfrm>
            <a:off x="8260089" y="3218545"/>
            <a:ext cx="1288868" cy="121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ClusterIP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</a:t>
            </a:r>
          </a:p>
        </p:txBody>
      </p:sp>
      <p:graphicFrame>
        <p:nvGraphicFramePr>
          <p:cNvPr id="16" name="Table 7" descr="Ingress Service&#10;">
            <a:extLst>
              <a:ext uri="{FF2B5EF4-FFF2-40B4-BE49-F238E27FC236}">
                <a16:creationId xmlns:a16="http://schemas.microsoft.com/office/drawing/2014/main" id="{84CDD973-B803-67D5-B24B-838A0DA30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94325"/>
              </p:ext>
            </p:extLst>
          </p:nvPr>
        </p:nvGraphicFramePr>
        <p:xfrm>
          <a:off x="9548956" y="3213463"/>
          <a:ext cx="144449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8">
                  <a:extLst>
                    <a:ext uri="{9D8B030D-6E8A-4147-A177-3AD203B41FA5}">
                      <a16:colId xmlns:a16="http://schemas.microsoft.com/office/drawing/2014/main" val="1048980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47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/>
                        <a:t>Postgres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441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7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95121"/>
                  </a:ext>
                </a:extLst>
              </a:tr>
            </a:tbl>
          </a:graphicData>
        </a:graphic>
      </p:graphicFrame>
      <p:sp>
        <p:nvSpPr>
          <p:cNvPr id="17" name="Rectangle 16" descr="Ingress Service&#10;">
            <a:extLst>
              <a:ext uri="{FF2B5EF4-FFF2-40B4-BE49-F238E27FC236}">
                <a16:creationId xmlns:a16="http://schemas.microsoft.com/office/drawing/2014/main" id="{4ED433CF-6FE6-4363-DE72-A9389AD07903}"/>
              </a:ext>
            </a:extLst>
          </p:cNvPr>
          <p:cNvSpPr/>
          <p:nvPr/>
        </p:nvSpPr>
        <p:spPr>
          <a:xfrm>
            <a:off x="8260088" y="926254"/>
            <a:ext cx="1288868" cy="121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ClusterIP</a:t>
            </a:r>
            <a:endParaRPr 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</a:t>
            </a:r>
          </a:p>
        </p:txBody>
      </p:sp>
      <p:graphicFrame>
        <p:nvGraphicFramePr>
          <p:cNvPr id="18" name="Table 7" descr="Ingress Service&#10;">
            <a:extLst>
              <a:ext uri="{FF2B5EF4-FFF2-40B4-BE49-F238E27FC236}">
                <a16:creationId xmlns:a16="http://schemas.microsoft.com/office/drawing/2014/main" id="{D0E971D9-2C76-69BB-47C8-EE044B478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7422"/>
              </p:ext>
            </p:extLst>
          </p:nvPr>
        </p:nvGraphicFramePr>
        <p:xfrm>
          <a:off x="9548955" y="921172"/>
          <a:ext cx="144449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498">
                  <a:extLst>
                    <a:ext uri="{9D8B030D-6E8A-4147-A177-3AD203B41FA5}">
                      <a16:colId xmlns:a16="http://schemas.microsoft.com/office/drawing/2014/main" val="1048980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47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Reddis</a:t>
                      </a:r>
                      <a:r>
                        <a:rPr lang="en-US" sz="1400" dirty="0"/>
                        <a:t> 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7441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0774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95121"/>
                  </a:ext>
                </a:extLst>
              </a:tr>
            </a:tbl>
          </a:graphicData>
        </a:graphic>
      </p:graphicFrame>
      <p:sp>
        <p:nvSpPr>
          <p:cNvPr id="19" name="Rectangle 18" descr="Ingress Service&#10;">
            <a:extLst>
              <a:ext uri="{FF2B5EF4-FFF2-40B4-BE49-F238E27FC236}">
                <a16:creationId xmlns:a16="http://schemas.microsoft.com/office/drawing/2014/main" id="{7B8EA6DE-B367-FCF6-BDC8-75941A0F6644}"/>
              </a:ext>
            </a:extLst>
          </p:cNvPr>
          <p:cNvSpPr/>
          <p:nvPr/>
        </p:nvSpPr>
        <p:spPr>
          <a:xfrm>
            <a:off x="9672094" y="4926635"/>
            <a:ext cx="1198219" cy="5094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Postgres PVC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6F659B5-2DA1-9D92-25CC-92A66D74474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6770917" y="1533313"/>
            <a:ext cx="1489171" cy="2294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16AAA-397F-25A2-A66F-6729D5BDEC9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70917" y="3825604"/>
            <a:ext cx="1489172" cy="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93DCD9-54B6-A942-9E8F-C2D8EE44457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0271204" y="4432663"/>
            <a:ext cx="1" cy="49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20926FE-344A-22FB-9BDE-5C071B1A4D20}"/>
              </a:ext>
            </a:extLst>
          </p:cNvPr>
          <p:cNvCxnSpPr>
            <a:stCxn id="5" idx="0"/>
            <a:endCxn id="6" idx="1"/>
          </p:cNvCxnSpPr>
          <p:nvPr/>
        </p:nvCxnSpPr>
        <p:spPr>
          <a:xfrm rot="5400000" flipH="1" flipV="1">
            <a:off x="2957408" y="1329568"/>
            <a:ext cx="890149" cy="1302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AF24F9-E66F-3D8E-2436-48ABB9DC61C7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954867" y="2731708"/>
            <a:ext cx="895232" cy="1302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9188A4-284E-83F3-AE8B-C76DDFB4D435}"/>
              </a:ext>
            </a:extLst>
          </p:cNvPr>
          <p:cNvSpPr txBox="1"/>
          <p:nvPr/>
        </p:nvSpPr>
        <p:spPr>
          <a:xfrm>
            <a:off x="233553" y="2526840"/>
            <a:ext cx="115824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Traffic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046440-F5D9-0ED2-6C46-D994FFD02C3D}"/>
              </a:ext>
            </a:extLst>
          </p:cNvPr>
          <p:cNvCxnSpPr>
            <a:stCxn id="45" idx="3"/>
            <a:endCxn id="5" idx="1"/>
          </p:cNvCxnSpPr>
          <p:nvPr/>
        </p:nvCxnSpPr>
        <p:spPr>
          <a:xfrm>
            <a:off x="1391793" y="2680729"/>
            <a:ext cx="714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C9F4B8F-B8F5-4B72-68D7-F7C3ABBAE345}"/>
              </a:ext>
            </a:extLst>
          </p:cNvPr>
          <p:cNvSpPr txBox="1"/>
          <p:nvPr/>
        </p:nvSpPr>
        <p:spPr>
          <a:xfrm>
            <a:off x="2751120" y="413238"/>
            <a:ext cx="115824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23077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40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Pedro Bayan Soares</dc:creator>
  <cp:lastModifiedBy>Miguel Pedro Bayan Soares</cp:lastModifiedBy>
  <cp:revision>3</cp:revision>
  <dcterms:created xsi:type="dcterms:W3CDTF">2022-07-06T01:32:59Z</dcterms:created>
  <dcterms:modified xsi:type="dcterms:W3CDTF">2022-07-06T05:03:42Z</dcterms:modified>
</cp:coreProperties>
</file>