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8" r:id="rId6"/>
    <p:sldId id="265" r:id="rId7"/>
    <p:sldId id="284" r:id="rId8"/>
    <p:sldId id="273" r:id="rId9"/>
    <p:sldId id="271" r:id="rId10"/>
    <p:sldId id="264" r:id="rId11"/>
    <p:sldId id="257" r:id="rId12"/>
    <p:sldId id="261" r:id="rId13"/>
    <p:sldId id="260" r:id="rId14"/>
    <p:sldId id="289" r:id="rId15"/>
    <p:sldId id="276" r:id="rId16"/>
    <p:sldId id="293" r:id="rId17"/>
    <p:sldId id="294" r:id="rId18"/>
    <p:sldId id="259" r:id="rId19"/>
    <p:sldId id="297" r:id="rId20"/>
    <p:sldId id="266" r:id="rId21"/>
    <p:sldId id="298" r:id="rId22"/>
    <p:sldId id="267" r:id="rId23"/>
    <p:sldId id="268" r:id="rId24"/>
    <p:sldId id="269" r:id="rId25"/>
    <p:sldId id="300" r:id="rId26"/>
    <p:sldId id="304" r:id="rId27"/>
    <p:sldId id="279" r:id="rId28"/>
    <p:sldId id="280" r:id="rId29"/>
    <p:sldId id="281" r:id="rId30"/>
    <p:sldId id="305" r:id="rId31"/>
    <p:sldId id="306" r:id="rId32"/>
    <p:sldId id="307" r:id="rId33"/>
    <p:sldId id="282" r:id="rId34"/>
    <p:sldId id="299" r:id="rId35"/>
    <p:sldId id="302" r:id="rId36"/>
    <p:sldId id="303" r:id="rId37"/>
    <p:sldId id="286" r:id="rId38"/>
    <p:sldId id="296" r:id="rId39"/>
    <p:sldId id="295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5CEF5-5996-2146-8AE4-94BA851892FD}" v="2188" dt="2023-11-28T20:01:01.574"/>
    <p1510:client id="{6AF65E82-9CE5-03A1-C3AB-F25D977CD64E}" v="409" dt="2023-11-28T13:45:24.059"/>
    <p1510:client id="{6BD760E0-97C1-47F1-99B1-9C76BA1D06D9}" v="10252" dt="2023-11-28T20:03:03.614"/>
    <p1510:client id="{7C9C4734-706A-5DEA-F4F3-5D6488CDC057}" v="499" dt="2023-11-28T10:58:18.240"/>
    <p1510:client id="{A99772EC-FAB2-5351-62BF-6FAE1864F2B9}" v="1" dt="2023-11-28T12:56:19.804"/>
    <p1510:client id="{E3E5018A-0E78-F035-689D-CBCCC083C42E}" v="631" dt="2023-11-28T09:45:16.160"/>
    <p1510:client id="{F93EED8D-24BA-865C-E4BA-B904B0490FF2}" v="36" dt="2023-11-28T13:16:05.759"/>
  </p1510:revLst>
</p1510:revInfo>
</file>

<file path=ppt/tableStyles.xml><?xml version="1.0" encoding="utf-8"?>
<a:tblStyleLst xmlns:a="http://schemas.openxmlformats.org/drawingml/2006/main" def="{B4A08B3F-DAE0-479E-BC70-12B9E4D92DB8}">
  <a:tblStyle styleId="{B4A08B3F-DAE0-479E-BC70-12B9E4D92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DBFA1-669D-411C-B55B-079CECFC530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2CEDD835-AAD6-4311-A419-E1AD28CE499C}">
      <dgm:prSet phldrT="[Text]" custT="1"/>
      <dgm:spPr/>
      <dgm:t>
        <a:bodyPr/>
        <a:lstStyle/>
        <a:p>
          <a:r>
            <a:rPr lang="en-US" altLang="zh-HK" sz="110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General Manager</a:t>
          </a:r>
          <a:endParaRPr lang="zh-HK" altLang="en-US" sz="1100">
            <a:solidFill>
              <a:schemeClr val="bg2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CE632F2E-0AB2-4E81-837D-76B44F399916}" type="parTrans" cxnId="{4A111CCF-06C1-42AA-8EBD-DB33C1C0B7D5}">
      <dgm:prSet/>
      <dgm:spPr/>
      <dgm:t>
        <a:bodyPr/>
        <a:lstStyle/>
        <a:p>
          <a:endParaRPr lang="zh-HK" altLang="en-US"/>
        </a:p>
      </dgm:t>
    </dgm:pt>
    <dgm:pt modelId="{4C312BC6-A7D4-4A63-8CCF-E2D89A167FD5}" type="sibTrans" cxnId="{4A111CCF-06C1-42AA-8EBD-DB33C1C0B7D5}">
      <dgm:prSet/>
      <dgm:spPr/>
      <dgm:t>
        <a:bodyPr/>
        <a:lstStyle/>
        <a:p>
          <a:endParaRPr lang="zh-HK" altLang="en-US"/>
        </a:p>
      </dgm:t>
    </dgm:pt>
    <dgm:pt modelId="{F96CE7D8-3F94-437D-AAF7-DFC5FA057031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External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B31F47A4-10C0-4BF2-8290-EC0A13F2D877}" type="parTrans" cxnId="{906E4C00-5D82-4A71-9B67-C17B856D6EDF}">
      <dgm:prSet/>
      <dgm:spPr/>
      <dgm:t>
        <a:bodyPr/>
        <a:lstStyle/>
        <a:p>
          <a:endParaRPr lang="zh-HK" altLang="en-US" sz="1100"/>
        </a:p>
      </dgm:t>
    </dgm:pt>
    <dgm:pt modelId="{6B37AAA8-37CB-4F55-A580-8CD44E68A181}" type="sibTrans" cxnId="{906E4C00-5D82-4A71-9B67-C17B856D6EDF}">
      <dgm:prSet/>
      <dgm:spPr/>
      <dgm:t>
        <a:bodyPr/>
        <a:lstStyle/>
        <a:p>
          <a:endParaRPr lang="zh-HK" altLang="en-US"/>
        </a:p>
      </dgm:t>
    </dgm:pt>
    <dgm:pt modelId="{1148C8CA-F9AC-4A35-B658-7F14523AE942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Delivery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738B7810-4E44-441C-96B4-95ED4B6A72DF}" type="parTrans" cxnId="{D10932AB-79F2-4750-9B87-4F03FC8E7FEB}">
      <dgm:prSet/>
      <dgm:spPr/>
      <dgm:t>
        <a:bodyPr/>
        <a:lstStyle/>
        <a:p>
          <a:endParaRPr lang="zh-HK" altLang="en-US" sz="1100"/>
        </a:p>
      </dgm:t>
    </dgm:pt>
    <dgm:pt modelId="{E3AE278D-FB2E-483A-A2FD-846B8E86286C}" type="sibTrans" cxnId="{D10932AB-79F2-4750-9B87-4F03FC8E7FEB}">
      <dgm:prSet/>
      <dgm:spPr/>
      <dgm:t>
        <a:bodyPr/>
        <a:lstStyle/>
        <a:p>
          <a:endParaRPr lang="zh-HK" altLang="en-US"/>
        </a:p>
      </dgm:t>
    </dgm:pt>
    <dgm:pt modelId="{B5CCF051-E6B6-4095-B3F3-58DABEEE6042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Customer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E0FC0E24-386C-474E-96F0-0AAA4EDA53C8}" type="parTrans" cxnId="{63D45CEF-3B58-4814-B496-1E53E4224352}">
      <dgm:prSet/>
      <dgm:spPr/>
      <dgm:t>
        <a:bodyPr/>
        <a:lstStyle/>
        <a:p>
          <a:endParaRPr lang="zh-HK" altLang="en-US" sz="1100"/>
        </a:p>
      </dgm:t>
    </dgm:pt>
    <dgm:pt modelId="{8A5AD58C-371B-4AAC-9C0B-8884624FDABA}" type="sibTrans" cxnId="{63D45CEF-3B58-4814-B496-1E53E4224352}">
      <dgm:prSet/>
      <dgm:spPr/>
      <dgm:t>
        <a:bodyPr/>
        <a:lstStyle/>
        <a:p>
          <a:endParaRPr lang="zh-HK" altLang="en-US"/>
        </a:p>
      </dgm:t>
    </dgm:pt>
    <dgm:pt modelId="{6FB17E7A-DDF7-4E6F-A95C-C650BD360D86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Logistic Manager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C48738B5-AD0F-4159-804A-463EA8B4A134}" type="parTrans" cxnId="{23083E01-AB8F-49B0-85B0-FA7AF91C0FD0}">
      <dgm:prSet/>
      <dgm:spPr/>
      <dgm:t>
        <a:bodyPr/>
        <a:lstStyle/>
        <a:p>
          <a:endParaRPr lang="zh-HK" altLang="en-US" sz="1100"/>
        </a:p>
      </dgm:t>
    </dgm:pt>
    <dgm:pt modelId="{45AC79C5-8675-4646-996C-B3B4E7E2FF1E}" type="sibTrans" cxnId="{23083E01-AB8F-49B0-85B0-FA7AF91C0FD0}">
      <dgm:prSet/>
      <dgm:spPr/>
      <dgm:t>
        <a:bodyPr/>
        <a:lstStyle/>
        <a:p>
          <a:endParaRPr lang="zh-HK" altLang="en-US"/>
        </a:p>
      </dgm:t>
    </dgm:pt>
    <dgm:pt modelId="{EF15055C-A199-4C98-B34D-B97EEA1E782B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Accountant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E4CFC56B-F7E5-4C9F-B5EE-25F5AC097048}" type="parTrans" cxnId="{0E6A574D-9B10-423A-A465-CE0B666AAAFD}">
      <dgm:prSet/>
      <dgm:spPr/>
      <dgm:t>
        <a:bodyPr/>
        <a:lstStyle/>
        <a:p>
          <a:endParaRPr lang="zh-HK" altLang="en-US" sz="1100"/>
        </a:p>
      </dgm:t>
    </dgm:pt>
    <dgm:pt modelId="{B27EAFD6-EFE1-42DE-9846-5550D53DB989}" type="sibTrans" cxnId="{0E6A574D-9B10-423A-A465-CE0B666AAAFD}">
      <dgm:prSet/>
      <dgm:spPr/>
      <dgm:t>
        <a:bodyPr/>
        <a:lstStyle/>
        <a:p>
          <a:endParaRPr lang="zh-HK" altLang="en-US"/>
        </a:p>
      </dgm:t>
    </dgm:pt>
    <dgm:pt modelId="{B3EF1078-D077-4B77-966E-67B73288154F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Internal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7CFC60D4-5F60-4DE5-AF31-4E9041161637}" type="parTrans" cxnId="{C13E589C-920F-44AE-B5C6-E17D77367949}">
      <dgm:prSet/>
      <dgm:spPr/>
      <dgm:t>
        <a:bodyPr/>
        <a:lstStyle/>
        <a:p>
          <a:endParaRPr lang="zh-HK" altLang="en-US" sz="1100"/>
        </a:p>
      </dgm:t>
    </dgm:pt>
    <dgm:pt modelId="{D01B267C-8B0D-4C67-B255-AEA6968461E8}" type="sibTrans" cxnId="{C13E589C-920F-44AE-B5C6-E17D77367949}">
      <dgm:prSet/>
      <dgm:spPr/>
      <dgm:t>
        <a:bodyPr/>
        <a:lstStyle/>
        <a:p>
          <a:endParaRPr lang="zh-HK" altLang="en-US"/>
        </a:p>
      </dgm:t>
    </dgm:pt>
    <dgm:pt modelId="{D40FA86E-3D80-4F34-A07E-EBAAD406673C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AI Tone related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ED7D3AE3-85C5-4204-9BAE-532D5A584AFE}" type="parTrans" cxnId="{B1155089-F274-47C2-98BA-52CEB1A9D1C5}">
      <dgm:prSet/>
      <dgm:spPr/>
      <dgm:t>
        <a:bodyPr/>
        <a:lstStyle/>
        <a:p>
          <a:endParaRPr lang="zh-HK" altLang="en-US"/>
        </a:p>
      </dgm:t>
    </dgm:pt>
    <dgm:pt modelId="{D1826815-EADF-4C62-BD87-70A53E4D4A1D}" type="sibTrans" cxnId="{B1155089-F274-47C2-98BA-52CEB1A9D1C5}">
      <dgm:prSet/>
      <dgm:spPr/>
      <dgm:t>
        <a:bodyPr/>
        <a:lstStyle/>
        <a:p>
          <a:endParaRPr lang="zh-HK" altLang="en-US"/>
        </a:p>
      </dgm:t>
    </dgm:pt>
    <dgm:pt modelId="{020EBEFC-3AE0-4BEE-B7B8-56A2759C84DF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Accounting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EB619150-78B4-46D5-AEA1-E2F711498F6A}" type="parTrans" cxnId="{456CDFB5-6979-4662-85DA-6E8E7A4DD2ED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HK" altLang="en-US" sz="1100"/>
        </a:p>
      </dgm:t>
    </dgm:pt>
    <dgm:pt modelId="{6D42F0B0-18C1-4753-9A9E-BBB4DE5C5654}" type="sibTrans" cxnId="{456CDFB5-6979-4662-85DA-6E8E7A4DD2ED}">
      <dgm:prSet/>
      <dgm:spPr/>
      <dgm:t>
        <a:bodyPr/>
        <a:lstStyle/>
        <a:p>
          <a:endParaRPr lang="zh-HK" altLang="en-US"/>
        </a:p>
      </dgm:t>
    </dgm:pt>
    <dgm:pt modelId="{4ACEE3D3-87A4-4A0C-81DA-1CEBBCCC71A8}">
      <dgm:prSet phldrT="[Text]" custT="1"/>
      <dgm:spPr/>
      <dgm:t>
        <a:bodyPr/>
        <a:lstStyle/>
        <a:p>
          <a:r>
            <a:rPr lang="en-US" altLang="zh-HK" sz="11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Customer Address Information</a:t>
          </a:r>
          <a:endParaRPr lang="zh-HK" altLang="en-US" sz="11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gm:t>
    </dgm:pt>
    <dgm:pt modelId="{F0836AFE-4DBE-4C37-94B1-27834C1DC03C}" type="parTrans" cxnId="{2FFE82E7-4801-4E37-8E0D-81ED6BFAEAA8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HK" altLang="en-US" sz="1100"/>
        </a:p>
      </dgm:t>
    </dgm:pt>
    <dgm:pt modelId="{76684EA7-3079-4DDA-9820-48ABBCC4F775}" type="sibTrans" cxnId="{2FFE82E7-4801-4E37-8E0D-81ED6BFAEAA8}">
      <dgm:prSet/>
      <dgm:spPr/>
      <dgm:t>
        <a:bodyPr/>
        <a:lstStyle/>
        <a:p>
          <a:endParaRPr lang="zh-HK" altLang="en-US"/>
        </a:p>
      </dgm:t>
    </dgm:pt>
    <dgm:pt modelId="{29386C6C-4CAA-4722-BCA3-C6FA65AC4711}" type="pres">
      <dgm:prSet presAssocID="{62CDBFA1-669D-411C-B55B-079CECFC530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82E20F-9E12-4C32-9F88-A9D394904FEF}" type="pres">
      <dgm:prSet presAssocID="{2CEDD835-AAD6-4311-A419-E1AD28CE499C}" presName="hierRoot1" presStyleCnt="0">
        <dgm:presLayoutVars>
          <dgm:hierBranch val="hang"/>
        </dgm:presLayoutVars>
      </dgm:prSet>
      <dgm:spPr/>
    </dgm:pt>
    <dgm:pt modelId="{D8DBD834-7441-4406-8C19-E3E8BF9D2154}" type="pres">
      <dgm:prSet presAssocID="{2CEDD835-AAD6-4311-A419-E1AD28CE499C}" presName="rootComposite1" presStyleCnt="0"/>
      <dgm:spPr/>
    </dgm:pt>
    <dgm:pt modelId="{7A58188D-F7EC-4475-A923-966B926D7811}" type="pres">
      <dgm:prSet presAssocID="{2CEDD835-AAD6-4311-A419-E1AD28CE499C}" presName="rootText1" presStyleLbl="alignAcc1" presStyleIdx="0" presStyleCnt="0">
        <dgm:presLayoutVars>
          <dgm:chPref val="3"/>
        </dgm:presLayoutVars>
      </dgm:prSet>
      <dgm:spPr/>
    </dgm:pt>
    <dgm:pt modelId="{B7CC3A71-8D4A-45F3-80AC-ACD84870953E}" type="pres">
      <dgm:prSet presAssocID="{2CEDD835-AAD6-4311-A419-E1AD28CE499C}" presName="topArc1" presStyleLbl="parChTrans1D1" presStyleIdx="0" presStyleCnt="20"/>
      <dgm:spPr>
        <a:ln>
          <a:solidFill>
            <a:srgbClr val="00B0F0"/>
          </a:solidFill>
        </a:ln>
      </dgm:spPr>
    </dgm:pt>
    <dgm:pt modelId="{6A72739F-84B3-4A8F-AD12-CAFCE94211FB}" type="pres">
      <dgm:prSet presAssocID="{2CEDD835-AAD6-4311-A419-E1AD28CE499C}" presName="bottomArc1" presStyleLbl="parChTrans1D1" presStyleIdx="1" presStyleCnt="20"/>
      <dgm:spPr>
        <a:ln>
          <a:solidFill>
            <a:srgbClr val="00B0F0"/>
          </a:solidFill>
        </a:ln>
      </dgm:spPr>
    </dgm:pt>
    <dgm:pt modelId="{B9340195-4A0A-486A-9E69-03FE2A83F55E}" type="pres">
      <dgm:prSet presAssocID="{2CEDD835-AAD6-4311-A419-E1AD28CE499C}" presName="topConnNode1" presStyleLbl="node1" presStyleIdx="0" presStyleCnt="0"/>
      <dgm:spPr/>
    </dgm:pt>
    <dgm:pt modelId="{A3BC2597-F3E3-4DAC-95BD-8EDF755FFC67}" type="pres">
      <dgm:prSet presAssocID="{2CEDD835-AAD6-4311-A419-E1AD28CE499C}" presName="hierChild2" presStyleCnt="0"/>
      <dgm:spPr/>
    </dgm:pt>
    <dgm:pt modelId="{B86011CE-09EA-4426-855A-AEDB3CA62FAE}" type="pres">
      <dgm:prSet presAssocID="{2CEDD835-AAD6-4311-A419-E1AD28CE499C}" presName="hierChild3" presStyleCnt="0"/>
      <dgm:spPr/>
    </dgm:pt>
    <dgm:pt modelId="{4BD56C49-E10A-4E9C-B3C9-DA3C90FE22FD}" type="pres">
      <dgm:prSet presAssocID="{D40FA86E-3D80-4F34-A07E-EBAAD406673C}" presName="hierRoot1" presStyleCnt="0">
        <dgm:presLayoutVars>
          <dgm:hierBranch val="hang"/>
        </dgm:presLayoutVars>
      </dgm:prSet>
      <dgm:spPr/>
    </dgm:pt>
    <dgm:pt modelId="{709A8C04-FD81-43C5-8596-431990939399}" type="pres">
      <dgm:prSet presAssocID="{D40FA86E-3D80-4F34-A07E-EBAAD406673C}" presName="rootComposite1" presStyleCnt="0"/>
      <dgm:spPr/>
    </dgm:pt>
    <dgm:pt modelId="{9ACCB6F9-6DF6-4164-B66A-379CBB5E4662}" type="pres">
      <dgm:prSet presAssocID="{D40FA86E-3D80-4F34-A07E-EBAAD406673C}" presName="rootText1" presStyleLbl="alignAcc1" presStyleIdx="0" presStyleCnt="0">
        <dgm:presLayoutVars>
          <dgm:chPref val="3"/>
        </dgm:presLayoutVars>
      </dgm:prSet>
      <dgm:spPr/>
    </dgm:pt>
    <dgm:pt modelId="{FBBDDA8D-E4BF-4DB4-B1D8-D8986F1FD449}" type="pres">
      <dgm:prSet presAssocID="{D40FA86E-3D80-4F34-A07E-EBAAD406673C}" presName="topArc1" presStyleLbl="parChTrans1D1" presStyleIdx="2" presStyleCnt="20"/>
      <dgm:spPr/>
    </dgm:pt>
    <dgm:pt modelId="{3985B086-E023-45CA-B4DA-ACF66CF9C378}" type="pres">
      <dgm:prSet presAssocID="{D40FA86E-3D80-4F34-A07E-EBAAD406673C}" presName="bottomArc1" presStyleLbl="parChTrans1D1" presStyleIdx="3" presStyleCnt="20"/>
      <dgm:spPr/>
    </dgm:pt>
    <dgm:pt modelId="{0A0A3843-376E-4193-B4E2-50A925684139}" type="pres">
      <dgm:prSet presAssocID="{D40FA86E-3D80-4F34-A07E-EBAAD406673C}" presName="topConnNode1" presStyleLbl="node1" presStyleIdx="0" presStyleCnt="0"/>
      <dgm:spPr/>
    </dgm:pt>
    <dgm:pt modelId="{822F083D-CEB2-427D-AED5-B07A2E1C775F}" type="pres">
      <dgm:prSet presAssocID="{D40FA86E-3D80-4F34-A07E-EBAAD406673C}" presName="hierChild2" presStyleCnt="0"/>
      <dgm:spPr/>
    </dgm:pt>
    <dgm:pt modelId="{EDDED3B2-1DB1-4803-8108-D77CA0909DB5}" type="pres">
      <dgm:prSet presAssocID="{7CFC60D4-5F60-4DE5-AF31-4E9041161637}" presName="Name28" presStyleLbl="parChTrans1D2" presStyleIdx="0" presStyleCnt="2"/>
      <dgm:spPr/>
    </dgm:pt>
    <dgm:pt modelId="{1268EC75-E245-4F64-BF7B-8DF3A9BC7787}" type="pres">
      <dgm:prSet presAssocID="{B3EF1078-D077-4B77-966E-67B73288154F}" presName="hierRoot2" presStyleCnt="0">
        <dgm:presLayoutVars>
          <dgm:hierBranch val="hang"/>
        </dgm:presLayoutVars>
      </dgm:prSet>
      <dgm:spPr/>
    </dgm:pt>
    <dgm:pt modelId="{B0A30804-5A08-4113-AD2A-7B0FF8E9D0D4}" type="pres">
      <dgm:prSet presAssocID="{B3EF1078-D077-4B77-966E-67B73288154F}" presName="rootComposite2" presStyleCnt="0"/>
      <dgm:spPr/>
    </dgm:pt>
    <dgm:pt modelId="{DC0B22B5-58F2-4AE8-9138-090C9DAF7D0E}" type="pres">
      <dgm:prSet presAssocID="{B3EF1078-D077-4B77-966E-67B73288154F}" presName="rootText2" presStyleLbl="alignAcc1" presStyleIdx="0" presStyleCnt="0">
        <dgm:presLayoutVars>
          <dgm:chPref val="3"/>
        </dgm:presLayoutVars>
      </dgm:prSet>
      <dgm:spPr/>
    </dgm:pt>
    <dgm:pt modelId="{92CD3720-8A8C-43C3-87D0-6C40D1BDF970}" type="pres">
      <dgm:prSet presAssocID="{B3EF1078-D077-4B77-966E-67B73288154F}" presName="topArc2" presStyleLbl="parChTrans1D1" presStyleIdx="4" presStyleCnt="20"/>
      <dgm:spPr/>
    </dgm:pt>
    <dgm:pt modelId="{D3F7DE29-C6B5-44AD-8C45-2F24F7F39037}" type="pres">
      <dgm:prSet presAssocID="{B3EF1078-D077-4B77-966E-67B73288154F}" presName="bottomArc2" presStyleLbl="parChTrans1D1" presStyleIdx="5" presStyleCnt="20"/>
      <dgm:spPr/>
    </dgm:pt>
    <dgm:pt modelId="{C9DB194E-8ADD-46BB-A1D4-28670D1DA1BA}" type="pres">
      <dgm:prSet presAssocID="{B3EF1078-D077-4B77-966E-67B73288154F}" presName="topConnNode2" presStyleLbl="node2" presStyleIdx="0" presStyleCnt="0"/>
      <dgm:spPr/>
    </dgm:pt>
    <dgm:pt modelId="{C4068B04-64AF-451D-8D6F-4171032A7430}" type="pres">
      <dgm:prSet presAssocID="{B3EF1078-D077-4B77-966E-67B73288154F}" presName="hierChild4" presStyleCnt="0"/>
      <dgm:spPr/>
    </dgm:pt>
    <dgm:pt modelId="{8BE063F4-43CE-4C53-9E6F-AE26AE0D7AA8}" type="pres">
      <dgm:prSet presAssocID="{E4CFC56B-F7E5-4C9F-B5EE-25F5AC097048}" presName="Name28" presStyleLbl="parChTrans1D3" presStyleIdx="0" presStyleCnt="4"/>
      <dgm:spPr/>
    </dgm:pt>
    <dgm:pt modelId="{2034C277-35F3-4395-898C-666A13B73079}" type="pres">
      <dgm:prSet presAssocID="{EF15055C-A199-4C98-B34D-B97EEA1E782B}" presName="hierRoot2" presStyleCnt="0">
        <dgm:presLayoutVars>
          <dgm:hierBranch val="hang"/>
        </dgm:presLayoutVars>
      </dgm:prSet>
      <dgm:spPr/>
    </dgm:pt>
    <dgm:pt modelId="{38736F40-A944-4B1E-9A2E-C026D4AD4718}" type="pres">
      <dgm:prSet presAssocID="{EF15055C-A199-4C98-B34D-B97EEA1E782B}" presName="rootComposite2" presStyleCnt="0"/>
      <dgm:spPr/>
    </dgm:pt>
    <dgm:pt modelId="{9A8E2336-1371-48DB-954C-8C885319BB73}" type="pres">
      <dgm:prSet presAssocID="{EF15055C-A199-4C98-B34D-B97EEA1E782B}" presName="rootText2" presStyleLbl="alignAcc1" presStyleIdx="0" presStyleCnt="0">
        <dgm:presLayoutVars>
          <dgm:chPref val="3"/>
        </dgm:presLayoutVars>
      </dgm:prSet>
      <dgm:spPr/>
    </dgm:pt>
    <dgm:pt modelId="{54289F9A-C45F-48F7-970A-C1DB13C5D55F}" type="pres">
      <dgm:prSet presAssocID="{EF15055C-A199-4C98-B34D-B97EEA1E782B}" presName="topArc2" presStyleLbl="parChTrans1D1" presStyleIdx="6" presStyleCnt="20"/>
      <dgm:spPr/>
    </dgm:pt>
    <dgm:pt modelId="{48D3541E-0061-4176-B8FB-A52639BB1535}" type="pres">
      <dgm:prSet presAssocID="{EF15055C-A199-4C98-B34D-B97EEA1E782B}" presName="bottomArc2" presStyleLbl="parChTrans1D1" presStyleIdx="7" presStyleCnt="20"/>
      <dgm:spPr/>
    </dgm:pt>
    <dgm:pt modelId="{5249A629-33A7-413A-B317-B2327433C2C2}" type="pres">
      <dgm:prSet presAssocID="{EF15055C-A199-4C98-B34D-B97EEA1E782B}" presName="topConnNode2" presStyleLbl="node3" presStyleIdx="0" presStyleCnt="0"/>
      <dgm:spPr/>
    </dgm:pt>
    <dgm:pt modelId="{D4DAF981-744D-42AA-8B17-DA3DCD7FCE01}" type="pres">
      <dgm:prSet presAssocID="{EF15055C-A199-4C98-B34D-B97EEA1E782B}" presName="hierChild4" presStyleCnt="0"/>
      <dgm:spPr/>
    </dgm:pt>
    <dgm:pt modelId="{7486402A-35F4-4163-AD21-F01C74E5C5E4}" type="pres">
      <dgm:prSet presAssocID="{EB619150-78B4-46D5-AEA1-E2F711498F6A}" presName="Name28" presStyleLbl="parChTrans1D4" presStyleIdx="0" presStyleCnt="2"/>
      <dgm:spPr/>
    </dgm:pt>
    <dgm:pt modelId="{9B7467A7-8865-4E1D-8560-4C2F42BF4D59}" type="pres">
      <dgm:prSet presAssocID="{020EBEFC-3AE0-4BEE-B7B8-56A2759C84DF}" presName="hierRoot2" presStyleCnt="0">
        <dgm:presLayoutVars>
          <dgm:hierBranch val="hang"/>
        </dgm:presLayoutVars>
      </dgm:prSet>
      <dgm:spPr/>
    </dgm:pt>
    <dgm:pt modelId="{988A539C-BB8E-4D87-B4E4-FADC8BA9F0D8}" type="pres">
      <dgm:prSet presAssocID="{020EBEFC-3AE0-4BEE-B7B8-56A2759C84DF}" presName="rootComposite2" presStyleCnt="0"/>
      <dgm:spPr/>
    </dgm:pt>
    <dgm:pt modelId="{6DCD04E1-F917-4F17-8AE4-95728755848E}" type="pres">
      <dgm:prSet presAssocID="{020EBEFC-3AE0-4BEE-B7B8-56A2759C84DF}" presName="rootText2" presStyleLbl="alignAcc1" presStyleIdx="0" presStyleCnt="0">
        <dgm:presLayoutVars>
          <dgm:chPref val="3"/>
        </dgm:presLayoutVars>
      </dgm:prSet>
      <dgm:spPr/>
    </dgm:pt>
    <dgm:pt modelId="{857252A0-5785-4B7C-A193-347279134EF3}" type="pres">
      <dgm:prSet presAssocID="{020EBEFC-3AE0-4BEE-B7B8-56A2759C84DF}" presName="topArc2" presStyleLbl="parChTrans1D1" presStyleIdx="8" presStyleCnt="20"/>
      <dgm:spPr/>
    </dgm:pt>
    <dgm:pt modelId="{11D5D1E5-09BE-468E-81EA-E84813A08D0C}" type="pres">
      <dgm:prSet presAssocID="{020EBEFC-3AE0-4BEE-B7B8-56A2759C84DF}" presName="bottomArc2" presStyleLbl="parChTrans1D1" presStyleIdx="9" presStyleCnt="20"/>
      <dgm:spPr/>
    </dgm:pt>
    <dgm:pt modelId="{FA5405D7-4282-43BC-8774-786BB4565437}" type="pres">
      <dgm:prSet presAssocID="{020EBEFC-3AE0-4BEE-B7B8-56A2759C84DF}" presName="topConnNode2" presStyleLbl="node4" presStyleIdx="0" presStyleCnt="0"/>
      <dgm:spPr/>
    </dgm:pt>
    <dgm:pt modelId="{F67491DB-27AB-4773-A6E2-86F1E54B27D6}" type="pres">
      <dgm:prSet presAssocID="{020EBEFC-3AE0-4BEE-B7B8-56A2759C84DF}" presName="hierChild4" presStyleCnt="0"/>
      <dgm:spPr/>
    </dgm:pt>
    <dgm:pt modelId="{BD89C662-38A7-4A12-810B-EB572C2B369A}" type="pres">
      <dgm:prSet presAssocID="{020EBEFC-3AE0-4BEE-B7B8-56A2759C84DF}" presName="hierChild5" presStyleCnt="0"/>
      <dgm:spPr/>
    </dgm:pt>
    <dgm:pt modelId="{DB7025A9-63A3-48A1-9DB6-54A2125818A6}" type="pres">
      <dgm:prSet presAssocID="{EF15055C-A199-4C98-B34D-B97EEA1E782B}" presName="hierChild5" presStyleCnt="0"/>
      <dgm:spPr/>
    </dgm:pt>
    <dgm:pt modelId="{7C613F72-A8A4-4D3A-BDEF-A147209F9DD1}" type="pres">
      <dgm:prSet presAssocID="{C48738B5-AD0F-4159-804A-463EA8B4A134}" presName="Name28" presStyleLbl="parChTrans1D3" presStyleIdx="1" presStyleCnt="4"/>
      <dgm:spPr/>
    </dgm:pt>
    <dgm:pt modelId="{3769817D-308F-4283-9FA2-0F9656D8CDF7}" type="pres">
      <dgm:prSet presAssocID="{6FB17E7A-DDF7-4E6F-A95C-C650BD360D86}" presName="hierRoot2" presStyleCnt="0">
        <dgm:presLayoutVars>
          <dgm:hierBranch val="init"/>
        </dgm:presLayoutVars>
      </dgm:prSet>
      <dgm:spPr/>
    </dgm:pt>
    <dgm:pt modelId="{9B01F337-793B-4F56-B96D-037EF2D3BD5B}" type="pres">
      <dgm:prSet presAssocID="{6FB17E7A-DDF7-4E6F-A95C-C650BD360D86}" presName="rootComposite2" presStyleCnt="0"/>
      <dgm:spPr/>
    </dgm:pt>
    <dgm:pt modelId="{BED2671D-2F9C-4406-A87F-35F532C7D05B}" type="pres">
      <dgm:prSet presAssocID="{6FB17E7A-DDF7-4E6F-A95C-C650BD360D86}" presName="rootText2" presStyleLbl="alignAcc1" presStyleIdx="0" presStyleCnt="0">
        <dgm:presLayoutVars>
          <dgm:chPref val="3"/>
        </dgm:presLayoutVars>
      </dgm:prSet>
      <dgm:spPr/>
    </dgm:pt>
    <dgm:pt modelId="{4C424173-C629-487D-B7C4-C1C4735B45F6}" type="pres">
      <dgm:prSet presAssocID="{6FB17E7A-DDF7-4E6F-A95C-C650BD360D86}" presName="topArc2" presStyleLbl="parChTrans1D1" presStyleIdx="10" presStyleCnt="20"/>
      <dgm:spPr/>
    </dgm:pt>
    <dgm:pt modelId="{7BD9D39B-11ED-43AF-9502-A7B5071146C9}" type="pres">
      <dgm:prSet presAssocID="{6FB17E7A-DDF7-4E6F-A95C-C650BD360D86}" presName="bottomArc2" presStyleLbl="parChTrans1D1" presStyleIdx="11" presStyleCnt="20"/>
      <dgm:spPr/>
    </dgm:pt>
    <dgm:pt modelId="{C6B2B174-9CD0-40D8-BE91-2DDCA2A671F2}" type="pres">
      <dgm:prSet presAssocID="{6FB17E7A-DDF7-4E6F-A95C-C650BD360D86}" presName="topConnNode2" presStyleLbl="node3" presStyleIdx="0" presStyleCnt="0"/>
      <dgm:spPr/>
    </dgm:pt>
    <dgm:pt modelId="{33BF6048-D380-4CDF-8209-0AD53C6822E7}" type="pres">
      <dgm:prSet presAssocID="{6FB17E7A-DDF7-4E6F-A95C-C650BD360D86}" presName="hierChild4" presStyleCnt="0"/>
      <dgm:spPr/>
    </dgm:pt>
    <dgm:pt modelId="{755BDE80-DF7A-4E33-BAF8-95EBBA2690C3}" type="pres">
      <dgm:prSet presAssocID="{F0836AFE-4DBE-4C37-94B1-27834C1DC03C}" presName="Name28" presStyleLbl="parChTrans1D4" presStyleIdx="1" presStyleCnt="2"/>
      <dgm:spPr/>
    </dgm:pt>
    <dgm:pt modelId="{C4D5D7C3-FA70-4825-9534-B16A13245449}" type="pres">
      <dgm:prSet presAssocID="{4ACEE3D3-87A4-4A0C-81DA-1CEBBCCC71A8}" presName="hierRoot2" presStyleCnt="0">
        <dgm:presLayoutVars>
          <dgm:hierBranch val="hang"/>
        </dgm:presLayoutVars>
      </dgm:prSet>
      <dgm:spPr/>
    </dgm:pt>
    <dgm:pt modelId="{2BC68C48-6FFE-4C85-9208-64E099862F93}" type="pres">
      <dgm:prSet presAssocID="{4ACEE3D3-87A4-4A0C-81DA-1CEBBCCC71A8}" presName="rootComposite2" presStyleCnt="0"/>
      <dgm:spPr/>
    </dgm:pt>
    <dgm:pt modelId="{59296BC9-86E4-4D44-B92B-508DCA2B695C}" type="pres">
      <dgm:prSet presAssocID="{4ACEE3D3-87A4-4A0C-81DA-1CEBBCCC71A8}" presName="rootText2" presStyleLbl="alignAcc1" presStyleIdx="0" presStyleCnt="0" custScaleX="133812">
        <dgm:presLayoutVars>
          <dgm:chPref val="3"/>
        </dgm:presLayoutVars>
      </dgm:prSet>
      <dgm:spPr/>
    </dgm:pt>
    <dgm:pt modelId="{7B845841-3C04-4494-B7DA-ECE5764E4D2C}" type="pres">
      <dgm:prSet presAssocID="{4ACEE3D3-87A4-4A0C-81DA-1CEBBCCC71A8}" presName="topArc2" presStyleLbl="parChTrans1D1" presStyleIdx="12" presStyleCnt="20"/>
      <dgm:spPr/>
    </dgm:pt>
    <dgm:pt modelId="{92DA97D6-60AD-4993-A492-01715EAE55ED}" type="pres">
      <dgm:prSet presAssocID="{4ACEE3D3-87A4-4A0C-81DA-1CEBBCCC71A8}" presName="bottomArc2" presStyleLbl="parChTrans1D1" presStyleIdx="13" presStyleCnt="20"/>
      <dgm:spPr/>
    </dgm:pt>
    <dgm:pt modelId="{C57EB953-76EE-4A25-BD47-B3A38CD8F4D8}" type="pres">
      <dgm:prSet presAssocID="{4ACEE3D3-87A4-4A0C-81DA-1CEBBCCC71A8}" presName="topConnNode2" presStyleLbl="node4" presStyleIdx="0" presStyleCnt="0"/>
      <dgm:spPr/>
    </dgm:pt>
    <dgm:pt modelId="{11B20D85-2343-46DC-B0CB-BD324D0E734C}" type="pres">
      <dgm:prSet presAssocID="{4ACEE3D3-87A4-4A0C-81DA-1CEBBCCC71A8}" presName="hierChild4" presStyleCnt="0"/>
      <dgm:spPr/>
    </dgm:pt>
    <dgm:pt modelId="{91DEA7AE-8B21-4270-947C-2A790021FFB5}" type="pres">
      <dgm:prSet presAssocID="{4ACEE3D3-87A4-4A0C-81DA-1CEBBCCC71A8}" presName="hierChild5" presStyleCnt="0"/>
      <dgm:spPr/>
    </dgm:pt>
    <dgm:pt modelId="{A2CD3396-03A2-4813-9E50-375C705843F5}" type="pres">
      <dgm:prSet presAssocID="{6FB17E7A-DDF7-4E6F-A95C-C650BD360D86}" presName="hierChild5" presStyleCnt="0"/>
      <dgm:spPr/>
    </dgm:pt>
    <dgm:pt modelId="{BA5226F0-F4A5-4348-A8E7-51C34EFF9AC2}" type="pres">
      <dgm:prSet presAssocID="{B3EF1078-D077-4B77-966E-67B73288154F}" presName="hierChild5" presStyleCnt="0"/>
      <dgm:spPr/>
    </dgm:pt>
    <dgm:pt modelId="{7E560F36-C57D-4F59-BB74-C4F080D2D851}" type="pres">
      <dgm:prSet presAssocID="{B31F47A4-10C0-4BF2-8290-EC0A13F2D877}" presName="Name28" presStyleLbl="parChTrans1D2" presStyleIdx="1" presStyleCnt="2"/>
      <dgm:spPr/>
    </dgm:pt>
    <dgm:pt modelId="{88CCA77F-D4EE-4A06-950D-127EFBB01CA4}" type="pres">
      <dgm:prSet presAssocID="{F96CE7D8-3F94-437D-AAF7-DFC5FA057031}" presName="hierRoot2" presStyleCnt="0">
        <dgm:presLayoutVars>
          <dgm:hierBranch val="init"/>
        </dgm:presLayoutVars>
      </dgm:prSet>
      <dgm:spPr/>
    </dgm:pt>
    <dgm:pt modelId="{E93CFEA7-B1AA-4948-9F49-6F98DA43E6FC}" type="pres">
      <dgm:prSet presAssocID="{F96CE7D8-3F94-437D-AAF7-DFC5FA057031}" presName="rootComposite2" presStyleCnt="0"/>
      <dgm:spPr/>
    </dgm:pt>
    <dgm:pt modelId="{43B7CBC3-1A97-4AE8-AB8B-898011EEBFB4}" type="pres">
      <dgm:prSet presAssocID="{F96CE7D8-3F94-437D-AAF7-DFC5FA057031}" presName="rootText2" presStyleLbl="alignAcc1" presStyleIdx="0" presStyleCnt="0">
        <dgm:presLayoutVars>
          <dgm:chPref val="3"/>
        </dgm:presLayoutVars>
      </dgm:prSet>
      <dgm:spPr/>
    </dgm:pt>
    <dgm:pt modelId="{B8621D54-65E2-4610-8DFA-FF50829DABBE}" type="pres">
      <dgm:prSet presAssocID="{F96CE7D8-3F94-437D-AAF7-DFC5FA057031}" presName="topArc2" presStyleLbl="parChTrans1D1" presStyleIdx="14" presStyleCnt="20"/>
      <dgm:spPr/>
    </dgm:pt>
    <dgm:pt modelId="{9A4516CF-3D15-4B4B-A808-B3AEE0AD8846}" type="pres">
      <dgm:prSet presAssocID="{F96CE7D8-3F94-437D-AAF7-DFC5FA057031}" presName="bottomArc2" presStyleLbl="parChTrans1D1" presStyleIdx="15" presStyleCnt="20"/>
      <dgm:spPr/>
    </dgm:pt>
    <dgm:pt modelId="{72573FA9-3266-437F-A746-200B89C2BD53}" type="pres">
      <dgm:prSet presAssocID="{F96CE7D8-3F94-437D-AAF7-DFC5FA057031}" presName="topConnNode2" presStyleLbl="node2" presStyleIdx="0" presStyleCnt="0"/>
      <dgm:spPr/>
    </dgm:pt>
    <dgm:pt modelId="{1EDD06C7-A480-404A-93C0-2E78BE342467}" type="pres">
      <dgm:prSet presAssocID="{F96CE7D8-3F94-437D-AAF7-DFC5FA057031}" presName="hierChild4" presStyleCnt="0"/>
      <dgm:spPr/>
    </dgm:pt>
    <dgm:pt modelId="{3326222A-FFE7-43CF-9D4F-2308BD41132A}" type="pres">
      <dgm:prSet presAssocID="{738B7810-4E44-441C-96B4-95ED4B6A72DF}" presName="Name28" presStyleLbl="parChTrans1D3" presStyleIdx="2" presStyleCnt="4"/>
      <dgm:spPr/>
    </dgm:pt>
    <dgm:pt modelId="{1A279910-7DBE-4A02-A602-DBEB8A899330}" type="pres">
      <dgm:prSet presAssocID="{1148C8CA-F9AC-4A35-B658-7F14523AE942}" presName="hierRoot2" presStyleCnt="0">
        <dgm:presLayoutVars>
          <dgm:hierBranch val="hang"/>
        </dgm:presLayoutVars>
      </dgm:prSet>
      <dgm:spPr/>
    </dgm:pt>
    <dgm:pt modelId="{29571ADF-04BD-4B39-887F-FDB42B98A706}" type="pres">
      <dgm:prSet presAssocID="{1148C8CA-F9AC-4A35-B658-7F14523AE942}" presName="rootComposite2" presStyleCnt="0"/>
      <dgm:spPr/>
    </dgm:pt>
    <dgm:pt modelId="{34C110B7-5913-4E67-813C-ECB460448717}" type="pres">
      <dgm:prSet presAssocID="{1148C8CA-F9AC-4A35-B658-7F14523AE942}" presName="rootText2" presStyleLbl="alignAcc1" presStyleIdx="0" presStyleCnt="0">
        <dgm:presLayoutVars>
          <dgm:chPref val="3"/>
        </dgm:presLayoutVars>
      </dgm:prSet>
      <dgm:spPr/>
    </dgm:pt>
    <dgm:pt modelId="{8FE671DA-3ABA-4A0A-BEDE-9B2322042855}" type="pres">
      <dgm:prSet presAssocID="{1148C8CA-F9AC-4A35-B658-7F14523AE942}" presName="topArc2" presStyleLbl="parChTrans1D1" presStyleIdx="16" presStyleCnt="20"/>
      <dgm:spPr/>
    </dgm:pt>
    <dgm:pt modelId="{379F632F-E1B2-4C30-8064-A996C8A3DF83}" type="pres">
      <dgm:prSet presAssocID="{1148C8CA-F9AC-4A35-B658-7F14523AE942}" presName="bottomArc2" presStyleLbl="parChTrans1D1" presStyleIdx="17" presStyleCnt="20"/>
      <dgm:spPr/>
    </dgm:pt>
    <dgm:pt modelId="{1202E972-42C4-487F-8BB1-059C3B052BEE}" type="pres">
      <dgm:prSet presAssocID="{1148C8CA-F9AC-4A35-B658-7F14523AE942}" presName="topConnNode2" presStyleLbl="node3" presStyleIdx="0" presStyleCnt="0"/>
      <dgm:spPr/>
    </dgm:pt>
    <dgm:pt modelId="{FDA8E3F6-8804-40FC-80DE-9AF196F489D6}" type="pres">
      <dgm:prSet presAssocID="{1148C8CA-F9AC-4A35-B658-7F14523AE942}" presName="hierChild4" presStyleCnt="0"/>
      <dgm:spPr/>
    </dgm:pt>
    <dgm:pt modelId="{051B44FB-1C85-471B-B18A-D3B29FBFA76C}" type="pres">
      <dgm:prSet presAssocID="{1148C8CA-F9AC-4A35-B658-7F14523AE942}" presName="hierChild5" presStyleCnt="0"/>
      <dgm:spPr/>
    </dgm:pt>
    <dgm:pt modelId="{42E69337-BD66-4DCA-902F-68EBDD0D493C}" type="pres">
      <dgm:prSet presAssocID="{E0FC0E24-386C-474E-96F0-0AAA4EDA53C8}" presName="Name28" presStyleLbl="parChTrans1D3" presStyleIdx="3" presStyleCnt="4"/>
      <dgm:spPr/>
    </dgm:pt>
    <dgm:pt modelId="{60301745-F5A6-434C-B2DD-F040316AA702}" type="pres">
      <dgm:prSet presAssocID="{B5CCF051-E6B6-4095-B3F3-58DABEEE6042}" presName="hierRoot2" presStyleCnt="0">
        <dgm:presLayoutVars>
          <dgm:hierBranch val="hang"/>
        </dgm:presLayoutVars>
      </dgm:prSet>
      <dgm:spPr/>
    </dgm:pt>
    <dgm:pt modelId="{88FF05DC-805E-4F99-9D6C-2DCEC591AA62}" type="pres">
      <dgm:prSet presAssocID="{B5CCF051-E6B6-4095-B3F3-58DABEEE6042}" presName="rootComposite2" presStyleCnt="0"/>
      <dgm:spPr/>
    </dgm:pt>
    <dgm:pt modelId="{F8723685-B50A-4515-A33D-06FCE13B80FD}" type="pres">
      <dgm:prSet presAssocID="{B5CCF051-E6B6-4095-B3F3-58DABEEE6042}" presName="rootText2" presStyleLbl="alignAcc1" presStyleIdx="0" presStyleCnt="0">
        <dgm:presLayoutVars>
          <dgm:chPref val="3"/>
        </dgm:presLayoutVars>
      </dgm:prSet>
      <dgm:spPr/>
    </dgm:pt>
    <dgm:pt modelId="{1E1B3E36-F146-4018-BEE9-02A88FD8B816}" type="pres">
      <dgm:prSet presAssocID="{B5CCF051-E6B6-4095-B3F3-58DABEEE6042}" presName="topArc2" presStyleLbl="parChTrans1D1" presStyleIdx="18" presStyleCnt="20"/>
      <dgm:spPr/>
    </dgm:pt>
    <dgm:pt modelId="{B5CF3BD4-D052-4F57-B4C1-F5F1FB610447}" type="pres">
      <dgm:prSet presAssocID="{B5CCF051-E6B6-4095-B3F3-58DABEEE6042}" presName="bottomArc2" presStyleLbl="parChTrans1D1" presStyleIdx="19" presStyleCnt="20"/>
      <dgm:spPr/>
    </dgm:pt>
    <dgm:pt modelId="{0D722224-380F-48D4-BD58-699DC1482866}" type="pres">
      <dgm:prSet presAssocID="{B5CCF051-E6B6-4095-B3F3-58DABEEE6042}" presName="topConnNode2" presStyleLbl="node3" presStyleIdx="0" presStyleCnt="0"/>
      <dgm:spPr/>
    </dgm:pt>
    <dgm:pt modelId="{943AB5F5-90D4-4216-8737-01D8240B9439}" type="pres">
      <dgm:prSet presAssocID="{B5CCF051-E6B6-4095-B3F3-58DABEEE6042}" presName="hierChild4" presStyleCnt="0"/>
      <dgm:spPr/>
    </dgm:pt>
    <dgm:pt modelId="{DCD31012-5A44-4AD9-B1ED-46B953830C2D}" type="pres">
      <dgm:prSet presAssocID="{B5CCF051-E6B6-4095-B3F3-58DABEEE6042}" presName="hierChild5" presStyleCnt="0"/>
      <dgm:spPr/>
    </dgm:pt>
    <dgm:pt modelId="{3698A07B-9845-4123-B736-9486F85EFEFA}" type="pres">
      <dgm:prSet presAssocID="{F96CE7D8-3F94-437D-AAF7-DFC5FA057031}" presName="hierChild5" presStyleCnt="0"/>
      <dgm:spPr/>
    </dgm:pt>
    <dgm:pt modelId="{82044278-69C5-4C42-AB56-14D425A98C27}" type="pres">
      <dgm:prSet presAssocID="{D40FA86E-3D80-4F34-A07E-EBAAD406673C}" presName="hierChild3" presStyleCnt="0"/>
      <dgm:spPr/>
    </dgm:pt>
  </dgm:ptLst>
  <dgm:cxnLst>
    <dgm:cxn modelId="{906E4C00-5D82-4A71-9B67-C17B856D6EDF}" srcId="{D40FA86E-3D80-4F34-A07E-EBAAD406673C}" destId="{F96CE7D8-3F94-437D-AAF7-DFC5FA057031}" srcOrd="1" destOrd="0" parTransId="{B31F47A4-10C0-4BF2-8290-EC0A13F2D877}" sibTransId="{6B37AAA8-37CB-4F55-A580-8CD44E68A181}"/>
    <dgm:cxn modelId="{23083E01-AB8F-49B0-85B0-FA7AF91C0FD0}" srcId="{B3EF1078-D077-4B77-966E-67B73288154F}" destId="{6FB17E7A-DDF7-4E6F-A95C-C650BD360D86}" srcOrd="1" destOrd="0" parTransId="{C48738B5-AD0F-4159-804A-463EA8B4A134}" sibTransId="{45AC79C5-8675-4646-996C-B3B4E7E2FF1E}"/>
    <dgm:cxn modelId="{E2A02802-F3EC-4EDF-B69F-C82004181CDC}" type="presOf" srcId="{7CFC60D4-5F60-4DE5-AF31-4E9041161637}" destId="{EDDED3B2-1DB1-4803-8108-D77CA0909DB5}" srcOrd="0" destOrd="0" presId="urn:microsoft.com/office/officeart/2008/layout/HalfCircleOrganizationChart"/>
    <dgm:cxn modelId="{574F100C-3EAC-4F71-AB8A-F40B76874478}" type="presOf" srcId="{020EBEFC-3AE0-4BEE-B7B8-56A2759C84DF}" destId="{6DCD04E1-F917-4F17-8AE4-95728755848E}" srcOrd="0" destOrd="0" presId="urn:microsoft.com/office/officeart/2008/layout/HalfCircleOrganizationChart"/>
    <dgm:cxn modelId="{6D6FD313-8EF5-4924-9D48-4B8BF5D1E2E2}" type="presOf" srcId="{B5CCF051-E6B6-4095-B3F3-58DABEEE6042}" destId="{F8723685-B50A-4515-A33D-06FCE13B80FD}" srcOrd="0" destOrd="0" presId="urn:microsoft.com/office/officeart/2008/layout/HalfCircleOrganizationChart"/>
    <dgm:cxn modelId="{069DC01D-4780-49D3-B95A-46C1F32B7E78}" type="presOf" srcId="{EB619150-78B4-46D5-AEA1-E2F711498F6A}" destId="{7486402A-35F4-4163-AD21-F01C74E5C5E4}" srcOrd="0" destOrd="0" presId="urn:microsoft.com/office/officeart/2008/layout/HalfCircleOrganizationChart"/>
    <dgm:cxn modelId="{6F599F26-2470-4214-AB97-B0EB541FE1F7}" type="presOf" srcId="{B3EF1078-D077-4B77-966E-67B73288154F}" destId="{C9DB194E-8ADD-46BB-A1D4-28670D1DA1BA}" srcOrd="1" destOrd="0" presId="urn:microsoft.com/office/officeart/2008/layout/HalfCircleOrganizationChart"/>
    <dgm:cxn modelId="{5EDB9F26-B9CF-41BA-A01E-E7A4A9C082D5}" type="presOf" srcId="{2CEDD835-AAD6-4311-A419-E1AD28CE499C}" destId="{7A58188D-F7EC-4475-A923-966B926D7811}" srcOrd="0" destOrd="0" presId="urn:microsoft.com/office/officeart/2008/layout/HalfCircleOrganizationChart"/>
    <dgm:cxn modelId="{50C5CD33-8547-4E28-B9F9-D11A6C874941}" type="presOf" srcId="{D40FA86E-3D80-4F34-A07E-EBAAD406673C}" destId="{0A0A3843-376E-4193-B4E2-50A925684139}" srcOrd="1" destOrd="0" presId="urn:microsoft.com/office/officeart/2008/layout/HalfCircleOrganizationChart"/>
    <dgm:cxn modelId="{9337743C-6577-4796-B91D-EC3C3A166421}" type="presOf" srcId="{EF15055C-A199-4C98-B34D-B97EEA1E782B}" destId="{9A8E2336-1371-48DB-954C-8C885319BB73}" srcOrd="0" destOrd="0" presId="urn:microsoft.com/office/officeart/2008/layout/HalfCircleOrganizationChart"/>
    <dgm:cxn modelId="{0E6A574D-9B10-423A-A465-CE0B666AAAFD}" srcId="{B3EF1078-D077-4B77-966E-67B73288154F}" destId="{EF15055C-A199-4C98-B34D-B97EEA1E782B}" srcOrd="0" destOrd="0" parTransId="{E4CFC56B-F7E5-4C9F-B5EE-25F5AC097048}" sibTransId="{B27EAFD6-EFE1-42DE-9846-5550D53DB989}"/>
    <dgm:cxn modelId="{24327C53-D253-468A-96E9-2358F9988EB7}" type="presOf" srcId="{4ACEE3D3-87A4-4A0C-81DA-1CEBBCCC71A8}" destId="{C57EB953-76EE-4A25-BD47-B3A38CD8F4D8}" srcOrd="1" destOrd="0" presId="urn:microsoft.com/office/officeart/2008/layout/HalfCircleOrganizationChart"/>
    <dgm:cxn modelId="{04C9325F-FC4A-41F8-A36D-9B77A863D342}" type="presOf" srcId="{6FB17E7A-DDF7-4E6F-A95C-C650BD360D86}" destId="{C6B2B174-9CD0-40D8-BE91-2DDCA2A671F2}" srcOrd="1" destOrd="0" presId="urn:microsoft.com/office/officeart/2008/layout/HalfCircleOrganizationChart"/>
    <dgm:cxn modelId="{8B9C8D64-9DEB-469C-9DEF-8A8539CB975E}" type="presOf" srcId="{C48738B5-AD0F-4159-804A-463EA8B4A134}" destId="{7C613F72-A8A4-4D3A-BDEF-A147209F9DD1}" srcOrd="0" destOrd="0" presId="urn:microsoft.com/office/officeart/2008/layout/HalfCircleOrganizationChart"/>
    <dgm:cxn modelId="{90F79B66-9CC2-4FB9-B9B5-2385E4E6F9D9}" type="presOf" srcId="{2CEDD835-AAD6-4311-A419-E1AD28CE499C}" destId="{B9340195-4A0A-486A-9E69-03FE2A83F55E}" srcOrd="1" destOrd="0" presId="urn:microsoft.com/office/officeart/2008/layout/HalfCircleOrganizationChart"/>
    <dgm:cxn modelId="{CD3E806C-1130-4612-87A2-0800DC458D44}" type="presOf" srcId="{E0FC0E24-386C-474E-96F0-0AAA4EDA53C8}" destId="{42E69337-BD66-4DCA-902F-68EBDD0D493C}" srcOrd="0" destOrd="0" presId="urn:microsoft.com/office/officeart/2008/layout/HalfCircleOrganizationChart"/>
    <dgm:cxn modelId="{9E50F876-5716-4061-B5F3-E811C4B70A67}" type="presOf" srcId="{B31F47A4-10C0-4BF2-8290-EC0A13F2D877}" destId="{7E560F36-C57D-4F59-BB74-C4F080D2D851}" srcOrd="0" destOrd="0" presId="urn:microsoft.com/office/officeart/2008/layout/HalfCircleOrganizationChart"/>
    <dgm:cxn modelId="{B433C87A-CA3D-41AB-9B9A-8D0E09E3E5C9}" type="presOf" srcId="{6FB17E7A-DDF7-4E6F-A95C-C650BD360D86}" destId="{BED2671D-2F9C-4406-A87F-35F532C7D05B}" srcOrd="0" destOrd="0" presId="urn:microsoft.com/office/officeart/2008/layout/HalfCircleOrganizationChart"/>
    <dgm:cxn modelId="{6D4BE37F-1F9E-43E9-9454-0BCA3996FDCD}" type="presOf" srcId="{F96CE7D8-3F94-437D-AAF7-DFC5FA057031}" destId="{43B7CBC3-1A97-4AE8-AB8B-898011EEBFB4}" srcOrd="0" destOrd="0" presId="urn:microsoft.com/office/officeart/2008/layout/HalfCircleOrganizationChart"/>
    <dgm:cxn modelId="{23B9D785-4ED2-4932-B8C9-D7FA1CA63AB4}" type="presOf" srcId="{B3EF1078-D077-4B77-966E-67B73288154F}" destId="{DC0B22B5-58F2-4AE8-9138-090C9DAF7D0E}" srcOrd="0" destOrd="0" presId="urn:microsoft.com/office/officeart/2008/layout/HalfCircleOrganizationChart"/>
    <dgm:cxn modelId="{B1155089-F274-47C2-98BA-52CEB1A9D1C5}" srcId="{62CDBFA1-669D-411C-B55B-079CECFC530B}" destId="{D40FA86E-3D80-4F34-A07E-EBAAD406673C}" srcOrd="1" destOrd="0" parTransId="{ED7D3AE3-85C5-4204-9BAE-532D5A584AFE}" sibTransId="{D1826815-EADF-4C62-BD87-70A53E4D4A1D}"/>
    <dgm:cxn modelId="{F8A4A191-E2FD-4204-96B3-C2793C858019}" type="presOf" srcId="{D40FA86E-3D80-4F34-A07E-EBAAD406673C}" destId="{9ACCB6F9-6DF6-4164-B66A-379CBB5E4662}" srcOrd="0" destOrd="0" presId="urn:microsoft.com/office/officeart/2008/layout/HalfCircleOrganizationChart"/>
    <dgm:cxn modelId="{C13E589C-920F-44AE-B5C6-E17D77367949}" srcId="{D40FA86E-3D80-4F34-A07E-EBAAD406673C}" destId="{B3EF1078-D077-4B77-966E-67B73288154F}" srcOrd="0" destOrd="0" parTransId="{7CFC60D4-5F60-4DE5-AF31-4E9041161637}" sibTransId="{D01B267C-8B0D-4C67-B255-AEA6968461E8}"/>
    <dgm:cxn modelId="{30BD6D9D-7756-4985-A099-B5D7839A66FE}" type="presOf" srcId="{4ACEE3D3-87A4-4A0C-81DA-1CEBBCCC71A8}" destId="{59296BC9-86E4-4D44-B92B-508DCA2B695C}" srcOrd="0" destOrd="0" presId="urn:microsoft.com/office/officeart/2008/layout/HalfCircleOrganizationChart"/>
    <dgm:cxn modelId="{1437C49E-C6D5-4C90-90C4-784E679907B7}" type="presOf" srcId="{B5CCF051-E6B6-4095-B3F3-58DABEEE6042}" destId="{0D722224-380F-48D4-BD58-699DC1482866}" srcOrd="1" destOrd="0" presId="urn:microsoft.com/office/officeart/2008/layout/HalfCircleOrganizationChart"/>
    <dgm:cxn modelId="{73439EA3-7C16-46DF-901C-84961D378425}" type="presOf" srcId="{F0836AFE-4DBE-4C37-94B1-27834C1DC03C}" destId="{755BDE80-DF7A-4E33-BAF8-95EBBA2690C3}" srcOrd="0" destOrd="0" presId="urn:microsoft.com/office/officeart/2008/layout/HalfCircleOrganizationChart"/>
    <dgm:cxn modelId="{B92952A9-F65A-49E4-806A-FB5326CAA077}" type="presOf" srcId="{020EBEFC-3AE0-4BEE-B7B8-56A2759C84DF}" destId="{FA5405D7-4282-43BC-8774-786BB4565437}" srcOrd="1" destOrd="0" presId="urn:microsoft.com/office/officeart/2008/layout/HalfCircleOrganizationChart"/>
    <dgm:cxn modelId="{D10932AB-79F2-4750-9B87-4F03FC8E7FEB}" srcId="{F96CE7D8-3F94-437D-AAF7-DFC5FA057031}" destId="{1148C8CA-F9AC-4A35-B658-7F14523AE942}" srcOrd="0" destOrd="0" parTransId="{738B7810-4E44-441C-96B4-95ED4B6A72DF}" sibTransId="{E3AE278D-FB2E-483A-A2FD-846B8E86286C}"/>
    <dgm:cxn modelId="{981D4BB1-08D4-46E0-BEE2-480A8DEA7D3B}" type="presOf" srcId="{1148C8CA-F9AC-4A35-B658-7F14523AE942}" destId="{1202E972-42C4-487F-8BB1-059C3B052BEE}" srcOrd="1" destOrd="0" presId="urn:microsoft.com/office/officeart/2008/layout/HalfCircleOrganizationChart"/>
    <dgm:cxn modelId="{3BF66BB4-8101-45D2-AF06-98AF86F5ACFE}" type="presOf" srcId="{EF15055C-A199-4C98-B34D-B97EEA1E782B}" destId="{5249A629-33A7-413A-B317-B2327433C2C2}" srcOrd="1" destOrd="0" presId="urn:microsoft.com/office/officeart/2008/layout/HalfCircleOrganizationChart"/>
    <dgm:cxn modelId="{456CDFB5-6979-4662-85DA-6E8E7A4DD2ED}" srcId="{EF15055C-A199-4C98-B34D-B97EEA1E782B}" destId="{020EBEFC-3AE0-4BEE-B7B8-56A2759C84DF}" srcOrd="0" destOrd="0" parTransId="{EB619150-78B4-46D5-AEA1-E2F711498F6A}" sibTransId="{6D42F0B0-18C1-4753-9A9E-BBB4DE5C5654}"/>
    <dgm:cxn modelId="{C4D424BF-4DBA-448C-9713-A063B0AE9669}" type="presOf" srcId="{738B7810-4E44-441C-96B4-95ED4B6A72DF}" destId="{3326222A-FFE7-43CF-9D4F-2308BD41132A}" srcOrd="0" destOrd="0" presId="urn:microsoft.com/office/officeart/2008/layout/HalfCircleOrganizationChart"/>
    <dgm:cxn modelId="{0AC744C9-6C46-427A-8EED-6E565B01C6B7}" type="presOf" srcId="{1148C8CA-F9AC-4A35-B658-7F14523AE942}" destId="{34C110B7-5913-4E67-813C-ECB460448717}" srcOrd="0" destOrd="0" presId="urn:microsoft.com/office/officeart/2008/layout/HalfCircleOrganizationChart"/>
    <dgm:cxn modelId="{0D834BC9-386F-4951-A772-479C52A41DE2}" type="presOf" srcId="{62CDBFA1-669D-411C-B55B-079CECFC530B}" destId="{29386C6C-4CAA-4722-BCA3-C6FA65AC4711}" srcOrd="0" destOrd="0" presId="urn:microsoft.com/office/officeart/2008/layout/HalfCircleOrganizationChart"/>
    <dgm:cxn modelId="{4A111CCF-06C1-42AA-8EBD-DB33C1C0B7D5}" srcId="{62CDBFA1-669D-411C-B55B-079CECFC530B}" destId="{2CEDD835-AAD6-4311-A419-E1AD28CE499C}" srcOrd="0" destOrd="0" parTransId="{CE632F2E-0AB2-4E81-837D-76B44F399916}" sibTransId="{4C312BC6-A7D4-4A63-8CCF-E2D89A167FD5}"/>
    <dgm:cxn modelId="{4BF274D3-B110-49B9-93B0-1C985F5E011C}" type="presOf" srcId="{F96CE7D8-3F94-437D-AAF7-DFC5FA057031}" destId="{72573FA9-3266-437F-A746-200B89C2BD53}" srcOrd="1" destOrd="0" presId="urn:microsoft.com/office/officeart/2008/layout/HalfCircleOrganizationChart"/>
    <dgm:cxn modelId="{908FC8E1-7BAB-4AAF-ABD2-89B17C0239A7}" type="presOf" srcId="{E4CFC56B-F7E5-4C9F-B5EE-25F5AC097048}" destId="{8BE063F4-43CE-4C53-9E6F-AE26AE0D7AA8}" srcOrd="0" destOrd="0" presId="urn:microsoft.com/office/officeart/2008/layout/HalfCircleOrganizationChart"/>
    <dgm:cxn modelId="{2FFE82E7-4801-4E37-8E0D-81ED6BFAEAA8}" srcId="{6FB17E7A-DDF7-4E6F-A95C-C650BD360D86}" destId="{4ACEE3D3-87A4-4A0C-81DA-1CEBBCCC71A8}" srcOrd="0" destOrd="0" parTransId="{F0836AFE-4DBE-4C37-94B1-27834C1DC03C}" sibTransId="{76684EA7-3079-4DDA-9820-48ABBCC4F775}"/>
    <dgm:cxn modelId="{63D45CEF-3B58-4814-B496-1E53E4224352}" srcId="{F96CE7D8-3F94-437D-AAF7-DFC5FA057031}" destId="{B5CCF051-E6B6-4095-B3F3-58DABEEE6042}" srcOrd="1" destOrd="0" parTransId="{E0FC0E24-386C-474E-96F0-0AAA4EDA53C8}" sibTransId="{8A5AD58C-371B-4AAC-9C0B-8884624FDABA}"/>
    <dgm:cxn modelId="{671674C5-B503-4625-9E1B-61CC81629EC9}" type="presParOf" srcId="{29386C6C-4CAA-4722-BCA3-C6FA65AC4711}" destId="{9982E20F-9E12-4C32-9F88-A9D394904FEF}" srcOrd="0" destOrd="0" presId="urn:microsoft.com/office/officeart/2008/layout/HalfCircleOrganizationChart"/>
    <dgm:cxn modelId="{BAE8F294-9BB6-4007-99EC-3FA06E20E39D}" type="presParOf" srcId="{9982E20F-9E12-4C32-9F88-A9D394904FEF}" destId="{D8DBD834-7441-4406-8C19-E3E8BF9D2154}" srcOrd="0" destOrd="0" presId="urn:microsoft.com/office/officeart/2008/layout/HalfCircleOrganizationChart"/>
    <dgm:cxn modelId="{7912075D-4B53-44DB-B0DF-62878AE485DA}" type="presParOf" srcId="{D8DBD834-7441-4406-8C19-E3E8BF9D2154}" destId="{7A58188D-F7EC-4475-A923-966B926D7811}" srcOrd="0" destOrd="0" presId="urn:microsoft.com/office/officeart/2008/layout/HalfCircleOrganizationChart"/>
    <dgm:cxn modelId="{D12EA3D4-6A46-4BDF-A423-B540D4A8C16D}" type="presParOf" srcId="{D8DBD834-7441-4406-8C19-E3E8BF9D2154}" destId="{B7CC3A71-8D4A-45F3-80AC-ACD84870953E}" srcOrd="1" destOrd="0" presId="urn:microsoft.com/office/officeart/2008/layout/HalfCircleOrganizationChart"/>
    <dgm:cxn modelId="{32CEDF52-869C-4487-BDEB-C720D3051691}" type="presParOf" srcId="{D8DBD834-7441-4406-8C19-E3E8BF9D2154}" destId="{6A72739F-84B3-4A8F-AD12-CAFCE94211FB}" srcOrd="2" destOrd="0" presId="urn:microsoft.com/office/officeart/2008/layout/HalfCircleOrganizationChart"/>
    <dgm:cxn modelId="{BA0FF67A-BD74-48AB-8170-9798C72C8C17}" type="presParOf" srcId="{D8DBD834-7441-4406-8C19-E3E8BF9D2154}" destId="{B9340195-4A0A-486A-9E69-03FE2A83F55E}" srcOrd="3" destOrd="0" presId="urn:microsoft.com/office/officeart/2008/layout/HalfCircleOrganizationChart"/>
    <dgm:cxn modelId="{1BACAD17-CC07-4323-A9B0-A7DB07DBFFC4}" type="presParOf" srcId="{9982E20F-9E12-4C32-9F88-A9D394904FEF}" destId="{A3BC2597-F3E3-4DAC-95BD-8EDF755FFC67}" srcOrd="1" destOrd="0" presId="urn:microsoft.com/office/officeart/2008/layout/HalfCircleOrganizationChart"/>
    <dgm:cxn modelId="{4F79524B-13FB-4381-B453-CD8C2935FDEC}" type="presParOf" srcId="{9982E20F-9E12-4C32-9F88-A9D394904FEF}" destId="{B86011CE-09EA-4426-855A-AEDB3CA62FAE}" srcOrd="2" destOrd="0" presId="urn:microsoft.com/office/officeart/2008/layout/HalfCircleOrganizationChart"/>
    <dgm:cxn modelId="{E9C36932-7DCF-4F02-8A24-14FFBC5E249E}" type="presParOf" srcId="{29386C6C-4CAA-4722-BCA3-C6FA65AC4711}" destId="{4BD56C49-E10A-4E9C-B3C9-DA3C90FE22FD}" srcOrd="1" destOrd="0" presId="urn:microsoft.com/office/officeart/2008/layout/HalfCircleOrganizationChart"/>
    <dgm:cxn modelId="{74E99F1D-E4D9-47E6-B686-89B25D3DA87D}" type="presParOf" srcId="{4BD56C49-E10A-4E9C-B3C9-DA3C90FE22FD}" destId="{709A8C04-FD81-43C5-8596-431990939399}" srcOrd="0" destOrd="0" presId="urn:microsoft.com/office/officeart/2008/layout/HalfCircleOrganizationChart"/>
    <dgm:cxn modelId="{E8E6FCDB-1EFF-4EEE-8F32-9CA22697D020}" type="presParOf" srcId="{709A8C04-FD81-43C5-8596-431990939399}" destId="{9ACCB6F9-6DF6-4164-B66A-379CBB5E4662}" srcOrd="0" destOrd="0" presId="urn:microsoft.com/office/officeart/2008/layout/HalfCircleOrganizationChart"/>
    <dgm:cxn modelId="{CFC816A4-8E0D-426F-A94F-9D238E03F010}" type="presParOf" srcId="{709A8C04-FD81-43C5-8596-431990939399}" destId="{FBBDDA8D-E4BF-4DB4-B1D8-D8986F1FD449}" srcOrd="1" destOrd="0" presId="urn:microsoft.com/office/officeart/2008/layout/HalfCircleOrganizationChart"/>
    <dgm:cxn modelId="{C818C163-016F-47F8-A436-B0593096A0AE}" type="presParOf" srcId="{709A8C04-FD81-43C5-8596-431990939399}" destId="{3985B086-E023-45CA-B4DA-ACF66CF9C378}" srcOrd="2" destOrd="0" presId="urn:microsoft.com/office/officeart/2008/layout/HalfCircleOrganizationChart"/>
    <dgm:cxn modelId="{B2C2CD29-5521-4CC7-BB97-7FFAA2F8525E}" type="presParOf" srcId="{709A8C04-FD81-43C5-8596-431990939399}" destId="{0A0A3843-376E-4193-B4E2-50A925684139}" srcOrd="3" destOrd="0" presId="urn:microsoft.com/office/officeart/2008/layout/HalfCircleOrganizationChart"/>
    <dgm:cxn modelId="{5F478174-4AB9-48B6-AC6A-79D3144ADD94}" type="presParOf" srcId="{4BD56C49-E10A-4E9C-B3C9-DA3C90FE22FD}" destId="{822F083D-CEB2-427D-AED5-B07A2E1C775F}" srcOrd="1" destOrd="0" presId="urn:microsoft.com/office/officeart/2008/layout/HalfCircleOrganizationChart"/>
    <dgm:cxn modelId="{478FF019-76CE-4D0D-83A8-AA1070C73180}" type="presParOf" srcId="{822F083D-CEB2-427D-AED5-B07A2E1C775F}" destId="{EDDED3B2-1DB1-4803-8108-D77CA0909DB5}" srcOrd="0" destOrd="0" presId="urn:microsoft.com/office/officeart/2008/layout/HalfCircleOrganizationChart"/>
    <dgm:cxn modelId="{62CB4667-51D3-4D5D-BB1A-5425FCF05516}" type="presParOf" srcId="{822F083D-CEB2-427D-AED5-B07A2E1C775F}" destId="{1268EC75-E245-4F64-BF7B-8DF3A9BC7787}" srcOrd="1" destOrd="0" presId="urn:microsoft.com/office/officeart/2008/layout/HalfCircleOrganizationChart"/>
    <dgm:cxn modelId="{3C8861BA-5FF8-4925-94F9-E05BC27ABCEB}" type="presParOf" srcId="{1268EC75-E245-4F64-BF7B-8DF3A9BC7787}" destId="{B0A30804-5A08-4113-AD2A-7B0FF8E9D0D4}" srcOrd="0" destOrd="0" presId="urn:microsoft.com/office/officeart/2008/layout/HalfCircleOrganizationChart"/>
    <dgm:cxn modelId="{D13E991F-3AFD-43FC-B532-BAECC519CCA7}" type="presParOf" srcId="{B0A30804-5A08-4113-AD2A-7B0FF8E9D0D4}" destId="{DC0B22B5-58F2-4AE8-9138-090C9DAF7D0E}" srcOrd="0" destOrd="0" presId="urn:microsoft.com/office/officeart/2008/layout/HalfCircleOrganizationChart"/>
    <dgm:cxn modelId="{B3B35DB9-BFEB-4639-AC9B-306DD7A99CCE}" type="presParOf" srcId="{B0A30804-5A08-4113-AD2A-7B0FF8E9D0D4}" destId="{92CD3720-8A8C-43C3-87D0-6C40D1BDF970}" srcOrd="1" destOrd="0" presId="urn:microsoft.com/office/officeart/2008/layout/HalfCircleOrganizationChart"/>
    <dgm:cxn modelId="{5B1D39B6-0CF6-4F4C-873D-1BB1278A7373}" type="presParOf" srcId="{B0A30804-5A08-4113-AD2A-7B0FF8E9D0D4}" destId="{D3F7DE29-C6B5-44AD-8C45-2F24F7F39037}" srcOrd="2" destOrd="0" presId="urn:microsoft.com/office/officeart/2008/layout/HalfCircleOrganizationChart"/>
    <dgm:cxn modelId="{95A9F871-3F4A-4652-8538-2F2F19FE017B}" type="presParOf" srcId="{B0A30804-5A08-4113-AD2A-7B0FF8E9D0D4}" destId="{C9DB194E-8ADD-46BB-A1D4-28670D1DA1BA}" srcOrd="3" destOrd="0" presId="urn:microsoft.com/office/officeart/2008/layout/HalfCircleOrganizationChart"/>
    <dgm:cxn modelId="{C542B073-0B5F-4FC0-AD0A-3BDD443E568A}" type="presParOf" srcId="{1268EC75-E245-4F64-BF7B-8DF3A9BC7787}" destId="{C4068B04-64AF-451D-8D6F-4171032A7430}" srcOrd="1" destOrd="0" presId="urn:microsoft.com/office/officeart/2008/layout/HalfCircleOrganizationChart"/>
    <dgm:cxn modelId="{CB0553F6-6C5E-442C-B45B-E22AB93ECC10}" type="presParOf" srcId="{C4068B04-64AF-451D-8D6F-4171032A7430}" destId="{8BE063F4-43CE-4C53-9E6F-AE26AE0D7AA8}" srcOrd="0" destOrd="0" presId="urn:microsoft.com/office/officeart/2008/layout/HalfCircleOrganizationChart"/>
    <dgm:cxn modelId="{3575C584-1367-4E28-BB95-24C0F4EC14FC}" type="presParOf" srcId="{C4068B04-64AF-451D-8D6F-4171032A7430}" destId="{2034C277-35F3-4395-898C-666A13B73079}" srcOrd="1" destOrd="0" presId="urn:microsoft.com/office/officeart/2008/layout/HalfCircleOrganizationChart"/>
    <dgm:cxn modelId="{A2CE7C0E-17C9-44DC-9A59-E0EA90815312}" type="presParOf" srcId="{2034C277-35F3-4395-898C-666A13B73079}" destId="{38736F40-A944-4B1E-9A2E-C026D4AD4718}" srcOrd="0" destOrd="0" presId="urn:microsoft.com/office/officeart/2008/layout/HalfCircleOrganizationChart"/>
    <dgm:cxn modelId="{1CCBA874-D8D0-42FF-913F-E3BA89133E06}" type="presParOf" srcId="{38736F40-A944-4B1E-9A2E-C026D4AD4718}" destId="{9A8E2336-1371-48DB-954C-8C885319BB73}" srcOrd="0" destOrd="0" presId="urn:microsoft.com/office/officeart/2008/layout/HalfCircleOrganizationChart"/>
    <dgm:cxn modelId="{DDBCD6F2-1046-47C6-9848-F074A8ED4437}" type="presParOf" srcId="{38736F40-A944-4B1E-9A2E-C026D4AD4718}" destId="{54289F9A-C45F-48F7-970A-C1DB13C5D55F}" srcOrd="1" destOrd="0" presId="urn:microsoft.com/office/officeart/2008/layout/HalfCircleOrganizationChart"/>
    <dgm:cxn modelId="{67E59DC5-913B-4CFB-ADE7-C4EA32D0920C}" type="presParOf" srcId="{38736F40-A944-4B1E-9A2E-C026D4AD4718}" destId="{48D3541E-0061-4176-B8FB-A52639BB1535}" srcOrd="2" destOrd="0" presId="urn:microsoft.com/office/officeart/2008/layout/HalfCircleOrganizationChart"/>
    <dgm:cxn modelId="{24A1FD3E-2673-43E0-BE78-B3B27F756414}" type="presParOf" srcId="{38736F40-A944-4B1E-9A2E-C026D4AD4718}" destId="{5249A629-33A7-413A-B317-B2327433C2C2}" srcOrd="3" destOrd="0" presId="urn:microsoft.com/office/officeart/2008/layout/HalfCircleOrganizationChart"/>
    <dgm:cxn modelId="{5B786E2A-9F09-41C0-B30E-6AAF144CCC2B}" type="presParOf" srcId="{2034C277-35F3-4395-898C-666A13B73079}" destId="{D4DAF981-744D-42AA-8B17-DA3DCD7FCE01}" srcOrd="1" destOrd="0" presId="urn:microsoft.com/office/officeart/2008/layout/HalfCircleOrganizationChart"/>
    <dgm:cxn modelId="{5912C583-E688-471C-8ECE-E6B59A16BB79}" type="presParOf" srcId="{D4DAF981-744D-42AA-8B17-DA3DCD7FCE01}" destId="{7486402A-35F4-4163-AD21-F01C74E5C5E4}" srcOrd="0" destOrd="0" presId="urn:microsoft.com/office/officeart/2008/layout/HalfCircleOrganizationChart"/>
    <dgm:cxn modelId="{2FC95F79-526B-4F42-B836-4FE99E34178D}" type="presParOf" srcId="{D4DAF981-744D-42AA-8B17-DA3DCD7FCE01}" destId="{9B7467A7-8865-4E1D-8560-4C2F42BF4D59}" srcOrd="1" destOrd="0" presId="urn:microsoft.com/office/officeart/2008/layout/HalfCircleOrganizationChart"/>
    <dgm:cxn modelId="{29A73DC9-CA03-49B7-ACBB-8DE1A186B26E}" type="presParOf" srcId="{9B7467A7-8865-4E1D-8560-4C2F42BF4D59}" destId="{988A539C-BB8E-4D87-B4E4-FADC8BA9F0D8}" srcOrd="0" destOrd="0" presId="urn:microsoft.com/office/officeart/2008/layout/HalfCircleOrganizationChart"/>
    <dgm:cxn modelId="{E58FBBEE-EB07-406D-9A3E-62D84BC378A4}" type="presParOf" srcId="{988A539C-BB8E-4D87-B4E4-FADC8BA9F0D8}" destId="{6DCD04E1-F917-4F17-8AE4-95728755848E}" srcOrd="0" destOrd="0" presId="urn:microsoft.com/office/officeart/2008/layout/HalfCircleOrganizationChart"/>
    <dgm:cxn modelId="{336D2223-A989-4E04-8856-14E5EA5E3172}" type="presParOf" srcId="{988A539C-BB8E-4D87-B4E4-FADC8BA9F0D8}" destId="{857252A0-5785-4B7C-A193-347279134EF3}" srcOrd="1" destOrd="0" presId="urn:microsoft.com/office/officeart/2008/layout/HalfCircleOrganizationChart"/>
    <dgm:cxn modelId="{7160F11F-62F0-4598-B443-99996B7E4D34}" type="presParOf" srcId="{988A539C-BB8E-4D87-B4E4-FADC8BA9F0D8}" destId="{11D5D1E5-09BE-468E-81EA-E84813A08D0C}" srcOrd="2" destOrd="0" presId="urn:microsoft.com/office/officeart/2008/layout/HalfCircleOrganizationChart"/>
    <dgm:cxn modelId="{59CFCBDB-9377-41C9-AEE4-84714C72AE94}" type="presParOf" srcId="{988A539C-BB8E-4D87-B4E4-FADC8BA9F0D8}" destId="{FA5405D7-4282-43BC-8774-786BB4565437}" srcOrd="3" destOrd="0" presId="urn:microsoft.com/office/officeart/2008/layout/HalfCircleOrganizationChart"/>
    <dgm:cxn modelId="{14ADF668-C579-4615-82A1-43165CC1E3D5}" type="presParOf" srcId="{9B7467A7-8865-4E1D-8560-4C2F42BF4D59}" destId="{F67491DB-27AB-4773-A6E2-86F1E54B27D6}" srcOrd="1" destOrd="0" presId="urn:microsoft.com/office/officeart/2008/layout/HalfCircleOrganizationChart"/>
    <dgm:cxn modelId="{6BAA57B2-2E56-4B9D-8C9E-2AB5B732E9A0}" type="presParOf" srcId="{9B7467A7-8865-4E1D-8560-4C2F42BF4D59}" destId="{BD89C662-38A7-4A12-810B-EB572C2B369A}" srcOrd="2" destOrd="0" presId="urn:microsoft.com/office/officeart/2008/layout/HalfCircleOrganizationChart"/>
    <dgm:cxn modelId="{9385F62E-300B-457C-898D-B727C58C148B}" type="presParOf" srcId="{2034C277-35F3-4395-898C-666A13B73079}" destId="{DB7025A9-63A3-48A1-9DB6-54A2125818A6}" srcOrd="2" destOrd="0" presId="urn:microsoft.com/office/officeart/2008/layout/HalfCircleOrganizationChart"/>
    <dgm:cxn modelId="{DD99A608-2F30-4A0C-881A-F4E6CAF34C0A}" type="presParOf" srcId="{C4068B04-64AF-451D-8D6F-4171032A7430}" destId="{7C613F72-A8A4-4D3A-BDEF-A147209F9DD1}" srcOrd="2" destOrd="0" presId="urn:microsoft.com/office/officeart/2008/layout/HalfCircleOrganizationChart"/>
    <dgm:cxn modelId="{69044B7B-F790-4BB8-BE92-3B70BD42B440}" type="presParOf" srcId="{C4068B04-64AF-451D-8D6F-4171032A7430}" destId="{3769817D-308F-4283-9FA2-0F9656D8CDF7}" srcOrd="3" destOrd="0" presId="urn:microsoft.com/office/officeart/2008/layout/HalfCircleOrganizationChart"/>
    <dgm:cxn modelId="{7A825636-DE1F-4FDC-8E4C-F365B400073A}" type="presParOf" srcId="{3769817D-308F-4283-9FA2-0F9656D8CDF7}" destId="{9B01F337-793B-4F56-B96D-037EF2D3BD5B}" srcOrd="0" destOrd="0" presId="urn:microsoft.com/office/officeart/2008/layout/HalfCircleOrganizationChart"/>
    <dgm:cxn modelId="{3E5AC761-BAAC-4390-87F3-7394AD9C65C6}" type="presParOf" srcId="{9B01F337-793B-4F56-B96D-037EF2D3BD5B}" destId="{BED2671D-2F9C-4406-A87F-35F532C7D05B}" srcOrd="0" destOrd="0" presId="urn:microsoft.com/office/officeart/2008/layout/HalfCircleOrganizationChart"/>
    <dgm:cxn modelId="{313E759B-30A2-42EE-89F9-511D48EADCC7}" type="presParOf" srcId="{9B01F337-793B-4F56-B96D-037EF2D3BD5B}" destId="{4C424173-C629-487D-B7C4-C1C4735B45F6}" srcOrd="1" destOrd="0" presId="urn:microsoft.com/office/officeart/2008/layout/HalfCircleOrganizationChart"/>
    <dgm:cxn modelId="{3BE8C04E-5129-47CA-B528-C9992B54F562}" type="presParOf" srcId="{9B01F337-793B-4F56-B96D-037EF2D3BD5B}" destId="{7BD9D39B-11ED-43AF-9502-A7B5071146C9}" srcOrd="2" destOrd="0" presId="urn:microsoft.com/office/officeart/2008/layout/HalfCircleOrganizationChart"/>
    <dgm:cxn modelId="{79EAF5FA-E2ED-436B-A2F8-5501870533C5}" type="presParOf" srcId="{9B01F337-793B-4F56-B96D-037EF2D3BD5B}" destId="{C6B2B174-9CD0-40D8-BE91-2DDCA2A671F2}" srcOrd="3" destOrd="0" presId="urn:microsoft.com/office/officeart/2008/layout/HalfCircleOrganizationChart"/>
    <dgm:cxn modelId="{5B4709E1-9D7F-4C23-8DF6-4EFF04F5E267}" type="presParOf" srcId="{3769817D-308F-4283-9FA2-0F9656D8CDF7}" destId="{33BF6048-D380-4CDF-8209-0AD53C6822E7}" srcOrd="1" destOrd="0" presId="urn:microsoft.com/office/officeart/2008/layout/HalfCircleOrganizationChart"/>
    <dgm:cxn modelId="{2578F8F8-8220-4BF9-AF14-39A7F019A76D}" type="presParOf" srcId="{33BF6048-D380-4CDF-8209-0AD53C6822E7}" destId="{755BDE80-DF7A-4E33-BAF8-95EBBA2690C3}" srcOrd="0" destOrd="0" presId="urn:microsoft.com/office/officeart/2008/layout/HalfCircleOrganizationChart"/>
    <dgm:cxn modelId="{E8864593-CC4A-431E-AEE3-9E194F552D09}" type="presParOf" srcId="{33BF6048-D380-4CDF-8209-0AD53C6822E7}" destId="{C4D5D7C3-FA70-4825-9534-B16A13245449}" srcOrd="1" destOrd="0" presId="urn:microsoft.com/office/officeart/2008/layout/HalfCircleOrganizationChart"/>
    <dgm:cxn modelId="{706B7030-49E2-4D30-A916-753A9869540F}" type="presParOf" srcId="{C4D5D7C3-FA70-4825-9534-B16A13245449}" destId="{2BC68C48-6FFE-4C85-9208-64E099862F93}" srcOrd="0" destOrd="0" presId="urn:microsoft.com/office/officeart/2008/layout/HalfCircleOrganizationChart"/>
    <dgm:cxn modelId="{DA2BCC66-6E0F-4D36-AB75-CE5BCC2644E6}" type="presParOf" srcId="{2BC68C48-6FFE-4C85-9208-64E099862F93}" destId="{59296BC9-86E4-4D44-B92B-508DCA2B695C}" srcOrd="0" destOrd="0" presId="urn:microsoft.com/office/officeart/2008/layout/HalfCircleOrganizationChart"/>
    <dgm:cxn modelId="{25F7BFEE-64A1-4CEF-8F84-B3E1F5844696}" type="presParOf" srcId="{2BC68C48-6FFE-4C85-9208-64E099862F93}" destId="{7B845841-3C04-4494-B7DA-ECE5764E4D2C}" srcOrd="1" destOrd="0" presId="urn:microsoft.com/office/officeart/2008/layout/HalfCircleOrganizationChart"/>
    <dgm:cxn modelId="{00A34590-7397-49D7-9927-EF69F7874C1F}" type="presParOf" srcId="{2BC68C48-6FFE-4C85-9208-64E099862F93}" destId="{92DA97D6-60AD-4993-A492-01715EAE55ED}" srcOrd="2" destOrd="0" presId="urn:microsoft.com/office/officeart/2008/layout/HalfCircleOrganizationChart"/>
    <dgm:cxn modelId="{995CC532-5E5E-42C9-9215-58E3182B6E14}" type="presParOf" srcId="{2BC68C48-6FFE-4C85-9208-64E099862F93}" destId="{C57EB953-76EE-4A25-BD47-B3A38CD8F4D8}" srcOrd="3" destOrd="0" presId="urn:microsoft.com/office/officeart/2008/layout/HalfCircleOrganizationChart"/>
    <dgm:cxn modelId="{FBA288B0-CA42-4A03-9613-623ECBDAE981}" type="presParOf" srcId="{C4D5D7C3-FA70-4825-9534-B16A13245449}" destId="{11B20D85-2343-46DC-B0CB-BD324D0E734C}" srcOrd="1" destOrd="0" presId="urn:microsoft.com/office/officeart/2008/layout/HalfCircleOrganizationChart"/>
    <dgm:cxn modelId="{55A05FC7-D62E-4C0A-A7D2-7CB8E4D6E1C2}" type="presParOf" srcId="{C4D5D7C3-FA70-4825-9534-B16A13245449}" destId="{91DEA7AE-8B21-4270-947C-2A790021FFB5}" srcOrd="2" destOrd="0" presId="urn:microsoft.com/office/officeart/2008/layout/HalfCircleOrganizationChart"/>
    <dgm:cxn modelId="{BAE2165A-0964-43A0-9E79-21BAF5E8A8BD}" type="presParOf" srcId="{3769817D-308F-4283-9FA2-0F9656D8CDF7}" destId="{A2CD3396-03A2-4813-9E50-375C705843F5}" srcOrd="2" destOrd="0" presId="urn:microsoft.com/office/officeart/2008/layout/HalfCircleOrganizationChart"/>
    <dgm:cxn modelId="{E09CFE5D-D3FF-456A-9CDD-44944B4E156A}" type="presParOf" srcId="{1268EC75-E245-4F64-BF7B-8DF3A9BC7787}" destId="{BA5226F0-F4A5-4348-A8E7-51C34EFF9AC2}" srcOrd="2" destOrd="0" presId="urn:microsoft.com/office/officeart/2008/layout/HalfCircleOrganizationChart"/>
    <dgm:cxn modelId="{857B98D0-6358-4EB2-A12A-46F86E7B6C06}" type="presParOf" srcId="{822F083D-CEB2-427D-AED5-B07A2E1C775F}" destId="{7E560F36-C57D-4F59-BB74-C4F080D2D851}" srcOrd="2" destOrd="0" presId="urn:microsoft.com/office/officeart/2008/layout/HalfCircleOrganizationChart"/>
    <dgm:cxn modelId="{7DE1EC29-7100-4DA9-A0DE-32682986E279}" type="presParOf" srcId="{822F083D-CEB2-427D-AED5-B07A2E1C775F}" destId="{88CCA77F-D4EE-4A06-950D-127EFBB01CA4}" srcOrd="3" destOrd="0" presId="urn:microsoft.com/office/officeart/2008/layout/HalfCircleOrganizationChart"/>
    <dgm:cxn modelId="{CC49EEB2-D0B6-4421-9B54-48A189F563F7}" type="presParOf" srcId="{88CCA77F-D4EE-4A06-950D-127EFBB01CA4}" destId="{E93CFEA7-B1AA-4948-9F49-6F98DA43E6FC}" srcOrd="0" destOrd="0" presId="urn:microsoft.com/office/officeart/2008/layout/HalfCircleOrganizationChart"/>
    <dgm:cxn modelId="{38075079-D9B9-457B-BB92-579A2B519975}" type="presParOf" srcId="{E93CFEA7-B1AA-4948-9F49-6F98DA43E6FC}" destId="{43B7CBC3-1A97-4AE8-AB8B-898011EEBFB4}" srcOrd="0" destOrd="0" presId="urn:microsoft.com/office/officeart/2008/layout/HalfCircleOrganizationChart"/>
    <dgm:cxn modelId="{880559D7-C331-409D-B45E-B210EB957459}" type="presParOf" srcId="{E93CFEA7-B1AA-4948-9F49-6F98DA43E6FC}" destId="{B8621D54-65E2-4610-8DFA-FF50829DABBE}" srcOrd="1" destOrd="0" presId="urn:microsoft.com/office/officeart/2008/layout/HalfCircleOrganizationChart"/>
    <dgm:cxn modelId="{EA83329C-2155-4010-A2DF-9EBB4DBA737F}" type="presParOf" srcId="{E93CFEA7-B1AA-4948-9F49-6F98DA43E6FC}" destId="{9A4516CF-3D15-4B4B-A808-B3AEE0AD8846}" srcOrd="2" destOrd="0" presId="urn:microsoft.com/office/officeart/2008/layout/HalfCircleOrganizationChart"/>
    <dgm:cxn modelId="{FD6FD973-D23F-42D9-9462-96FD8B894D84}" type="presParOf" srcId="{E93CFEA7-B1AA-4948-9F49-6F98DA43E6FC}" destId="{72573FA9-3266-437F-A746-200B89C2BD53}" srcOrd="3" destOrd="0" presId="urn:microsoft.com/office/officeart/2008/layout/HalfCircleOrganizationChart"/>
    <dgm:cxn modelId="{EA071B49-F64C-4C0C-BC75-9A26D3A40B8B}" type="presParOf" srcId="{88CCA77F-D4EE-4A06-950D-127EFBB01CA4}" destId="{1EDD06C7-A480-404A-93C0-2E78BE342467}" srcOrd="1" destOrd="0" presId="urn:microsoft.com/office/officeart/2008/layout/HalfCircleOrganizationChart"/>
    <dgm:cxn modelId="{F494994C-7E94-42E6-83E6-AEAAD47A2236}" type="presParOf" srcId="{1EDD06C7-A480-404A-93C0-2E78BE342467}" destId="{3326222A-FFE7-43CF-9D4F-2308BD41132A}" srcOrd="0" destOrd="0" presId="urn:microsoft.com/office/officeart/2008/layout/HalfCircleOrganizationChart"/>
    <dgm:cxn modelId="{DD7F3DFC-E901-4667-B1B8-17AE9582E93C}" type="presParOf" srcId="{1EDD06C7-A480-404A-93C0-2E78BE342467}" destId="{1A279910-7DBE-4A02-A602-DBEB8A899330}" srcOrd="1" destOrd="0" presId="urn:microsoft.com/office/officeart/2008/layout/HalfCircleOrganizationChart"/>
    <dgm:cxn modelId="{BC283662-4191-41DF-99F7-F9B228066FF5}" type="presParOf" srcId="{1A279910-7DBE-4A02-A602-DBEB8A899330}" destId="{29571ADF-04BD-4B39-887F-FDB42B98A706}" srcOrd="0" destOrd="0" presId="urn:microsoft.com/office/officeart/2008/layout/HalfCircleOrganizationChart"/>
    <dgm:cxn modelId="{FA3F5300-1350-4DB7-AED4-A5730FF8BFEA}" type="presParOf" srcId="{29571ADF-04BD-4B39-887F-FDB42B98A706}" destId="{34C110B7-5913-4E67-813C-ECB460448717}" srcOrd="0" destOrd="0" presId="urn:microsoft.com/office/officeart/2008/layout/HalfCircleOrganizationChart"/>
    <dgm:cxn modelId="{2DA3068D-DCBD-4EF9-8448-22AEBDC25C1F}" type="presParOf" srcId="{29571ADF-04BD-4B39-887F-FDB42B98A706}" destId="{8FE671DA-3ABA-4A0A-BEDE-9B2322042855}" srcOrd="1" destOrd="0" presId="urn:microsoft.com/office/officeart/2008/layout/HalfCircleOrganizationChart"/>
    <dgm:cxn modelId="{2E59EB7C-17A9-4382-A53F-6DEA7DA78E77}" type="presParOf" srcId="{29571ADF-04BD-4B39-887F-FDB42B98A706}" destId="{379F632F-E1B2-4C30-8064-A996C8A3DF83}" srcOrd="2" destOrd="0" presId="urn:microsoft.com/office/officeart/2008/layout/HalfCircleOrganizationChart"/>
    <dgm:cxn modelId="{0F6AAFDB-9459-499D-81A8-B24F4D8BBD08}" type="presParOf" srcId="{29571ADF-04BD-4B39-887F-FDB42B98A706}" destId="{1202E972-42C4-487F-8BB1-059C3B052BEE}" srcOrd="3" destOrd="0" presId="urn:microsoft.com/office/officeart/2008/layout/HalfCircleOrganizationChart"/>
    <dgm:cxn modelId="{D27B5EF2-DBD5-404A-9685-42EF7DE419AA}" type="presParOf" srcId="{1A279910-7DBE-4A02-A602-DBEB8A899330}" destId="{FDA8E3F6-8804-40FC-80DE-9AF196F489D6}" srcOrd="1" destOrd="0" presId="urn:microsoft.com/office/officeart/2008/layout/HalfCircleOrganizationChart"/>
    <dgm:cxn modelId="{95499D2C-2DE8-495E-9687-09E89A782FE0}" type="presParOf" srcId="{1A279910-7DBE-4A02-A602-DBEB8A899330}" destId="{051B44FB-1C85-471B-B18A-D3B29FBFA76C}" srcOrd="2" destOrd="0" presId="urn:microsoft.com/office/officeart/2008/layout/HalfCircleOrganizationChart"/>
    <dgm:cxn modelId="{128B0F50-1A0E-4DB2-8BA6-3AC791023799}" type="presParOf" srcId="{1EDD06C7-A480-404A-93C0-2E78BE342467}" destId="{42E69337-BD66-4DCA-902F-68EBDD0D493C}" srcOrd="2" destOrd="0" presId="urn:microsoft.com/office/officeart/2008/layout/HalfCircleOrganizationChart"/>
    <dgm:cxn modelId="{10D5D766-5D5F-43BA-BC81-DC4F9B1280D8}" type="presParOf" srcId="{1EDD06C7-A480-404A-93C0-2E78BE342467}" destId="{60301745-F5A6-434C-B2DD-F040316AA702}" srcOrd="3" destOrd="0" presId="urn:microsoft.com/office/officeart/2008/layout/HalfCircleOrganizationChart"/>
    <dgm:cxn modelId="{045FC289-FBFE-4B6F-8450-473632623028}" type="presParOf" srcId="{60301745-F5A6-434C-B2DD-F040316AA702}" destId="{88FF05DC-805E-4F99-9D6C-2DCEC591AA62}" srcOrd="0" destOrd="0" presId="urn:microsoft.com/office/officeart/2008/layout/HalfCircleOrganizationChart"/>
    <dgm:cxn modelId="{F1967242-D361-49C5-83C9-7623E1C95214}" type="presParOf" srcId="{88FF05DC-805E-4F99-9D6C-2DCEC591AA62}" destId="{F8723685-B50A-4515-A33D-06FCE13B80FD}" srcOrd="0" destOrd="0" presId="urn:microsoft.com/office/officeart/2008/layout/HalfCircleOrganizationChart"/>
    <dgm:cxn modelId="{FDFE1589-BDE5-4AF0-BBD5-93B63BDA1A1C}" type="presParOf" srcId="{88FF05DC-805E-4F99-9D6C-2DCEC591AA62}" destId="{1E1B3E36-F146-4018-BEE9-02A88FD8B816}" srcOrd="1" destOrd="0" presId="urn:microsoft.com/office/officeart/2008/layout/HalfCircleOrganizationChart"/>
    <dgm:cxn modelId="{D6E6A823-F5C7-4354-B8E6-E5DDB68B0B31}" type="presParOf" srcId="{88FF05DC-805E-4F99-9D6C-2DCEC591AA62}" destId="{B5CF3BD4-D052-4F57-B4C1-F5F1FB610447}" srcOrd="2" destOrd="0" presId="urn:microsoft.com/office/officeart/2008/layout/HalfCircleOrganizationChart"/>
    <dgm:cxn modelId="{42990B1C-7343-439B-8059-E23C9224AAFB}" type="presParOf" srcId="{88FF05DC-805E-4F99-9D6C-2DCEC591AA62}" destId="{0D722224-380F-48D4-BD58-699DC1482866}" srcOrd="3" destOrd="0" presId="urn:microsoft.com/office/officeart/2008/layout/HalfCircleOrganizationChart"/>
    <dgm:cxn modelId="{E33FB3B9-9E80-42C7-9E78-EEB68CF9F927}" type="presParOf" srcId="{60301745-F5A6-434C-B2DD-F040316AA702}" destId="{943AB5F5-90D4-4216-8737-01D8240B9439}" srcOrd="1" destOrd="0" presId="urn:microsoft.com/office/officeart/2008/layout/HalfCircleOrganizationChart"/>
    <dgm:cxn modelId="{79D799A6-C421-45F1-8645-5CB206030BEB}" type="presParOf" srcId="{60301745-F5A6-434C-B2DD-F040316AA702}" destId="{DCD31012-5A44-4AD9-B1ED-46B953830C2D}" srcOrd="2" destOrd="0" presId="urn:microsoft.com/office/officeart/2008/layout/HalfCircleOrganizationChart"/>
    <dgm:cxn modelId="{B387BD32-FDA3-4C01-9113-999BB03BE651}" type="presParOf" srcId="{88CCA77F-D4EE-4A06-950D-127EFBB01CA4}" destId="{3698A07B-9845-4123-B736-9486F85EFEFA}" srcOrd="2" destOrd="0" presId="urn:microsoft.com/office/officeart/2008/layout/HalfCircleOrganizationChart"/>
    <dgm:cxn modelId="{F662C4C8-8A4C-47A8-93EA-1D5EC55170A8}" type="presParOf" srcId="{4BD56C49-E10A-4E9C-B3C9-DA3C90FE22FD}" destId="{82044278-69C5-4C42-AB56-14D425A98C2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9337-BD66-4DCA-902F-68EBDD0D493C}">
      <dsp:nvSpPr>
        <dsp:cNvPr id="0" name=""/>
        <dsp:cNvSpPr/>
      </dsp:nvSpPr>
      <dsp:spPr>
        <a:xfrm>
          <a:off x="4856153" y="1478789"/>
          <a:ext cx="494630" cy="1086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6"/>
              </a:lnTo>
              <a:lnTo>
                <a:pt x="494630" y="10860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6222A-FFE7-43CF-9D4F-2308BD41132A}">
      <dsp:nvSpPr>
        <dsp:cNvPr id="0" name=""/>
        <dsp:cNvSpPr/>
      </dsp:nvSpPr>
      <dsp:spPr>
        <a:xfrm>
          <a:off x="4856153" y="1478789"/>
          <a:ext cx="494630" cy="322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84"/>
              </a:lnTo>
              <a:lnTo>
                <a:pt x="494630" y="32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60F36-C57D-4F59-BB74-C4F080D2D851}">
      <dsp:nvSpPr>
        <dsp:cNvPr id="0" name=""/>
        <dsp:cNvSpPr/>
      </dsp:nvSpPr>
      <dsp:spPr>
        <a:xfrm>
          <a:off x="4205606" y="715338"/>
          <a:ext cx="446242" cy="322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84"/>
              </a:lnTo>
              <a:lnTo>
                <a:pt x="446242" y="322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BDE80-DF7A-4E33-BAF8-95EBBA2690C3}">
      <dsp:nvSpPr>
        <dsp:cNvPr id="0" name=""/>
        <dsp:cNvSpPr/>
      </dsp:nvSpPr>
      <dsp:spPr>
        <a:xfrm>
          <a:off x="2492551" y="2242240"/>
          <a:ext cx="607338" cy="322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84"/>
              </a:lnTo>
              <a:lnTo>
                <a:pt x="607338" y="3225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7C613F72-A8A4-4D3A-BDEF-A147209F9DD1}">
      <dsp:nvSpPr>
        <dsp:cNvPr id="0" name=""/>
        <dsp:cNvSpPr/>
      </dsp:nvSpPr>
      <dsp:spPr>
        <a:xfrm>
          <a:off x="1842005" y="1478789"/>
          <a:ext cx="446242" cy="322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84"/>
              </a:lnTo>
              <a:lnTo>
                <a:pt x="446242" y="32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6402A-35F4-4163-AD21-F01C74E5C5E4}">
      <dsp:nvSpPr>
        <dsp:cNvPr id="0" name=""/>
        <dsp:cNvSpPr/>
      </dsp:nvSpPr>
      <dsp:spPr>
        <a:xfrm>
          <a:off x="745216" y="2242240"/>
          <a:ext cx="446242" cy="322584"/>
        </a:xfrm>
        <a:custGeom>
          <a:avLst/>
          <a:gdLst/>
          <a:ahLst/>
          <a:cxnLst/>
          <a:rect l="0" t="0" r="0" b="0"/>
          <a:pathLst>
            <a:path>
              <a:moveTo>
                <a:pt x="446242" y="0"/>
              </a:moveTo>
              <a:lnTo>
                <a:pt x="446242" y="322584"/>
              </a:lnTo>
              <a:lnTo>
                <a:pt x="0" y="3225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8BE063F4-43CE-4C53-9E6F-AE26AE0D7AA8}">
      <dsp:nvSpPr>
        <dsp:cNvPr id="0" name=""/>
        <dsp:cNvSpPr/>
      </dsp:nvSpPr>
      <dsp:spPr>
        <a:xfrm>
          <a:off x="1395762" y="1478789"/>
          <a:ext cx="446242" cy="322584"/>
        </a:xfrm>
        <a:custGeom>
          <a:avLst/>
          <a:gdLst/>
          <a:ahLst/>
          <a:cxnLst/>
          <a:rect l="0" t="0" r="0" b="0"/>
          <a:pathLst>
            <a:path>
              <a:moveTo>
                <a:pt x="446242" y="0"/>
              </a:moveTo>
              <a:lnTo>
                <a:pt x="446242" y="322584"/>
              </a:lnTo>
              <a:lnTo>
                <a:pt x="0" y="32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ED3B2-1DB1-4803-8108-D77CA0909DB5}">
      <dsp:nvSpPr>
        <dsp:cNvPr id="0" name=""/>
        <dsp:cNvSpPr/>
      </dsp:nvSpPr>
      <dsp:spPr>
        <a:xfrm>
          <a:off x="2046309" y="715338"/>
          <a:ext cx="2159297" cy="322584"/>
        </a:xfrm>
        <a:custGeom>
          <a:avLst/>
          <a:gdLst/>
          <a:ahLst/>
          <a:cxnLst/>
          <a:rect l="0" t="0" r="0" b="0"/>
          <a:pathLst>
            <a:path>
              <a:moveTo>
                <a:pt x="2159297" y="0"/>
              </a:moveTo>
              <a:lnTo>
                <a:pt x="2159297" y="322584"/>
              </a:lnTo>
              <a:lnTo>
                <a:pt x="0" y="322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3A71-8D4A-45F3-80AC-ACD84870953E}">
      <dsp:nvSpPr>
        <dsp:cNvPr id="0" name=""/>
        <dsp:cNvSpPr/>
      </dsp:nvSpPr>
      <dsp:spPr>
        <a:xfrm>
          <a:off x="2635693" y="177696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739F-84B3-4A8F-AD12-CAFCE94211FB}">
      <dsp:nvSpPr>
        <dsp:cNvPr id="0" name=""/>
        <dsp:cNvSpPr/>
      </dsp:nvSpPr>
      <dsp:spPr>
        <a:xfrm>
          <a:off x="2635693" y="177696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188D-F7EC-4475-A923-966B926D7811}">
      <dsp:nvSpPr>
        <dsp:cNvPr id="0" name=""/>
        <dsp:cNvSpPr/>
      </dsp:nvSpPr>
      <dsp:spPr>
        <a:xfrm>
          <a:off x="2366872" y="274472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General Manager</a:t>
          </a:r>
          <a:endParaRPr lang="zh-HK" altLang="en-US" sz="1100" kern="1200">
            <a:solidFill>
              <a:schemeClr val="bg2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2366872" y="274472"/>
        <a:ext cx="1075283" cy="344090"/>
      </dsp:txXfrm>
    </dsp:sp>
    <dsp:sp modelId="{FBBDDA8D-E4BF-4DB4-B1D8-D8986F1FD449}">
      <dsp:nvSpPr>
        <dsp:cNvPr id="0" name=""/>
        <dsp:cNvSpPr/>
      </dsp:nvSpPr>
      <dsp:spPr>
        <a:xfrm>
          <a:off x="3936786" y="177696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5B086-E023-45CA-B4DA-ACF66CF9C378}">
      <dsp:nvSpPr>
        <dsp:cNvPr id="0" name=""/>
        <dsp:cNvSpPr/>
      </dsp:nvSpPr>
      <dsp:spPr>
        <a:xfrm>
          <a:off x="3936786" y="177696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B6F9-6DF6-4164-B66A-379CBB5E4662}">
      <dsp:nvSpPr>
        <dsp:cNvPr id="0" name=""/>
        <dsp:cNvSpPr/>
      </dsp:nvSpPr>
      <dsp:spPr>
        <a:xfrm>
          <a:off x="3667965" y="274472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AI Tone related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3667965" y="274472"/>
        <a:ext cx="1075283" cy="344090"/>
      </dsp:txXfrm>
    </dsp:sp>
    <dsp:sp modelId="{92CD3720-8A8C-43C3-87D0-6C40D1BDF970}">
      <dsp:nvSpPr>
        <dsp:cNvPr id="0" name=""/>
        <dsp:cNvSpPr/>
      </dsp:nvSpPr>
      <dsp:spPr>
        <a:xfrm>
          <a:off x="1573184" y="941147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7DE29-C6B5-44AD-8C45-2F24F7F39037}">
      <dsp:nvSpPr>
        <dsp:cNvPr id="0" name=""/>
        <dsp:cNvSpPr/>
      </dsp:nvSpPr>
      <dsp:spPr>
        <a:xfrm>
          <a:off x="1573184" y="941147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22B5-58F2-4AE8-9138-090C9DAF7D0E}">
      <dsp:nvSpPr>
        <dsp:cNvPr id="0" name=""/>
        <dsp:cNvSpPr/>
      </dsp:nvSpPr>
      <dsp:spPr>
        <a:xfrm>
          <a:off x="1304363" y="1037923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Internal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1304363" y="1037923"/>
        <a:ext cx="1075283" cy="344090"/>
      </dsp:txXfrm>
    </dsp:sp>
    <dsp:sp modelId="{54289F9A-C45F-48F7-970A-C1DB13C5D55F}">
      <dsp:nvSpPr>
        <dsp:cNvPr id="0" name=""/>
        <dsp:cNvSpPr/>
      </dsp:nvSpPr>
      <dsp:spPr>
        <a:xfrm>
          <a:off x="922638" y="1704598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3541E-0061-4176-B8FB-A52639BB1535}">
      <dsp:nvSpPr>
        <dsp:cNvPr id="0" name=""/>
        <dsp:cNvSpPr/>
      </dsp:nvSpPr>
      <dsp:spPr>
        <a:xfrm>
          <a:off x="922638" y="1704598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E2336-1371-48DB-954C-8C885319BB73}">
      <dsp:nvSpPr>
        <dsp:cNvPr id="0" name=""/>
        <dsp:cNvSpPr/>
      </dsp:nvSpPr>
      <dsp:spPr>
        <a:xfrm>
          <a:off x="653817" y="1801374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Accountant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653817" y="1801374"/>
        <a:ext cx="1075283" cy="344090"/>
      </dsp:txXfrm>
    </dsp:sp>
    <dsp:sp modelId="{857252A0-5785-4B7C-A193-347279134EF3}">
      <dsp:nvSpPr>
        <dsp:cNvPr id="0" name=""/>
        <dsp:cNvSpPr/>
      </dsp:nvSpPr>
      <dsp:spPr>
        <a:xfrm>
          <a:off x="272091" y="2468049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5D1E5-09BE-468E-81EA-E84813A08D0C}">
      <dsp:nvSpPr>
        <dsp:cNvPr id="0" name=""/>
        <dsp:cNvSpPr/>
      </dsp:nvSpPr>
      <dsp:spPr>
        <a:xfrm>
          <a:off x="272091" y="2468049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D04E1-F917-4F17-8AE4-95728755848E}">
      <dsp:nvSpPr>
        <dsp:cNvPr id="0" name=""/>
        <dsp:cNvSpPr/>
      </dsp:nvSpPr>
      <dsp:spPr>
        <a:xfrm>
          <a:off x="3271" y="2564825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Accounting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3271" y="2564825"/>
        <a:ext cx="1075283" cy="344090"/>
      </dsp:txXfrm>
    </dsp:sp>
    <dsp:sp modelId="{4C424173-C629-487D-B7C4-C1C4735B45F6}">
      <dsp:nvSpPr>
        <dsp:cNvPr id="0" name=""/>
        <dsp:cNvSpPr/>
      </dsp:nvSpPr>
      <dsp:spPr>
        <a:xfrm>
          <a:off x="2223730" y="1704598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D39B-11ED-43AF-9502-A7B5071146C9}">
      <dsp:nvSpPr>
        <dsp:cNvPr id="0" name=""/>
        <dsp:cNvSpPr/>
      </dsp:nvSpPr>
      <dsp:spPr>
        <a:xfrm>
          <a:off x="2223730" y="1704598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2671D-2F9C-4406-A87F-35F532C7D05B}">
      <dsp:nvSpPr>
        <dsp:cNvPr id="0" name=""/>
        <dsp:cNvSpPr/>
      </dsp:nvSpPr>
      <dsp:spPr>
        <a:xfrm>
          <a:off x="1954910" y="1801374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Logistic Manager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1954910" y="1801374"/>
        <a:ext cx="1075283" cy="344090"/>
      </dsp:txXfrm>
    </dsp:sp>
    <dsp:sp modelId="{7B845841-3C04-4494-B7DA-ECE5764E4D2C}">
      <dsp:nvSpPr>
        <dsp:cNvPr id="0" name=""/>
        <dsp:cNvSpPr/>
      </dsp:nvSpPr>
      <dsp:spPr>
        <a:xfrm>
          <a:off x="3013558" y="2468049"/>
          <a:ext cx="719428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A97D6-60AD-4993-A492-01715EAE55ED}">
      <dsp:nvSpPr>
        <dsp:cNvPr id="0" name=""/>
        <dsp:cNvSpPr/>
      </dsp:nvSpPr>
      <dsp:spPr>
        <a:xfrm>
          <a:off x="3013558" y="2468049"/>
          <a:ext cx="719428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96BC9-86E4-4D44-B92B-508DCA2B695C}">
      <dsp:nvSpPr>
        <dsp:cNvPr id="0" name=""/>
        <dsp:cNvSpPr/>
      </dsp:nvSpPr>
      <dsp:spPr>
        <a:xfrm>
          <a:off x="2653844" y="2564825"/>
          <a:ext cx="1438857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Customer Address Information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2653844" y="2564825"/>
        <a:ext cx="1438857" cy="344090"/>
      </dsp:txXfrm>
    </dsp:sp>
    <dsp:sp modelId="{B8621D54-65E2-4610-8DFA-FF50829DABBE}">
      <dsp:nvSpPr>
        <dsp:cNvPr id="0" name=""/>
        <dsp:cNvSpPr/>
      </dsp:nvSpPr>
      <dsp:spPr>
        <a:xfrm>
          <a:off x="4587332" y="941147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16CF-3D15-4B4B-A808-B3AEE0AD8846}">
      <dsp:nvSpPr>
        <dsp:cNvPr id="0" name=""/>
        <dsp:cNvSpPr/>
      </dsp:nvSpPr>
      <dsp:spPr>
        <a:xfrm>
          <a:off x="4587332" y="941147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CBC3-1A97-4AE8-AB8B-898011EEBFB4}">
      <dsp:nvSpPr>
        <dsp:cNvPr id="0" name=""/>
        <dsp:cNvSpPr/>
      </dsp:nvSpPr>
      <dsp:spPr>
        <a:xfrm>
          <a:off x="4318511" y="1037923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External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4318511" y="1037923"/>
        <a:ext cx="1075283" cy="344090"/>
      </dsp:txXfrm>
    </dsp:sp>
    <dsp:sp modelId="{8FE671DA-3ABA-4A0A-BEDE-9B2322042855}">
      <dsp:nvSpPr>
        <dsp:cNvPr id="0" name=""/>
        <dsp:cNvSpPr/>
      </dsp:nvSpPr>
      <dsp:spPr>
        <a:xfrm>
          <a:off x="5286266" y="1704598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F632F-E1B2-4C30-8064-A996C8A3DF83}">
      <dsp:nvSpPr>
        <dsp:cNvPr id="0" name=""/>
        <dsp:cNvSpPr/>
      </dsp:nvSpPr>
      <dsp:spPr>
        <a:xfrm>
          <a:off x="5286266" y="1704598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10B7-5913-4E67-813C-ECB460448717}">
      <dsp:nvSpPr>
        <dsp:cNvPr id="0" name=""/>
        <dsp:cNvSpPr/>
      </dsp:nvSpPr>
      <dsp:spPr>
        <a:xfrm>
          <a:off x="5017445" y="1801374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Delivery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5017445" y="1801374"/>
        <a:ext cx="1075283" cy="344090"/>
      </dsp:txXfrm>
    </dsp:sp>
    <dsp:sp modelId="{1E1B3E36-F146-4018-BEE9-02A88FD8B816}">
      <dsp:nvSpPr>
        <dsp:cNvPr id="0" name=""/>
        <dsp:cNvSpPr/>
      </dsp:nvSpPr>
      <dsp:spPr>
        <a:xfrm>
          <a:off x="5286266" y="2468049"/>
          <a:ext cx="537641" cy="53764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F3BD4-D052-4F57-B4C1-F5F1FB610447}">
      <dsp:nvSpPr>
        <dsp:cNvPr id="0" name=""/>
        <dsp:cNvSpPr/>
      </dsp:nvSpPr>
      <dsp:spPr>
        <a:xfrm>
          <a:off x="5286266" y="2468049"/>
          <a:ext cx="537641" cy="53764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23685-B50A-4515-A33D-06FCE13B80FD}">
      <dsp:nvSpPr>
        <dsp:cNvPr id="0" name=""/>
        <dsp:cNvSpPr/>
      </dsp:nvSpPr>
      <dsp:spPr>
        <a:xfrm>
          <a:off x="5017445" y="2564825"/>
          <a:ext cx="1075283" cy="3440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100" kern="12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rPr>
            <a:t>Customer</a:t>
          </a:r>
          <a:endParaRPr lang="zh-HK" altLang="en-US" sz="1100" kern="1200">
            <a:solidFill>
              <a:schemeClr val="accent6"/>
            </a:solidFill>
            <a:latin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5017445" y="2564825"/>
        <a:ext cx="1075283" cy="34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5AE2FA-005E-926B-097F-DEB1EBF8D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DF78E-A467-D5E8-319F-B3573F4B6C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4FA5-7347-4E60-B98C-4F2582A46606}" type="datetimeFigureOut">
              <a:rPr lang="zh-HK" altLang="en-US" smtClean="0"/>
              <a:t>29/11/23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F678-87A5-39CB-3FAB-CA7172E0D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A709-BC2F-9ED3-1728-40CC8A6F52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84D55-FEB8-4E02-A224-60FAE21497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6572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Welcome to our presentation on how our group of Python developers aims to revolutionize the security, integrity, responsibility, and tracing ability of </a:t>
            </a:r>
            <a:r>
              <a:rPr lang="en-US" err="1"/>
              <a:t>AI_Tone</a:t>
            </a:r>
            <a:r>
              <a:rPr lang="en-US"/>
              <a:t> Mall's online ordering and fulfillment systems. We are excited to showcase our innovative solutions and prove why we deserve a spot in the final round of the selection procedure. Let's dive in!</a:t>
            </a:r>
            <a:endParaRPr lang="zh-TW" alt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639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/>
              <a:t>Discount 1</a:t>
            </a:r>
          </a:p>
          <a:p>
            <a:r>
              <a:rPr lang="en-US" altLang="zh-HK"/>
              <a:t>Discount 2</a:t>
            </a:r>
          </a:p>
          <a:p>
            <a:r>
              <a:rPr lang="en-US" altLang="zh-HK"/>
              <a:t>Delivery fees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This is just a roughly programming,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9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741" r:id="rId4"/>
    <p:sldLayoutId id="2147483674" r:id="rId5"/>
    <p:sldLayoutId id="2147483676" r:id="rId6"/>
    <p:sldLayoutId id="2147483675" r:id="rId7"/>
    <p:sldLayoutId id="2147483678" r:id="rId8"/>
    <p:sldLayoutId id="2147483677" r:id="rId9"/>
    <p:sldLayoutId id="2147483682" r:id="rId10"/>
    <p:sldLayoutId id="2147483679" r:id="rId11"/>
    <p:sldLayoutId id="2147483681" r:id="rId12"/>
    <p:sldLayoutId id="2147483680" r:id="rId13"/>
    <p:sldLayoutId id="2147483688" r:id="rId14"/>
    <p:sldLayoutId id="2147483683" r:id="rId15"/>
    <p:sldLayoutId id="2147483685" r:id="rId16"/>
    <p:sldLayoutId id="2147483684" r:id="rId17"/>
    <p:sldLayoutId id="2147483687" r:id="rId18"/>
    <p:sldLayoutId id="2147483686" r:id="rId19"/>
    <p:sldLayoutId id="2147483698" r:id="rId20"/>
    <p:sldLayoutId id="2147483689" r:id="rId21"/>
    <p:sldLayoutId id="2147483691" r:id="rId22"/>
    <p:sldLayoutId id="2147483690" r:id="rId23"/>
    <p:sldLayoutId id="2147483693" r:id="rId24"/>
    <p:sldLayoutId id="2147483692" r:id="rId25"/>
    <p:sldLayoutId id="2147483697" r:id="rId26"/>
    <p:sldLayoutId id="2147483694" r:id="rId27"/>
    <p:sldLayoutId id="2147483696" r:id="rId28"/>
    <p:sldLayoutId id="2147483695" r:id="rId29"/>
    <p:sldLayoutId id="2147483713" r:id="rId30"/>
    <p:sldLayoutId id="2147483699" r:id="rId31"/>
    <p:sldLayoutId id="2147483701" r:id="rId32"/>
    <p:sldLayoutId id="2147483700" r:id="rId33"/>
    <p:sldLayoutId id="2147483703" r:id="rId34"/>
    <p:sldLayoutId id="2147483702" r:id="rId35"/>
    <p:sldLayoutId id="2147483707" r:id="rId36"/>
    <p:sldLayoutId id="2147483704" r:id="rId37"/>
    <p:sldLayoutId id="2147483706" r:id="rId38"/>
    <p:sldLayoutId id="2147483705" r:id="rId39"/>
    <p:sldLayoutId id="2147483714" r:id="rId40"/>
    <p:sldLayoutId id="2147483708" r:id="rId41"/>
    <p:sldLayoutId id="2147483710" r:id="rId42"/>
    <p:sldLayoutId id="2147483709" r:id="rId43"/>
    <p:sldLayoutId id="2147483712" r:id="rId44"/>
    <p:sldLayoutId id="2147483711" r:id="rId45"/>
    <p:sldLayoutId id="2147483731" r:id="rId46"/>
    <p:sldLayoutId id="2147483732" r:id="rId47"/>
    <p:sldLayoutId id="2147483734" r:id="rId48"/>
    <p:sldLayoutId id="2147483733" r:id="rId49"/>
    <p:sldLayoutId id="2147483736" r:id="rId50"/>
    <p:sldLayoutId id="2147483735" r:id="rId51"/>
    <p:sldLayoutId id="2147483740" r:id="rId52"/>
    <p:sldLayoutId id="2147483737" r:id="rId53"/>
    <p:sldLayoutId id="2147483739" r:id="rId54"/>
    <p:sldLayoutId id="2147483738" r:id="rId55"/>
    <p:sldLayoutId id="2147483720" r:id="rId56"/>
    <p:sldLayoutId id="2147483715" r:id="rId57"/>
    <p:sldLayoutId id="2147483717" r:id="rId58"/>
    <p:sldLayoutId id="2147483716" r:id="rId59"/>
    <p:sldLayoutId id="2147483719" r:id="rId60"/>
    <p:sldLayoutId id="2147483718" r:id="rId61"/>
    <p:sldLayoutId id="2147483730" r:id="rId62"/>
    <p:sldLayoutId id="2147483721" r:id="rId63"/>
    <p:sldLayoutId id="2147483723" r:id="rId64"/>
    <p:sldLayoutId id="2147483722" r:id="rId65"/>
    <p:sldLayoutId id="2147483725" r:id="rId66"/>
    <p:sldLayoutId id="2147483724" r:id="rId67"/>
    <p:sldLayoutId id="2147483729" r:id="rId68"/>
    <p:sldLayoutId id="2147483726" r:id="rId69"/>
    <p:sldLayoutId id="2147483728" r:id="rId70"/>
    <p:sldLayoutId id="2147483727" r:id="rId71"/>
    <p:sldLayoutId id="2147483659" r:id="rId72"/>
    <p:sldLayoutId id="2147483669" r:id="rId73"/>
    <p:sldLayoutId id="2147483670" r:id="rId74"/>
    <p:sldLayoutId id="2147483671" r:id="rId7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4.xml"/><Relationship Id="rId3" Type="http://schemas.openxmlformats.org/officeDocument/2006/relationships/slide" Target="slide14.xml"/><Relationship Id="rId7" Type="http://schemas.openxmlformats.org/officeDocument/2006/relationships/slide" Target="slide18.xml"/><Relationship Id="rId12" Type="http://schemas.openxmlformats.org/officeDocument/2006/relationships/slide" Target="slide23.xml"/><Relationship Id="rId2" Type="http://schemas.openxmlformats.org/officeDocument/2006/relationships/notesSlide" Target="../notesSlides/notesSlide7.xml"/><Relationship Id="rId16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2.xml"/><Relationship Id="rId5" Type="http://schemas.openxmlformats.org/officeDocument/2006/relationships/slide" Target="slide16.xml"/><Relationship Id="rId15" Type="http://schemas.openxmlformats.org/officeDocument/2006/relationships/slide" Target="slide32.xml"/><Relationship Id="rId10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20.xml"/><Relationship Id="rId14" Type="http://schemas.openxmlformats.org/officeDocument/2006/relationships/slide" Target="slide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4.xml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>
                <a:solidFill>
                  <a:schemeClr val="accent2"/>
                </a:solidFill>
              </a:rPr>
              <a:t> Programming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222600"/>
            <a:ext cx="6202800" cy="1634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GROUP Members &gt;</a:t>
            </a:r>
          </a:p>
          <a:p>
            <a:pPr marL="0" indent="0"/>
            <a:r>
              <a:rPr lang="en" altLang="zh-HK"/>
              <a:t>Chan Yi Fui 22234055</a:t>
            </a:r>
          </a:p>
          <a:p>
            <a:pPr marL="0" indent="0"/>
            <a:r>
              <a:rPr lang="en-GB" altLang="zh-HK"/>
              <a:t>Hui Chi Hin 19222645</a:t>
            </a:r>
            <a:endParaRPr lang="en"/>
          </a:p>
          <a:p>
            <a:pPr marL="0" indent="0"/>
            <a:r>
              <a:rPr lang="en"/>
              <a:t>Lo Pui Yin 21235112</a:t>
            </a:r>
          </a:p>
          <a:p>
            <a:pPr marL="0" indent="0"/>
            <a:r>
              <a:rPr lang="en"/>
              <a:t>Tse Long Sang Nelson 21206678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Wong Yu Fei 22205918</a:t>
            </a: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AI </a:t>
            </a:r>
            <a:r>
              <a:rPr lang="en">
                <a:solidFill>
                  <a:schemeClr val="lt2"/>
                </a:solidFill>
              </a:rPr>
              <a:t>Tone mall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774360"/>
            <a:chOff x="1413525" y="1759900"/>
            <a:chExt cx="506100" cy="277436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88776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GROUP 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</a:t>
            </a:r>
            <a:r>
              <a:rPr lang="en" sz="1400"/>
              <a:t>roup project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D36-CCEB-5409-F5A8-A85CDEE3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Read File</a:t>
            </a:r>
            <a:endParaRPr lang="zh-TW" altLang="en-US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CD787E2F-B835-61EC-26B7-330DB673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</p:spPr>
        <p:txBody>
          <a:bodyPr anchor="t"/>
          <a:lstStyle/>
          <a:p>
            <a:pPr marL="139700" indent="0"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Item File:</a:t>
            </a:r>
          </a:p>
          <a:p>
            <a:pPr marL="482600" indent="-342900">
              <a:buFont typeface="+mj-lt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Item No</a:t>
            </a:r>
          </a:p>
          <a:p>
            <a:pPr marL="482600" indent="-342900">
              <a:buFont typeface="+mj-lt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Item Name</a:t>
            </a:r>
          </a:p>
          <a:p>
            <a:pPr marL="482600" indent="-342900">
              <a:buFont typeface="+mj-lt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Item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A94F5-05BC-B57F-A7BE-82F86ED5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1" y="75493"/>
            <a:ext cx="4114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D36-CCEB-5409-F5A8-A85CDEE3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endParaRPr lang="zh-TW" altLang="en-US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CD787E2F-B835-61EC-26B7-330DB673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</p:spPr>
        <p:txBody>
          <a:bodyPr anchor="t"/>
          <a:lstStyle/>
          <a:p>
            <a:pPr marL="482600" indent="-342900">
              <a:buFont typeface="Arial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Invoice Order No.: </a:t>
            </a:r>
            <a:r>
              <a:rPr lang="en-US" altLang="zh-HK" sz="1600">
                <a:solidFill>
                  <a:srgbClr val="00B050"/>
                </a:solidFill>
              </a:rPr>
              <a:t>A</a:t>
            </a:r>
            <a:r>
              <a:rPr lang="en-US" altLang="zh-HK" sz="1600">
                <a:solidFill>
                  <a:schemeClr val="bg1"/>
                </a:solidFill>
              </a:rPr>
              <a:t>123456</a:t>
            </a:r>
            <a:r>
              <a:rPr lang="en-US" altLang="zh-HK" sz="160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zh-HK" sz="1600">
                <a:solidFill>
                  <a:schemeClr val="bg2">
                    <a:lumMod val="50000"/>
                  </a:schemeClr>
                </a:solidFill>
              </a:rPr>
              <a:t>567878</a:t>
            </a:r>
            <a:r>
              <a:rPr lang="en-US" altLang="zh-HK" sz="1600">
                <a:solidFill>
                  <a:schemeClr val="accent6"/>
                </a:solidFill>
              </a:rPr>
              <a:t>4(</a:t>
            </a:r>
            <a:r>
              <a:rPr lang="en-US" altLang="zh-HK" sz="160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altLang="zh-HK" sz="1600">
                <a:solidFill>
                  <a:schemeClr val="accent6"/>
                </a:solidFill>
              </a:rPr>
              <a:t>)</a:t>
            </a:r>
            <a:endParaRPr lang="zh-TW" altLang="en-US" sz="1600">
              <a:solidFill>
                <a:schemeClr val="accent6"/>
              </a:solidFill>
            </a:endParaRPr>
          </a:p>
          <a:p>
            <a:pPr marL="482600" indent="-342900">
              <a:buAutoNum type="arabicPeriod"/>
            </a:pPr>
            <a:endParaRPr lang="en-US" altLang="zh-HK" sz="1600">
              <a:solidFill>
                <a:schemeClr val="accent6"/>
              </a:solidFill>
            </a:endParaRPr>
          </a:p>
          <a:p>
            <a:pPr marL="482600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Audited File</a:t>
            </a:r>
          </a:p>
          <a:p>
            <a:pPr marL="939800" lvl="1" indent="-342900">
              <a:buAutoNum type="arabicPeriod"/>
            </a:pPr>
            <a:r>
              <a:rPr lang="en-US" altLang="zh-TW" sz="1600">
                <a:solidFill>
                  <a:schemeClr val="accent6"/>
                </a:solidFill>
              </a:rPr>
              <a:t>Number of Order: 1-15</a:t>
            </a:r>
          </a:p>
          <a:p>
            <a:pPr marL="939800" lvl="1" indent="-342900">
              <a:buAutoNum type="arabicPeriod"/>
            </a:pPr>
            <a:r>
              <a:rPr lang="en-US" altLang="zh-TW" sz="1600">
                <a:solidFill>
                  <a:schemeClr val="accent6"/>
                </a:solidFill>
              </a:rPr>
              <a:t>Hash Total of all Orders: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</a:rPr>
              <a:t>Sum of Hash total</a:t>
            </a:r>
            <a:endParaRPr lang="zh-TW" altLang="en-US" sz="1600">
              <a:solidFill>
                <a:schemeClr val="accent2">
                  <a:lumMod val="75000"/>
                </a:schemeClr>
              </a:solidFill>
            </a:endParaRPr>
          </a:p>
          <a:p>
            <a:pPr marL="482600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Individual Order Details</a:t>
            </a:r>
          </a:p>
          <a:p>
            <a:pPr marL="939800" lvl="1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Order number </a:t>
            </a:r>
          </a:p>
          <a:p>
            <a:pPr marL="939800" lvl="1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Staff number </a:t>
            </a:r>
            <a:r>
              <a:rPr lang="en-US" altLang="zh-HK" sz="1600">
                <a:solidFill>
                  <a:schemeClr val="bg1"/>
                </a:solidFill>
              </a:rPr>
              <a:t>(6 Digits)</a:t>
            </a:r>
          </a:p>
          <a:p>
            <a:pPr marL="939800" lvl="1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Modulus number </a:t>
            </a:r>
            <a:r>
              <a:rPr lang="en-US" altLang="zh-HK" sz="1600">
                <a:solidFill>
                  <a:schemeClr val="accent1"/>
                </a:solidFill>
              </a:rPr>
              <a:t>(A/B/C/D)</a:t>
            </a:r>
          </a:p>
          <a:p>
            <a:pPr marL="939800" lvl="1" indent="-342900"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Total amount ($)</a:t>
            </a:r>
          </a:p>
          <a:p>
            <a:pPr marL="939800" lvl="1" indent="-342900">
              <a:buAutoNum type="arabicPeriod"/>
            </a:pPr>
            <a:r>
              <a:rPr lang="en-US" altLang="zh-HK" sz="1600">
                <a:solidFill>
                  <a:schemeClr val="accent2">
                    <a:lumMod val="75000"/>
                  </a:schemeClr>
                </a:solidFill>
              </a:rPr>
              <a:t>Hash Total</a:t>
            </a:r>
            <a:r>
              <a:rPr lang="en-US" altLang="zh-HK" sz="1600">
                <a:solidFill>
                  <a:schemeClr val="accent6"/>
                </a:solidFill>
              </a:rPr>
              <a:t> (3 Digits)</a:t>
            </a:r>
          </a:p>
          <a:p>
            <a:pPr marL="939800" lvl="1" indent="-342900">
              <a:buAutoNum type="arabicPeriod"/>
            </a:pPr>
            <a:endParaRPr lang="en-US" altLang="zh-HK" sz="16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E296C1-704E-BD1D-4AA9-24F2FE86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Application - Outline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E447-BC0A-7037-E494-6545472A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251" y="1063175"/>
            <a:ext cx="3987426" cy="3416228"/>
          </a:xfrm>
        </p:spPr>
        <p:txBody>
          <a:bodyPr anchor="t"/>
          <a:lstStyle/>
          <a:p>
            <a:pPr marL="139700" indent="0">
              <a:buClr>
                <a:schemeClr val="accent6"/>
              </a:buClr>
              <a:buNone/>
            </a:pPr>
            <a:r>
              <a:rPr lang="en-US" altLang="zh-HK" sz="1600">
                <a:solidFill>
                  <a:schemeClr val="accent6"/>
                </a:solidFill>
              </a:rPr>
              <a:t>3 main steps:</a:t>
            </a:r>
          </a:p>
          <a:p>
            <a:pPr lvl="8">
              <a:buClr>
                <a:schemeClr val="accent6"/>
              </a:buClr>
            </a:pPr>
            <a:endParaRPr lang="en-US" altLang="zh-HK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342900" lvl="8" indent="-342900">
              <a:buClr>
                <a:schemeClr val="accent6"/>
              </a:buClr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Input</a:t>
            </a:r>
          </a:p>
          <a:p>
            <a:pPr marL="0" lvl="8" indent="0">
              <a:buClr>
                <a:schemeClr val="accent6"/>
              </a:buClr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342900" lvl="8" indent="-342900">
              <a:buClr>
                <a:schemeClr val="accent6"/>
              </a:buClr>
              <a:buFont typeface="+mj-lt"/>
              <a:buAutoNum type="arabicPeriod" startAt="2"/>
            </a:pPr>
            <a:r>
              <a:rPr lang="en-US" altLang="zh-HK" sz="1600">
                <a:solidFill>
                  <a:schemeClr val="accent6"/>
                </a:solidFill>
              </a:rPr>
              <a:t>Process</a:t>
            </a:r>
          </a:p>
          <a:p>
            <a:pPr marL="342900" lvl="8" indent="-342900">
              <a:buClr>
                <a:schemeClr val="accent6"/>
              </a:buClr>
              <a:buAutoNum type="arabicPeriod" startAt="2"/>
            </a:pPr>
            <a:endParaRPr lang="en-US" altLang="zh-HK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342900" lvl="8" indent="-342900">
              <a:buClr>
                <a:schemeClr val="accent6"/>
              </a:buClr>
              <a:buAutoNum type="arabicPeriod" startAt="2"/>
            </a:pPr>
            <a:r>
              <a:rPr lang="en-US" altLang="zh-HK" sz="1600">
                <a:solidFill>
                  <a:schemeClr val="accent6"/>
                </a:solidFill>
              </a:rPr>
              <a:t>Output</a:t>
            </a:r>
            <a:endParaRPr lang="zh-HK" altLang="en-US" sz="1600">
              <a:solidFill>
                <a:schemeClr val="accent6"/>
              </a:solidFill>
            </a:endParaRPr>
          </a:p>
          <a:p>
            <a:endParaRPr lang="zh-HK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E6AC7-FA98-7C32-93F1-50D96C25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25" y="1063175"/>
            <a:ext cx="3257724" cy="36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E296C1-704E-BD1D-4AA9-24F2FE86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solidFill>
                  <a:srgbClr val="92D050"/>
                </a:solidFill>
              </a:rPr>
              <a:t>Application - Function</a:t>
            </a:r>
            <a:endParaRPr lang="zh-HK" altLang="en-US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9FBD7-C5AF-09A0-D77F-ADC9CAE82B36}"/>
              </a:ext>
            </a:extLst>
          </p:cNvPr>
          <p:cNvSpPr txBox="1"/>
          <p:nvPr/>
        </p:nvSpPr>
        <p:spPr>
          <a:xfrm>
            <a:off x="1143250" y="1256082"/>
            <a:ext cx="7290600" cy="3323987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HK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 action="ppaction://hlinksldjump"/>
              </a:rPr>
              <a:t>checkDigit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 action="ppaction://hlinksldjump"/>
              </a:rPr>
              <a:t>input_alphabet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 action="ppaction://hlinksldjump"/>
              </a:rPr>
              <a:t>cal_sub_total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6" action="ppaction://hlinksldjump"/>
              </a:rPr>
              <a:t>Cost_Verification_Procedure</a:t>
            </a:r>
            <a:endParaRPr lang="en-GB" altLang="zh-HK" b="1">
              <a:solidFill>
                <a:schemeClr val="accent1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7" action="ppaction://hlinksldjump"/>
              </a:rPr>
              <a:t>deliveryFee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8" action="ppaction://hlinksldjump"/>
              </a:rPr>
              <a:t>hashTotal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9" action="ppaction://hlinksldjump"/>
              </a:rPr>
              <a:t>malldollar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0" action="ppaction://hlinksldjump"/>
              </a:rPr>
              <a:t>name_address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1" action="ppaction://hlinksldjump"/>
              </a:rPr>
              <a:t>customer_exists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2" action="ppaction://hlinksldjump"/>
              </a:rPr>
              <a:t>order_no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3" action="ppaction://hlinksldjump"/>
              </a:rPr>
              <a:t>order_input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4" action="ppaction://hlinksldjump"/>
              </a:rPr>
              <a:t>invoice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5" action="ppaction://hlinksldjump"/>
              </a:rPr>
              <a:t>audited_format_file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16" action="ppaction://hlinksldjump"/>
              </a:rPr>
              <a:t>last_order_file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5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checkDigit</a:t>
            </a: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9"/>
            <a:ext cx="4223615" cy="174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Checking Digit: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To check () digit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Call function:</a:t>
            </a:r>
            <a:r>
              <a:rPr lang="en-GB" altLang="zh-HK" sz="1600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 action="ppaction://hlinksldjump"/>
              </a:rPr>
              <a:t>input_alphabet</a:t>
            </a:r>
            <a:endParaRPr lang="en-GB" altLang="zh-HK" sz="1600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4" name="Action Button: Return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3712F64-3AD9-E072-2379-2F516643C32B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8AAF8-F785-A211-A613-F4AB2DF1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26" y="1313109"/>
            <a:ext cx="4609559" cy="19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input_alphabet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9"/>
            <a:ext cx="4223615" cy="174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Input Alphabet: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To choose Modulus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Requirement</a:t>
            </a:r>
            <a:r>
              <a:rPr lang="en-US" altLang="zh-HK" sz="1600">
                <a:solidFill>
                  <a:schemeClr val="accent6"/>
                </a:solidFill>
              </a:rPr>
              <a:t>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(A/B/C/D)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32A71-1D7D-06C1-4F10-8A54C39A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81" y="1308578"/>
            <a:ext cx="3566469" cy="2629128"/>
          </a:xfrm>
          <a:prstGeom prst="rect">
            <a:avLst/>
          </a:prstGeom>
        </p:spPr>
      </p:pic>
      <p:sp>
        <p:nvSpPr>
          <p:cNvPr id="9" name="Action Button: Return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D3FEDB2-7DED-D078-4B23-6325FAAC99D2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85EAEF-C521-36BD-F8D1-AB442C8F46CA}"/>
              </a:ext>
            </a:extLst>
          </p:cNvPr>
          <p:cNvSpPr/>
          <p:nvPr/>
        </p:nvSpPr>
        <p:spPr>
          <a:xfrm>
            <a:off x="6730809" y="3937706"/>
            <a:ext cx="1042416" cy="1042416"/>
          </a:xfrm>
          <a:prstGeom prst="actionButtonBackPrevio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11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cal_sub_total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9"/>
            <a:ext cx="4223615" cy="174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Calculate sub total: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Add item price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CDB1B-93B1-9823-C3B4-D3E7AF6F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9" y="1452570"/>
            <a:ext cx="3813503" cy="1558341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A096FD-32DB-91D1-B58F-AAF88F432CF4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907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70" y="544251"/>
            <a:ext cx="7623389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sz="2000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lang="en-GB" altLang="zh-HK" sz="2000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ost_Verification_Procedure</a:t>
            </a:r>
            <a:br>
              <a:rPr lang="en-GB" altLang="zh-HK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FA302E12-4B88-20DE-803F-399273FE73C6}"/>
              </a:ext>
            </a:extLst>
          </p:cNvPr>
          <p:cNvSpPr txBox="1">
            <a:spLocks/>
          </p:cNvSpPr>
          <p:nvPr/>
        </p:nvSpPr>
        <p:spPr>
          <a:xfrm>
            <a:off x="5570562" y="1287041"/>
            <a:ext cx="4083862" cy="46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203C3C4-5624-A751-4080-D6FFF746BE6A}"/>
              </a:ext>
            </a:extLst>
          </p:cNvPr>
          <p:cNvSpPr txBox="1">
            <a:spLocks/>
          </p:cNvSpPr>
          <p:nvPr/>
        </p:nvSpPr>
        <p:spPr>
          <a:xfrm>
            <a:off x="5494937" y="1168079"/>
            <a:ext cx="3644237" cy="314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None/>
            </a:pPr>
            <a:r>
              <a:rPr lang="en-US" altLang="zh-HK" sz="1400">
                <a:solidFill>
                  <a:schemeClr val="accent6"/>
                </a:solidFill>
              </a:rPr>
              <a:t>Cost </a:t>
            </a:r>
            <a:r>
              <a:rPr lang="en-US" sz="1400">
                <a:solidFill>
                  <a:schemeClr val="accent6"/>
                </a:solidFill>
              </a:rPr>
              <a:t>Verification Procedure</a:t>
            </a:r>
            <a:r>
              <a:rPr lang="en-US" altLang="zh-HK" sz="1400">
                <a:solidFill>
                  <a:schemeClr val="accent6"/>
                </a:solidFill>
              </a:rPr>
              <a:t>:</a:t>
            </a:r>
          </a:p>
          <a:p>
            <a:pPr marL="139700" indent="0">
              <a:buFont typeface="Fira Code"/>
              <a:buNone/>
            </a:pPr>
            <a:r>
              <a:rPr lang="en-US" altLang="zh-HK" sz="1400">
                <a:solidFill>
                  <a:schemeClr val="accent6"/>
                </a:solidFill>
              </a:rPr>
              <a:t>Calculate Discount 1 and 2 for sub total</a:t>
            </a:r>
          </a:p>
          <a:p>
            <a:pPr marL="139700" indent="0">
              <a:buFont typeface="Fira Code"/>
              <a:buNone/>
            </a:pPr>
            <a:endParaRPr lang="en-US" altLang="zh-HK" sz="140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altLang="zh-HK" sz="1400">
                <a:solidFill>
                  <a:schemeClr val="accent6"/>
                </a:solidFill>
              </a:rPr>
              <a:t>Call function:</a:t>
            </a:r>
            <a:r>
              <a:rPr lang="en-GB" altLang="zh-HK" sz="1600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 action="ppaction://hlinksldjump"/>
              </a:rPr>
              <a:t>cal_sub_total</a:t>
            </a:r>
            <a:endParaRPr lang="en-GB" altLang="zh-HK" sz="1600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>
              <a:buFont typeface="Fira Code"/>
              <a:buNone/>
            </a:pPr>
            <a:endParaRPr lang="en-US" altLang="zh-HK" sz="14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endParaRPr lang="en-US" altLang="zh-HK" sz="1400" u="sng">
              <a:solidFill>
                <a:schemeClr val="accent6"/>
              </a:solidFill>
            </a:endParaRPr>
          </a:p>
          <a:p>
            <a:pPr marL="139700" indent="0">
              <a:buClr>
                <a:srgbClr val="FFFFFF"/>
              </a:buClr>
              <a:buNone/>
            </a:pPr>
            <a:endParaRPr lang="en-US" altLang="zh-HK" sz="1400" u="sng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9E0CC-113B-6490-2FC8-1CC0E618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4" y="1286786"/>
            <a:ext cx="4849116" cy="1589206"/>
          </a:xfrm>
          <a:prstGeom prst="rect">
            <a:avLst/>
          </a:prstGeom>
        </p:spPr>
      </p:pic>
      <p:sp>
        <p:nvSpPr>
          <p:cNvPr id="8" name="Action Button: Return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BBF1B2A-D972-9FFA-399F-26A1449128C6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846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deliveryFee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9"/>
            <a:ext cx="4223615" cy="174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Deliver Fee:</a:t>
            </a:r>
          </a:p>
          <a:p>
            <a:pPr marL="139700" indent="0">
              <a:buClr>
                <a:srgbClr val="FFFFFF"/>
              </a:buClr>
              <a:buNone/>
            </a:pPr>
            <a:r>
              <a:rPr lang="en-US" altLang="zh-HK" sz="1600">
                <a:solidFill>
                  <a:schemeClr val="accent6"/>
                </a:solidFill>
              </a:rPr>
              <a:t>Sub total ≥ $500 → Fee: $0</a:t>
            </a:r>
          </a:p>
          <a:p>
            <a:pPr marL="139700" indent="0">
              <a:buClr>
                <a:srgbClr val="FFFFFF"/>
              </a:buClr>
              <a:buNone/>
            </a:pPr>
            <a:r>
              <a:rPr lang="en-US" altLang="zh-HK" sz="1600">
                <a:solidFill>
                  <a:schemeClr val="accent6"/>
                </a:solidFill>
              </a:rPr>
              <a:t>Sub total &lt; $500 → Fee: $50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6C0ED-6331-B75D-2185-AC1CC52E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99" y="1382205"/>
            <a:ext cx="3783651" cy="1609139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844684-4CEA-1150-5D2D-CA070D007DAD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918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69A792B-7978-724B-E3B4-4A3D9465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1260" y="1222944"/>
            <a:ext cx="3872518" cy="925239"/>
          </a:xfrm>
        </p:spPr>
        <p:txBody>
          <a:bodyPr anchor="t"/>
          <a:lstStyle/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Hash Total:</a:t>
            </a: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Sum of last 2 digits of item numbers</a:t>
            </a:r>
          </a:p>
          <a:p>
            <a:pPr marL="139700" indent="0"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479582E1-2621-0A60-7F3A-A98B1F39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574993"/>
            <a:ext cx="7291388" cy="541337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hashTotal</a:t>
            </a:r>
            <a:endParaRPr lang="zh-HK" altLang="en-US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D50BC-43C0-0BB0-7113-8EC285D4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222944"/>
            <a:ext cx="3749365" cy="1524132"/>
          </a:xfrm>
          <a:prstGeom prst="rect">
            <a:avLst/>
          </a:prstGeom>
        </p:spPr>
      </p:pic>
      <p:sp>
        <p:nvSpPr>
          <p:cNvPr id="8" name="Action Button: Return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2258549-6796-AFBC-30A3-27E1CE580334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66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3147305" y="290754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4019405" y="290753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56785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56784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Outline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" name="Google Shape;480;p29">
            <a:extLst>
              <a:ext uri="{FF2B5EF4-FFF2-40B4-BE49-F238E27FC236}">
                <a16:creationId xmlns:a16="http://schemas.microsoft.com/office/drawing/2014/main" id="{D903ABBF-F0F5-42EA-FC1F-09254177DEAF}"/>
              </a:ext>
            </a:extLst>
          </p:cNvPr>
          <p:cNvSpPr txBox="1">
            <a:spLocks/>
          </p:cNvSpPr>
          <p:nvPr/>
        </p:nvSpPr>
        <p:spPr>
          <a:xfrm flipH="1">
            <a:off x="2258602" y="221962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0" name="Google Shape;482;p29">
            <a:extLst>
              <a:ext uri="{FF2B5EF4-FFF2-40B4-BE49-F238E27FC236}">
                <a16:creationId xmlns:a16="http://schemas.microsoft.com/office/drawing/2014/main" id="{8326006B-73EE-AB90-9E2F-A010D7FC6D39}"/>
              </a:ext>
            </a:extLst>
          </p:cNvPr>
          <p:cNvSpPr txBox="1">
            <a:spLocks/>
          </p:cNvSpPr>
          <p:nvPr/>
        </p:nvSpPr>
        <p:spPr>
          <a:xfrm>
            <a:off x="3130702" y="2219638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>
                <a:solidFill>
                  <a:schemeClr val="accent2"/>
                </a:solidFill>
              </a:rPr>
              <a:t>Program Information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4C4492E-9A69-6C1C-3911-F6FA340E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82613"/>
            <a:ext cx="7291388" cy="541337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mallDollar</a:t>
            </a: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22664BAA-1C8C-3A61-D8F4-198B830B2627}"/>
              </a:ext>
            </a:extLst>
          </p:cNvPr>
          <p:cNvSpPr txBox="1">
            <a:spLocks/>
          </p:cNvSpPr>
          <p:nvPr/>
        </p:nvSpPr>
        <p:spPr>
          <a:xfrm>
            <a:off x="5617029" y="1463040"/>
            <a:ext cx="3352467" cy="261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None/>
            </a:pPr>
            <a:r>
              <a:rPr lang="en-US" sz="1600">
                <a:solidFill>
                  <a:schemeClr val="accent6"/>
                </a:solidFill>
              </a:rPr>
              <a:t>Mall Dollar</a:t>
            </a:r>
            <a:r>
              <a:rPr lang="en-US" altLang="zh-HK" sz="1600">
                <a:solidFill>
                  <a:schemeClr val="accent6"/>
                </a:solidFill>
              </a:rPr>
              <a:t>:</a:t>
            </a:r>
            <a:endParaRPr lang="zh-TW" altLang="en-US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1600">
                <a:solidFill>
                  <a:schemeClr val="accent6"/>
                </a:solidFill>
              </a:rPr>
              <a:t>Total amount ≥ $1000</a:t>
            </a:r>
          </a:p>
          <a:p>
            <a:pPr marL="139700" indent="0">
              <a:buNone/>
            </a:pPr>
            <a:r>
              <a:rPr lang="en-US" sz="1600">
                <a:solidFill>
                  <a:schemeClr val="accent6"/>
                </a:solidFill>
              </a:rPr>
              <a:t>→ Mall Dollar: 0.2%</a:t>
            </a:r>
          </a:p>
          <a:p>
            <a:pPr marL="139700" indent="0">
              <a:buNone/>
            </a:pPr>
            <a:endParaRPr lang="en-US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1600">
                <a:solidFill>
                  <a:schemeClr val="accent6"/>
                </a:solidFill>
              </a:rPr>
              <a:t>Total amount &lt; $1000</a:t>
            </a: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→ Mall Dollar: 0</a:t>
            </a:r>
            <a:endParaRPr lang="en-US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en-US" sz="160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55617-5B6B-95B5-7E43-23984DCC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96" y="1549652"/>
            <a:ext cx="4145809" cy="2044195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CDC7BE8-CD35-D877-62AB-D73479B8D8B0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134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88E437E8-D3CC-9DD1-3FCC-14856ED91FED}"/>
              </a:ext>
            </a:extLst>
          </p:cNvPr>
          <p:cNvSpPr txBox="1">
            <a:spLocks/>
          </p:cNvSpPr>
          <p:nvPr/>
        </p:nvSpPr>
        <p:spPr>
          <a:xfrm>
            <a:off x="5436874" y="1235111"/>
            <a:ext cx="3623306" cy="287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None/>
            </a:pPr>
            <a:r>
              <a:rPr lang="en-US" sz="1600">
                <a:solidFill>
                  <a:schemeClr val="accent6"/>
                </a:solidFill>
              </a:rPr>
              <a:t>Name and address</a:t>
            </a:r>
            <a:r>
              <a:rPr lang="en-US" altLang="zh-HK" sz="1400">
                <a:solidFill>
                  <a:schemeClr val="accent6"/>
                </a:solidFill>
              </a:rPr>
              <a:t>:</a:t>
            </a:r>
            <a:endParaRPr lang="zh-TW" altLang="en-US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1400">
                <a:solidFill>
                  <a:schemeClr val="accent6"/>
                </a:solidFill>
              </a:rPr>
              <a:t>Either Read customer file or Store New customer details into customer file</a:t>
            </a:r>
          </a:p>
          <a:p>
            <a:pPr marL="139700" indent="0">
              <a:buFont typeface="Fira Code"/>
              <a:buNone/>
            </a:pPr>
            <a:endParaRPr lang="en-US" altLang="zh-HK" sz="14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400" u="sng">
                <a:solidFill>
                  <a:schemeClr val="accent6"/>
                </a:solidFill>
              </a:rPr>
              <a:t>Requirement:</a:t>
            </a:r>
          </a:p>
          <a:p>
            <a:r>
              <a:rPr lang="en-US" altLang="zh-HK" sz="1400">
                <a:solidFill>
                  <a:schemeClr val="accent6"/>
                </a:solidFill>
              </a:rPr>
              <a:t>Customer Number </a:t>
            </a:r>
          </a:p>
          <a:p>
            <a:r>
              <a:rPr lang="en-US" altLang="zh-HK" sz="1400">
                <a:solidFill>
                  <a:schemeClr val="accent6"/>
                </a:solidFill>
              </a:rPr>
              <a:t>Customer Address</a:t>
            </a:r>
          </a:p>
          <a:p>
            <a:r>
              <a:rPr lang="en-US" altLang="zh-HK" sz="1400">
                <a:solidFill>
                  <a:schemeClr val="accent6"/>
                </a:solidFill>
              </a:rPr>
              <a:t>Customer Name</a:t>
            </a:r>
            <a:br>
              <a:rPr lang="en-US" altLang="zh-HK" sz="1400">
                <a:solidFill>
                  <a:schemeClr val="accent6"/>
                </a:solidFill>
              </a:rPr>
            </a:br>
            <a:r>
              <a:rPr lang="en-US" altLang="zh-HK" sz="1400">
                <a:solidFill>
                  <a:schemeClr val="accent6"/>
                </a:solidFill>
              </a:rPr>
              <a:t>If exists, then retrieve </a:t>
            </a:r>
          </a:p>
          <a:p>
            <a:r>
              <a:rPr lang="en-US" altLang="zh-HK" sz="1400">
                <a:solidFill>
                  <a:schemeClr val="accent6"/>
                </a:solidFill>
              </a:rPr>
              <a:t>If not exists, then add</a:t>
            </a:r>
          </a:p>
          <a:p>
            <a:pPr marL="139700" indent="0">
              <a:buClr>
                <a:srgbClr val="72D9F0"/>
              </a:buClr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05B130D3-1872-A6FB-3089-0E921AFC1B10}"/>
              </a:ext>
            </a:extLst>
          </p:cNvPr>
          <p:cNvSpPr txBox="1">
            <a:spLocks/>
          </p:cNvSpPr>
          <p:nvPr/>
        </p:nvSpPr>
        <p:spPr>
          <a:xfrm>
            <a:off x="957710" y="549806"/>
            <a:ext cx="7291388" cy="54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name_address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683EA-010C-2D5C-6DE2-AC891375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" y="1165365"/>
            <a:ext cx="5325960" cy="3881524"/>
          </a:xfrm>
          <a:prstGeom prst="rect">
            <a:avLst/>
          </a:prstGeom>
        </p:spPr>
      </p:pic>
      <p:sp>
        <p:nvSpPr>
          <p:cNvPr id="9" name="Action Button: Return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CDE1A41-8639-2689-5D80-7519FB64D76E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350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customer_exists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696850"/>
            <a:ext cx="4223615" cy="251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Check if the Customer number existed from reading file ‘</a:t>
            </a:r>
            <a:r>
              <a:rPr lang="en-US" altLang="zh-HK" sz="1600" err="1">
                <a:solidFill>
                  <a:schemeClr val="accent6"/>
                </a:solidFill>
              </a:rPr>
              <a:t>CustomerAddress.csv</a:t>
            </a:r>
            <a:r>
              <a:rPr lang="en-US" altLang="zh-HK" sz="1600">
                <a:solidFill>
                  <a:schemeClr val="accent6"/>
                </a:solidFill>
              </a:rPr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D8009-5EFF-3E65-0519-F98A4DD6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" y="1313109"/>
            <a:ext cx="4842169" cy="1643451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4939C1A-2C46-FD86-1672-AC57E97F9C5B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496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order_no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9"/>
            <a:ext cx="4223615" cy="174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Order Number: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Check Last order Number: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Read file ‘OrderFile.csv’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Create New order number: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- From A to Z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- From 0000001 to 999999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89F4-B2AA-5BFB-76F9-16501B90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1313109"/>
            <a:ext cx="4145639" cy="3596952"/>
          </a:xfrm>
          <a:prstGeom prst="rect">
            <a:avLst/>
          </a:prstGeom>
        </p:spPr>
      </p:pic>
      <p:sp>
        <p:nvSpPr>
          <p:cNvPr id="7" name="Action Button: Return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2A45E0-B34A-97DD-E651-33CC45F142AD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08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5266394" y="1535086"/>
            <a:ext cx="3877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Staff Number: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To check if the imputed staff number is 6 digits</a:t>
            </a:r>
          </a:p>
          <a:p>
            <a:pPr lvl="5"/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en-US" altLang="zh-HK" u="sng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Requirement: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Staff number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zh-HK" alt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554086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zh-HK">
                <a:solidFill>
                  <a:schemeClr val="accent2"/>
                </a:solidFill>
              </a:rPr>
              <a:t>(7 Pages)</a:t>
            </a:r>
            <a:endParaRPr lang="zh-HK" altLang="en-US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583B4-2322-C6FA-DDDA-64E4EDF4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1270"/>
          <a:stretch/>
        </p:blipFill>
        <p:spPr>
          <a:xfrm>
            <a:off x="1174896" y="1535086"/>
            <a:ext cx="3877606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5164909" y="1535086"/>
            <a:ext cx="39790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Number of Items: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Input number of items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 u="sng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Requirement: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- Enter Number of Items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Type "q" to quit the input</a:t>
            </a:r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endParaRPr lang="zh-HK" alt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EE32E-666D-3FC3-FD4C-68E423DC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1322391"/>
            <a:ext cx="4917402" cy="31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5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5266394" y="1535086"/>
            <a:ext cx="3630099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Item number, quantity and price: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To check if the user input is matched the final input result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To check if the user want to exit earlier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 u="sng">
                <a:solidFill>
                  <a:schemeClr val="accent6"/>
                </a:solidFill>
                <a:latin typeface="Fira Code"/>
                <a:cs typeface="Fira Code"/>
              </a:rPr>
              <a:t>Requirement:</a:t>
            </a:r>
            <a:endParaRPr lang="en-US" altLang="zh-HK">
              <a:solidFill>
                <a:schemeClr val="accent6"/>
              </a:solidFill>
              <a:latin typeface="Fira Code"/>
              <a:cs typeface="Fira Code"/>
            </a:endParaRPr>
          </a:p>
          <a:p>
            <a:pPr marL="285750" indent="-285750">
              <a:buClr>
                <a:schemeClr val="accent6"/>
              </a:buClr>
              <a:buFont typeface="Calibri"/>
              <a:buChar char="-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Actual number of user inputted Item </a:t>
            </a:r>
          </a:p>
          <a:p>
            <a:pPr marL="285750" indent="-285750">
              <a:buClr>
                <a:schemeClr val="accent6"/>
              </a:buClr>
              <a:buFont typeface="Calibri"/>
              <a:buChar char="-"/>
            </a:pPr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Early exit of the input order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zh-HK" alt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877A5-2B0D-1C2A-8180-1DC93D73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5" y="1375306"/>
            <a:ext cx="4602879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5266394" y="1535086"/>
            <a:ext cx="363009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Check item exist: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Read file ‘ItemFile.csv’</a:t>
            </a:r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Item Not exist: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Remind User Failed to find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zh-HK" u="sng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Requirement: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Enter quantity number of item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8343-7B7E-C8F4-3014-7B47A5A3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" y="1272307"/>
            <a:ext cx="5144476" cy="35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5266394" y="1535086"/>
            <a:ext cx="3630099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Discount: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To calculate the discount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To verify and initialize the customer information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 u="sng">
                <a:solidFill>
                  <a:schemeClr val="accent6"/>
                </a:solidFill>
                <a:latin typeface="Fira Code"/>
                <a:cs typeface="Fira Code"/>
              </a:rPr>
              <a:t>Requirement:</a:t>
            </a:r>
            <a:endParaRPr lang="en-US" altLang="zh-HK">
              <a:solidFill>
                <a:schemeClr val="accent6"/>
              </a:solidFill>
              <a:latin typeface="Fira Code"/>
              <a:cs typeface="Fira Code"/>
            </a:endParaRPr>
          </a:p>
          <a:p>
            <a:pPr marL="285750" indent="-285750">
              <a:buClr>
                <a:schemeClr val="accent6"/>
              </a:buClr>
              <a:buFont typeface="Calibri"/>
              <a:buChar char="-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Discount 1: &lt; 1% of Sub Total</a:t>
            </a:r>
          </a:p>
          <a:p>
            <a:pPr marL="285750" indent="-285750">
              <a:buClr>
                <a:schemeClr val="accent6"/>
              </a:buClr>
              <a:buFont typeface="Calibri"/>
              <a:buChar char="-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Discount 2: 0%-5%</a:t>
            </a:r>
          </a:p>
          <a:p>
            <a:pPr marL="285750" indent="-285750">
              <a:buClr>
                <a:schemeClr val="accent6"/>
              </a:buClr>
              <a:buFont typeface="Calibri"/>
              <a:buChar char="-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Customer Number</a:t>
            </a:r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zh-HK" alt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3C905-38FE-FD38-C1A1-F117259B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4" y="1175730"/>
            <a:ext cx="4752290" cy="38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1026149" y="1186755"/>
            <a:ext cx="762649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1. Hash Total: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Calculate Hash Total</a:t>
            </a:r>
          </a:p>
          <a:p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Call Function: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 action="ppaction://hlinksldjump"/>
              </a:rPr>
              <a:t>hashTotal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GB" altLang="zh-HK" b="1">
              <a:solidFill>
                <a:schemeClr val="accent1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2. Order Total Payment:</a:t>
            </a: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Calculate total amount</a:t>
            </a:r>
          </a:p>
          <a:p>
            <a:endParaRPr lang="en-US" altLang="zh-HK">
              <a:solidFill>
                <a:schemeClr val="accent6"/>
              </a:solidFill>
              <a:latin typeface="Fira Code"/>
              <a:cs typeface="Fira Code"/>
            </a:endParaRPr>
          </a:p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Call Function: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 action="ppaction://hlinksldjump"/>
              </a:rPr>
              <a:t>Cost_Verification_Procedure</a:t>
            </a:r>
            <a:r>
              <a:rPr lang="en-US" altLang="zh-HK" b="1" i="0">
                <a:solidFill>
                  <a:schemeClr val="accent6"/>
                </a:solidFill>
                <a:effectLst/>
                <a:latin typeface="Fira Code"/>
                <a:ea typeface="Fira Code" panose="020B0809050000020004" pitchFamily="49" charset="0"/>
                <a:cs typeface="Fira Code"/>
              </a:rPr>
              <a:t>,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GB" altLang="zh-HK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 action="ppaction://hlinksldjump"/>
              </a:rPr>
              <a:t>order_no</a:t>
            </a:r>
            <a:r>
              <a:rPr lang="en-GB" altLang="zh-HK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 action="ppaction://hlinksldjump"/>
              </a:rPr>
              <a:t>checkDigit</a:t>
            </a:r>
            <a:r>
              <a:rPr lang="en-GB" altLang="zh-HK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GB" altLang="zh-HK" b="1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altLang="zh-HK" b="1" i="0">
                <a:solidFill>
                  <a:schemeClr val="accent6"/>
                </a:solidFill>
                <a:effectLst/>
                <a:latin typeface="Fira Code"/>
                <a:ea typeface="Fira Code" panose="020B0809050000020004" pitchFamily="49" charset="0"/>
                <a:cs typeface="Fira Code"/>
              </a:rPr>
              <a:t> </a:t>
            </a:r>
            <a:endParaRPr lang="en-GB" altLang="zh-HK" b="1">
              <a:solidFill>
                <a:schemeClr val="accent1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49" y="476724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D0C7A-E614-0E54-63B0-8FFD0587B6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2" b="35522"/>
          <a:stretch/>
        </p:blipFill>
        <p:spPr>
          <a:xfrm>
            <a:off x="192142" y="3289918"/>
            <a:ext cx="8759716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E296C1-704E-BD1D-4AA9-24F2FE8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603326"/>
            <a:ext cx="7290600" cy="541200"/>
          </a:xfrm>
        </p:spPr>
        <p:txBody>
          <a:bodyPr/>
          <a:lstStyle/>
          <a:p>
            <a:r>
              <a:rPr lang="en-US" altLang="zh-HK"/>
              <a:t>Background</a:t>
            </a:r>
            <a:endParaRPr lang="zh-HK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0C01F-8A04-DB94-1B90-04C6BC59C756}"/>
              </a:ext>
            </a:extLst>
          </p:cNvPr>
          <p:cNvSpPr txBox="1"/>
          <p:nvPr/>
        </p:nvSpPr>
        <p:spPr>
          <a:xfrm>
            <a:off x="1143250" y="1265033"/>
            <a:ext cx="7019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We</a:t>
            </a:r>
            <a:r>
              <a:rPr lang="zh-TW" altLang="en-US">
                <a:solidFill>
                  <a:schemeClr val="accent6"/>
                </a:solidFill>
                <a:latin typeface="Fira Code"/>
                <a:cs typeface="Fira Code"/>
              </a:rPr>
              <a:t> </a:t>
            </a:r>
            <a:r>
              <a:rPr lang="en-US" altLang="zh-TW">
                <a:solidFill>
                  <a:schemeClr val="accent6"/>
                </a:solidFill>
                <a:latin typeface="Fira Code"/>
                <a:cs typeface="Fira Code"/>
              </a:rPr>
              <a:t>are</a:t>
            </a:r>
            <a:r>
              <a:rPr lang="zh-TW" altLang="en-US">
                <a:solidFill>
                  <a:schemeClr val="accent6"/>
                </a:solidFill>
                <a:latin typeface="Fira Code"/>
                <a:cs typeface="Fira Code"/>
              </a:rPr>
              <a:t> </a:t>
            </a:r>
            <a:r>
              <a:rPr lang="en-US" altLang="zh-TW">
                <a:solidFill>
                  <a:schemeClr val="accent6"/>
                </a:solidFill>
                <a:latin typeface="Fira Code"/>
                <a:cs typeface="Fira Code"/>
              </a:rPr>
              <a:t>a</a:t>
            </a:r>
            <a:r>
              <a:rPr lang="zh-TW" altLang="en-US">
                <a:solidFill>
                  <a:schemeClr val="accent6"/>
                </a:solidFill>
                <a:latin typeface="Fira Code"/>
                <a:cs typeface="Fira Code"/>
              </a:rPr>
              <a:t> </a:t>
            </a:r>
            <a:r>
              <a:rPr lang="en-US" altLang="zh-TW">
                <a:solidFill>
                  <a:schemeClr val="accent6"/>
                </a:solidFill>
                <a:latin typeface="Fira Code"/>
                <a:cs typeface="Fira Code"/>
              </a:rPr>
              <a:t>group</a:t>
            </a:r>
            <a:r>
              <a:rPr lang="zh-TW" altLang="en-US">
                <a:solidFill>
                  <a:schemeClr val="accent6"/>
                </a:solidFill>
                <a:latin typeface="Fira Code"/>
                <a:cs typeface="Fira Code"/>
              </a:rPr>
              <a:t> </a:t>
            </a:r>
            <a:r>
              <a:rPr lang="en-US" altLang="zh-TW">
                <a:solidFill>
                  <a:schemeClr val="accent6"/>
                </a:solidFill>
                <a:latin typeface="Fira Code"/>
                <a:cs typeface="Fira Code"/>
              </a:rPr>
              <a:t>of</a:t>
            </a:r>
            <a:r>
              <a:rPr lang="zh-TW" altLang="en-US">
                <a:solidFill>
                  <a:schemeClr val="accent6"/>
                </a:solidFill>
                <a:latin typeface="Fira Code"/>
                <a:cs typeface="Fira Code"/>
              </a:rPr>
              <a:t> </a:t>
            </a:r>
            <a:r>
              <a:rPr lang="en-US" altLang="zh-TW">
                <a:solidFill>
                  <a:schemeClr val="accent6"/>
                </a:solidFill>
                <a:latin typeface="Fira Code"/>
                <a:cs typeface="Fira Code"/>
              </a:rPr>
              <a:t>Python Developers for handling the problem for the company.</a:t>
            </a:r>
          </a:p>
          <a:p>
            <a:endParaRPr lang="en-US" altLang="zh-TW">
              <a:solidFill>
                <a:schemeClr val="accent6"/>
              </a:solidFill>
              <a:latin typeface="Fira Code"/>
              <a:cs typeface="Fira 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6F99F-0819-B025-D15C-2C8BE26E1133}"/>
              </a:ext>
            </a:extLst>
          </p:cNvPr>
          <p:cNvSpPr txBox="1"/>
          <p:nvPr/>
        </p:nvSpPr>
        <p:spPr>
          <a:xfrm>
            <a:off x="1143208" y="2876471"/>
            <a:ext cx="7250205" cy="16619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Fira Code,Sans-Serif"/>
              <a:buChar char="∗"/>
            </a:pPr>
            <a:r>
              <a:rPr lang="en-US" altLang="zh-HK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“Say goodbye to fraudulent invoices!”</a:t>
            </a:r>
          </a:p>
          <a:p>
            <a:pPr marL="285750" indent="-285750">
              <a:buFont typeface="Arial,Sans-Serif"/>
              <a:buChar char="•"/>
            </a:pPr>
            <a:endParaRPr lang="en-US" altLang="zh-HK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  <a:p>
            <a:pPr marL="285750" indent="-285750">
              <a:buFont typeface="Fira Code,Sans-Serif"/>
              <a:buChar char="∗"/>
            </a:pPr>
            <a:r>
              <a:rPr lang="en-US">
                <a:solidFill>
                  <a:schemeClr val="accent6"/>
                </a:solidFill>
                <a:latin typeface="Fira Code"/>
                <a:ea typeface="Fira Code"/>
              </a:rPr>
              <a:t>Our Python module provides a robust and adaptable hashing algorithm to ensure the authenticity of invoices generated by the online ordering systems.</a:t>
            </a:r>
            <a:endParaRPr lang="en-US">
              <a:solidFill>
                <a:schemeClr val="accent6"/>
              </a:solidFill>
              <a:latin typeface="Fira Code"/>
            </a:endParaRPr>
          </a:p>
          <a:p>
            <a:endParaRPr lang="en-US" sz="1800">
              <a:solidFill>
                <a:srgbClr val="DCD7E5"/>
              </a:solidFill>
              <a:ea typeface="Fira Code"/>
            </a:endParaRPr>
          </a:p>
          <a:p>
            <a:pPr marL="285750" indent="-285750">
              <a:buFont typeface="Fira Code,Sans-Serif"/>
              <a:buChar char="∗"/>
            </a:pPr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ea typeface="Fira Code"/>
              <a:cs typeface="Fira Code" panose="020B0809050000020004" pitchFamily="49" charset="0"/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14448F3A-504D-2000-C8A7-0AF4E03E64D8}"/>
              </a:ext>
            </a:extLst>
          </p:cNvPr>
          <p:cNvSpPr txBox="1">
            <a:spLocks/>
          </p:cNvSpPr>
          <p:nvPr/>
        </p:nvSpPr>
        <p:spPr>
          <a:xfrm>
            <a:off x="1143250" y="2300884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altLang="zh-HK"/>
              <a:t>Mission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2215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F5656A30-8BF7-4638-3462-7F00B880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00" y="547740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order_input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zh-HK" altLang="en-US" b="1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295C7-1BE1-8310-88CC-43808109C0A2}"/>
              </a:ext>
            </a:extLst>
          </p:cNvPr>
          <p:cNvSpPr txBox="1"/>
          <p:nvPr/>
        </p:nvSpPr>
        <p:spPr>
          <a:xfrm>
            <a:off x="1099595" y="1532076"/>
            <a:ext cx="78554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>
                <a:solidFill>
                  <a:schemeClr val="accent6"/>
                </a:solidFill>
                <a:latin typeface="Fira Code"/>
                <a:cs typeface="Fira Code"/>
              </a:rPr>
              <a:t>Record Order in csv format</a:t>
            </a:r>
            <a:endParaRPr lang="en-US" altLang="zh-HK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endParaRPr lang="zh-HK" alt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98A861-D7B8-98DA-7A2F-900B2A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2055296"/>
            <a:ext cx="7541657" cy="1489117"/>
          </a:xfrm>
          <a:prstGeom prst="rect">
            <a:avLst/>
          </a:prstGeom>
        </p:spPr>
      </p:pic>
      <p:sp>
        <p:nvSpPr>
          <p:cNvPr id="15" name="Action Button: Return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E14DE9-5DA7-1F76-A86A-7F42DB5D888B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192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nvoice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8"/>
            <a:ext cx="4223615" cy="243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Generate Invoice: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Generate Sample invoice format for the system – output function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Requirement</a:t>
            </a:r>
            <a:r>
              <a:rPr lang="en-US" altLang="zh-HK" sz="1600">
                <a:solidFill>
                  <a:schemeClr val="accent6"/>
                </a:solidFill>
              </a:rPr>
              <a:t>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Loop the order list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Retrieve variable from the list</a:t>
            </a:r>
          </a:p>
        </p:txBody>
      </p:sp>
      <p:pic>
        <p:nvPicPr>
          <p:cNvPr id="3" name="圖片 2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E6BE42D2-650E-EB52-3B30-B3E8573E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5" y="1108240"/>
            <a:ext cx="4531728" cy="2708386"/>
          </a:xfrm>
          <a:prstGeom prst="rect">
            <a:avLst/>
          </a:prstGeom>
        </p:spPr>
      </p:pic>
      <p:sp>
        <p:nvSpPr>
          <p:cNvPr id="2" name="Action Button: Retur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F2EB93E-13A6-9270-D7ED-AFBBFD1FC87A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3919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udited_Format_File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4920385" y="1313108"/>
            <a:ext cx="4223615" cy="227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Generate Audited File:</a:t>
            </a: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Generate and save audited file format for accountants – output function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Requirement</a:t>
            </a:r>
            <a:r>
              <a:rPr lang="en-US" altLang="zh-HK" sz="1600">
                <a:solidFill>
                  <a:schemeClr val="accent6"/>
                </a:solidFill>
              </a:rPr>
              <a:t>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Loop the order list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Retrieve variable from the list</a:t>
            </a:r>
          </a:p>
        </p:txBody>
      </p:sp>
      <p:pic>
        <p:nvPicPr>
          <p:cNvPr id="3" name="圖片 2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A610C17B-F78C-B394-4E6E-B0F6C5F8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9" y="1020775"/>
            <a:ext cx="4404901" cy="3260320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AB88D6A-1828-447A-9CCF-D616C6C15B02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438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479575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Application – </a:t>
            </a:r>
            <a:r>
              <a:rPr lang="en-GB" altLang="zh-HK" b="1" i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last_order_file</a:t>
            </a:r>
            <a:br>
              <a:rPr lang="en-GB" altLang="zh-HK" b="1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C997B86-C660-E0DC-0405-A98BA64DC65C}"/>
              </a:ext>
            </a:extLst>
          </p:cNvPr>
          <p:cNvSpPr txBox="1">
            <a:spLocks/>
          </p:cNvSpPr>
          <p:nvPr/>
        </p:nvSpPr>
        <p:spPr>
          <a:xfrm>
            <a:off x="5096050" y="1313109"/>
            <a:ext cx="4047950" cy="2288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Last Order File: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Create &amp; Update processed order file for improving data consistency of the system 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– output function</a:t>
            </a:r>
          </a:p>
          <a:p>
            <a:pPr marL="139700" indent="0">
              <a:buFont typeface="Fira Code"/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Font typeface="Fira Code"/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Requirement</a:t>
            </a:r>
            <a:r>
              <a:rPr lang="en-US" altLang="zh-HK" sz="1600">
                <a:solidFill>
                  <a:schemeClr val="accent6"/>
                </a:solidFill>
              </a:rPr>
              <a:t>: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Loop the order list</a:t>
            </a:r>
          </a:p>
          <a:p>
            <a:pPr marL="139700" indent="0">
              <a:buFont typeface="Fira Code"/>
              <a:buNone/>
            </a:pPr>
            <a:r>
              <a:rPr lang="en-US" altLang="zh-HK" sz="1600">
                <a:solidFill>
                  <a:schemeClr val="accent6"/>
                </a:solidFill>
              </a:rPr>
              <a:t>Retrieve variable from the list</a:t>
            </a:r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58A6175-8D88-C598-1D4B-C7442022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5" y="1313109"/>
            <a:ext cx="4223615" cy="2509802"/>
          </a:xfrm>
          <a:prstGeom prst="rect">
            <a:avLst/>
          </a:prstGeom>
        </p:spPr>
      </p:pic>
      <p:sp>
        <p:nvSpPr>
          <p:cNvPr id="2" name="Action Button: Retur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E0B392-08FC-FAFA-4989-1D83D3E52D69}"/>
              </a:ext>
            </a:extLst>
          </p:cNvPr>
          <p:cNvSpPr/>
          <p:nvPr/>
        </p:nvSpPr>
        <p:spPr>
          <a:xfrm>
            <a:off x="7912642" y="3937706"/>
            <a:ext cx="1042416" cy="1042416"/>
          </a:xfrm>
          <a:prstGeom prst="actionButtonRetur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7603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046669" y="874896"/>
            <a:ext cx="7172412" cy="24798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r>
              <a:rPr lang="en-US" sz="16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Continuous Improvement and Growth</a:t>
            </a:r>
          </a:p>
        </p:txBody>
      </p:sp>
      <p:sp>
        <p:nvSpPr>
          <p:cNvPr id="6" name="Shape 2"/>
          <p:cNvSpPr/>
          <p:nvPr/>
        </p:nvSpPr>
        <p:spPr>
          <a:xfrm>
            <a:off x="1450839" y="1288212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568934" y="1314257"/>
            <a:ext cx="76200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02159" y="1324706"/>
            <a:ext cx="3990695" cy="27301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50" b="1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Upskilling IT Knowledge</a:t>
            </a:r>
            <a:endParaRPr lang="en-US" sz="1350">
              <a:latin typeface="Fira Code"/>
              <a:ea typeface="Fira Code"/>
              <a:cs typeface="Fira Code"/>
            </a:endParaRPr>
          </a:p>
        </p:txBody>
      </p:sp>
      <p:sp>
        <p:nvSpPr>
          <p:cNvPr id="9" name="Text 5"/>
          <p:cNvSpPr/>
          <p:nvPr/>
        </p:nvSpPr>
        <p:spPr>
          <a:xfrm>
            <a:off x="1890954" y="1574098"/>
            <a:ext cx="5365179" cy="44425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9"/>
              </a:lnSpc>
            </a:pPr>
            <a:r>
              <a:rPr lang="en-US" sz="1050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Highlight the importance of enhancing the IT skills of AI Tone Mall's staff, providing opportunities to unlock advanced features offered by various software platforms.</a:t>
            </a:r>
            <a:endParaRPr lang="en-US" sz="1050">
              <a:latin typeface="Fira Code"/>
              <a:ea typeface="Fira Code"/>
              <a:cs typeface="Fira Code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450839" y="2383364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547503" y="2409408"/>
            <a:ext cx="119063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896558" y="2419858"/>
            <a:ext cx="4550707" cy="27301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50" b="1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Advancing E-commerce Capabilities</a:t>
            </a:r>
            <a:endParaRPr lang="en-US" sz="1350" b="1">
              <a:latin typeface="Fira Code"/>
              <a:ea typeface="Fira Code"/>
              <a:cs typeface="Fira Code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902160" y="2697264"/>
            <a:ext cx="5365179" cy="44425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9"/>
              </a:lnSpc>
            </a:pPr>
            <a:r>
              <a:rPr lang="en-US" sz="1050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Propose an expansion plan to incorporate advanced features into AI Tone Mall's E-commerce shop, empowering staff to take full advantage of the available technology.</a:t>
            </a:r>
            <a:endParaRPr lang="en-US" sz="1050">
              <a:latin typeface="Fira Code"/>
              <a:ea typeface="Fira Code"/>
              <a:cs typeface="Fira Code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1450839" y="3478516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1547503" y="3504560"/>
            <a:ext cx="119063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902159" y="3509408"/>
            <a:ext cx="3865189" cy="37387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50" b="1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Strategic Hosting Investment</a:t>
            </a:r>
            <a:endParaRPr lang="en-US" sz="1350" b="1">
              <a:latin typeface="Fira Code"/>
              <a:ea typeface="Fira Code"/>
              <a:cs typeface="Fira Code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896556" y="3882063"/>
            <a:ext cx="5365179" cy="74681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9"/>
              </a:lnSpc>
            </a:pPr>
            <a:r>
              <a:rPr lang="en-US" sz="1050">
                <a:solidFill>
                  <a:srgbClr val="DCD7E5"/>
                </a:solidFill>
                <a:latin typeface="Fira Code"/>
                <a:ea typeface="Fira Code"/>
                <a:cs typeface="Fira Code"/>
              </a:rPr>
              <a:t>Advocate for increased investment in the hosting company to embrace advanced features and drive growth in AI Tone Mall's online presence.</a:t>
            </a:r>
            <a:endParaRPr lang="en-US" sz="1050">
              <a:latin typeface="Fira Code"/>
              <a:ea typeface="Fira Code"/>
              <a:cs typeface="Fira Code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4546DC7B-0850-D000-D19F-57EB450A7D27}"/>
              </a:ext>
            </a:extLst>
          </p:cNvPr>
          <p:cNvSpPr/>
          <p:nvPr/>
        </p:nvSpPr>
        <p:spPr>
          <a:xfrm>
            <a:off x="1046669" y="623829"/>
            <a:ext cx="2514678" cy="485997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r>
              <a:rPr lang="en-US" sz="2734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241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9">
            <a:extLst>
              <a:ext uri="{FF2B5EF4-FFF2-40B4-BE49-F238E27FC236}">
                <a16:creationId xmlns:a16="http://schemas.microsoft.com/office/drawing/2014/main" id="{38388B94-285F-537E-FC0A-8A23D036D074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304850" y="3922714"/>
            <a:ext cx="3129000" cy="338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0B200B97-3FFA-3AF8-14D2-1B2D2E3121F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</p:spPr>
        <p:txBody>
          <a:bodyPr/>
          <a:lstStyle/>
          <a:p>
            <a:r>
              <a:rPr lang="en-US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415068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7D83F-B077-FB21-A5BA-6D2D9ED38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7937A0-D0C5-3B9A-DECF-56A4B8D6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F1959B-D4C8-F8D2-E437-6FDBF3D4E9C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altLang="zh-HK"/>
              <a:t>THANK YOU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663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132232" y="1144525"/>
            <a:ext cx="6189843" cy="50928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 and Print a Sample Invoice</a:t>
            </a:r>
          </a:p>
        </p:txBody>
      </p:sp>
      <p:sp>
        <p:nvSpPr>
          <p:cNvPr id="6" name="Shape 2"/>
          <p:cNvSpPr/>
          <p:nvPr/>
        </p:nvSpPr>
        <p:spPr>
          <a:xfrm>
            <a:off x="1221981" y="1730111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339435" y="1730665"/>
            <a:ext cx="76200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8" name="Text 4"/>
          <p:cNvSpPr/>
          <p:nvPr/>
        </p:nvSpPr>
        <p:spPr>
          <a:xfrm>
            <a:off x="1743850" y="1727634"/>
            <a:ext cx="3449431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User-Friendly Output</a:t>
            </a:r>
          </a:p>
        </p:txBody>
      </p:sp>
      <p:sp>
        <p:nvSpPr>
          <p:cNvPr id="9" name="Text 5"/>
          <p:cNvSpPr/>
          <p:nvPr/>
        </p:nvSpPr>
        <p:spPr>
          <a:xfrm>
            <a:off x="1743850" y="2083482"/>
            <a:ext cx="4446297" cy="95242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have designed a seamless user output that allows the user to easily select one order from the audited file and print a copy of the sample invoice form. Our solution ensures a hassle-free experience.</a:t>
            </a:r>
          </a:p>
        </p:txBody>
      </p:sp>
      <p:sp>
        <p:nvSpPr>
          <p:cNvPr id="10" name="Shape 6"/>
          <p:cNvSpPr/>
          <p:nvPr/>
        </p:nvSpPr>
        <p:spPr>
          <a:xfrm>
            <a:off x="1221981" y="3303992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18003" y="3282336"/>
            <a:ext cx="119063" cy="26030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Text 8"/>
          <p:cNvSpPr/>
          <p:nvPr/>
        </p:nvSpPr>
        <p:spPr>
          <a:xfrm>
            <a:off x="1743850" y="3337729"/>
            <a:ext cx="2776020" cy="25189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Save to Text File</a:t>
            </a:r>
          </a:p>
        </p:txBody>
      </p:sp>
      <p:sp>
        <p:nvSpPr>
          <p:cNvPr id="13" name="Text 9"/>
          <p:cNvSpPr/>
          <p:nvPr/>
        </p:nvSpPr>
        <p:spPr>
          <a:xfrm>
            <a:off x="1743850" y="3659839"/>
            <a:ext cx="5365179" cy="44425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addition to printing, our system enables the user to save the sample invoice into a text file, ensuring easy access and record-keeping.</a:t>
            </a:r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17E3EFCA-B9E8-E241-F129-12AD17D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603326"/>
            <a:ext cx="7290600" cy="541200"/>
          </a:xfrm>
        </p:spPr>
        <p:txBody>
          <a:bodyPr/>
          <a:lstStyle/>
          <a:p>
            <a:r>
              <a:rPr lang="en-US" altLang="zh-HK">
                <a:solidFill>
                  <a:schemeClr val="bg1"/>
                </a:solidFill>
              </a:rPr>
              <a:t>Objectives</a:t>
            </a:r>
            <a:endParaRPr lang="zh-HK" altLang="en-US">
              <a:solidFill>
                <a:schemeClr val="bg1"/>
              </a:solidFill>
            </a:endParaRPr>
          </a:p>
        </p:txBody>
      </p:sp>
      <p:pic>
        <p:nvPicPr>
          <p:cNvPr id="14" name="Picture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13188C7-4869-1A61-3171-6656918F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39" y="63215"/>
            <a:ext cx="2825904" cy="33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1058292" y="525841"/>
            <a:ext cx="7299895" cy="4753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417"/>
              </a:lnSpc>
            </a:pPr>
            <a:r>
              <a:rPr lang="en-US" sz="2700">
                <a:solidFill>
                  <a:schemeClr val="bg1"/>
                </a:solidFill>
                <a:latin typeface="Fira Code"/>
                <a:ea typeface="Fira Code"/>
                <a:cs typeface="Fira Code"/>
              </a:rPr>
              <a:t>Why Us????</a:t>
            </a:r>
            <a:endParaRPr lang="en-US" sz="2734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1481278" y="729903"/>
            <a:ext cx="27756" cy="3610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endParaRPr lang="zh-HK" altLang="en-US" sz="688">
              <a:solidFill>
                <a:srgbClr val="FF000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1638263" y="1338449"/>
            <a:ext cx="485998" cy="2775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1325799" y="1196132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443893" y="1180927"/>
            <a:ext cx="76200" cy="2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242431" y="1090916"/>
            <a:ext cx="2930537" cy="40894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1709"/>
              </a:lnSpc>
            </a:pPr>
            <a:r>
              <a:rPr 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Efficient Delivery</a:t>
            </a:r>
          </a:p>
        </p:txBody>
      </p:sp>
      <p:sp>
        <p:nvSpPr>
          <p:cNvPr id="12" name="Text 8"/>
          <p:cNvSpPr/>
          <p:nvPr/>
        </p:nvSpPr>
        <p:spPr>
          <a:xfrm>
            <a:off x="2249128" y="1350159"/>
            <a:ext cx="5624438" cy="7180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1748"/>
              </a:lnSpc>
            </a:pPr>
            <a:r>
              <a:rPr lang="en-US" sz="12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Studying logistics framework ensures timely and efficient delivery of AI Tone Mall products, improving customer satisfaction</a:t>
            </a:r>
            <a:endParaRPr lang="zh-TW" sz="1200">
              <a:solidFill>
                <a:schemeClr val="accent6"/>
              </a:solidFill>
              <a:latin typeface="Fira Code"/>
              <a:cs typeface="Fira Code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1638263" y="2588233"/>
            <a:ext cx="485998" cy="2775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1325799" y="2445916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1422462" y="2444461"/>
            <a:ext cx="119063" cy="2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245816" y="2358487"/>
            <a:ext cx="5378608" cy="264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Enhance Administrative Processes</a:t>
            </a:r>
          </a:p>
        </p:txBody>
      </p:sp>
      <p:sp>
        <p:nvSpPr>
          <p:cNvPr id="17" name="Text 13"/>
          <p:cNvSpPr/>
          <p:nvPr/>
        </p:nvSpPr>
        <p:spPr>
          <a:xfrm>
            <a:off x="2245817" y="2666346"/>
            <a:ext cx="5624438" cy="83688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1748"/>
              </a:lnSpc>
            </a:pPr>
            <a:r>
              <a:rPr lang="en-US" sz="1200">
                <a:solidFill>
                  <a:schemeClr val="accent6"/>
                </a:solidFill>
                <a:latin typeface="Fira Code"/>
                <a:ea typeface="Fira Code"/>
              </a:rPr>
              <a:t>Administrative Officer</a:t>
            </a:r>
            <a:r>
              <a:rPr lang="en-US" sz="1200">
                <a:solidFill>
                  <a:schemeClr val="accent6"/>
                </a:solidFill>
                <a:ea typeface="Fira Code"/>
              </a:rPr>
              <a:t> </a:t>
            </a:r>
            <a:r>
              <a:rPr lang="en-US" sz="12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 and Administrative Clerk team optimize administrative tasks, ensuring smooth operations for AI Tone Mall, even with limited IT knowledge.</a:t>
            </a:r>
            <a:endParaRPr lang="zh-TW" sz="1200">
              <a:solidFill>
                <a:schemeClr val="accent6"/>
              </a:solidFill>
              <a:latin typeface="Fira Code"/>
              <a:cs typeface="Fira Code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1638263" y="3838017"/>
            <a:ext cx="485998" cy="2775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1325799" y="36957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HK" altLang="en-US" sz="688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1422462" y="3680495"/>
            <a:ext cx="119063" cy="26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endParaRPr lang="en-US" sz="164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253490" y="3608857"/>
            <a:ext cx="3678831" cy="2431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Improve Order Handling</a:t>
            </a:r>
          </a:p>
        </p:txBody>
      </p:sp>
      <p:sp>
        <p:nvSpPr>
          <p:cNvPr id="22" name="Text 18"/>
          <p:cNvSpPr/>
          <p:nvPr/>
        </p:nvSpPr>
        <p:spPr>
          <a:xfrm>
            <a:off x="2249129" y="3873753"/>
            <a:ext cx="5624438" cy="83688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1748"/>
              </a:lnSpc>
            </a:pPr>
            <a:r>
              <a:rPr lang="en-US" sz="1200">
                <a:solidFill>
                  <a:schemeClr val="accent6"/>
                </a:solidFill>
                <a:latin typeface="Fira Code"/>
                <a:ea typeface="Fira Code"/>
              </a:rPr>
              <a:t>Order Clerk</a:t>
            </a:r>
            <a:r>
              <a:rPr lang="en-US" sz="1200">
                <a:solidFill>
                  <a:schemeClr val="accent6"/>
                </a:solidFill>
                <a:ea typeface="Fira Code"/>
              </a:rPr>
              <a:t> </a:t>
            </a:r>
            <a:r>
              <a:rPr lang="en-US" sz="1200">
                <a:solidFill>
                  <a:schemeClr val="accent6"/>
                </a:solidFill>
                <a:latin typeface="Fira Code"/>
                <a:ea typeface="Fira Code"/>
              </a:rPr>
              <a:t>showcase their professional skills in managing orders, guaranteeing the accuracy and reliability of order processing for AI Tone Mall.</a:t>
            </a:r>
            <a:endParaRPr lang="zh-TW" sz="1200">
              <a:solidFill>
                <a:schemeClr val="accent6"/>
              </a:solidFill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50150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1177493" y="1079068"/>
            <a:ext cx="3228826" cy="1539329"/>
          </a:xfrm>
          <a:prstGeom prst="roundRect">
            <a:avLst>
              <a:gd name="adj" fmla="val 4060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24981" y="1165480"/>
            <a:ext cx="3140451" cy="286792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Enhanced Security Measures</a:t>
            </a:r>
            <a:endParaRPr lang="en-US" sz="1367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20618" y="1486427"/>
            <a:ext cx="2933849" cy="88850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48"/>
              </a:lnSpc>
            </a:pPr>
            <a:r>
              <a:rPr lang="en-US" sz="90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Our solutions strengthens the security  of the online ordering system of AI Tone Mall, protects customer data, and prevents potential threats. </a:t>
            </a:r>
            <a:endParaRPr lang="zh-TW" altLang="en-US" sz="105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545175" y="1079068"/>
            <a:ext cx="3228826" cy="1539329"/>
          </a:xfrm>
          <a:prstGeom prst="roundRect">
            <a:avLst>
              <a:gd name="adj" fmla="val 4060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692297" y="1170326"/>
            <a:ext cx="2589636" cy="295517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Ensuring Data Integrity</a:t>
            </a:r>
            <a:endParaRPr lang="en-US" sz="1367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649038" y="1448635"/>
            <a:ext cx="2933849" cy="10281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8"/>
              </a:lnSpc>
            </a:pPr>
            <a:r>
              <a:rPr lang="en-US" sz="90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implementing our innovative algorithms, we ensure the integrity of the data within AI Tone Mall's online ordering systems, mitigating the risk of data corruption or manipulation.</a:t>
            </a:r>
            <a:endParaRPr lang="zh-TW" sz="1000">
              <a:latin typeface="Fira Code" panose="020B0809050000020004" pitchFamily="49" charset="0"/>
              <a:ea typeface="+mn-lt"/>
              <a:cs typeface="Fira Code" panose="020B0809050000020004" pitchFamily="49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1177493" y="2764801"/>
            <a:ext cx="3228826" cy="1761455"/>
          </a:xfrm>
          <a:prstGeom prst="roundRect">
            <a:avLst>
              <a:gd name="adj" fmla="val 3548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324981" y="2904742"/>
            <a:ext cx="2818128" cy="23444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Increased Responsibility</a:t>
            </a:r>
            <a:endParaRPr lang="en-US" sz="1367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281355" y="3260590"/>
            <a:ext cx="3072706" cy="111063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48"/>
              </a:lnSpc>
            </a:pPr>
            <a:r>
              <a:rPr lang="en-US" sz="90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our solutions, AI Tone Mall can fulfill its responsibility to customers by providing a trustworthy and reliable online ordering experience and reduce the possibility of mistakes or discrepancies. </a:t>
            </a:r>
            <a:endParaRPr lang="zh-TW" altLang="en-US" sz="105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4545175" y="2757253"/>
            <a:ext cx="3228826" cy="1761455"/>
          </a:xfrm>
          <a:prstGeom prst="roundRect">
            <a:avLst>
              <a:gd name="adj" fmla="val 3548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703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692297" y="2891654"/>
            <a:ext cx="2846666" cy="26061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Effortless Tracing Ability</a:t>
            </a:r>
            <a:endParaRPr lang="en-US" sz="1367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4692664" y="3260590"/>
            <a:ext cx="2933849" cy="11415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8"/>
              </a:lnSpc>
            </a:pPr>
            <a:r>
              <a:rPr lang="en-US" sz="900">
                <a:solidFill>
                  <a:srgbClr val="DCD7E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Our system includes seamless tracking function, which enables AI Tone Mall to track orders efficiently, provide accurate updates to customers and improve overall satisfaction. </a:t>
            </a:r>
            <a:endParaRPr lang="zh-TW" altLang="en-US" sz="105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482EA174-63DF-2230-7C8D-0D610466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53" y="515402"/>
            <a:ext cx="7290600" cy="563666"/>
          </a:xfrm>
        </p:spPr>
        <p:txBody>
          <a:bodyPr/>
          <a:lstStyle/>
          <a:p>
            <a:r>
              <a:rPr lang="en-US" altLang="zh-HK" sz="28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Securing Online Ordering Systems</a:t>
            </a:r>
            <a:endParaRPr lang="zh-TW" altLang="en-US">
              <a:solidFill>
                <a:schemeClr val="bg1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60AEB4-A1FD-D8AD-F001-78867ABA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027" y="966085"/>
            <a:ext cx="4912284" cy="3648756"/>
          </a:xfrm>
        </p:spPr>
        <p:txBody>
          <a:bodyPr anchor="t"/>
          <a:lstStyle/>
          <a:p>
            <a:pPr marL="139700" indent="0">
              <a:lnSpc>
                <a:spcPct val="150000"/>
              </a:lnSpc>
              <a:buNone/>
            </a:pPr>
            <a:r>
              <a:rPr lang="en-US" altLang="zh-HK" sz="1600">
                <a:solidFill>
                  <a:schemeClr val="accent6"/>
                </a:solidFill>
              </a:rPr>
              <a:t>User Input:</a:t>
            </a:r>
          </a:p>
          <a:p>
            <a:pPr>
              <a:lnSpc>
                <a:spcPct val="150000"/>
              </a:lnSpc>
            </a:pPr>
            <a:r>
              <a:rPr lang="en-US" altLang="zh-HK" sz="1600">
                <a:solidFill>
                  <a:schemeClr val="accent6"/>
                </a:solidFill>
              </a:rPr>
              <a:t>Order Number:</a:t>
            </a:r>
          </a:p>
          <a:p>
            <a:pPr marL="939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Number of Order (1-15)</a:t>
            </a:r>
          </a:p>
          <a:p>
            <a:pPr marL="939800" lvl="1" indent="-342900">
              <a:lnSpc>
                <a:spcPct val="150000"/>
              </a:lnSpc>
              <a:buFont typeface="Fira Code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Staff number (6 Digits)</a:t>
            </a:r>
          </a:p>
          <a:p>
            <a:pPr marL="939800" lvl="1" indent="-342900">
              <a:lnSpc>
                <a:spcPct val="150000"/>
              </a:lnSpc>
              <a:buFont typeface="Fira Code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Modulus (Select one: A/B/C/D)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Number of item (1-9)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Quantity number of item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Discount 1 (Optional)</a:t>
            </a:r>
          </a:p>
          <a:p>
            <a:pPr marL="939800" lvl="1" indent="-342900">
              <a:lnSpc>
                <a:spcPct val="150000"/>
              </a:lnSpc>
              <a:buFont typeface="Fira Code"/>
              <a:buAutoNum type="arabicPeriod"/>
            </a:pPr>
            <a:r>
              <a:rPr lang="en-US" altLang="zh-HK" sz="1600">
                <a:solidFill>
                  <a:schemeClr val="accent6"/>
                </a:solidFill>
              </a:rPr>
              <a:t>Discount 2 (Optional)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19" y="424885"/>
            <a:ext cx="7290600" cy="541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Necessary information by users</a:t>
            </a:r>
            <a:endParaRPr lang="zh-HK" altLang="en-US">
              <a:solidFill>
                <a:schemeClr val="accent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B70068-0885-2202-4743-F05B6351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66" y="966085"/>
            <a:ext cx="3554472" cy="24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5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HK">
                <a:solidFill>
                  <a:schemeClr val="accent2"/>
                </a:solidFill>
              </a:rPr>
              <a:t>AI_TONE Programme information</a:t>
            </a: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2"/>
                </a:solidFill>
              </a:rPr>
              <a:t>Targeted User: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53DE81-44FA-C547-4782-B07D0EAD6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515896"/>
              </p:ext>
            </p:extLst>
          </p:nvPr>
        </p:nvGraphicFramePr>
        <p:xfrm>
          <a:off x="1524000" y="1420362"/>
          <a:ext cx="6096000" cy="318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F76E2E7-F16A-6F2F-ED60-FCD253BC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solidFill>
                  <a:schemeClr val="accent2"/>
                </a:solidFill>
              </a:rPr>
              <a:t>Read File</a:t>
            </a:r>
            <a:endParaRPr lang="zh-HK" altLang="en-US">
              <a:solidFill>
                <a:schemeClr val="accent2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60AEB4-A1FD-D8AD-F001-78867ABA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250" y="1063175"/>
            <a:ext cx="7420670" cy="3041312"/>
          </a:xfrm>
        </p:spPr>
        <p:txBody>
          <a:bodyPr anchor="t"/>
          <a:lstStyle/>
          <a:p>
            <a:pPr marL="139700" indent="0">
              <a:buNone/>
            </a:pPr>
            <a:r>
              <a:rPr lang="en-US" altLang="zh-HK" sz="1600" u="sng">
                <a:solidFill>
                  <a:schemeClr val="accent6"/>
                </a:solidFill>
              </a:rPr>
              <a:t>Customer File</a:t>
            </a:r>
          </a:p>
          <a:p>
            <a:pPr marL="139700" indent="0">
              <a:buNone/>
            </a:pPr>
            <a:endParaRPr lang="en-US" altLang="zh-HK" sz="160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Steps:</a:t>
            </a: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Read customer file (.csv)</a:t>
            </a:r>
          </a:p>
          <a:p>
            <a:pPr marL="139700" indent="0">
              <a:buNone/>
            </a:pPr>
            <a:r>
              <a:rPr lang="en-US" altLang="zh-HK" sz="1600">
                <a:solidFill>
                  <a:schemeClr val="accent6"/>
                </a:solidFill>
              </a:rPr>
              <a:t>Check</a:t>
            </a:r>
          </a:p>
          <a:p>
            <a:pPr lvl="1"/>
            <a:r>
              <a:rPr lang="en-US" altLang="zh-HK" sz="1600">
                <a:solidFill>
                  <a:schemeClr val="accent6"/>
                </a:solidFill>
              </a:rPr>
              <a:t>if the customer is existed</a:t>
            </a:r>
          </a:p>
          <a:p>
            <a:pPr lvl="2"/>
            <a:r>
              <a:rPr lang="en-US" altLang="zh-HK" sz="1600">
                <a:solidFill>
                  <a:schemeClr val="accent6"/>
                </a:solidFill>
              </a:rPr>
              <a:t>if Yes </a:t>
            </a:r>
          </a:p>
          <a:p>
            <a:pPr lvl="3"/>
            <a:r>
              <a:rPr lang="en-US" altLang="zh-HK" sz="1600">
                <a:solidFill>
                  <a:schemeClr val="accent6"/>
                </a:solidFill>
              </a:rPr>
              <a:t>return Name &amp; Address </a:t>
            </a:r>
          </a:p>
          <a:p>
            <a:pPr lvl="2"/>
            <a:r>
              <a:rPr lang="en-US" altLang="zh-HK" sz="1600">
                <a:solidFill>
                  <a:schemeClr val="accent6"/>
                </a:solidFill>
              </a:rPr>
              <a:t>if No</a:t>
            </a:r>
          </a:p>
          <a:p>
            <a:pPr lvl="3"/>
            <a:r>
              <a:rPr lang="en-US" altLang="zh-HK" sz="1600">
                <a:solidFill>
                  <a:schemeClr val="accent6"/>
                </a:solidFill>
              </a:rPr>
              <a:t>Generate New Customer ID</a:t>
            </a:r>
          </a:p>
          <a:p>
            <a:pPr lvl="3"/>
            <a:r>
              <a:rPr lang="en-US" altLang="zh-HK" sz="1600">
                <a:solidFill>
                  <a:schemeClr val="accent6"/>
                </a:solidFill>
              </a:rPr>
              <a:t>Input Customer Name &amp; Address</a:t>
            </a:r>
          </a:p>
          <a:p>
            <a:pPr lvl="3"/>
            <a:r>
              <a:rPr lang="en-US" altLang="zh-HK" sz="1600">
                <a:solidFill>
                  <a:schemeClr val="accent6"/>
                </a:solidFill>
              </a:rPr>
              <a:t>Update the CSV file &amp; Return Customer Info</a:t>
            </a:r>
          </a:p>
          <a:p>
            <a:pPr marL="139700" indent="0">
              <a:buNone/>
            </a:pPr>
            <a:endParaRPr lang="en-US" altLang="zh-HK" sz="160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DE40-1F48-07DF-8272-771C0948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86" y="157655"/>
            <a:ext cx="3685628" cy="20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61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65B2A8BA18743A6924D3632259FEC" ma:contentTypeVersion="14" ma:contentTypeDescription="Create a new document." ma:contentTypeScope="" ma:versionID="57208b08727940a9b440e333b97e3a8c">
  <xsd:schema xmlns:xsd="http://www.w3.org/2001/XMLSchema" xmlns:xs="http://www.w3.org/2001/XMLSchema" xmlns:p="http://schemas.microsoft.com/office/2006/metadata/properties" xmlns:ns3="03ce1e30-e8c2-4603-9c8e-d4e74057aadf" xmlns:ns4="dcd1ce1d-f1d6-4521-8b1a-826bec9daf4a" targetNamespace="http://schemas.microsoft.com/office/2006/metadata/properties" ma:root="true" ma:fieldsID="c49ae14d910e642e77a5087786859b3e" ns3:_="" ns4:_="">
    <xsd:import namespace="03ce1e30-e8c2-4603-9c8e-d4e74057aadf"/>
    <xsd:import namespace="dcd1ce1d-f1d6-4521-8b1a-826bec9daf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e1e30-e8c2-4603-9c8e-d4e74057a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1ce1d-f1d6-4521-8b1a-826bec9daf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ce1e30-e8c2-4603-9c8e-d4e74057aadf" xsi:nil="true"/>
  </documentManagement>
</p:properties>
</file>

<file path=customXml/itemProps1.xml><?xml version="1.0" encoding="utf-8"?>
<ds:datastoreItem xmlns:ds="http://schemas.openxmlformats.org/officeDocument/2006/customXml" ds:itemID="{13246C29-4ADD-4C78-92BD-A5A2D357326E}">
  <ds:schemaRefs>
    <ds:schemaRef ds:uri="03ce1e30-e8c2-4603-9c8e-d4e74057aadf"/>
    <ds:schemaRef ds:uri="dcd1ce1d-f1d6-4521-8b1a-826bec9daf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ADA74F-8923-4DAD-9874-A22CF1D11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0803C-6576-485F-AF08-2CA70B795A7D}">
  <ds:schemaRefs>
    <ds:schemaRef ds:uri="http://purl.org/dc/terms/"/>
    <ds:schemaRef ds:uri="http://schemas.microsoft.com/office/2006/documentManagement/types"/>
    <ds:schemaRef ds:uri="http://purl.org/dc/elements/1.1/"/>
    <ds:schemaRef ds:uri="03ce1e30-e8c2-4603-9c8e-d4e74057aadf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dcd1ce1d-f1d6-4521-8b1a-826bec9daf4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Microsoft Macintosh PowerPoint</Application>
  <PresentationFormat>如螢幕大小 (16:9)</PresentationFormat>
  <Paragraphs>286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Arial</vt:lpstr>
      <vt:lpstr>Fira Code</vt:lpstr>
      <vt:lpstr>Fira Code,Sans-Serif</vt:lpstr>
      <vt:lpstr>Calibri</vt:lpstr>
      <vt:lpstr>Arial,Sans-Serif</vt:lpstr>
      <vt:lpstr>Programming Language Workshop for Beginners by Slidesgo</vt:lpstr>
      <vt:lpstr>Python Programming{</vt:lpstr>
      <vt:lpstr>01</vt:lpstr>
      <vt:lpstr>Background</vt:lpstr>
      <vt:lpstr>Objectives</vt:lpstr>
      <vt:lpstr>PowerPoint 簡報</vt:lpstr>
      <vt:lpstr>Securing Online Ordering Systems</vt:lpstr>
      <vt:lpstr>Necessary information by users</vt:lpstr>
      <vt:lpstr>AI_TONE Programme information</vt:lpstr>
      <vt:lpstr>Read File</vt:lpstr>
      <vt:lpstr>Read File</vt:lpstr>
      <vt:lpstr>Output</vt:lpstr>
      <vt:lpstr>Application - Outline</vt:lpstr>
      <vt:lpstr>Application - Function</vt:lpstr>
      <vt:lpstr>Application – checkDigit</vt:lpstr>
      <vt:lpstr>Application – input_alphabet </vt:lpstr>
      <vt:lpstr>Application – cal_sub_total </vt:lpstr>
      <vt:lpstr>Application – Cost_Verification_Procedure </vt:lpstr>
      <vt:lpstr>Application – deliveryFee </vt:lpstr>
      <vt:lpstr>Application – hashTotal</vt:lpstr>
      <vt:lpstr>Application – mallDollar</vt:lpstr>
      <vt:lpstr>PowerPoint 簡報</vt:lpstr>
      <vt:lpstr>Application – customer_exists  </vt:lpstr>
      <vt:lpstr>Application – order_no  </vt:lpstr>
      <vt:lpstr>Application – order_input (7 Pages)</vt:lpstr>
      <vt:lpstr>Application – order_input </vt:lpstr>
      <vt:lpstr>Application – order_input </vt:lpstr>
      <vt:lpstr>Application – order_input </vt:lpstr>
      <vt:lpstr>Application – order_input </vt:lpstr>
      <vt:lpstr>Application – order_input </vt:lpstr>
      <vt:lpstr>Application – order_input </vt:lpstr>
      <vt:lpstr>Application – Invoice </vt:lpstr>
      <vt:lpstr>Application – Audited_Format_File  </vt:lpstr>
      <vt:lpstr>Application – last_order_file </vt:lpstr>
      <vt:lpstr>PowerPoint 簡報</vt:lpstr>
      <vt:lpstr>Q&amp;A Session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cp:lastModifiedBy>Chi Hin HUI</cp:lastModifiedBy>
  <cp:revision>1</cp:revision>
  <dcterms:modified xsi:type="dcterms:W3CDTF">2023-11-28T20:05:59Z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0x0101000B765B2A8BA18743A6924D3632259FEC</vt:lpwstr>
  </property>
</Properties>
</file>