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8aabefd97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8aabefd97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8aabefd97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8aabefd97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8aabefd97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8aabefd97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8aabefd970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8aabefd970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aabefd970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8aabefd970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aabefd97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aabefd97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8aabefd97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8aabefd97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8aabefd9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8aabefd9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aabefd97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aabefd97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8aabefd97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8aabefd97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aabefd97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aabefd97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aabefd970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8aabefd970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aabefd97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8aabefd97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智慧物連網與城市發展</a:t>
            </a:r>
            <a:br>
              <a:rPr lang="zh-TW"/>
            </a:br>
            <a:r>
              <a:rPr lang="zh-TW"/>
              <a:t>(都資三合)上課筆記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15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都資三甲 - 林廷哲 - D1286522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Function</a:t>
            </a:r>
            <a:r>
              <a:rPr lang="zh-TW"/>
              <a:t>副程式</a:t>
            </a:r>
            <a:endParaRPr/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2784000" cy="3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zh-TW" sz="2065"/>
              <a:t>*DEF</a:t>
            </a:r>
            <a:endParaRPr sz="20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zh-TW" sz="2065"/>
              <a:t>*Returing Values</a:t>
            </a:r>
            <a:endParaRPr sz="20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zh-TW" sz="2065"/>
              <a:t>def ():</a:t>
            </a:r>
            <a:endParaRPr b="1" sz="20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zh-TW" sz="2065"/>
              <a:t>~</a:t>
            </a:r>
            <a:r>
              <a:rPr b="1" lang="zh-TW" sz="2065"/>
              <a:t>tab</a:t>
            </a:r>
            <a:r>
              <a:rPr b="1" lang="zh-TW" sz="2065"/>
              <a:t>~內容</a:t>
            </a:r>
            <a:endParaRPr b="1" sz="20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20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zh-TW" sz="2065"/>
              <a:t>#顯示 </a:t>
            </a:r>
            <a:endParaRPr sz="20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zh-TW" sz="2065"/>
              <a:t>()用括弧內的東東</a:t>
            </a:r>
            <a:endParaRPr b="1" sz="206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br>
              <a:rPr b="1" lang="zh-TW" sz="2065"/>
            </a:br>
            <a:endParaRPr b="1" sz="2065"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9848" y="0"/>
            <a:ext cx="233795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1978" y="661263"/>
            <a:ext cx="313032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49857" y="445025"/>
            <a:ext cx="6263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cv2</a:t>
            </a:r>
            <a:r>
              <a:rPr lang="zh-TW"/>
              <a:t>轉灰階照片操作(用def + if )</a:t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 rotWithShape="1">
          <a:blip r:embed="rId3">
            <a:alphaModFix/>
          </a:blip>
          <a:srcRect b="0" l="0" r="32478" t="0"/>
          <a:stretch/>
        </p:blipFill>
        <p:spPr>
          <a:xfrm>
            <a:off x="5300725" y="1017725"/>
            <a:ext cx="3524975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750" y="1017725"/>
            <a:ext cx="2859438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>
            <p:ph type="title"/>
          </p:nvPr>
        </p:nvSpPr>
        <p:spPr>
          <a:xfrm>
            <a:off x="7386438" y="1272625"/>
            <a:ext cx="396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沒讀到照片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6" name="Google Shape;136;p23"/>
          <p:cNvSpPr txBox="1"/>
          <p:nvPr>
            <p:ph type="title"/>
          </p:nvPr>
        </p:nvSpPr>
        <p:spPr>
          <a:xfrm>
            <a:off x="2511063" y="1272625"/>
            <a:ext cx="396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有</a:t>
            </a:r>
            <a:r>
              <a:rPr lang="zh-TW">
                <a:solidFill>
                  <a:srgbClr val="FF0000"/>
                </a:solidFill>
              </a:rPr>
              <a:t>讀到照片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lt2"/>
                </a:solidFill>
              </a:rPr>
              <a:t>cv2轉灰階照片操作(用def)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/>
        </p:nvSpPr>
        <p:spPr>
          <a:xfrm>
            <a:off x="311700" y="1017725"/>
            <a:ext cx="37557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#儲存照片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cv2.imwrite(</a:t>
            </a:r>
            <a:r>
              <a:rPr lang="zh-TW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'灰色的黑鬼.jpg'</a:t>
            </a:r>
            <a:r>
              <a:rPr lang="zh-TW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gray_img)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33714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在Anaconda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安裝虛擬環境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533475"/>
            <a:ext cx="304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#安裝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conda create -n Python37 python==3.7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#啟動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/>
              <a:t>conda activate Python37</a:t>
            </a:r>
            <a:endParaRPr/>
          </a:p>
        </p:txBody>
      </p:sp>
      <p:pic>
        <p:nvPicPr>
          <p:cNvPr id="149" name="Google Shape;14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7644" y="0"/>
            <a:ext cx="537636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152475"/>
            <a:ext cx="80043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可以更改版本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507100"/>
            <a:ext cx="79248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887550"/>
            <a:ext cx="8004313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48498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在Anaconda安裝虛擬環境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2556725"/>
            <a:ext cx="80043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🔺</a:t>
            </a:r>
            <a:r>
              <a:rPr lang="zh-TW"/>
              <a:t>更改</a:t>
            </a:r>
            <a:r>
              <a:rPr lang="zh-TW"/>
              <a:t>前版本為 3.12.7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4212325"/>
            <a:ext cx="79248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🔺更改</a:t>
            </a:r>
            <a:r>
              <a:rPr lang="zh-TW"/>
              <a:t>後</a:t>
            </a:r>
            <a:r>
              <a:rPr lang="zh-TW"/>
              <a:t>版本為 3.</a:t>
            </a:r>
            <a:r>
              <a:rPr lang="zh-TW"/>
              <a:t>7.0</a:t>
            </a:r>
            <a:endParaRPr/>
          </a:p>
        </p:txBody>
      </p:sp>
      <p:cxnSp>
        <p:nvCxnSpPr>
          <p:cNvPr id="160" name="Google Shape;160;p26"/>
          <p:cNvCxnSpPr/>
          <p:nvPr/>
        </p:nvCxnSpPr>
        <p:spPr>
          <a:xfrm>
            <a:off x="798275" y="2204350"/>
            <a:ext cx="480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6"/>
          <p:cNvCxnSpPr/>
          <p:nvPr/>
        </p:nvCxnSpPr>
        <p:spPr>
          <a:xfrm>
            <a:off x="798275" y="3811900"/>
            <a:ext cx="480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116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OpenCV簡介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2271250"/>
            <a:ext cx="8520600" cy="21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400">
                <a:solidFill>
                  <a:schemeClr val="dk1"/>
                </a:solidFill>
              </a:rPr>
              <a:t>全名是 </a:t>
            </a:r>
            <a:r>
              <a:rPr b="1" lang="zh-TW" sz="2400">
                <a:solidFill>
                  <a:schemeClr val="dk1"/>
                </a:solidFill>
              </a:rPr>
              <a:t>Open Source Computer Vision Library</a:t>
            </a:r>
            <a:r>
              <a:rPr lang="zh-TW" sz="2400">
                <a:solidFill>
                  <a:schemeClr val="dk1"/>
                </a:solidFill>
              </a:rPr>
              <a:t>，它是一個開源的電腦視覺和機器學習軟體函式庫。簡單來說，它就是一個工具箱，裡面包含了超過 2500 種演算法和功能，讓開發者能夠輕鬆地處理圖片和影片，並建構出能「看見」世界的應用程式。</a:t>
            </a:r>
            <a:endParaRPr sz="24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4000" y="350525"/>
            <a:ext cx="1514025" cy="15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613400" y="4409350"/>
            <a:ext cx="1218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Gemini講的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OpenCV簡介(續)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>
                <a:solidFill>
                  <a:schemeClr val="dk1"/>
                </a:solidFill>
              </a:rPr>
              <a:t>OpenCV 的功能非常廣泛，涵蓋了電腦視覺領域的許多核心任務，例如：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讀取與寫入</a:t>
            </a:r>
            <a:r>
              <a:rPr lang="zh-TW">
                <a:solidFill>
                  <a:schemeClr val="dk1"/>
                </a:solidFill>
              </a:rPr>
              <a:t>：能夠讀取和儲存各種格式的圖片與影片檔案。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影像處理</a:t>
            </a:r>
            <a:r>
              <a:rPr lang="zh-TW">
                <a:solidFill>
                  <a:schemeClr val="dk1"/>
                </a:solidFill>
              </a:rPr>
              <a:t>：可以進行圖片的縮放、裁剪、濾鏡（如高斯模糊、邊緣檢測）、色彩空間轉換（例如將圖片轉為灰階）等操作。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物體偵測與辨識</a:t>
            </a:r>
            <a:r>
              <a:rPr lang="zh-TW">
                <a:solidFill>
                  <a:schemeClr val="dk1"/>
                </a:solidFill>
              </a:rPr>
              <a:t>：能夠識別出圖片或影片中的特定物體，例如人臉、車輛或動物。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影像分析</a:t>
            </a:r>
            <a:r>
              <a:rPr lang="zh-TW">
                <a:solidFill>
                  <a:schemeClr val="dk1"/>
                </a:solidFill>
              </a:rPr>
              <a:t>：可以追蹤移動的物體、進行物體輪廓分析、計算影像中的特徵點等。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zh-TW">
                <a:solidFill>
                  <a:schemeClr val="dk1"/>
                </a:solidFill>
              </a:rPr>
              <a:t>機器學習</a:t>
            </a:r>
            <a:r>
              <a:rPr lang="zh-TW">
                <a:solidFill>
                  <a:schemeClr val="dk1"/>
                </a:solidFill>
              </a:rPr>
              <a:t>：內建了許多機器學習演算法，支援影像分類、分群和回歸等任務。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1675" y="0"/>
            <a:ext cx="1202325" cy="125813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7257150" y="4568875"/>
            <a:ext cx="15750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還是</a:t>
            </a:r>
            <a:r>
              <a:rPr lang="zh-TW" sz="1200">
                <a:solidFill>
                  <a:schemeClr val="dk2"/>
                </a:solidFill>
              </a:rPr>
              <a:t>Gemini講的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0875"/>
            <a:ext cx="3348125" cy="87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 b="18864" l="0" r="0" t="0"/>
          <a:stretch/>
        </p:blipFill>
        <p:spPr>
          <a:xfrm>
            <a:off x="311700" y="2683225"/>
            <a:ext cx="8253199" cy="23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環境檢查 -&gt;</a:t>
            </a:r>
            <a:r>
              <a:rPr lang="zh-TW"/>
              <a:t>有(無錯誤指令)</a:t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11051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環境檢查</a:t>
            </a:r>
            <a:r>
              <a:rPr lang="zh-TW"/>
              <a:t>(本地端) -&gt;無OpenCV環境</a:t>
            </a:r>
            <a:endParaRPr/>
          </a:p>
        </p:txBody>
      </p:sp>
      <p:cxnSp>
        <p:nvCxnSpPr>
          <p:cNvPr id="80" name="Google Shape;80;p16"/>
          <p:cNvCxnSpPr/>
          <p:nvPr/>
        </p:nvCxnSpPr>
        <p:spPr>
          <a:xfrm flipH="1" rot="10800000">
            <a:off x="1708600" y="4016125"/>
            <a:ext cx="1463100" cy="9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36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安裝OpenCV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362902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55200"/>
            <a:ext cx="2343150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1682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鬼轉Functions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0225" y="445025"/>
            <a:ext cx="3976626" cy="448142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type="title"/>
          </p:nvPr>
        </p:nvSpPr>
        <p:spPr>
          <a:xfrm>
            <a:off x="7266225" y="468750"/>
            <a:ext cx="1791300" cy="25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再鬼轉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colab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寫cv2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44"/>
              <a:t>問Gemini</a:t>
            </a:r>
            <a:endParaRPr sz="22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44"/>
              <a:t>怎麼寫</a:t>
            </a:r>
            <a:endParaRPr sz="2244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1182225"/>
            <a:ext cx="8520600" cy="11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img_rgb</a:t>
            </a:r>
            <a:r>
              <a:rPr lang="zh-TW"/>
              <a:t> = cv2.cvtColor(圖片,	cv2.COLOR_BGR2RGB)</a:t>
            </a:r>
            <a:br>
              <a:rPr lang="zh-TW"/>
            </a:br>
            <a:r>
              <a:rPr lang="zh-TW"/>
              <a:t>原本照片=      轉換       (圖片,      BGR格式轉RGB            )</a:t>
            </a:r>
            <a:br>
              <a:rPr lang="zh-TW"/>
            </a:br>
            <a:r>
              <a:rPr lang="zh-TW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由於 Colab 顯示圖片時會預設使用 Matplotlib，而 Matplotlib 預設是 RGB 順序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但 OpenCV 讀取圖片是 BGR 順序，為了正確顯示，需要將其轉換</a:t>
            </a:r>
            <a:endParaRPr/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2522650"/>
            <a:ext cx="8520600" cy="11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gray_rgb = cv2.cvtColor(圖片,	cv2.COLOR_BGR2GRAY)</a:t>
            </a:r>
            <a:br>
              <a:rPr lang="zh-TW"/>
            </a:br>
            <a:r>
              <a:rPr lang="zh-TW"/>
              <a:t>灰色照片 </a:t>
            </a:r>
            <a:r>
              <a:rPr lang="zh-TW"/>
              <a:t>=      轉換       </a:t>
            </a:r>
            <a:r>
              <a:rPr lang="zh-TW"/>
              <a:t> </a:t>
            </a:r>
            <a:r>
              <a:rPr lang="zh-TW"/>
              <a:t>(圖片,      BGR格式轉</a:t>
            </a:r>
            <a:r>
              <a:rPr lang="zh-TW"/>
              <a:t>灰階</a:t>
            </a:r>
            <a:r>
              <a:rPr lang="zh-TW"/>
              <a:t>           </a:t>
            </a:r>
            <a:r>
              <a:rPr lang="zh-TW"/>
              <a:t> </a:t>
            </a:r>
            <a:r>
              <a:rPr lang="zh-TW"/>
              <a:t>)</a:t>
            </a:r>
            <a:br>
              <a:rPr lang="zh-TW"/>
            </a:br>
            <a:r>
              <a:rPr lang="zh-TW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將圖片轉換為灰階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3863075"/>
            <a:ext cx="8520600" cy="11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cv2.imwrite(‘gray_imge.jpg’,	gray_img)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儲存照片    (檔案名稱         ,  灰色照片)</a:t>
            </a:r>
            <a:br>
              <a:rPr lang="zh-TW"/>
            </a:br>
            <a:r>
              <a:rPr lang="zh-TW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如果想將灰階圖片儲存起來，可以取消註解下面這行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8"/>
          <p:cNvSpPr txBox="1"/>
          <p:nvPr>
            <p:ph type="title"/>
          </p:nvPr>
        </p:nvSpPr>
        <p:spPr>
          <a:xfrm>
            <a:off x="399175" y="268950"/>
            <a:ext cx="85206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img  = cv2.imread(‘</a:t>
            </a:r>
            <a:r>
              <a:rPr lang="zh-TW"/>
              <a:t>圖片’)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使用 cv2.imread 讀取圖片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open cv whl ( </a:t>
            </a:r>
            <a:r>
              <a:rPr lang="zh-TW"/>
              <a:t>套件)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8700"/>
            <a:ext cx="8386575" cy="335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opencv whl</a:t>
            </a:r>
            <a:r>
              <a:rPr lang="zh-TW" sz="1400"/>
              <a:t>(套件)</a:t>
            </a:r>
            <a:endParaRPr sz="1400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3528575"/>
            <a:ext cx="8313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歷史版本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874" y="1152475"/>
            <a:ext cx="6894436" cy="3416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20"/>
          <p:cNvCxnSpPr/>
          <p:nvPr/>
        </p:nvCxnSpPr>
        <p:spPr>
          <a:xfrm>
            <a:off x="1143000" y="3973275"/>
            <a:ext cx="693900" cy="0"/>
          </a:xfrm>
          <a:prstGeom prst="straightConnector1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1159425"/>
            <a:ext cx="3822900" cy="334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假設到不能聯網的電腦或環境沒辦法用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pip install python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可以用這個方式存在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隨身碟裡作安裝</a:t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125" y="0"/>
            <a:ext cx="3966750" cy="49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opencv whl(套件)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