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70" r:id="rId13"/>
    <p:sldId id="268" r:id="rId14"/>
    <p:sldId id="271" r:id="rId15"/>
    <p:sldId id="269" r:id="rId16"/>
    <p:sldId id="272" r:id="rId17"/>
    <p:sldId id="275" r:id="rId18"/>
    <p:sldId id="273" r:id="rId19"/>
    <p:sldId id="276" r:id="rId20"/>
    <p:sldId id="274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B282-0F58-42F1-8D79-8EC67D6EBE5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E1BF391-F49B-47B9-A4F5-BF61D5B9C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5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B282-0F58-42F1-8D79-8EC67D6EBE5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1BF391-F49B-47B9-A4F5-BF61D5B9C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3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B282-0F58-42F1-8D79-8EC67D6EBE5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1BF391-F49B-47B9-A4F5-BF61D5B9CC5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7114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B282-0F58-42F1-8D79-8EC67D6EBE5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1BF391-F49B-47B9-A4F5-BF61D5B9C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59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B282-0F58-42F1-8D79-8EC67D6EBE5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1BF391-F49B-47B9-A4F5-BF61D5B9CC5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580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B282-0F58-42F1-8D79-8EC67D6EBE5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1BF391-F49B-47B9-A4F5-BF61D5B9C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71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B282-0F58-42F1-8D79-8EC67D6EBE5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F391-F49B-47B9-A4F5-BF61D5B9C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23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B282-0F58-42F1-8D79-8EC67D6EBE5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F391-F49B-47B9-A4F5-BF61D5B9C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B282-0F58-42F1-8D79-8EC67D6EBE5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F391-F49B-47B9-A4F5-BF61D5B9C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5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B282-0F58-42F1-8D79-8EC67D6EBE5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1BF391-F49B-47B9-A4F5-BF61D5B9C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0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B282-0F58-42F1-8D79-8EC67D6EBE5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1BF391-F49B-47B9-A4F5-BF61D5B9C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9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B282-0F58-42F1-8D79-8EC67D6EBE5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1BF391-F49B-47B9-A4F5-BF61D5B9C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4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B282-0F58-42F1-8D79-8EC67D6EBE5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F391-F49B-47B9-A4F5-BF61D5B9C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0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B282-0F58-42F1-8D79-8EC67D6EBE5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F391-F49B-47B9-A4F5-BF61D5B9C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3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B282-0F58-42F1-8D79-8EC67D6EBE5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F391-F49B-47B9-A4F5-BF61D5B9C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3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B282-0F58-42F1-8D79-8EC67D6EBE5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1BF391-F49B-47B9-A4F5-BF61D5B9C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5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BB282-0F58-42F1-8D79-8EC67D6EBE5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E1BF391-F49B-47B9-A4F5-BF61D5B9C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7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EE6B-E122-4CB2-8C36-3A5604888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7452" y="3429000"/>
            <a:ext cx="8915399" cy="2262781"/>
          </a:xfrm>
        </p:spPr>
        <p:txBody>
          <a:bodyPr/>
          <a:lstStyle/>
          <a:p>
            <a:r>
              <a:rPr lang="en-US" dirty="0"/>
              <a:t>Unit 1 – Binary Systems</a:t>
            </a:r>
          </a:p>
        </p:txBody>
      </p:sp>
    </p:spTree>
    <p:extLst>
      <p:ext uri="{BB962C8B-B14F-4D97-AF65-F5344CB8AC3E}">
        <p14:creationId xmlns:p14="http://schemas.microsoft.com/office/powerpoint/2010/main" val="2193246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C720D9-64B8-91A1-6529-39E2B9D23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547" y="785130"/>
            <a:ext cx="7162906" cy="5287740"/>
          </a:xfrm>
        </p:spPr>
      </p:pic>
    </p:spTree>
    <p:extLst>
      <p:ext uri="{BB962C8B-B14F-4D97-AF65-F5344CB8AC3E}">
        <p14:creationId xmlns:p14="http://schemas.microsoft.com/office/powerpoint/2010/main" val="3120526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9089F-BCAC-0A64-25AC-56985F1A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31C148-5693-88C4-69D9-0B77A9A60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8465" y="1591235"/>
            <a:ext cx="6987035" cy="3475227"/>
          </a:xfrm>
        </p:spPr>
      </p:pic>
    </p:spTree>
    <p:extLst>
      <p:ext uri="{BB962C8B-B14F-4D97-AF65-F5344CB8AC3E}">
        <p14:creationId xmlns:p14="http://schemas.microsoft.com/office/powerpoint/2010/main" val="1451457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D9CA2-0355-1D6C-479B-BB30D1EA5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Decimal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D08F8C-F428-45C3-C30C-415E9A2FB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550250"/>
            <a:ext cx="8084040" cy="3637131"/>
          </a:xfrm>
        </p:spPr>
      </p:pic>
    </p:spTree>
    <p:extLst>
      <p:ext uri="{BB962C8B-B14F-4D97-AF65-F5344CB8AC3E}">
        <p14:creationId xmlns:p14="http://schemas.microsoft.com/office/powerpoint/2010/main" val="2853292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D6E8B-0FE3-4493-B030-EC4FE7BF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Octal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0EA586-35F9-B9A7-94AA-154496E8F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2462" y="2169459"/>
            <a:ext cx="6757113" cy="3215531"/>
          </a:xfrm>
        </p:spPr>
      </p:pic>
    </p:spTree>
    <p:extLst>
      <p:ext uri="{BB962C8B-B14F-4D97-AF65-F5344CB8AC3E}">
        <p14:creationId xmlns:p14="http://schemas.microsoft.com/office/powerpoint/2010/main" val="2393017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9DA6-95FD-2E54-8949-FD925434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 to Decimal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C5E481-6350-6457-8642-1C0277406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8571" y="1905000"/>
            <a:ext cx="7279686" cy="2200835"/>
          </a:xfrm>
        </p:spPr>
      </p:pic>
    </p:spTree>
    <p:extLst>
      <p:ext uri="{BB962C8B-B14F-4D97-AF65-F5344CB8AC3E}">
        <p14:creationId xmlns:p14="http://schemas.microsoft.com/office/powerpoint/2010/main" val="215075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FCDA-C2E2-FAEE-03AC-34F68601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Hexadecimal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72C9EB-A729-2D34-D7D4-E3683BBE5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461247"/>
            <a:ext cx="7396027" cy="3679179"/>
          </a:xfrm>
        </p:spPr>
      </p:pic>
    </p:spTree>
    <p:extLst>
      <p:ext uri="{BB962C8B-B14F-4D97-AF65-F5344CB8AC3E}">
        <p14:creationId xmlns:p14="http://schemas.microsoft.com/office/powerpoint/2010/main" val="4079673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A67A1-224B-C00C-55E3-B19AC428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to Decimal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6F5182-40F5-7B1D-CABC-84CD34042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8175957" cy="2738945"/>
          </a:xfrm>
        </p:spPr>
      </p:pic>
    </p:spTree>
    <p:extLst>
      <p:ext uri="{BB962C8B-B14F-4D97-AF65-F5344CB8AC3E}">
        <p14:creationId xmlns:p14="http://schemas.microsoft.com/office/powerpoint/2010/main" val="2672236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9720-B015-F962-ADDF-22699431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Octal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858A35-CDF3-5BF5-E7D4-EC46C6AEE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693768"/>
            <a:ext cx="7441945" cy="3470464"/>
          </a:xfrm>
        </p:spPr>
      </p:pic>
    </p:spTree>
    <p:extLst>
      <p:ext uri="{BB962C8B-B14F-4D97-AF65-F5344CB8AC3E}">
        <p14:creationId xmlns:p14="http://schemas.microsoft.com/office/powerpoint/2010/main" val="840080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78BF-62B5-253A-8DA4-FD3E402F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 to Binary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6836BC-E38E-DE81-50A4-733B6C945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4108" y="1905000"/>
            <a:ext cx="6045879" cy="2297114"/>
          </a:xfrm>
        </p:spPr>
      </p:pic>
    </p:spTree>
    <p:extLst>
      <p:ext uri="{BB962C8B-B14F-4D97-AF65-F5344CB8AC3E}">
        <p14:creationId xmlns:p14="http://schemas.microsoft.com/office/powerpoint/2010/main" val="3384739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65D7-4459-0DBD-08ED-C0D9E5E51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Hexadecimal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080299-9056-C791-BFEF-E746CB252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9342194" cy="2339422"/>
          </a:xfrm>
        </p:spPr>
      </p:pic>
    </p:spTree>
    <p:extLst>
      <p:ext uri="{BB962C8B-B14F-4D97-AF65-F5344CB8AC3E}">
        <p14:creationId xmlns:p14="http://schemas.microsoft.com/office/powerpoint/2010/main" val="42970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B5A3-DC0C-0212-2D4B-85AC7725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33F45-4E68-EF7D-E64D-303B660E1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0847" y="2133600"/>
            <a:ext cx="9433765" cy="3777622"/>
          </a:xfrm>
        </p:spPr>
        <p:txBody>
          <a:bodyPr/>
          <a:lstStyle/>
          <a:p>
            <a:r>
              <a:rPr lang="en-US" dirty="0"/>
              <a:t>Analog systems handle continuous signals, where information is represented by variations in physical quantities such as voltage, current, or frequency.</a:t>
            </a:r>
          </a:p>
          <a:p>
            <a:endParaRPr lang="en-US" dirty="0"/>
          </a:p>
          <a:p>
            <a:r>
              <a:rPr lang="en-US" dirty="0"/>
              <a:t>These systems can represent an infinite range of values.</a:t>
            </a:r>
          </a:p>
          <a:p>
            <a:endParaRPr lang="en-US" dirty="0"/>
          </a:p>
          <a:p>
            <a:r>
              <a:rPr lang="en-US" dirty="0"/>
              <a:t>Characteristics:</a:t>
            </a:r>
          </a:p>
          <a:p>
            <a:pPr lvl="1"/>
            <a:r>
              <a:rPr lang="en-US" dirty="0"/>
              <a:t>Signals vary continuously.</a:t>
            </a:r>
          </a:p>
          <a:p>
            <a:pPr lvl="1"/>
            <a:r>
              <a:rPr lang="en-US" dirty="0"/>
              <a:t>Prone to noise and distortion over time or distance.</a:t>
            </a:r>
          </a:p>
          <a:p>
            <a:pPr lvl="1"/>
            <a:r>
              <a:rPr lang="en-US" dirty="0"/>
              <a:t>More suitable for representing real-world phenomena like sound and light.</a:t>
            </a:r>
          </a:p>
        </p:txBody>
      </p:sp>
    </p:spTree>
    <p:extLst>
      <p:ext uri="{BB962C8B-B14F-4D97-AF65-F5344CB8AC3E}">
        <p14:creationId xmlns:p14="http://schemas.microsoft.com/office/powerpoint/2010/main" val="557652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DAC2-82F8-9F37-1CB1-18EE0E903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to Binary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44AFD0-F1FD-1057-DDDC-DE07D07C5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20817"/>
            <a:ext cx="7034173" cy="2040778"/>
          </a:xfrm>
        </p:spPr>
      </p:pic>
    </p:spTree>
    <p:extLst>
      <p:ext uri="{BB962C8B-B14F-4D97-AF65-F5344CB8AC3E}">
        <p14:creationId xmlns:p14="http://schemas.microsoft.com/office/powerpoint/2010/main" val="1691612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7153B-5B78-6F2C-C3FA-4702758C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 to Hexadecimal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0245BA-4D98-1EC5-FDA1-3D71EDB87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48814"/>
            <a:ext cx="7328844" cy="2014986"/>
          </a:xfrm>
        </p:spPr>
      </p:pic>
    </p:spTree>
    <p:extLst>
      <p:ext uri="{BB962C8B-B14F-4D97-AF65-F5344CB8AC3E}">
        <p14:creationId xmlns:p14="http://schemas.microsoft.com/office/powerpoint/2010/main" val="1995101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8EAA-403D-0F71-AED0-9AE088FA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to Octal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A99AB9-5AFC-36C9-82D4-6A5321B37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70" y="2026024"/>
            <a:ext cx="6433609" cy="2149478"/>
          </a:xfrm>
        </p:spPr>
      </p:pic>
    </p:spTree>
    <p:extLst>
      <p:ext uri="{BB962C8B-B14F-4D97-AF65-F5344CB8AC3E}">
        <p14:creationId xmlns:p14="http://schemas.microsoft.com/office/powerpoint/2010/main" val="3835356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051B3-4024-5B6B-7E5C-4B16544F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E9467-264F-97ED-BB7D-BCBA4B1D5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22612"/>
            <a:ext cx="8915400" cy="4288610"/>
          </a:xfrm>
        </p:spPr>
        <p:txBody>
          <a:bodyPr/>
          <a:lstStyle/>
          <a:p>
            <a:r>
              <a:rPr lang="en-US" dirty="0"/>
              <a:t>used in the digital computers in order to simplify the subtraction operation and for the logical manipulations.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r’s complement</a:t>
            </a:r>
          </a:p>
          <a:p>
            <a:r>
              <a:rPr lang="en-US" dirty="0"/>
              <a:t>(r-1)’s complement</a:t>
            </a:r>
          </a:p>
        </p:txBody>
      </p:sp>
    </p:spTree>
    <p:extLst>
      <p:ext uri="{BB962C8B-B14F-4D97-AF65-F5344CB8AC3E}">
        <p14:creationId xmlns:p14="http://schemas.microsoft.com/office/powerpoint/2010/main" val="2674516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7D701-09CA-48C6-884F-A0D9CE58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R’s Complement (10’s and 2’s)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4984874-7CB9-8011-2044-50A0BEF7E8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positive number 𝑁 in base 𝑟 with an integer part of 𝑛 digits, the 𝑟’𝑠 complement of 𝑁 is defined as;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r’s complement of N is </a:t>
                </a:r>
              </a:p>
              <a:p>
                <a:pPr marL="0" indent="0" algn="ctr">
                  <a:buNone/>
                </a:pPr>
                <a:r>
                  <a:rPr lang="en-US" dirty="0"/>
                  <a:t>N =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400" b="0" i="1" baseline="3000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; 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≠0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         ;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4984874-7CB9-8011-2044-50A0BEF7E8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224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C6067-E8DB-7882-89F9-9BE0A284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04078E-837D-44A6-8C20-DB80AEA16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8915700" cy="2564101"/>
          </a:xfrm>
        </p:spPr>
      </p:pic>
    </p:spTree>
    <p:extLst>
      <p:ext uri="{BB962C8B-B14F-4D97-AF65-F5344CB8AC3E}">
        <p14:creationId xmlns:p14="http://schemas.microsoft.com/office/powerpoint/2010/main" val="3902295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7FF65-286F-523D-E334-30B54A01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(R-1)’s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216A7-36B6-58C2-2260-7C37C2F5E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positive number 𝑁 in base 𝑟 with an integer part of 𝑛 digits and a fractional part of 𝑚 digits, the (𝑟 − 1)’𝑠 complement of 𝑁 is defined as: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(r-1)’s complement of N is </a:t>
            </a:r>
          </a:p>
          <a:p>
            <a:pPr marL="0" indent="0" algn="ctr">
              <a:buNone/>
            </a:pPr>
            <a:r>
              <a:rPr lang="en-US" sz="2400" dirty="0"/>
              <a:t>N = </a:t>
            </a:r>
            <a:r>
              <a:rPr lang="en-US" sz="2400" b="1" dirty="0" err="1"/>
              <a:t>r</a:t>
            </a:r>
            <a:r>
              <a:rPr lang="en-US" sz="2400" b="1" baseline="30000" dirty="0" err="1"/>
              <a:t>n</a:t>
            </a:r>
            <a:r>
              <a:rPr lang="en-US" sz="2400" b="1" dirty="0"/>
              <a:t> – r</a:t>
            </a:r>
            <a:r>
              <a:rPr lang="en-US" sz="2400" b="1" baseline="30000" dirty="0"/>
              <a:t>-m </a:t>
            </a:r>
            <a:r>
              <a:rPr lang="en-US" sz="2400" b="1" dirty="0"/>
              <a:t>– 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86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84A8-4DC1-C184-1248-85FE4301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45E520-1342-650B-F76E-9F368C0EE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792942"/>
            <a:ext cx="7527994" cy="2320660"/>
          </a:xfrm>
        </p:spPr>
      </p:pic>
    </p:spTree>
    <p:extLst>
      <p:ext uri="{BB962C8B-B14F-4D97-AF65-F5344CB8AC3E}">
        <p14:creationId xmlns:p14="http://schemas.microsoft.com/office/powerpoint/2010/main" val="937563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E603-666F-E16C-A084-7B03B4F7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 with r’s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A664-0BC6-B9CB-24A5-FC7A8D24F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Subtraction of any two positive numbers M and N .i.e. (M - N), both of base r, may be carried as;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Add the minuend (M) to r’s complement of subtrahend (N)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Inspect the result obtained in first step for and end-carry;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an end-carry occurs, discard it.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not, take the r’s complement of the number obtained in first step and place a negative sign in front.</a:t>
            </a:r>
          </a:p>
        </p:txBody>
      </p:sp>
    </p:spTree>
    <p:extLst>
      <p:ext uri="{BB962C8B-B14F-4D97-AF65-F5344CB8AC3E}">
        <p14:creationId xmlns:p14="http://schemas.microsoft.com/office/powerpoint/2010/main" val="3289310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032D-5E9D-5FE5-C9DC-A49DB089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CD3315-A40A-0753-CC91-7AC6DFA0E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671" y="1389529"/>
            <a:ext cx="6838658" cy="3394492"/>
          </a:xfrm>
        </p:spPr>
      </p:pic>
    </p:spTree>
    <p:extLst>
      <p:ext uri="{BB962C8B-B14F-4D97-AF65-F5344CB8AC3E}">
        <p14:creationId xmlns:p14="http://schemas.microsoft.com/office/powerpoint/2010/main" val="203636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7CCBA-498C-8709-B66E-5A0DC62C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4E43E-E86B-FF78-9FD0-643EB8B1C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8DA92-2AF8-B76B-88ED-9C8CA6D72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583" y="624110"/>
            <a:ext cx="9278029" cy="528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17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646B-2D78-F1CB-1918-0C43C237F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97535A-4910-95EE-6BA4-5871B4F57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9494957" cy="3667364"/>
          </a:xfrm>
        </p:spPr>
      </p:pic>
    </p:spTree>
    <p:extLst>
      <p:ext uri="{BB962C8B-B14F-4D97-AF65-F5344CB8AC3E}">
        <p14:creationId xmlns:p14="http://schemas.microsoft.com/office/powerpoint/2010/main" val="48305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D9E1CC-E60F-B06F-3CFF-5E8A9E36B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624110"/>
            <a:ext cx="7590981" cy="5363464"/>
          </a:xfrm>
        </p:spPr>
      </p:pic>
    </p:spTree>
    <p:extLst>
      <p:ext uri="{BB962C8B-B14F-4D97-AF65-F5344CB8AC3E}">
        <p14:creationId xmlns:p14="http://schemas.microsoft.com/office/powerpoint/2010/main" val="1813379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E06B-B8A4-C08B-4A19-71394970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 with (r-1)’s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21A26-2C40-E697-92AB-3276B2BB5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Subtraction of any two positive numbers M and N .i.e. (M - N), both of base r, may be carried as;</a:t>
            </a:r>
          </a:p>
          <a:p>
            <a:endParaRPr lang="en-US" dirty="0"/>
          </a:p>
          <a:p>
            <a:r>
              <a:rPr lang="en-US" dirty="0"/>
              <a:t>Add the minuend (M) to the (r-1)’s complement of the subtrahend N</a:t>
            </a:r>
          </a:p>
          <a:p>
            <a:r>
              <a:rPr lang="en-US" dirty="0"/>
              <a:t>Inspect the result obtained above for an end-carry</a:t>
            </a:r>
          </a:p>
          <a:p>
            <a:pPr lvl="1"/>
            <a:r>
              <a:rPr lang="en-US" dirty="0"/>
              <a:t>If an end-carry occurs, add 1 to the least significant digit</a:t>
            </a:r>
          </a:p>
          <a:p>
            <a:pPr lvl="1"/>
            <a:r>
              <a:rPr lang="en-US" dirty="0"/>
              <a:t>If not, take the (r-1)’s complement of the number obtained in first step and place a negative sign in front</a:t>
            </a:r>
          </a:p>
        </p:txBody>
      </p:sp>
    </p:spTree>
    <p:extLst>
      <p:ext uri="{BB962C8B-B14F-4D97-AF65-F5344CB8AC3E}">
        <p14:creationId xmlns:p14="http://schemas.microsoft.com/office/powerpoint/2010/main" val="39866029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8256-3CCC-B68F-BD98-8B7C67F5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4138D2-B7D1-0435-878B-6B223524C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2921" y="637817"/>
            <a:ext cx="6591693" cy="5596073"/>
          </a:xfrm>
        </p:spPr>
      </p:pic>
    </p:spTree>
    <p:extLst>
      <p:ext uri="{BB962C8B-B14F-4D97-AF65-F5344CB8AC3E}">
        <p14:creationId xmlns:p14="http://schemas.microsoft.com/office/powerpoint/2010/main" val="131354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140C-67D0-53A2-9A62-1476A85A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8D2731-38A6-0F6E-8EF8-1FD5E2479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0172" y="744070"/>
            <a:ext cx="6785291" cy="4827121"/>
          </a:xfrm>
        </p:spPr>
      </p:pic>
    </p:spTree>
    <p:extLst>
      <p:ext uri="{BB962C8B-B14F-4D97-AF65-F5344CB8AC3E}">
        <p14:creationId xmlns:p14="http://schemas.microsoft.com/office/powerpoint/2010/main" val="223968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57E6-26B4-BC9D-5265-84DCB3292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3E853-15AD-D292-1A13-CD4E4EB8E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2894" y="1676400"/>
            <a:ext cx="9191718" cy="423482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Digital systems process discrete signals, where information is encoded in binary form (0s and 1s).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Digital systems represent values using specific, finite steps.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Characteristics: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Signals are discrete and represented in binary (0 or 1).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More resistant to noise and distortion.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Data can be processed, stored, and transmitted more efficiently.</a:t>
            </a:r>
          </a:p>
        </p:txBody>
      </p:sp>
    </p:spTree>
    <p:extLst>
      <p:ext uri="{BB962C8B-B14F-4D97-AF65-F5344CB8AC3E}">
        <p14:creationId xmlns:p14="http://schemas.microsoft.com/office/powerpoint/2010/main" val="247031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509D-FA86-D5AF-29D7-81CBE9685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745841-1755-9784-CEBE-1D060DB09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624110"/>
            <a:ext cx="8176800" cy="4975222"/>
          </a:xfrm>
        </p:spPr>
      </p:pic>
    </p:spTree>
    <p:extLst>
      <p:ext uri="{BB962C8B-B14F-4D97-AF65-F5344CB8AC3E}">
        <p14:creationId xmlns:p14="http://schemas.microsoft.com/office/powerpoint/2010/main" val="423639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7C49-35AD-3468-AA1D-158FE70B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Digital Computer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529332-E251-00F9-6B5A-E229C603D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7755" y="1633828"/>
            <a:ext cx="7282026" cy="3590343"/>
          </a:xfrm>
        </p:spPr>
      </p:pic>
    </p:spTree>
    <p:extLst>
      <p:ext uri="{BB962C8B-B14F-4D97-AF65-F5344CB8AC3E}">
        <p14:creationId xmlns:p14="http://schemas.microsoft.com/office/powerpoint/2010/main" val="251045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2427-ED79-56C0-4F0B-9A5036B0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Principle of Digital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4F78E-980C-55D2-2A4A-E5E55299C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unit stores programs as well as input, output and intermediate data.</a:t>
            </a:r>
          </a:p>
          <a:p>
            <a:r>
              <a:rPr lang="en-US" dirty="0"/>
              <a:t>The control unit supervises the flow of information between various units and retrieve the instructions stored in memory unit.</a:t>
            </a:r>
          </a:p>
          <a:p>
            <a:r>
              <a:rPr lang="en-US" dirty="0"/>
              <a:t>After getting control signal memory unit sends the data to the processor.</a:t>
            </a:r>
          </a:p>
          <a:p>
            <a:r>
              <a:rPr lang="en-US" dirty="0"/>
              <a:t>For each instruction control unit informs the processor to execute the operation according to the instruction.</a:t>
            </a:r>
          </a:p>
          <a:p>
            <a:r>
              <a:rPr lang="en-US" dirty="0"/>
              <a:t>After getting control signal processor sends the process information to memory unit and memory unit sends those information to the output unit.</a:t>
            </a:r>
          </a:p>
        </p:txBody>
      </p:sp>
    </p:spTree>
    <p:extLst>
      <p:ext uri="{BB962C8B-B14F-4D97-AF65-F5344CB8AC3E}">
        <p14:creationId xmlns:p14="http://schemas.microsoft.com/office/powerpoint/2010/main" val="226629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A8F5D-AA29-BD8B-5457-53E125A2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 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80BF1-2A0C-165A-77F7-7E9BE23D4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3260" y="2964654"/>
            <a:ext cx="5745480" cy="928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/>
              <a:t>Class Discussion</a:t>
            </a:r>
          </a:p>
        </p:txBody>
      </p:sp>
    </p:spTree>
    <p:extLst>
      <p:ext uri="{BB962C8B-B14F-4D97-AF65-F5344CB8AC3E}">
        <p14:creationId xmlns:p14="http://schemas.microsoft.com/office/powerpoint/2010/main" val="771603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875A-27B6-5C22-A93D-97385D12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Based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723B5-5C8A-5F41-E789-D8C60B3B3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Series: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973EA4-CF9E-FC03-3A2B-5B96B95D3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311" y="2547814"/>
            <a:ext cx="6287377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8080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1133</TotalTime>
  <Words>593</Words>
  <Application>Microsoft Office PowerPoint</Application>
  <PresentationFormat>Widescreen</PresentationFormat>
  <Paragraphs>75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Cambria Math</vt:lpstr>
      <vt:lpstr>Century Gothic</vt:lpstr>
      <vt:lpstr>Wingdings</vt:lpstr>
      <vt:lpstr>Wingdings 3</vt:lpstr>
      <vt:lpstr>Wisp</vt:lpstr>
      <vt:lpstr>Unit 1 – Binary Systems</vt:lpstr>
      <vt:lpstr>Analog Systems</vt:lpstr>
      <vt:lpstr>PowerPoint Presentation</vt:lpstr>
      <vt:lpstr>Digital Systems</vt:lpstr>
      <vt:lpstr>PowerPoint Presentation</vt:lpstr>
      <vt:lpstr>Block Diagram of Digital Computer</vt:lpstr>
      <vt:lpstr>Working Principle of Digital Computer</vt:lpstr>
      <vt:lpstr>Number System - Introduction</vt:lpstr>
      <vt:lpstr>Number Based Conversion</vt:lpstr>
      <vt:lpstr>PowerPoint Presentation</vt:lpstr>
      <vt:lpstr>Decimal to Binary</vt:lpstr>
      <vt:lpstr>Binary to Decimal</vt:lpstr>
      <vt:lpstr>Decimal to Octal</vt:lpstr>
      <vt:lpstr>Octal to Decimal</vt:lpstr>
      <vt:lpstr>Decimal to Hexadecimal</vt:lpstr>
      <vt:lpstr>Hexadecimal to Decimal</vt:lpstr>
      <vt:lpstr>Binary to Octal</vt:lpstr>
      <vt:lpstr>Octal to Binary</vt:lpstr>
      <vt:lpstr>Binary to Hexadecimal</vt:lpstr>
      <vt:lpstr>Hexadecimal to Binary</vt:lpstr>
      <vt:lpstr>Octal to Hexadecimal</vt:lpstr>
      <vt:lpstr>Hexadecimal to Octal</vt:lpstr>
      <vt:lpstr>Complements</vt:lpstr>
      <vt:lpstr>R’s Complement (10’s and 2’s)</vt:lpstr>
      <vt:lpstr>Example</vt:lpstr>
      <vt:lpstr>(R-1)’s Complement</vt:lpstr>
      <vt:lpstr>Example</vt:lpstr>
      <vt:lpstr>Subtraction with r’s Complement</vt:lpstr>
      <vt:lpstr>Example</vt:lpstr>
      <vt:lpstr>PowerPoint Presentation</vt:lpstr>
      <vt:lpstr>PowerPoint Presentation</vt:lpstr>
      <vt:lpstr>Subtraction with (r-1)’s Complement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 – Boolean Algebra       and Logic Gates</dc:title>
  <dc:creator>Rishav Acharya</dc:creator>
  <cp:lastModifiedBy>Rishav Acharya</cp:lastModifiedBy>
  <cp:revision>92</cp:revision>
  <dcterms:created xsi:type="dcterms:W3CDTF">2023-02-08T13:29:18Z</dcterms:created>
  <dcterms:modified xsi:type="dcterms:W3CDTF">2024-11-14T03:35:33Z</dcterms:modified>
</cp:coreProperties>
</file>