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9531" y="1788454"/>
            <a:ext cx="9901645" cy="2098226"/>
          </a:xfrm>
        </p:spPr>
        <p:txBody>
          <a:bodyPr/>
          <a:lstStyle/>
          <a:p>
            <a:r>
              <a:rPr lang="ru-RU" dirty="0" smtClean="0"/>
              <a:t>Игра </a:t>
            </a:r>
            <a:br>
              <a:rPr lang="ru-RU" dirty="0" smtClean="0"/>
            </a:br>
            <a:r>
              <a:rPr lang="ru-RU" dirty="0" smtClean="0"/>
              <a:t>«звёздные войны»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проекта: </a:t>
            </a:r>
            <a:r>
              <a:rPr lang="ru-RU" dirty="0" err="1" smtClean="0"/>
              <a:t>Чернышёв</a:t>
            </a:r>
            <a:r>
              <a:rPr lang="ru-RU" dirty="0" smtClean="0"/>
              <a:t> Антон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13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8685" y="2286000"/>
            <a:ext cx="9601200" cy="3581400"/>
          </a:xfrm>
        </p:spPr>
        <p:txBody>
          <a:bodyPr/>
          <a:lstStyle/>
          <a:p>
            <a:r>
              <a:rPr lang="ru-RU" dirty="0"/>
              <a:t>Идея проекта заключается в </a:t>
            </a:r>
            <a:r>
              <a:rPr lang="ru-RU" dirty="0" smtClean="0"/>
              <a:t>создании копии культовой аркадной игры «</a:t>
            </a:r>
            <a:r>
              <a:rPr lang="en-US" dirty="0" smtClean="0"/>
              <a:t>Space Invaders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49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chemeClr val="tx1"/>
                </a:solidFill>
              </a:rPr>
              <a:t>Основные классы: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chemeClr val="tx1"/>
                </a:solidFill>
              </a:rPr>
              <a:t>    - </a:t>
            </a:r>
            <a:r>
              <a:rPr lang="ru-RU" altLang="ru-RU" dirty="0" err="1">
                <a:solidFill>
                  <a:schemeClr val="tx1"/>
                </a:solidFill>
              </a:rPr>
              <a:t>Ufo</a:t>
            </a:r>
            <a:r>
              <a:rPr lang="ru-RU" altLang="ru-RU" dirty="0">
                <a:solidFill>
                  <a:schemeClr val="tx1"/>
                </a:solidFill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</a:rPr>
              <a:t>– класс отвечает </a:t>
            </a:r>
            <a:r>
              <a:rPr lang="ru-RU" altLang="ru-RU" dirty="0">
                <a:solidFill>
                  <a:schemeClr val="tx1"/>
                </a:solidFill>
              </a:rPr>
              <a:t>за поведения отдельного </a:t>
            </a:r>
            <a:r>
              <a:rPr lang="ru-RU" altLang="ru-RU" dirty="0" smtClean="0">
                <a:solidFill>
                  <a:schemeClr val="tx1"/>
                </a:solidFill>
              </a:rPr>
              <a:t>пришельца</a:t>
            </a:r>
            <a:endParaRPr lang="ru-RU" altLang="ru-RU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chemeClr val="tx1"/>
                </a:solidFill>
              </a:rPr>
              <a:t>    - </a:t>
            </a:r>
            <a:r>
              <a:rPr lang="ru-RU" altLang="ru-RU" dirty="0" err="1" smtClean="0">
                <a:solidFill>
                  <a:schemeClr val="tx1"/>
                </a:solidFill>
              </a:rPr>
              <a:t>Bullet</a:t>
            </a:r>
            <a:r>
              <a:rPr lang="ru-RU" altLang="ru-RU" dirty="0" smtClean="0">
                <a:solidFill>
                  <a:schemeClr val="tx1"/>
                </a:solidFill>
              </a:rPr>
              <a:t> </a:t>
            </a:r>
            <a:r>
              <a:rPr lang="ru-RU" altLang="ru-RU" dirty="0">
                <a:solidFill>
                  <a:schemeClr val="tx1"/>
                </a:solidFill>
              </a:rPr>
              <a:t>– класс </a:t>
            </a:r>
            <a:r>
              <a:rPr lang="ru-RU" altLang="ru-RU" dirty="0" smtClean="0">
                <a:solidFill>
                  <a:schemeClr val="tx1"/>
                </a:solidFill>
              </a:rPr>
              <a:t>отвечает </a:t>
            </a:r>
            <a:r>
              <a:rPr lang="ru-RU" altLang="ru-RU" dirty="0">
                <a:solidFill>
                  <a:schemeClr val="tx1"/>
                </a:solidFill>
              </a:rPr>
              <a:t>за поведение </a:t>
            </a:r>
            <a:r>
              <a:rPr lang="ru-RU" altLang="ru-RU" dirty="0" smtClean="0">
                <a:solidFill>
                  <a:schemeClr val="tx1"/>
                </a:solidFill>
              </a:rPr>
              <a:t>пули</a:t>
            </a:r>
            <a:endParaRPr lang="ru-RU" altLang="ru-RU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chemeClr val="tx1"/>
                </a:solidFill>
              </a:rPr>
              <a:t>    - </a:t>
            </a:r>
            <a:r>
              <a:rPr lang="ru-RU" altLang="ru-RU" dirty="0" err="1">
                <a:solidFill>
                  <a:schemeClr val="tx1"/>
                </a:solidFill>
              </a:rPr>
              <a:t>Gun</a:t>
            </a:r>
            <a:r>
              <a:rPr lang="ru-RU" altLang="ru-RU" dirty="0">
                <a:solidFill>
                  <a:schemeClr val="tx1"/>
                </a:solidFill>
              </a:rPr>
              <a:t> – класс </a:t>
            </a:r>
            <a:r>
              <a:rPr lang="ru-RU" altLang="ru-RU" dirty="0" smtClean="0">
                <a:solidFill>
                  <a:schemeClr val="tx1"/>
                </a:solidFill>
              </a:rPr>
              <a:t>отвечает </a:t>
            </a:r>
            <a:r>
              <a:rPr lang="ru-RU" altLang="ru-RU" dirty="0">
                <a:solidFill>
                  <a:schemeClr val="tx1"/>
                </a:solidFill>
              </a:rPr>
              <a:t>за поведение </a:t>
            </a:r>
            <a:r>
              <a:rPr lang="ru-RU" altLang="ru-RU" dirty="0" smtClean="0">
                <a:solidFill>
                  <a:schemeClr val="tx1"/>
                </a:solidFill>
              </a:rPr>
              <a:t>пушки</a:t>
            </a:r>
            <a:endParaRPr lang="ru-RU" altLang="ru-RU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chemeClr val="tx1"/>
                </a:solidFill>
              </a:rPr>
              <a:t>Основные функции: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chemeClr val="tx1"/>
                </a:solidFill>
              </a:rPr>
              <a:t>    - </a:t>
            </a:r>
            <a:r>
              <a:rPr lang="ru-RU" altLang="ru-RU" dirty="0" err="1">
                <a:solidFill>
                  <a:schemeClr val="tx1"/>
                </a:solidFill>
              </a:rPr>
              <a:t>screen_update</a:t>
            </a:r>
            <a:r>
              <a:rPr lang="ru-RU" altLang="ru-RU" dirty="0">
                <a:solidFill>
                  <a:schemeClr val="tx1"/>
                </a:solidFill>
              </a:rPr>
              <a:t> – </a:t>
            </a:r>
            <a:r>
              <a:rPr lang="ru-RU" altLang="ru-RU" dirty="0" smtClean="0">
                <a:solidFill>
                  <a:schemeClr val="tx1"/>
                </a:solidFill>
              </a:rPr>
              <a:t>функция отвечает </a:t>
            </a:r>
            <a:r>
              <a:rPr lang="ru-RU" altLang="ru-RU" dirty="0">
                <a:solidFill>
                  <a:schemeClr val="tx1"/>
                </a:solidFill>
              </a:rPr>
              <a:t>за </a:t>
            </a:r>
            <a:r>
              <a:rPr lang="ru-RU" altLang="ru-RU" dirty="0" err="1">
                <a:solidFill>
                  <a:schemeClr val="tx1"/>
                </a:solidFill>
              </a:rPr>
              <a:t>отрисовку</a:t>
            </a:r>
            <a:r>
              <a:rPr lang="ru-RU" altLang="ru-RU" dirty="0">
                <a:solidFill>
                  <a:schemeClr val="tx1"/>
                </a:solidFill>
              </a:rPr>
              <a:t> всех элементов </a:t>
            </a:r>
            <a:r>
              <a:rPr lang="ru-RU" altLang="ru-RU" dirty="0" smtClean="0">
                <a:solidFill>
                  <a:schemeClr val="tx1"/>
                </a:solidFill>
              </a:rPr>
              <a:t>экрана</a:t>
            </a:r>
            <a:endParaRPr lang="ru-RU" altLang="ru-RU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chemeClr val="tx1"/>
                </a:solidFill>
              </a:rPr>
              <a:t>    - </a:t>
            </a:r>
            <a:r>
              <a:rPr lang="ru-RU" altLang="ru-RU" dirty="0" err="1">
                <a:solidFill>
                  <a:schemeClr val="tx1"/>
                </a:solidFill>
              </a:rPr>
              <a:t>restart</a:t>
            </a:r>
            <a:r>
              <a:rPr lang="ru-RU" altLang="ru-RU" dirty="0">
                <a:solidFill>
                  <a:schemeClr val="tx1"/>
                </a:solidFill>
              </a:rPr>
              <a:t> – функция </a:t>
            </a:r>
            <a:r>
              <a:rPr lang="ru-RU" altLang="ru-RU" dirty="0" smtClean="0">
                <a:solidFill>
                  <a:schemeClr val="tx1"/>
                </a:solidFill>
              </a:rPr>
              <a:t>отвечает </a:t>
            </a:r>
            <a:r>
              <a:rPr lang="ru-RU" altLang="ru-RU" dirty="0">
                <a:solidFill>
                  <a:schemeClr val="tx1"/>
                </a:solidFill>
              </a:rPr>
              <a:t>за перезапуск игры при </a:t>
            </a:r>
            <a:r>
              <a:rPr lang="ru-RU" altLang="ru-RU" dirty="0" smtClean="0">
                <a:solidFill>
                  <a:schemeClr val="tx1"/>
                </a:solidFill>
              </a:rPr>
              <a:t>проигрыше</a:t>
            </a:r>
            <a:endParaRPr lang="ru-RU" altLang="ru-RU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chemeClr val="tx1"/>
                </a:solidFill>
              </a:rPr>
              <a:t>    - </a:t>
            </a:r>
            <a:r>
              <a:rPr lang="ru-RU" altLang="ru-RU" dirty="0" err="1">
                <a:solidFill>
                  <a:schemeClr val="tx1"/>
                </a:solidFill>
              </a:rPr>
              <a:t>load_image</a:t>
            </a:r>
            <a:r>
              <a:rPr lang="ru-RU" altLang="ru-RU" dirty="0">
                <a:solidFill>
                  <a:schemeClr val="tx1"/>
                </a:solidFill>
              </a:rPr>
              <a:t> – функция </a:t>
            </a:r>
            <a:r>
              <a:rPr lang="ru-RU" altLang="ru-RU" dirty="0" smtClean="0">
                <a:solidFill>
                  <a:schemeClr val="tx1"/>
                </a:solidFill>
              </a:rPr>
              <a:t>отвечает </a:t>
            </a:r>
            <a:r>
              <a:rPr lang="ru-RU" altLang="ru-RU" dirty="0">
                <a:solidFill>
                  <a:schemeClr val="tx1"/>
                </a:solidFill>
              </a:rPr>
              <a:t>за </a:t>
            </a:r>
            <a:r>
              <a:rPr lang="ru-RU" altLang="ru-RU" dirty="0" err="1">
                <a:solidFill>
                  <a:schemeClr val="tx1"/>
                </a:solidFill>
              </a:rPr>
              <a:t>подгрузку</a:t>
            </a:r>
            <a:r>
              <a:rPr lang="ru-RU" altLang="ru-RU" dirty="0">
                <a:solidFill>
                  <a:schemeClr val="tx1"/>
                </a:solidFill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</a:rPr>
              <a:t>изображений</a:t>
            </a:r>
            <a:endParaRPr lang="ru-RU" alt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65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считаю, что у проекта есть будущее и в данный момент он имеет ряд доработок и запланированных нововведений:</a:t>
            </a:r>
          </a:p>
          <a:p>
            <a:r>
              <a:rPr lang="ru-RU" dirty="0" smtClean="0"/>
              <a:t>Создание защиты для игрока</a:t>
            </a:r>
          </a:p>
          <a:p>
            <a:r>
              <a:rPr lang="ru-RU" dirty="0" smtClean="0"/>
              <a:t>Разнообразить пришельцев</a:t>
            </a:r>
          </a:p>
          <a:p>
            <a:r>
              <a:rPr lang="ru-RU" dirty="0" smtClean="0"/>
              <a:t>Создание новых режимов игры</a:t>
            </a:r>
          </a:p>
          <a:p>
            <a:r>
              <a:rPr lang="ru-RU" dirty="0" smtClean="0"/>
              <a:t>Улучшение графики</a:t>
            </a:r>
          </a:p>
        </p:txBody>
      </p:sp>
    </p:spTree>
    <p:extLst>
      <p:ext uri="{BB962C8B-B14F-4D97-AF65-F5344CB8AC3E}">
        <p14:creationId xmlns:p14="http://schemas.microsoft.com/office/powerpoint/2010/main" val="74133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6870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10</TotalTime>
  <Words>122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Игра  «звёздные войны»</vt:lpstr>
      <vt:lpstr>Введение</vt:lpstr>
      <vt:lpstr>Презентация PowerPoint</vt:lpstr>
      <vt:lpstr>Итоги работы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 «звёздные войны»</dc:title>
  <dc:creator>Антон</dc:creator>
  <cp:lastModifiedBy>Антон</cp:lastModifiedBy>
  <cp:revision>2</cp:revision>
  <dcterms:created xsi:type="dcterms:W3CDTF">2022-01-23T07:35:25Z</dcterms:created>
  <dcterms:modified xsi:type="dcterms:W3CDTF">2022-01-23T07:46:18Z</dcterms:modified>
</cp:coreProperties>
</file>