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59" r:id="rId6"/>
    <p:sldId id="262" r:id="rId7"/>
    <p:sldId id="279" r:id="rId8"/>
    <p:sldId id="280" r:id="rId9"/>
    <p:sldId id="281"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C0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p:restoredTop sz="94674"/>
  </p:normalViewPr>
  <p:slideViewPr>
    <p:cSldViewPr>
      <p:cViewPr varScale="1">
        <p:scale>
          <a:sx n="124" d="100"/>
          <a:sy n="124" d="100"/>
        </p:scale>
        <p:origin x="1544"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12/6/16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1367159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12/6/16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699852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12/6/16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4229952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12/6/16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952352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C9F191-5DFD-4C62-B838-AC695C885212}" type="datetimeFigureOut">
              <a:rPr lang="en-US" smtClean="0"/>
              <a:t>12/6/16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10224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C9F191-5DFD-4C62-B838-AC695C885212}" type="datetimeFigureOut">
              <a:rPr lang="en-US" smtClean="0"/>
              <a:t>12/6/16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702282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C9F191-5DFD-4C62-B838-AC695C885212}" type="datetimeFigureOut">
              <a:rPr lang="en-US" smtClean="0"/>
              <a:t>12/6/16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653290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C9F191-5DFD-4C62-B838-AC695C885212}" type="datetimeFigureOut">
              <a:rPr lang="en-US" smtClean="0"/>
              <a:t>12/6/16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839312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C9F191-5DFD-4C62-B838-AC695C885212}" type="datetimeFigureOut">
              <a:rPr lang="en-US" smtClean="0"/>
              <a:t>12/6/16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834047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C9F191-5DFD-4C62-B838-AC695C885212}" type="datetimeFigureOut">
              <a:rPr lang="en-US" smtClean="0"/>
              <a:t>12/6/16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1020854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C9F191-5DFD-4C62-B838-AC695C885212}" type="datetimeFigureOut">
              <a:rPr lang="en-US" smtClean="0"/>
              <a:t>12/6/16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40127358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C9F191-5DFD-4C62-B838-AC695C885212}" type="datetimeFigureOut">
              <a:rPr lang="en-US" smtClean="0"/>
              <a:t>12/6/16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0F0D4F-1BB4-4483-8875-845637E02BE1}" type="slidenum">
              <a:rPr lang="en-US" smtClean="0"/>
              <a:t>‹#›</a:t>
            </a:fld>
            <a:endParaRPr lang="en-US"/>
          </a:p>
        </p:txBody>
      </p:sp>
    </p:spTree>
    <p:extLst>
      <p:ext uri="{BB962C8B-B14F-4D97-AF65-F5344CB8AC3E}">
        <p14:creationId xmlns:p14="http://schemas.microsoft.com/office/powerpoint/2010/main" val="2928191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ZooKill</a:t>
            </a:r>
            <a:r>
              <a:rPr lang="en-US" dirty="0" smtClean="0"/>
              <a:t> Soccer</a:t>
            </a:r>
            <a:endParaRPr lang="en-US" dirty="0"/>
          </a:p>
        </p:txBody>
      </p:sp>
      <p:sp>
        <p:nvSpPr>
          <p:cNvPr id="3" name="Subtitle 2"/>
          <p:cNvSpPr>
            <a:spLocks noGrp="1"/>
          </p:cNvSpPr>
          <p:nvPr>
            <p:ph type="subTitle" idx="1"/>
          </p:nvPr>
        </p:nvSpPr>
        <p:spPr/>
        <p:txBody>
          <a:bodyPr/>
          <a:lstStyle/>
          <a:p>
            <a:r>
              <a:rPr lang="en-US" dirty="0" smtClean="0"/>
              <a:t>A Game Design Document</a:t>
            </a:r>
          </a:p>
          <a:p>
            <a:r>
              <a:rPr lang="en-US" dirty="0" smtClean="0"/>
              <a:t>Created by: Your Name</a:t>
            </a:r>
            <a:endParaRPr lang="en-US" dirty="0"/>
          </a:p>
        </p:txBody>
      </p:sp>
    </p:spTree>
    <p:extLst>
      <p:ext uri="{BB962C8B-B14F-4D97-AF65-F5344CB8AC3E}">
        <p14:creationId xmlns:p14="http://schemas.microsoft.com/office/powerpoint/2010/main" val="2641170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- 1</a:t>
            </a:r>
            <a:endParaRPr lang="en-US" dirty="0"/>
          </a:p>
        </p:txBody>
      </p:sp>
      <p:sp>
        <p:nvSpPr>
          <p:cNvPr id="3" name="Content Placeholder 2"/>
          <p:cNvSpPr>
            <a:spLocks noGrp="1"/>
          </p:cNvSpPr>
          <p:nvPr>
            <p:ph idx="1"/>
          </p:nvPr>
        </p:nvSpPr>
        <p:spPr/>
        <p:txBody>
          <a:bodyPr/>
          <a:lstStyle/>
          <a:p>
            <a:r>
              <a:rPr lang="en-US" dirty="0" smtClean="0"/>
              <a:t>Animals are breaking out of their Zoo Cages!</a:t>
            </a:r>
          </a:p>
          <a:p>
            <a:r>
              <a:rPr lang="en-US" dirty="0" smtClean="0"/>
              <a:t>Your job is to kick Trump like a soccer ball so that he collides with a Zoo Animal</a:t>
            </a:r>
          </a:p>
          <a:p>
            <a:r>
              <a:rPr lang="en-US" dirty="0" smtClean="0"/>
              <a:t>If you successfully kick Trump into the path of an escaping Zoo Animal, it will “do what it will” to Trump and return to its cage</a:t>
            </a:r>
          </a:p>
          <a:p>
            <a:r>
              <a:rPr lang="en-US" dirty="0" smtClean="0"/>
              <a:t>Otherwise, the Zoo Animal will come after YOU.</a:t>
            </a:r>
            <a:endParaRPr lang="en-US" dirty="0"/>
          </a:p>
        </p:txBody>
      </p:sp>
    </p:spTree>
    <p:extLst>
      <p:ext uri="{BB962C8B-B14F-4D97-AF65-F5344CB8AC3E}">
        <p14:creationId xmlns:p14="http://schemas.microsoft.com/office/powerpoint/2010/main" val="1437915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- 2</a:t>
            </a:r>
            <a:endParaRPr lang="en-US" dirty="0"/>
          </a:p>
        </p:txBody>
      </p:sp>
      <p:sp>
        <p:nvSpPr>
          <p:cNvPr id="3" name="Content Placeholder 2"/>
          <p:cNvSpPr>
            <a:spLocks noGrp="1"/>
          </p:cNvSpPr>
          <p:nvPr>
            <p:ph idx="1"/>
          </p:nvPr>
        </p:nvSpPr>
        <p:spPr/>
        <p:txBody>
          <a:bodyPr>
            <a:normAutofit/>
          </a:bodyPr>
          <a:lstStyle/>
          <a:p>
            <a:r>
              <a:rPr lang="en-US" dirty="0" smtClean="0"/>
              <a:t>Sequence</a:t>
            </a:r>
          </a:p>
          <a:p>
            <a:pPr marL="971550" lvl="1" indent="-514350">
              <a:buFont typeface="+mj-lt"/>
              <a:buAutoNum type="arabicPeriod"/>
            </a:pPr>
            <a:r>
              <a:rPr lang="en-US" dirty="0" smtClean="0"/>
              <a:t>At the start of the game, the cages open</a:t>
            </a:r>
          </a:p>
          <a:p>
            <a:pPr marL="971550" lvl="1" indent="-514350">
              <a:buFont typeface="+mj-lt"/>
              <a:buAutoNum type="arabicPeriod"/>
            </a:pPr>
            <a:r>
              <a:rPr lang="en-US" dirty="0" smtClean="0"/>
              <a:t>Animals drift down the screen to attack you</a:t>
            </a:r>
          </a:p>
          <a:p>
            <a:pPr marL="971550" lvl="1" indent="-514350">
              <a:buFont typeface="+mj-lt"/>
              <a:buAutoNum type="arabicPeriod"/>
            </a:pPr>
            <a:r>
              <a:rPr lang="en-US" dirty="0" smtClean="0"/>
              <a:t>You have a Trump which you can kick into their path</a:t>
            </a:r>
          </a:p>
          <a:p>
            <a:pPr marL="971550" lvl="1" indent="-514350">
              <a:buFont typeface="+mj-lt"/>
              <a:buAutoNum type="arabicPeriod"/>
            </a:pPr>
            <a:r>
              <a:rPr lang="en-US" dirty="0" smtClean="0"/>
              <a:t>Each animal who collides with Trump is satisfied, and returns to its cage</a:t>
            </a:r>
          </a:p>
          <a:p>
            <a:pPr marL="971550" lvl="1" indent="-514350">
              <a:buFont typeface="+mj-lt"/>
              <a:buAutoNum type="arabicPeriod"/>
            </a:pPr>
            <a:r>
              <a:rPr lang="en-US" dirty="0" smtClean="0"/>
              <a:t>An animal who makes it past Trump will attack YOU (game over)</a:t>
            </a:r>
            <a:endParaRPr lang="en-US" dirty="0"/>
          </a:p>
        </p:txBody>
      </p:sp>
    </p:spTree>
    <p:extLst>
      <p:ext uri="{BB962C8B-B14F-4D97-AF65-F5344CB8AC3E}">
        <p14:creationId xmlns:p14="http://schemas.microsoft.com/office/powerpoint/2010/main" val="39236802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Characters</a:t>
            </a:r>
            <a:endParaRPr lang="en-US" dirty="0"/>
          </a:p>
        </p:txBody>
      </p:sp>
      <p:sp>
        <p:nvSpPr>
          <p:cNvPr id="3" name="Content Placeholder 2"/>
          <p:cNvSpPr>
            <a:spLocks noGrp="1"/>
          </p:cNvSpPr>
          <p:nvPr>
            <p:ph idx="1"/>
          </p:nvPr>
        </p:nvSpPr>
        <p:spPr/>
        <p:txBody>
          <a:bodyPr/>
          <a:lstStyle/>
          <a:p>
            <a:r>
              <a:rPr lang="en-US" b="1" dirty="0" smtClean="0"/>
              <a:t>You</a:t>
            </a:r>
            <a:r>
              <a:rPr lang="en-US" dirty="0" smtClean="0"/>
              <a:t> (your foot, since your kicking Trump like he was a soccer ball)</a:t>
            </a:r>
          </a:p>
          <a:p>
            <a:r>
              <a:rPr lang="en-US" b="1" dirty="0" smtClean="0"/>
              <a:t>The Animals </a:t>
            </a:r>
            <a:r>
              <a:rPr lang="en-US" dirty="0" smtClean="0"/>
              <a:t>(4 of them, in cages at the top of the screen)</a:t>
            </a:r>
          </a:p>
          <a:p>
            <a:r>
              <a:rPr lang="en-US" b="1" dirty="0" smtClean="0"/>
              <a:t>Trump</a:t>
            </a:r>
            <a:r>
              <a:rPr lang="en-US" dirty="0" smtClean="0"/>
              <a:t> (next to your foot at the start so you can kick him but possibly could exit the screen if you don’t keep kicking him into the upper region of the screen</a:t>
            </a:r>
            <a:endParaRPr lang="en-US" dirty="0"/>
          </a:p>
        </p:txBody>
      </p:sp>
    </p:spTree>
    <p:extLst>
      <p:ext uri="{BB962C8B-B14F-4D97-AF65-F5344CB8AC3E}">
        <p14:creationId xmlns:p14="http://schemas.microsoft.com/office/powerpoint/2010/main" val="12006562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- 3</a:t>
            </a:r>
            <a:endParaRPr lang="en-US" dirty="0"/>
          </a:p>
        </p:txBody>
      </p:sp>
      <p:sp>
        <p:nvSpPr>
          <p:cNvPr id="3" name="Content Placeholder 2"/>
          <p:cNvSpPr>
            <a:spLocks noGrp="1"/>
          </p:cNvSpPr>
          <p:nvPr>
            <p:ph idx="1"/>
          </p:nvPr>
        </p:nvSpPr>
        <p:spPr/>
        <p:txBody>
          <a:bodyPr/>
          <a:lstStyle/>
          <a:p>
            <a:r>
              <a:rPr lang="en-US" b="1" dirty="0" smtClean="0"/>
              <a:t>You WIN the game </a:t>
            </a:r>
            <a:r>
              <a:rPr lang="en-US" dirty="0" smtClean="0"/>
              <a:t>by returning all animals to their cages, while Trump is still functional</a:t>
            </a:r>
          </a:p>
          <a:p>
            <a:r>
              <a:rPr lang="en-US" b="1" dirty="0" smtClean="0"/>
              <a:t>You LOSE the game </a:t>
            </a:r>
            <a:r>
              <a:rPr lang="en-US" dirty="0" smtClean="0"/>
              <a:t>if Trump becomes non-functional, or a Zoo Animal manages to grab YOU</a:t>
            </a:r>
            <a:endParaRPr lang="en-US" dirty="0"/>
          </a:p>
        </p:txBody>
      </p:sp>
    </p:spTree>
    <p:extLst>
      <p:ext uri="{BB962C8B-B14F-4D97-AF65-F5344CB8AC3E}">
        <p14:creationId xmlns:p14="http://schemas.microsoft.com/office/powerpoint/2010/main" val="25126150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Game User Flow Diagram</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219200"/>
            <a:ext cx="7100047" cy="5486400"/>
          </a:xfrm>
          <a:prstGeom prst="rect">
            <a:avLst/>
          </a:prstGeom>
        </p:spPr>
      </p:pic>
      <p:cxnSp>
        <p:nvCxnSpPr>
          <p:cNvPr id="7" name="Straight Arrow Connector 6"/>
          <p:cNvCxnSpPr/>
          <p:nvPr/>
        </p:nvCxnSpPr>
        <p:spPr>
          <a:xfrm flipV="1">
            <a:off x="2209800" y="4343400"/>
            <a:ext cx="0" cy="1600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209800" y="19812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209800" y="1981200"/>
            <a:ext cx="525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209800" y="5943600"/>
            <a:ext cx="525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7460750" y="1981200"/>
            <a:ext cx="685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7453901" y="4648200"/>
            <a:ext cx="13699" cy="1295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63189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Inheritance - Original</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219200"/>
            <a:ext cx="7772400" cy="5457554"/>
          </a:xfrm>
          <a:prstGeom prst="rect">
            <a:avLst/>
          </a:prstGeom>
        </p:spPr>
      </p:pic>
    </p:spTree>
    <p:extLst>
      <p:ext uri="{BB962C8B-B14F-4D97-AF65-F5344CB8AC3E}">
        <p14:creationId xmlns:p14="http://schemas.microsoft.com/office/powerpoint/2010/main" val="11317028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Inheritance - Final</a:t>
            </a:r>
            <a:endParaRPr lang="en-US" dirty="0"/>
          </a:p>
        </p:txBody>
      </p:sp>
      <p:sp>
        <p:nvSpPr>
          <p:cNvPr id="4" name="Snip Diagonal Corner Rectangle 3"/>
          <p:cNvSpPr/>
          <p:nvPr/>
        </p:nvSpPr>
        <p:spPr>
          <a:xfrm>
            <a:off x="4552212" y="2362628"/>
            <a:ext cx="1585555"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GameObj</a:t>
            </a:r>
            <a:endParaRPr lang="en-US" dirty="0">
              <a:solidFill>
                <a:schemeClr val="tx1"/>
              </a:solidFill>
            </a:endParaRPr>
          </a:p>
        </p:txBody>
      </p:sp>
      <p:sp>
        <p:nvSpPr>
          <p:cNvPr id="5" name="Snip Diagonal Corner Rectangle 4"/>
          <p:cNvSpPr/>
          <p:nvPr/>
        </p:nvSpPr>
        <p:spPr>
          <a:xfrm>
            <a:off x="4038600" y="1356519"/>
            <a:ext cx="14478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JS Object {}</a:t>
            </a:r>
            <a:endParaRPr lang="en-US" dirty="0">
              <a:solidFill>
                <a:schemeClr val="tx1"/>
              </a:solidFill>
            </a:endParaRPr>
          </a:p>
        </p:txBody>
      </p:sp>
      <p:sp>
        <p:nvSpPr>
          <p:cNvPr id="6" name="Snip Diagonal Corner Rectangle 5"/>
          <p:cNvSpPr/>
          <p:nvPr/>
        </p:nvSpPr>
        <p:spPr>
          <a:xfrm>
            <a:off x="2418613" y="2351433"/>
            <a:ext cx="16002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Screen</a:t>
            </a:r>
            <a:endParaRPr lang="en-US" dirty="0">
              <a:solidFill>
                <a:schemeClr val="tx1"/>
              </a:solidFill>
            </a:endParaRPr>
          </a:p>
        </p:txBody>
      </p:sp>
      <p:sp>
        <p:nvSpPr>
          <p:cNvPr id="7" name="Snip Diagonal Corner Rectangle 6"/>
          <p:cNvSpPr/>
          <p:nvPr/>
        </p:nvSpPr>
        <p:spPr>
          <a:xfrm>
            <a:off x="233579" y="1058999"/>
            <a:ext cx="1676400" cy="609600"/>
          </a:xfrm>
          <a:prstGeom prst="snip2DiagRect">
            <a:avLst/>
          </a:prstGeom>
          <a:solidFill>
            <a:schemeClr val="accent3">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StartScreen</a:t>
            </a:r>
            <a:endParaRPr lang="en-US" dirty="0">
              <a:solidFill>
                <a:schemeClr val="tx1"/>
              </a:solidFill>
            </a:endParaRPr>
          </a:p>
        </p:txBody>
      </p:sp>
      <p:sp>
        <p:nvSpPr>
          <p:cNvPr id="8" name="Snip Diagonal Corner Rectangle 7"/>
          <p:cNvSpPr/>
          <p:nvPr/>
        </p:nvSpPr>
        <p:spPr>
          <a:xfrm>
            <a:off x="233579" y="1869484"/>
            <a:ext cx="1676400" cy="609600"/>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GameScreen</a:t>
            </a:r>
            <a:endParaRPr lang="en-US" dirty="0">
              <a:solidFill>
                <a:schemeClr val="tx1"/>
              </a:solidFill>
            </a:endParaRPr>
          </a:p>
        </p:txBody>
      </p:sp>
      <p:sp>
        <p:nvSpPr>
          <p:cNvPr id="9" name="Snip Diagonal Corner Rectangle 8"/>
          <p:cNvSpPr/>
          <p:nvPr/>
        </p:nvSpPr>
        <p:spPr>
          <a:xfrm>
            <a:off x="233579" y="2653894"/>
            <a:ext cx="1676400" cy="609600"/>
          </a:xfrm>
          <a:prstGeom prst="snip2Diag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WonScreen</a:t>
            </a:r>
            <a:endParaRPr lang="en-US" dirty="0">
              <a:solidFill>
                <a:schemeClr val="tx1"/>
              </a:solidFill>
            </a:endParaRPr>
          </a:p>
        </p:txBody>
      </p:sp>
      <p:cxnSp>
        <p:nvCxnSpPr>
          <p:cNvPr id="11" name="Straight Arrow Connector 10"/>
          <p:cNvCxnSpPr>
            <a:stCxn id="6" idx="2"/>
            <a:endCxn id="7" idx="0"/>
          </p:cNvCxnSpPr>
          <p:nvPr/>
        </p:nvCxnSpPr>
        <p:spPr>
          <a:xfrm flipH="1" flipV="1">
            <a:off x="1909979" y="1363799"/>
            <a:ext cx="508634" cy="1292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a:endCxn id="8" idx="0"/>
          </p:cNvCxnSpPr>
          <p:nvPr/>
        </p:nvCxnSpPr>
        <p:spPr>
          <a:xfrm flipH="1" flipV="1">
            <a:off x="1909979" y="2174284"/>
            <a:ext cx="508634" cy="481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2"/>
            <a:endCxn id="9" idx="0"/>
          </p:cNvCxnSpPr>
          <p:nvPr/>
        </p:nvCxnSpPr>
        <p:spPr>
          <a:xfrm flipH="1">
            <a:off x="1909979" y="2656233"/>
            <a:ext cx="508634" cy="302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 idx="2"/>
            <a:endCxn id="6" idx="0"/>
          </p:cNvCxnSpPr>
          <p:nvPr/>
        </p:nvCxnSpPr>
        <p:spPr>
          <a:xfrm flipH="1" flipV="1">
            <a:off x="4018813" y="2656233"/>
            <a:ext cx="533399" cy="11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Snip Diagonal Corner Rectangle 17"/>
          <p:cNvSpPr/>
          <p:nvPr/>
        </p:nvSpPr>
        <p:spPr>
          <a:xfrm>
            <a:off x="7239000" y="2355121"/>
            <a:ext cx="10668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HUD</a:t>
            </a:r>
            <a:endParaRPr lang="en-US" dirty="0">
              <a:solidFill>
                <a:schemeClr val="tx1"/>
              </a:solidFill>
            </a:endParaRPr>
          </a:p>
        </p:txBody>
      </p:sp>
      <p:cxnSp>
        <p:nvCxnSpPr>
          <p:cNvPr id="20" name="Straight Arrow Connector 19"/>
          <p:cNvCxnSpPr>
            <a:stCxn id="4" idx="0"/>
            <a:endCxn id="18" idx="2"/>
          </p:cNvCxnSpPr>
          <p:nvPr/>
        </p:nvCxnSpPr>
        <p:spPr>
          <a:xfrm flipV="1">
            <a:off x="6137767" y="2659921"/>
            <a:ext cx="1101233" cy="7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Snip Diagonal Corner Rectangle 20"/>
          <p:cNvSpPr/>
          <p:nvPr/>
        </p:nvSpPr>
        <p:spPr>
          <a:xfrm>
            <a:off x="7239000" y="3667347"/>
            <a:ext cx="1066800" cy="609600"/>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Score</a:t>
            </a:r>
            <a:endParaRPr lang="en-US" dirty="0">
              <a:solidFill>
                <a:schemeClr val="tx1"/>
              </a:solidFill>
            </a:endParaRPr>
          </a:p>
        </p:txBody>
      </p:sp>
      <p:cxnSp>
        <p:nvCxnSpPr>
          <p:cNvPr id="23" name="Straight Arrow Connector 22"/>
          <p:cNvCxnSpPr>
            <a:stCxn id="18" idx="1"/>
            <a:endCxn id="21" idx="3"/>
          </p:cNvCxnSpPr>
          <p:nvPr/>
        </p:nvCxnSpPr>
        <p:spPr>
          <a:xfrm>
            <a:off x="7772400" y="2964721"/>
            <a:ext cx="0" cy="702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5" idx="1"/>
            <a:endCxn id="4" idx="3"/>
          </p:cNvCxnSpPr>
          <p:nvPr/>
        </p:nvCxnSpPr>
        <p:spPr>
          <a:xfrm>
            <a:off x="4762500" y="1966119"/>
            <a:ext cx="582490" cy="396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Snip Diagonal Corner Rectangle 45"/>
          <p:cNvSpPr/>
          <p:nvPr/>
        </p:nvSpPr>
        <p:spPr>
          <a:xfrm>
            <a:off x="2350786" y="3952355"/>
            <a:ext cx="1347048"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Static</a:t>
            </a:r>
            <a:endParaRPr lang="en-US" dirty="0">
              <a:solidFill>
                <a:schemeClr val="tx1"/>
              </a:solidFill>
            </a:endParaRPr>
          </a:p>
        </p:txBody>
      </p:sp>
      <p:sp>
        <p:nvSpPr>
          <p:cNvPr id="47" name="Snip Diagonal Corner Rectangle 46"/>
          <p:cNvSpPr/>
          <p:nvPr/>
        </p:nvSpPr>
        <p:spPr>
          <a:xfrm>
            <a:off x="4535514" y="3952355"/>
            <a:ext cx="1618949"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Dynamic</a:t>
            </a:r>
            <a:endParaRPr lang="en-US" dirty="0">
              <a:solidFill>
                <a:schemeClr val="tx1"/>
              </a:solidFill>
            </a:endParaRPr>
          </a:p>
        </p:txBody>
      </p:sp>
      <p:sp>
        <p:nvSpPr>
          <p:cNvPr id="49" name="Snip Diagonal Corner Rectangle 48"/>
          <p:cNvSpPr/>
          <p:nvPr/>
        </p:nvSpPr>
        <p:spPr>
          <a:xfrm>
            <a:off x="538379" y="5606265"/>
            <a:ext cx="1066800" cy="609600"/>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Zoo</a:t>
            </a:r>
            <a:endParaRPr lang="en-US" dirty="0">
              <a:solidFill>
                <a:schemeClr val="tx1"/>
              </a:solidFill>
            </a:endParaRPr>
          </a:p>
        </p:txBody>
      </p:sp>
      <p:sp>
        <p:nvSpPr>
          <p:cNvPr id="50" name="Snip Diagonal Corner Rectangle 49"/>
          <p:cNvSpPr/>
          <p:nvPr/>
        </p:nvSpPr>
        <p:spPr>
          <a:xfrm>
            <a:off x="2350786" y="5614827"/>
            <a:ext cx="1066800" cy="609600"/>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Cages</a:t>
            </a:r>
            <a:endParaRPr lang="en-US" dirty="0">
              <a:solidFill>
                <a:schemeClr val="tx1"/>
              </a:solidFill>
            </a:endParaRPr>
          </a:p>
        </p:txBody>
      </p:sp>
      <p:cxnSp>
        <p:nvCxnSpPr>
          <p:cNvPr id="52" name="Straight Arrow Connector 51"/>
          <p:cNvCxnSpPr>
            <a:stCxn id="4" idx="1"/>
            <a:endCxn id="46" idx="0"/>
          </p:cNvCxnSpPr>
          <p:nvPr/>
        </p:nvCxnSpPr>
        <p:spPr>
          <a:xfrm flipH="1">
            <a:off x="3697834" y="2972228"/>
            <a:ext cx="1647156" cy="1284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 idx="1"/>
            <a:endCxn id="47" idx="3"/>
          </p:cNvCxnSpPr>
          <p:nvPr/>
        </p:nvCxnSpPr>
        <p:spPr>
          <a:xfrm flipH="1">
            <a:off x="5344989" y="2972228"/>
            <a:ext cx="1" cy="980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6" idx="1"/>
            <a:endCxn id="49" idx="3"/>
          </p:cNvCxnSpPr>
          <p:nvPr/>
        </p:nvCxnSpPr>
        <p:spPr>
          <a:xfrm flipH="1">
            <a:off x="1071779" y="4561955"/>
            <a:ext cx="1952531" cy="1044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6" idx="1"/>
            <a:endCxn id="50" idx="3"/>
          </p:cNvCxnSpPr>
          <p:nvPr/>
        </p:nvCxnSpPr>
        <p:spPr>
          <a:xfrm flipH="1">
            <a:off x="2884186" y="4561955"/>
            <a:ext cx="140124" cy="1052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Snip Diagonal Corner Rectangle 66"/>
          <p:cNvSpPr/>
          <p:nvPr/>
        </p:nvSpPr>
        <p:spPr>
          <a:xfrm>
            <a:off x="5735884" y="5638800"/>
            <a:ext cx="1219200" cy="609600"/>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Trump</a:t>
            </a:r>
            <a:endParaRPr lang="en-US" dirty="0">
              <a:solidFill>
                <a:schemeClr val="tx1"/>
              </a:solidFill>
            </a:endParaRPr>
          </a:p>
        </p:txBody>
      </p:sp>
      <p:sp>
        <p:nvSpPr>
          <p:cNvPr id="68" name="Snip Diagonal Corner Rectangle 67"/>
          <p:cNvSpPr/>
          <p:nvPr/>
        </p:nvSpPr>
        <p:spPr>
          <a:xfrm>
            <a:off x="4155242" y="5614827"/>
            <a:ext cx="1219200" cy="609600"/>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69" name="Snip Diagonal Corner Rectangle 68"/>
          <p:cNvSpPr/>
          <p:nvPr/>
        </p:nvSpPr>
        <p:spPr>
          <a:xfrm>
            <a:off x="7239000" y="5652499"/>
            <a:ext cx="1219200" cy="609600"/>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Player</a:t>
            </a:r>
            <a:endParaRPr lang="en-US" dirty="0">
              <a:solidFill>
                <a:schemeClr val="tx1"/>
              </a:solidFill>
            </a:endParaRPr>
          </a:p>
        </p:txBody>
      </p:sp>
      <p:cxnSp>
        <p:nvCxnSpPr>
          <p:cNvPr id="130" name="Straight Arrow Connector 129"/>
          <p:cNvCxnSpPr>
            <a:stCxn id="47" idx="1"/>
            <a:endCxn id="68" idx="3"/>
          </p:cNvCxnSpPr>
          <p:nvPr/>
        </p:nvCxnSpPr>
        <p:spPr>
          <a:xfrm flipH="1">
            <a:off x="4764842" y="4561955"/>
            <a:ext cx="580147" cy="1052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47" idx="1"/>
            <a:endCxn id="67" idx="3"/>
          </p:cNvCxnSpPr>
          <p:nvPr/>
        </p:nvCxnSpPr>
        <p:spPr>
          <a:xfrm>
            <a:off x="5344989" y="4561955"/>
            <a:ext cx="1000495" cy="1076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a:stCxn id="47" idx="1"/>
            <a:endCxn id="69" idx="3"/>
          </p:cNvCxnSpPr>
          <p:nvPr/>
        </p:nvCxnSpPr>
        <p:spPr>
          <a:xfrm>
            <a:off x="5344989" y="4561955"/>
            <a:ext cx="2503611" cy="1090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5" name="Rectangle 184"/>
          <p:cNvSpPr/>
          <p:nvPr/>
        </p:nvSpPr>
        <p:spPr>
          <a:xfrm>
            <a:off x="8509486" y="1200479"/>
            <a:ext cx="342900" cy="31207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185"/>
          <p:cNvSpPr txBox="1"/>
          <p:nvPr/>
        </p:nvSpPr>
        <p:spPr>
          <a:xfrm>
            <a:off x="7707663" y="1177276"/>
            <a:ext cx="801823" cy="369332"/>
          </a:xfrm>
          <a:prstGeom prst="rect">
            <a:avLst/>
          </a:prstGeom>
          <a:noFill/>
        </p:spPr>
        <p:txBody>
          <a:bodyPr wrap="none" rtlCol="0">
            <a:spAutoFit/>
          </a:bodyPr>
          <a:lstStyle/>
          <a:p>
            <a:r>
              <a:rPr lang="en-US" dirty="0" smtClean="0"/>
              <a:t>Visible</a:t>
            </a:r>
            <a:endParaRPr lang="en-US" dirty="0"/>
          </a:p>
        </p:txBody>
      </p:sp>
      <p:sp>
        <p:nvSpPr>
          <p:cNvPr id="187" name="Rectangle 186"/>
          <p:cNvSpPr/>
          <p:nvPr/>
        </p:nvSpPr>
        <p:spPr>
          <a:xfrm>
            <a:off x="8509486" y="1637689"/>
            <a:ext cx="342900" cy="3120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TextBox 187"/>
          <p:cNvSpPr txBox="1"/>
          <p:nvPr/>
        </p:nvSpPr>
        <p:spPr>
          <a:xfrm>
            <a:off x="7530905" y="1551416"/>
            <a:ext cx="863989" cy="369332"/>
          </a:xfrm>
          <a:prstGeom prst="rect">
            <a:avLst/>
          </a:prstGeom>
          <a:noFill/>
        </p:spPr>
        <p:txBody>
          <a:bodyPr wrap="none" rtlCol="0">
            <a:spAutoFit/>
          </a:bodyPr>
          <a:lstStyle/>
          <a:p>
            <a:r>
              <a:rPr lang="en-US" dirty="0" smtClean="0"/>
              <a:t>Invisible</a:t>
            </a:r>
            <a:endParaRPr lang="en-US" dirty="0"/>
          </a:p>
        </p:txBody>
      </p:sp>
      <p:sp>
        <p:nvSpPr>
          <p:cNvPr id="36" name="Snip Diagonal Corner Rectangle 35"/>
          <p:cNvSpPr/>
          <p:nvPr/>
        </p:nvSpPr>
        <p:spPr>
          <a:xfrm>
            <a:off x="233579" y="3494105"/>
            <a:ext cx="1676400" cy="609600"/>
          </a:xfrm>
          <a:prstGeom prst="snip2DiagRect">
            <a:avLst/>
          </a:prstGeom>
          <a:solidFill>
            <a:srgbClr val="FEC0C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LostScreen</a:t>
            </a:r>
            <a:endParaRPr lang="en-US" dirty="0">
              <a:solidFill>
                <a:schemeClr val="tx1"/>
              </a:solidFill>
            </a:endParaRPr>
          </a:p>
        </p:txBody>
      </p:sp>
      <p:cxnSp>
        <p:nvCxnSpPr>
          <p:cNvPr id="48" name="Straight Arrow Connector 47"/>
          <p:cNvCxnSpPr>
            <a:stCxn id="6" idx="2"/>
            <a:endCxn id="36" idx="0"/>
          </p:cNvCxnSpPr>
          <p:nvPr/>
        </p:nvCxnSpPr>
        <p:spPr>
          <a:xfrm flipH="1">
            <a:off x="1909979" y="2656233"/>
            <a:ext cx="508634" cy="1142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29242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Arrow Connector 40"/>
          <p:cNvCxnSpPr>
            <a:stCxn id="4" idx="1"/>
            <a:endCxn id="37" idx="3"/>
          </p:cNvCxnSpPr>
          <p:nvPr/>
        </p:nvCxnSpPr>
        <p:spPr>
          <a:xfrm>
            <a:off x="4419600" y="2209800"/>
            <a:ext cx="421442" cy="850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Game Compositing - </a:t>
            </a:r>
            <a:r>
              <a:rPr lang="en-US" dirty="0" err="1" smtClean="0"/>
              <a:t>GameScreen</a:t>
            </a:r>
            <a:endParaRPr lang="en-US" dirty="0"/>
          </a:p>
        </p:txBody>
      </p:sp>
      <p:sp>
        <p:nvSpPr>
          <p:cNvPr id="4" name="Snip Diagonal Corner Rectangle 3"/>
          <p:cNvSpPr/>
          <p:nvPr/>
        </p:nvSpPr>
        <p:spPr>
          <a:xfrm>
            <a:off x="3581400" y="1600200"/>
            <a:ext cx="1676400" cy="609600"/>
          </a:xfrm>
          <a:prstGeom prst="snip2DiagRect">
            <a:avLst/>
          </a:prstGeom>
          <a:solidFill>
            <a:schemeClr val="accent6">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GameScreen</a:t>
            </a:r>
            <a:endParaRPr lang="en-US" dirty="0">
              <a:solidFill>
                <a:schemeClr val="tx1"/>
              </a:solidFill>
            </a:endParaRPr>
          </a:p>
        </p:txBody>
      </p:sp>
      <p:sp>
        <p:nvSpPr>
          <p:cNvPr id="5" name="Snip Diagonal Corner Rectangle 4"/>
          <p:cNvSpPr/>
          <p:nvPr/>
        </p:nvSpPr>
        <p:spPr>
          <a:xfrm>
            <a:off x="6400800" y="1600200"/>
            <a:ext cx="1066800" cy="609600"/>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Score</a:t>
            </a:r>
            <a:endParaRPr lang="en-US" dirty="0">
              <a:solidFill>
                <a:schemeClr val="tx1"/>
              </a:solidFill>
            </a:endParaRPr>
          </a:p>
        </p:txBody>
      </p:sp>
      <p:sp>
        <p:nvSpPr>
          <p:cNvPr id="6" name="Snip Diagonal Corner Rectangle 5"/>
          <p:cNvSpPr/>
          <p:nvPr/>
        </p:nvSpPr>
        <p:spPr>
          <a:xfrm>
            <a:off x="2762892" y="3032919"/>
            <a:ext cx="1066800" cy="609600"/>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Zoo</a:t>
            </a:r>
            <a:endParaRPr lang="en-US" dirty="0">
              <a:solidFill>
                <a:schemeClr val="tx1"/>
              </a:solidFill>
            </a:endParaRPr>
          </a:p>
        </p:txBody>
      </p:sp>
      <p:cxnSp>
        <p:nvCxnSpPr>
          <p:cNvPr id="12" name="Straight Arrow Connector 11"/>
          <p:cNvCxnSpPr>
            <a:stCxn id="4" idx="1"/>
            <a:endCxn id="6" idx="3"/>
          </p:cNvCxnSpPr>
          <p:nvPr/>
        </p:nvCxnSpPr>
        <p:spPr>
          <a:xfrm flipH="1">
            <a:off x="3296292" y="2209800"/>
            <a:ext cx="1123308" cy="823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1"/>
            <a:endCxn id="23" idx="3"/>
          </p:cNvCxnSpPr>
          <p:nvPr/>
        </p:nvCxnSpPr>
        <p:spPr>
          <a:xfrm>
            <a:off x="3296292" y="3642519"/>
            <a:ext cx="1218973" cy="1209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4" idx="0"/>
            <a:endCxn id="5" idx="2"/>
          </p:cNvCxnSpPr>
          <p:nvPr/>
        </p:nvCxnSpPr>
        <p:spPr>
          <a:xfrm>
            <a:off x="5257800" y="1905000"/>
            <a:ext cx="1143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3048000" y="4851971"/>
            <a:ext cx="2076865" cy="1873297"/>
            <a:chOff x="2230777" y="4822665"/>
            <a:chExt cx="2076865" cy="1873297"/>
          </a:xfrm>
        </p:grpSpPr>
        <p:sp>
          <p:nvSpPr>
            <p:cNvPr id="23" name="Snip Diagonal Corner Rectangle 22"/>
            <p:cNvSpPr/>
            <p:nvPr/>
          </p:nvSpPr>
          <p:spPr>
            <a:xfrm>
              <a:off x="3088442" y="4822665"/>
              <a:ext cx="1219200" cy="609600"/>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26" name="Snip Diagonal Corner Rectangle 25"/>
            <p:cNvSpPr/>
            <p:nvPr/>
          </p:nvSpPr>
          <p:spPr>
            <a:xfrm>
              <a:off x="2781300" y="5229962"/>
              <a:ext cx="1219200" cy="609600"/>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25" name="Snip Diagonal Corner Rectangle 24"/>
            <p:cNvSpPr/>
            <p:nvPr/>
          </p:nvSpPr>
          <p:spPr>
            <a:xfrm>
              <a:off x="2500045" y="5637259"/>
              <a:ext cx="1219200" cy="609600"/>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24" name="Snip Diagonal Corner Rectangle 23"/>
            <p:cNvSpPr/>
            <p:nvPr/>
          </p:nvSpPr>
          <p:spPr>
            <a:xfrm>
              <a:off x="2230777" y="6086362"/>
              <a:ext cx="1219200" cy="609600"/>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grpSp>
      <p:grpSp>
        <p:nvGrpSpPr>
          <p:cNvPr id="49" name="Group 48"/>
          <p:cNvGrpSpPr/>
          <p:nvPr/>
        </p:nvGrpSpPr>
        <p:grpSpPr>
          <a:xfrm>
            <a:off x="457200" y="4816011"/>
            <a:ext cx="2136168" cy="1905000"/>
            <a:chOff x="95893" y="4800600"/>
            <a:chExt cx="2136168" cy="1905000"/>
          </a:xfrm>
        </p:grpSpPr>
        <p:sp>
          <p:nvSpPr>
            <p:cNvPr id="9" name="Snip Diagonal Corner Rectangle 8"/>
            <p:cNvSpPr/>
            <p:nvPr/>
          </p:nvSpPr>
          <p:spPr>
            <a:xfrm>
              <a:off x="1165261" y="4800600"/>
              <a:ext cx="1066800" cy="609600"/>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Cages</a:t>
              </a:r>
              <a:endParaRPr lang="en-US" dirty="0">
                <a:solidFill>
                  <a:schemeClr val="tx1"/>
                </a:solidFill>
              </a:endParaRPr>
            </a:p>
          </p:txBody>
        </p:sp>
        <p:sp>
          <p:nvSpPr>
            <p:cNvPr id="8" name="Snip Diagonal Corner Rectangle 7"/>
            <p:cNvSpPr/>
            <p:nvPr/>
          </p:nvSpPr>
          <p:spPr>
            <a:xfrm>
              <a:off x="815940" y="5257800"/>
              <a:ext cx="1066800" cy="609600"/>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Cages</a:t>
              </a:r>
              <a:endParaRPr lang="en-US" dirty="0">
                <a:solidFill>
                  <a:schemeClr val="tx1"/>
                </a:solidFill>
              </a:endParaRPr>
            </a:p>
          </p:txBody>
        </p:sp>
        <p:sp>
          <p:nvSpPr>
            <p:cNvPr id="10" name="Snip Diagonal Corner Rectangle 9"/>
            <p:cNvSpPr/>
            <p:nvPr/>
          </p:nvSpPr>
          <p:spPr>
            <a:xfrm>
              <a:off x="497441" y="5681444"/>
              <a:ext cx="1066800" cy="609600"/>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Cages</a:t>
              </a:r>
              <a:endParaRPr lang="en-US" dirty="0">
                <a:solidFill>
                  <a:schemeClr val="tx1"/>
                </a:solidFill>
              </a:endParaRPr>
            </a:p>
          </p:txBody>
        </p:sp>
        <p:sp>
          <p:nvSpPr>
            <p:cNvPr id="7" name="Snip Diagonal Corner Rectangle 6"/>
            <p:cNvSpPr/>
            <p:nvPr/>
          </p:nvSpPr>
          <p:spPr>
            <a:xfrm>
              <a:off x="95893" y="6096000"/>
              <a:ext cx="1066800" cy="609600"/>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Cages</a:t>
              </a:r>
              <a:endParaRPr lang="en-US" dirty="0">
                <a:solidFill>
                  <a:schemeClr val="tx1"/>
                </a:solidFill>
              </a:endParaRPr>
            </a:p>
          </p:txBody>
        </p:sp>
      </p:grpSp>
      <p:cxnSp>
        <p:nvCxnSpPr>
          <p:cNvPr id="35" name="Straight Arrow Connector 34"/>
          <p:cNvCxnSpPr>
            <a:stCxn id="6" idx="1"/>
            <a:endCxn id="9" idx="3"/>
          </p:cNvCxnSpPr>
          <p:nvPr/>
        </p:nvCxnSpPr>
        <p:spPr>
          <a:xfrm flipH="1">
            <a:off x="2059968" y="3642519"/>
            <a:ext cx="1236324" cy="1173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Snip Diagonal Corner Rectangle 35"/>
          <p:cNvSpPr/>
          <p:nvPr/>
        </p:nvSpPr>
        <p:spPr>
          <a:xfrm>
            <a:off x="5735548" y="3022737"/>
            <a:ext cx="1219200" cy="609600"/>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Trump</a:t>
            </a:r>
            <a:endParaRPr lang="en-US" dirty="0">
              <a:solidFill>
                <a:schemeClr val="tx1"/>
              </a:solidFill>
            </a:endParaRPr>
          </a:p>
        </p:txBody>
      </p:sp>
      <p:sp>
        <p:nvSpPr>
          <p:cNvPr id="37" name="Snip Diagonal Corner Rectangle 36"/>
          <p:cNvSpPr/>
          <p:nvPr/>
        </p:nvSpPr>
        <p:spPr>
          <a:xfrm>
            <a:off x="4231442" y="3060318"/>
            <a:ext cx="1219200" cy="609600"/>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Player</a:t>
            </a:r>
            <a:endParaRPr lang="en-US" dirty="0">
              <a:solidFill>
                <a:schemeClr val="tx1"/>
              </a:solidFill>
            </a:endParaRPr>
          </a:p>
        </p:txBody>
      </p:sp>
      <p:cxnSp>
        <p:nvCxnSpPr>
          <p:cNvPr id="39" name="Straight Arrow Connector 38"/>
          <p:cNvCxnSpPr>
            <a:stCxn id="4" idx="1"/>
            <a:endCxn id="36" idx="3"/>
          </p:cNvCxnSpPr>
          <p:nvPr/>
        </p:nvCxnSpPr>
        <p:spPr>
          <a:xfrm>
            <a:off x="4419600" y="2209800"/>
            <a:ext cx="1925548" cy="812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64992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530</TotalTime>
  <Words>300</Words>
  <Application>Microsoft Macintosh PowerPoint</Application>
  <PresentationFormat>On-screen Show (4:3)</PresentationFormat>
  <Paragraphs>57</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Calibri</vt:lpstr>
      <vt:lpstr>Arial</vt:lpstr>
      <vt:lpstr>Office Theme</vt:lpstr>
      <vt:lpstr>ZooKill Soccer</vt:lpstr>
      <vt:lpstr>Game Design Document - 1</vt:lpstr>
      <vt:lpstr>Game Design Document - 2</vt:lpstr>
      <vt:lpstr>The Characters</vt:lpstr>
      <vt:lpstr>Game Design Document - 3</vt:lpstr>
      <vt:lpstr>Game User Flow Diagram</vt:lpstr>
      <vt:lpstr>Game Inheritance - Original</vt:lpstr>
      <vt:lpstr>Game Inheritance - Final</vt:lpstr>
      <vt:lpstr>Game Compositing - GameScreen</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ZooKill Soccer</dc:title>
  <dc:creator>Pete Markiewicz</dc:creator>
  <cp:lastModifiedBy>Microsoft Office User</cp:lastModifiedBy>
  <cp:revision>30</cp:revision>
  <dcterms:created xsi:type="dcterms:W3CDTF">2016-05-04T18:52:11Z</dcterms:created>
  <dcterms:modified xsi:type="dcterms:W3CDTF">2016-12-06T16:17:16Z</dcterms:modified>
</cp:coreProperties>
</file>