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D767F1-309E-4781-B4BB-C1833E5B5858}" type="datetimeFigureOut">
              <a:rPr lang="fr-FR" smtClean="0"/>
              <a:pPr/>
              <a:t>14/02/2014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140DD7-9DBB-47E2-84A7-EC4AE225665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$developers.Ma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$project.Name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$project.Date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Developpers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$project.Developers.Name</a:t>
            </a:r>
            <a:r>
              <a:rPr lang="fr-FR" dirty="0" smtClean="0"/>
              <a:t> $project.Developers.LastName</a:t>
            </a:r>
            <a:endParaRPr lang="fr-FR" dirty="0"/>
          </a:p>
          <a:p>
            <a:pPr lvl="1"/>
            <a:r>
              <a:rPr lang="fr-FR" dirty="0"/>
              <a:t>Mail</a:t>
            </a:r>
            <a:r>
              <a:rPr lang="fr-FR"/>
              <a:t>: </a:t>
            </a:r>
            <a:r>
              <a:rPr lang="fr-FR" smtClean="0">
                <a:hlinkClick r:id="rId2"/>
              </a:rPr>
              <a:t>$project.Developers.Mail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223</TotalTime>
  <Words>13</Words>
  <Application>Microsoft Office PowerPoint</Application>
  <PresentationFormat>Экран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Oriel</vt:lpstr>
      <vt:lpstr>$project.Name</vt:lpstr>
      <vt:lpstr>Developpers</vt:lpstr>
    </vt:vector>
  </TitlesOfParts>
  <Company>sodifrance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azerr</dc:creator>
  <cp:lastModifiedBy>Русакович Михаил Андреевич</cp:lastModifiedBy>
  <cp:revision>85</cp:revision>
  <dcterms:created xsi:type="dcterms:W3CDTF">2011-09-26T07:05:30Z</dcterms:created>
  <dcterms:modified xsi:type="dcterms:W3CDTF">2014-02-14T09:03:28Z</dcterms:modified>
</cp:coreProperties>
</file>