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
  </p:notesMasterIdLst>
  <p:sldIdLst>
    <p:sldId id="256" r:id="rId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2" d="100"/>
          <a:sy n="82" d="100"/>
        </p:scale>
        <p:origin x="691"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304CFC-A0D9-4234-BA3D-5484DF34883E}" type="datetimeFigureOut">
              <a:rPr lang="zh-CN" altLang="en-US" smtClean="0"/>
              <a:t>2025/4/17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B5A2FA-C88A-44EE-852A-2B47E3881112}" type="slidenum">
              <a:rPr lang="zh-CN" altLang="en-US" smtClean="0"/>
              <a:t>‹#›</a:t>
            </a:fld>
            <a:endParaRPr lang="zh-CN" altLang="en-US"/>
          </a:p>
        </p:txBody>
      </p:sp>
    </p:spTree>
    <p:extLst>
      <p:ext uri="{BB962C8B-B14F-4D97-AF65-F5344CB8AC3E}">
        <p14:creationId xmlns:p14="http://schemas.microsoft.com/office/powerpoint/2010/main" val="3814152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834E78-A8EC-213D-9A1D-CD433A772BBE}"/>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CAAF2A83-698E-151D-CC8F-A78B1CB94B9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7027291E-6970-E13E-E370-71CE28642FD5}"/>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5" name="页脚占位符 4">
            <a:extLst>
              <a:ext uri="{FF2B5EF4-FFF2-40B4-BE49-F238E27FC236}">
                <a16:creationId xmlns:a16="http://schemas.microsoft.com/office/drawing/2014/main" id="{C62223C0-BB6B-1479-391A-EA3C6067778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DAE31B8E-0573-54A8-C519-B7E9D47547FD}"/>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3028568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8DF083-F723-93A0-2FE1-0204807CB043}"/>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2CD9580A-FA01-C4B5-A9D4-F2E56FD41644}"/>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FB00B73-AEBF-298C-969A-E61B692C2211}"/>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5" name="页脚占位符 4">
            <a:extLst>
              <a:ext uri="{FF2B5EF4-FFF2-40B4-BE49-F238E27FC236}">
                <a16:creationId xmlns:a16="http://schemas.microsoft.com/office/drawing/2014/main" id="{13FC1924-3C1F-FAA5-E097-64A1AFFE1D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3A3CAB-4D14-15A7-2650-9CEFE7BCB954}"/>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4144580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23928153-0436-51DB-2735-37EFCEE00A5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38977F2C-AE68-8073-804C-A27EE03882D1}"/>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B93E61C-0C10-FFB7-7B18-45DEB0C02DEB}"/>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5" name="页脚占位符 4">
            <a:extLst>
              <a:ext uri="{FF2B5EF4-FFF2-40B4-BE49-F238E27FC236}">
                <a16:creationId xmlns:a16="http://schemas.microsoft.com/office/drawing/2014/main" id="{8C409924-D84E-A954-8C05-96A347BC7EAD}"/>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456A19C-4F15-6132-5581-7EFDC481241E}"/>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333861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35D2F36-8D10-5291-D587-621C094AC178}"/>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11AF1E9E-A365-CA59-3B98-6CE82E5B4E4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7B655D4-17F4-8A57-7436-E6E2B5CE5080}"/>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5" name="页脚占位符 4">
            <a:extLst>
              <a:ext uri="{FF2B5EF4-FFF2-40B4-BE49-F238E27FC236}">
                <a16:creationId xmlns:a16="http://schemas.microsoft.com/office/drawing/2014/main" id="{3DD561D3-B0D4-DD33-B90D-B72E3B77C31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40A29F-AF80-BD7D-2B27-55F27F34694B}"/>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33657489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393B87D-57B7-CC89-AB10-2CCE99B01EB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7CCD72CD-DE08-D377-DC88-392A6705B9A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42C8B47C-D39D-E7FA-9FC2-D55CD9088237}"/>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5" name="页脚占位符 4">
            <a:extLst>
              <a:ext uri="{FF2B5EF4-FFF2-40B4-BE49-F238E27FC236}">
                <a16:creationId xmlns:a16="http://schemas.microsoft.com/office/drawing/2014/main" id="{1590203C-33D4-0244-8869-CCE8AB32EBF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8412AB6D-C4C3-54A6-87C7-E9FFE2A78767}"/>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1603626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F25CE15-B62B-AF23-4E7F-77F6F744AF2C}"/>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E22A7E7F-77D1-1C9C-14A0-9CF9425EBA46}"/>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6A59F17B-4E05-FCB1-3E77-42162C802526}"/>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965E71A1-CE56-7A74-81D2-607A4C5AB26A}"/>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6" name="页脚占位符 5">
            <a:extLst>
              <a:ext uri="{FF2B5EF4-FFF2-40B4-BE49-F238E27FC236}">
                <a16:creationId xmlns:a16="http://schemas.microsoft.com/office/drawing/2014/main" id="{7DE53D4F-6054-DAA1-D573-DD846ACE33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1D7249C4-995C-7D9D-DBD6-5E37EA8564CB}"/>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2667556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14F27AE-54FA-E07C-BCD4-A1FF18CDDB70}"/>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F9C2C4F0-B0AA-242F-4A24-7C984CC84B7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B98044C5-1C67-54DA-D36D-FC3FD95EE60C}"/>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B1A50F9-945E-6D63-9A36-EB1B7CBC8C5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5DF385EB-6AD4-55BF-44F2-A2B859D46765}"/>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0DEDEA8C-7956-AFD5-2E32-F5D3184378D8}"/>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8" name="页脚占位符 7">
            <a:extLst>
              <a:ext uri="{FF2B5EF4-FFF2-40B4-BE49-F238E27FC236}">
                <a16:creationId xmlns:a16="http://schemas.microsoft.com/office/drawing/2014/main" id="{E2397C27-B018-26FB-65AA-E5E6FBB5C2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C6A51230-B318-7679-7099-FF5B4C14AFAD}"/>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27351934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78CE4B6-171C-F827-D6E8-1001FD8C7CDB}"/>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7F46D7A7-2501-81B0-5218-546457C49EC6}"/>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4" name="页脚占位符 3">
            <a:extLst>
              <a:ext uri="{FF2B5EF4-FFF2-40B4-BE49-F238E27FC236}">
                <a16:creationId xmlns:a16="http://schemas.microsoft.com/office/drawing/2014/main" id="{359B31FC-3100-9D64-6C54-90869792DA20}"/>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F32CC0C2-F6D2-BD9F-086F-5BB049724214}"/>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18979941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35BAEBB-E54B-770A-0A84-62E3A4A353C8}"/>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3" name="页脚占位符 2">
            <a:extLst>
              <a:ext uri="{FF2B5EF4-FFF2-40B4-BE49-F238E27FC236}">
                <a16:creationId xmlns:a16="http://schemas.microsoft.com/office/drawing/2014/main" id="{060126E0-B14C-2B15-835C-A22F316F5C8E}"/>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4D19DDEF-458C-18A1-94C6-95F3390EF429}"/>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3820461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9BD0E3A-18A2-7B1E-A0D5-9CC6390B387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E6C4487E-0172-0FEB-103D-94FAA600206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D3C9C166-0706-0153-714D-35178323B7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C7490AA-3B5C-3E59-BF7B-7736BC145D04}"/>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6" name="页脚占位符 5">
            <a:extLst>
              <a:ext uri="{FF2B5EF4-FFF2-40B4-BE49-F238E27FC236}">
                <a16:creationId xmlns:a16="http://schemas.microsoft.com/office/drawing/2014/main" id="{EEE409F5-9AD8-A1D3-11DD-7F2FD769C12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BDDCFA86-198C-21C3-8B4C-815E43480D0C}"/>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233900793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354F82-FE22-67E9-C090-3215861EC9FC}"/>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E0ECBF0D-F014-FA32-AE70-79C4DBDD40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B4DE414B-DF17-42D9-FEB4-CB5CA50E83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75081EBD-E60A-0BD9-2655-11365387A5CD}"/>
              </a:ext>
            </a:extLst>
          </p:cNvPr>
          <p:cNvSpPr>
            <a:spLocks noGrp="1"/>
          </p:cNvSpPr>
          <p:nvPr>
            <p:ph type="dt" sz="half" idx="10"/>
          </p:nvPr>
        </p:nvSpPr>
        <p:spPr/>
        <p:txBody>
          <a:bodyPr/>
          <a:lstStyle/>
          <a:p>
            <a:fld id="{BD1ED611-F0F9-49EF-856B-4CF64EE511D1}" type="datetimeFigureOut">
              <a:rPr lang="zh-CN" altLang="en-US" smtClean="0"/>
              <a:t>2025/4/17</a:t>
            </a:fld>
            <a:endParaRPr lang="zh-CN" altLang="en-US"/>
          </a:p>
        </p:txBody>
      </p:sp>
      <p:sp>
        <p:nvSpPr>
          <p:cNvPr id="6" name="页脚占位符 5">
            <a:extLst>
              <a:ext uri="{FF2B5EF4-FFF2-40B4-BE49-F238E27FC236}">
                <a16:creationId xmlns:a16="http://schemas.microsoft.com/office/drawing/2014/main" id="{140A8FD7-1D86-9D92-2C0A-A5DE453CC1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D9C1E49-B22A-A985-7E24-F89758789B66}"/>
              </a:ext>
            </a:extLst>
          </p:cNvPr>
          <p:cNvSpPr>
            <a:spLocks noGrp="1"/>
          </p:cNvSpPr>
          <p:nvPr>
            <p:ph type="sldNum" sz="quarter" idx="12"/>
          </p:nvPr>
        </p:nvSpPr>
        <p:spPr/>
        <p:txBody>
          <a:body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22869488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87C52A2C-1641-9915-CADB-AE658DF2890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8C68132B-2DDC-380C-693A-EA7AC332BB4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839455B-7C1E-45B1-8969-4A6924C6D52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D1ED611-F0F9-49EF-856B-4CF64EE511D1}" type="datetimeFigureOut">
              <a:rPr lang="zh-CN" altLang="en-US" smtClean="0"/>
              <a:t>2025/4/17</a:t>
            </a:fld>
            <a:endParaRPr lang="zh-CN" altLang="en-US"/>
          </a:p>
        </p:txBody>
      </p:sp>
      <p:sp>
        <p:nvSpPr>
          <p:cNvPr id="5" name="页脚占位符 4">
            <a:extLst>
              <a:ext uri="{FF2B5EF4-FFF2-40B4-BE49-F238E27FC236}">
                <a16:creationId xmlns:a16="http://schemas.microsoft.com/office/drawing/2014/main" id="{5E6C6EE6-6B1B-D28A-3CBF-11DAFEC05A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3A7D4B2-38F4-AD98-9427-BFAC7A5C4A8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984A48-FFC3-4C68-89AE-FCA3566E1A0A}" type="slidenum">
              <a:rPr lang="zh-CN" altLang="en-US" smtClean="0"/>
              <a:t>‹#›</a:t>
            </a:fld>
            <a:endParaRPr lang="zh-CN" altLang="en-US"/>
          </a:p>
        </p:txBody>
      </p:sp>
    </p:spTree>
    <p:extLst>
      <p:ext uri="{BB962C8B-B14F-4D97-AF65-F5344CB8AC3E}">
        <p14:creationId xmlns:p14="http://schemas.microsoft.com/office/powerpoint/2010/main" val="41320589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椭圆 3">
            <a:extLst>
              <a:ext uri="{FF2B5EF4-FFF2-40B4-BE49-F238E27FC236}">
                <a16:creationId xmlns:a16="http://schemas.microsoft.com/office/drawing/2014/main" id="{737846C3-6E10-C049-788F-0FB39FE6AB6C}"/>
              </a:ext>
            </a:extLst>
          </p:cNvPr>
          <p:cNvSpPr/>
          <p:nvPr/>
        </p:nvSpPr>
        <p:spPr>
          <a:xfrm>
            <a:off x="241161" y="301450"/>
            <a:ext cx="1266092" cy="492369"/>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入口</a:t>
            </a:r>
          </a:p>
        </p:txBody>
      </p:sp>
      <p:sp>
        <p:nvSpPr>
          <p:cNvPr id="5" name="矩形 4">
            <a:extLst>
              <a:ext uri="{FF2B5EF4-FFF2-40B4-BE49-F238E27FC236}">
                <a16:creationId xmlns:a16="http://schemas.microsoft.com/office/drawing/2014/main" id="{801E145F-0D24-8D63-4473-A07CE85D1F5C}"/>
              </a:ext>
            </a:extLst>
          </p:cNvPr>
          <p:cNvSpPr/>
          <p:nvPr/>
        </p:nvSpPr>
        <p:spPr>
          <a:xfrm>
            <a:off x="311499" y="1175657"/>
            <a:ext cx="3717890" cy="492369"/>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扫描系统中可以被感染的文件</a:t>
            </a:r>
          </a:p>
        </p:txBody>
      </p:sp>
      <p:cxnSp>
        <p:nvCxnSpPr>
          <p:cNvPr id="7" name="连接符: 肘形 6">
            <a:extLst>
              <a:ext uri="{FF2B5EF4-FFF2-40B4-BE49-F238E27FC236}">
                <a16:creationId xmlns:a16="http://schemas.microsoft.com/office/drawing/2014/main" id="{9C07A07D-3A54-A1F3-501F-804AA4BBA922}"/>
              </a:ext>
            </a:extLst>
          </p:cNvPr>
          <p:cNvCxnSpPr>
            <a:stCxn id="4" idx="6"/>
            <a:endCxn id="5" idx="0"/>
          </p:cNvCxnSpPr>
          <p:nvPr/>
        </p:nvCxnSpPr>
        <p:spPr>
          <a:xfrm>
            <a:off x="1507253" y="547635"/>
            <a:ext cx="663191" cy="628022"/>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8" name="菱形 7">
            <a:extLst>
              <a:ext uri="{FF2B5EF4-FFF2-40B4-BE49-F238E27FC236}">
                <a16:creationId xmlns:a16="http://schemas.microsoft.com/office/drawing/2014/main" id="{53D3E398-05E7-34AE-F227-3A02CAFD189F}"/>
              </a:ext>
            </a:extLst>
          </p:cNvPr>
          <p:cNvSpPr/>
          <p:nvPr/>
        </p:nvSpPr>
        <p:spPr>
          <a:xfrm>
            <a:off x="1738365" y="1919235"/>
            <a:ext cx="5797899" cy="753626"/>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系统中是否包含环境变量</a:t>
            </a:r>
            <a:r>
              <a:rPr lang="en-US" altLang="zh-CN" dirty="0"/>
              <a:t>α</a:t>
            </a:r>
            <a:endParaRPr lang="zh-CN" altLang="en-US" dirty="0"/>
          </a:p>
        </p:txBody>
      </p:sp>
      <p:cxnSp>
        <p:nvCxnSpPr>
          <p:cNvPr id="10" name="连接符: 肘形 9">
            <a:extLst>
              <a:ext uri="{FF2B5EF4-FFF2-40B4-BE49-F238E27FC236}">
                <a16:creationId xmlns:a16="http://schemas.microsoft.com/office/drawing/2014/main" id="{B86205EB-F091-8980-E838-062BABB8C56D}"/>
              </a:ext>
            </a:extLst>
          </p:cNvPr>
          <p:cNvCxnSpPr>
            <a:stCxn id="5" idx="3"/>
            <a:endCxn id="8" idx="0"/>
          </p:cNvCxnSpPr>
          <p:nvPr/>
        </p:nvCxnSpPr>
        <p:spPr>
          <a:xfrm>
            <a:off x="4029389" y="1421842"/>
            <a:ext cx="607926" cy="497393"/>
          </a:xfrm>
          <a:prstGeom prst="bentConnector2">
            <a:avLst/>
          </a:prstGeom>
          <a:ln>
            <a:tailEnd type="triangle"/>
          </a:ln>
        </p:spPr>
        <p:style>
          <a:lnRef idx="1">
            <a:schemeClr val="dk1"/>
          </a:lnRef>
          <a:fillRef idx="0">
            <a:schemeClr val="dk1"/>
          </a:fillRef>
          <a:effectRef idx="0">
            <a:schemeClr val="dk1"/>
          </a:effectRef>
          <a:fontRef idx="minor">
            <a:schemeClr val="tx1"/>
          </a:fontRef>
        </p:style>
      </p:cxnSp>
      <p:sp>
        <p:nvSpPr>
          <p:cNvPr id="11" name="矩形 10">
            <a:extLst>
              <a:ext uri="{FF2B5EF4-FFF2-40B4-BE49-F238E27FC236}">
                <a16:creationId xmlns:a16="http://schemas.microsoft.com/office/drawing/2014/main" id="{00FF4D94-8FC4-B8DE-0903-34A2ECBB2255}"/>
              </a:ext>
            </a:extLst>
          </p:cNvPr>
          <p:cNvSpPr/>
          <p:nvPr/>
        </p:nvSpPr>
        <p:spPr>
          <a:xfrm>
            <a:off x="425303" y="2902805"/>
            <a:ext cx="2913320" cy="64858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释放规避用可执行文件</a:t>
            </a:r>
          </a:p>
        </p:txBody>
      </p:sp>
      <p:sp>
        <p:nvSpPr>
          <p:cNvPr id="12" name="矩形 11">
            <a:extLst>
              <a:ext uri="{FF2B5EF4-FFF2-40B4-BE49-F238E27FC236}">
                <a16:creationId xmlns:a16="http://schemas.microsoft.com/office/drawing/2014/main" id="{4D3D8D5B-0B16-7D71-2E4C-18E27D50D26A}"/>
              </a:ext>
            </a:extLst>
          </p:cNvPr>
          <p:cNvSpPr/>
          <p:nvPr/>
        </p:nvSpPr>
        <p:spPr>
          <a:xfrm>
            <a:off x="425303" y="3976577"/>
            <a:ext cx="2913320" cy="64858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zh-CN" altLang="en-US" dirty="0"/>
              <a:t>将该可执行文件移动到系统根目录</a:t>
            </a:r>
          </a:p>
        </p:txBody>
      </p:sp>
      <p:sp>
        <p:nvSpPr>
          <p:cNvPr id="13" name="矩形 12">
            <a:extLst>
              <a:ext uri="{FF2B5EF4-FFF2-40B4-BE49-F238E27FC236}">
                <a16:creationId xmlns:a16="http://schemas.microsoft.com/office/drawing/2014/main" id="{EC3E9A3A-6FE1-A75C-AC68-1B7EA8A8BF2B}"/>
              </a:ext>
            </a:extLst>
          </p:cNvPr>
          <p:cNvSpPr/>
          <p:nvPr/>
        </p:nvSpPr>
        <p:spPr>
          <a:xfrm>
            <a:off x="425303" y="5050350"/>
            <a:ext cx="2913320" cy="631994"/>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将规避用可执行文件添加入系统环境变量中</a:t>
            </a:r>
          </a:p>
        </p:txBody>
      </p:sp>
      <p:cxnSp>
        <p:nvCxnSpPr>
          <p:cNvPr id="17" name="直接箭头连接符 16">
            <a:extLst>
              <a:ext uri="{FF2B5EF4-FFF2-40B4-BE49-F238E27FC236}">
                <a16:creationId xmlns:a16="http://schemas.microsoft.com/office/drawing/2014/main" id="{AAE2DB2A-F3EA-FBC9-386B-7F0F4DF47B60}"/>
              </a:ext>
            </a:extLst>
          </p:cNvPr>
          <p:cNvCxnSpPr>
            <a:stCxn id="8" idx="1"/>
          </p:cNvCxnSpPr>
          <p:nvPr/>
        </p:nvCxnSpPr>
        <p:spPr>
          <a:xfrm>
            <a:off x="1738365" y="2296048"/>
            <a:ext cx="0" cy="6067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8" name="文本框 17">
            <a:extLst>
              <a:ext uri="{FF2B5EF4-FFF2-40B4-BE49-F238E27FC236}">
                <a16:creationId xmlns:a16="http://schemas.microsoft.com/office/drawing/2014/main" id="{6CD5C3ED-FE80-3372-AD0B-633EEDA2D8D9}"/>
              </a:ext>
            </a:extLst>
          </p:cNvPr>
          <p:cNvSpPr txBox="1"/>
          <p:nvPr/>
        </p:nvSpPr>
        <p:spPr>
          <a:xfrm>
            <a:off x="1467294" y="2345067"/>
            <a:ext cx="414669" cy="369332"/>
          </a:xfrm>
          <a:prstGeom prst="rect">
            <a:avLst/>
          </a:prstGeom>
          <a:noFill/>
        </p:spPr>
        <p:txBody>
          <a:bodyPr wrap="square" rtlCol="0">
            <a:spAutoFit/>
          </a:bodyPr>
          <a:lstStyle/>
          <a:p>
            <a:r>
              <a:rPr lang="en-US" altLang="zh-CN" dirty="0"/>
              <a:t>F</a:t>
            </a:r>
            <a:endParaRPr lang="zh-CN" altLang="en-US" dirty="0"/>
          </a:p>
        </p:txBody>
      </p:sp>
      <p:cxnSp>
        <p:nvCxnSpPr>
          <p:cNvPr id="20" name="直接箭头连接符 19">
            <a:extLst>
              <a:ext uri="{FF2B5EF4-FFF2-40B4-BE49-F238E27FC236}">
                <a16:creationId xmlns:a16="http://schemas.microsoft.com/office/drawing/2014/main" id="{59A58EB6-6789-8F9C-B5A7-4EE1A441A7E7}"/>
              </a:ext>
            </a:extLst>
          </p:cNvPr>
          <p:cNvCxnSpPr/>
          <p:nvPr/>
        </p:nvCxnSpPr>
        <p:spPr>
          <a:xfrm>
            <a:off x="1674628" y="3551391"/>
            <a:ext cx="0" cy="42518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 name="直接箭头连接符 21">
            <a:extLst>
              <a:ext uri="{FF2B5EF4-FFF2-40B4-BE49-F238E27FC236}">
                <a16:creationId xmlns:a16="http://schemas.microsoft.com/office/drawing/2014/main" id="{70D66434-0EBE-8D8E-ED30-9A228AD5AA06}"/>
              </a:ext>
            </a:extLst>
          </p:cNvPr>
          <p:cNvCxnSpPr/>
          <p:nvPr/>
        </p:nvCxnSpPr>
        <p:spPr>
          <a:xfrm>
            <a:off x="1674628" y="4625163"/>
            <a:ext cx="0" cy="42518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4" name="连接符: 肘形 23">
            <a:extLst>
              <a:ext uri="{FF2B5EF4-FFF2-40B4-BE49-F238E27FC236}">
                <a16:creationId xmlns:a16="http://schemas.microsoft.com/office/drawing/2014/main" id="{344A2DC1-5E7E-A660-FAC5-9DA8BF01EF2F}"/>
              </a:ext>
            </a:extLst>
          </p:cNvPr>
          <p:cNvCxnSpPr>
            <a:stCxn id="13" idx="1"/>
          </p:cNvCxnSpPr>
          <p:nvPr/>
        </p:nvCxnSpPr>
        <p:spPr>
          <a:xfrm rot="10800000" flipH="1">
            <a:off x="425302" y="1765005"/>
            <a:ext cx="4212011" cy="3601342"/>
          </a:xfrm>
          <a:prstGeom prst="bentConnector3">
            <a:avLst>
              <a:gd name="adj1" fmla="val -5427"/>
            </a:avLst>
          </a:prstGeom>
          <a:ln>
            <a:tailEnd type="triangle"/>
          </a:ln>
        </p:spPr>
        <p:style>
          <a:lnRef idx="1">
            <a:schemeClr val="dk1"/>
          </a:lnRef>
          <a:fillRef idx="0">
            <a:schemeClr val="dk1"/>
          </a:fillRef>
          <a:effectRef idx="0">
            <a:schemeClr val="dk1"/>
          </a:effectRef>
          <a:fontRef idx="minor">
            <a:schemeClr val="tx1"/>
          </a:fontRef>
        </p:style>
      </p:cxnSp>
      <p:sp>
        <p:nvSpPr>
          <p:cNvPr id="25" name="菱形 24">
            <a:extLst>
              <a:ext uri="{FF2B5EF4-FFF2-40B4-BE49-F238E27FC236}">
                <a16:creationId xmlns:a16="http://schemas.microsoft.com/office/drawing/2014/main" id="{D630B615-A83F-63A1-8543-38D5060DD7F8}"/>
              </a:ext>
            </a:extLst>
          </p:cNvPr>
          <p:cNvSpPr/>
          <p:nvPr/>
        </p:nvSpPr>
        <p:spPr>
          <a:xfrm>
            <a:off x="3600895" y="2850285"/>
            <a:ext cx="5252484" cy="753626"/>
          </a:xfrm>
          <a:prstGeom prst="diamond">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是否还有文件未被感染</a:t>
            </a:r>
          </a:p>
        </p:txBody>
      </p:sp>
      <p:cxnSp>
        <p:nvCxnSpPr>
          <p:cNvPr id="29" name="直接箭头连接符 28">
            <a:extLst>
              <a:ext uri="{FF2B5EF4-FFF2-40B4-BE49-F238E27FC236}">
                <a16:creationId xmlns:a16="http://schemas.microsoft.com/office/drawing/2014/main" id="{2E038887-378F-C09A-12BE-4E3D63C3D416}"/>
              </a:ext>
            </a:extLst>
          </p:cNvPr>
          <p:cNvCxnSpPr>
            <a:cxnSpLocks/>
            <a:endCxn id="25" idx="0"/>
          </p:cNvCxnSpPr>
          <p:nvPr/>
        </p:nvCxnSpPr>
        <p:spPr>
          <a:xfrm flipH="1">
            <a:off x="6227137" y="2470027"/>
            <a:ext cx="7090" cy="38025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34" name="文本框 33">
            <a:extLst>
              <a:ext uri="{FF2B5EF4-FFF2-40B4-BE49-F238E27FC236}">
                <a16:creationId xmlns:a16="http://schemas.microsoft.com/office/drawing/2014/main" id="{DCE7FA60-46E8-7D54-3755-D444F2437860}"/>
              </a:ext>
            </a:extLst>
          </p:cNvPr>
          <p:cNvSpPr txBox="1"/>
          <p:nvPr/>
        </p:nvSpPr>
        <p:spPr>
          <a:xfrm>
            <a:off x="6417423" y="2488195"/>
            <a:ext cx="474912" cy="369332"/>
          </a:xfrm>
          <a:prstGeom prst="rect">
            <a:avLst/>
          </a:prstGeom>
          <a:noFill/>
        </p:spPr>
        <p:txBody>
          <a:bodyPr wrap="square" rtlCol="0">
            <a:spAutoFit/>
          </a:bodyPr>
          <a:lstStyle/>
          <a:p>
            <a:r>
              <a:rPr lang="en-US" altLang="zh-CN" dirty="0"/>
              <a:t>T</a:t>
            </a:r>
            <a:endParaRPr lang="zh-CN" altLang="en-US" dirty="0"/>
          </a:p>
        </p:txBody>
      </p:sp>
      <p:sp>
        <p:nvSpPr>
          <p:cNvPr id="35" name="矩形 34">
            <a:extLst>
              <a:ext uri="{FF2B5EF4-FFF2-40B4-BE49-F238E27FC236}">
                <a16:creationId xmlns:a16="http://schemas.microsoft.com/office/drawing/2014/main" id="{1D5107C6-C2B8-471F-9399-EC60E431FFBE}"/>
              </a:ext>
            </a:extLst>
          </p:cNvPr>
          <p:cNvSpPr/>
          <p:nvPr/>
        </p:nvSpPr>
        <p:spPr>
          <a:xfrm>
            <a:off x="8250865" y="3716722"/>
            <a:ext cx="3515832" cy="753626"/>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将恶意代码添加到该文件尾部</a:t>
            </a:r>
          </a:p>
        </p:txBody>
      </p:sp>
      <p:sp>
        <p:nvSpPr>
          <p:cNvPr id="36" name="矩形 35">
            <a:extLst>
              <a:ext uri="{FF2B5EF4-FFF2-40B4-BE49-F238E27FC236}">
                <a16:creationId xmlns:a16="http://schemas.microsoft.com/office/drawing/2014/main" id="{30297631-5D3F-18AA-6D24-5199225442AB}"/>
              </a:ext>
            </a:extLst>
          </p:cNvPr>
          <p:cNvSpPr/>
          <p:nvPr/>
        </p:nvSpPr>
        <p:spPr>
          <a:xfrm>
            <a:off x="8467060" y="4739026"/>
            <a:ext cx="3083442" cy="1254642"/>
          </a:xfrm>
          <a:prstGeom prst="rec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通过环境变量调用规避用可执行文件对新生成的样本实现扰动来产生新变种</a:t>
            </a:r>
          </a:p>
        </p:txBody>
      </p:sp>
      <p:cxnSp>
        <p:nvCxnSpPr>
          <p:cNvPr id="38" name="连接符: 肘形 37">
            <a:extLst>
              <a:ext uri="{FF2B5EF4-FFF2-40B4-BE49-F238E27FC236}">
                <a16:creationId xmlns:a16="http://schemas.microsoft.com/office/drawing/2014/main" id="{49B1FB0F-EEAF-F332-4F9A-78BE608A2FBB}"/>
              </a:ext>
            </a:extLst>
          </p:cNvPr>
          <p:cNvCxnSpPr>
            <a:cxnSpLocks/>
            <a:stCxn id="25" idx="3"/>
            <a:endCxn id="35" idx="0"/>
          </p:cNvCxnSpPr>
          <p:nvPr/>
        </p:nvCxnSpPr>
        <p:spPr>
          <a:xfrm>
            <a:off x="8853379" y="3227098"/>
            <a:ext cx="1155402" cy="489624"/>
          </a:xfrm>
          <a:prstGeom prst="bentConnector2">
            <a:avLst/>
          </a:prstGeom>
          <a:ln>
            <a:tailEnd type="triangle"/>
          </a:ln>
        </p:spPr>
        <p:style>
          <a:lnRef idx="1">
            <a:schemeClr val="dk1"/>
          </a:lnRef>
          <a:fillRef idx="0">
            <a:schemeClr val="dk1"/>
          </a:fillRef>
          <a:effectRef idx="0">
            <a:schemeClr val="dk1"/>
          </a:effectRef>
          <a:fontRef idx="minor">
            <a:schemeClr val="tx1"/>
          </a:fontRef>
        </p:style>
      </p:cxnSp>
      <p:cxnSp>
        <p:nvCxnSpPr>
          <p:cNvPr id="40" name="直接箭头连接符 39">
            <a:extLst>
              <a:ext uri="{FF2B5EF4-FFF2-40B4-BE49-F238E27FC236}">
                <a16:creationId xmlns:a16="http://schemas.microsoft.com/office/drawing/2014/main" id="{4090231D-0ED7-2BBE-5253-967008D8CE93}"/>
              </a:ext>
            </a:extLst>
          </p:cNvPr>
          <p:cNvCxnSpPr>
            <a:cxnSpLocks/>
            <a:stCxn id="35" idx="2"/>
            <a:endCxn id="36" idx="0"/>
          </p:cNvCxnSpPr>
          <p:nvPr/>
        </p:nvCxnSpPr>
        <p:spPr>
          <a:xfrm>
            <a:off x="10008781" y="4470348"/>
            <a:ext cx="0" cy="26867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0" name="连接符: 肘形 49">
            <a:extLst>
              <a:ext uri="{FF2B5EF4-FFF2-40B4-BE49-F238E27FC236}">
                <a16:creationId xmlns:a16="http://schemas.microsoft.com/office/drawing/2014/main" id="{8269E6CA-B44F-4E28-1D46-C2CFD1E61243}"/>
              </a:ext>
            </a:extLst>
          </p:cNvPr>
          <p:cNvCxnSpPr>
            <a:stCxn id="36" idx="3"/>
          </p:cNvCxnSpPr>
          <p:nvPr/>
        </p:nvCxnSpPr>
        <p:spPr>
          <a:xfrm flipH="1" flipV="1">
            <a:off x="7421526" y="3009014"/>
            <a:ext cx="4128976" cy="2357333"/>
          </a:xfrm>
          <a:prstGeom prst="bentConnector3">
            <a:avLst>
              <a:gd name="adj1" fmla="val -12489"/>
            </a:avLst>
          </a:prstGeom>
          <a:ln>
            <a:tailEnd type="triangle"/>
          </a:ln>
        </p:spPr>
        <p:style>
          <a:lnRef idx="1">
            <a:schemeClr val="dk1"/>
          </a:lnRef>
          <a:fillRef idx="0">
            <a:schemeClr val="dk1"/>
          </a:fillRef>
          <a:effectRef idx="0">
            <a:schemeClr val="dk1"/>
          </a:effectRef>
          <a:fontRef idx="minor">
            <a:schemeClr val="tx1"/>
          </a:fontRef>
        </p:style>
      </p:cxnSp>
      <p:sp>
        <p:nvSpPr>
          <p:cNvPr id="52" name="文本框 51">
            <a:extLst>
              <a:ext uri="{FF2B5EF4-FFF2-40B4-BE49-F238E27FC236}">
                <a16:creationId xmlns:a16="http://schemas.microsoft.com/office/drawing/2014/main" id="{9D2CB454-E890-B966-49EC-EB8AEF42C6E6}"/>
              </a:ext>
            </a:extLst>
          </p:cNvPr>
          <p:cNvSpPr txBox="1"/>
          <p:nvPr/>
        </p:nvSpPr>
        <p:spPr>
          <a:xfrm>
            <a:off x="9037674" y="3227098"/>
            <a:ext cx="648586" cy="376813"/>
          </a:xfrm>
          <a:prstGeom prst="rect">
            <a:avLst/>
          </a:prstGeom>
          <a:noFill/>
        </p:spPr>
        <p:txBody>
          <a:bodyPr wrap="square" rtlCol="0">
            <a:spAutoFit/>
          </a:bodyPr>
          <a:lstStyle/>
          <a:p>
            <a:r>
              <a:rPr lang="en-US" altLang="zh-CN" dirty="0"/>
              <a:t>T</a:t>
            </a:r>
            <a:endParaRPr lang="zh-CN" altLang="en-US" dirty="0"/>
          </a:p>
        </p:txBody>
      </p:sp>
      <p:sp>
        <p:nvSpPr>
          <p:cNvPr id="53" name="椭圆 52">
            <a:extLst>
              <a:ext uri="{FF2B5EF4-FFF2-40B4-BE49-F238E27FC236}">
                <a16:creationId xmlns:a16="http://schemas.microsoft.com/office/drawing/2014/main" id="{1C135212-570C-6CDA-6548-2FA5E0BB2D0E}"/>
              </a:ext>
            </a:extLst>
          </p:cNvPr>
          <p:cNvSpPr/>
          <p:nvPr/>
        </p:nvSpPr>
        <p:spPr>
          <a:xfrm>
            <a:off x="5504376" y="4538555"/>
            <a:ext cx="1596913" cy="648586"/>
          </a:xfrm>
          <a:prstGeom prst="ellipse">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zh-CN" altLang="en-US" dirty="0"/>
              <a:t>出口</a:t>
            </a:r>
          </a:p>
        </p:txBody>
      </p:sp>
      <p:cxnSp>
        <p:nvCxnSpPr>
          <p:cNvPr id="55" name="直接箭头连接符 54">
            <a:extLst>
              <a:ext uri="{FF2B5EF4-FFF2-40B4-BE49-F238E27FC236}">
                <a16:creationId xmlns:a16="http://schemas.microsoft.com/office/drawing/2014/main" id="{131A1207-85A6-5C9D-5A04-A10CC360C536}"/>
              </a:ext>
            </a:extLst>
          </p:cNvPr>
          <p:cNvCxnSpPr>
            <a:cxnSpLocks/>
          </p:cNvCxnSpPr>
          <p:nvPr/>
        </p:nvCxnSpPr>
        <p:spPr>
          <a:xfrm>
            <a:off x="6227137" y="3603911"/>
            <a:ext cx="0" cy="93034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60" name="文本框 59">
            <a:extLst>
              <a:ext uri="{FF2B5EF4-FFF2-40B4-BE49-F238E27FC236}">
                <a16:creationId xmlns:a16="http://schemas.microsoft.com/office/drawing/2014/main" id="{7F5E7608-C00C-7524-48E6-16CE19EF4A11}"/>
              </a:ext>
            </a:extLst>
          </p:cNvPr>
          <p:cNvSpPr txBox="1"/>
          <p:nvPr/>
        </p:nvSpPr>
        <p:spPr>
          <a:xfrm>
            <a:off x="6302832" y="3891516"/>
            <a:ext cx="589502" cy="369332"/>
          </a:xfrm>
          <a:prstGeom prst="rect">
            <a:avLst/>
          </a:prstGeom>
          <a:noFill/>
        </p:spPr>
        <p:txBody>
          <a:bodyPr wrap="square" rtlCol="0">
            <a:spAutoFit/>
          </a:bodyPr>
          <a:lstStyle/>
          <a:p>
            <a:r>
              <a:rPr lang="en-US" altLang="zh-CN" dirty="0"/>
              <a:t>F</a:t>
            </a:r>
            <a:endParaRPr lang="zh-CN" altLang="en-US" dirty="0"/>
          </a:p>
        </p:txBody>
      </p:sp>
    </p:spTree>
    <p:extLst>
      <p:ext uri="{BB962C8B-B14F-4D97-AF65-F5344CB8AC3E}">
        <p14:creationId xmlns:p14="http://schemas.microsoft.com/office/powerpoint/2010/main" val="1904768161"/>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81</Words>
  <Application>Microsoft Office PowerPoint</Application>
  <PresentationFormat>宽屏</PresentationFormat>
  <Paragraphs>14</Paragraphs>
  <Slides>1</Slides>
  <Notes>0</Notes>
  <HiddenSlides>0</HiddenSlides>
  <MMClips>0</MMClips>
  <ScaleCrop>false</ScaleCrop>
  <HeadingPairs>
    <vt:vector size="6" baseType="variant">
      <vt:variant>
        <vt:lpstr>已用的字体</vt:lpstr>
      </vt:variant>
      <vt:variant>
        <vt:i4>3</vt:i4>
      </vt:variant>
      <vt:variant>
        <vt:lpstr>主题</vt:lpstr>
      </vt:variant>
      <vt:variant>
        <vt:i4>1</vt:i4>
      </vt:variant>
      <vt:variant>
        <vt:lpstr>幻灯片标题</vt:lpstr>
      </vt:variant>
      <vt:variant>
        <vt:i4>1</vt:i4>
      </vt:variant>
    </vt:vector>
  </HeadingPairs>
  <TitlesOfParts>
    <vt:vector size="5" baseType="lpstr">
      <vt:lpstr>等线</vt:lpstr>
      <vt:lpstr>等线 Light</vt:lpstr>
      <vt:lpstr>Arial</vt:lpstr>
      <vt:lpstr>Office 主题​​</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Lenovo</dc:creator>
  <cp:lastModifiedBy>Lenovo</cp:lastModifiedBy>
  <cp:revision>1</cp:revision>
  <dcterms:created xsi:type="dcterms:W3CDTF">2025-04-17T00:52:57Z</dcterms:created>
  <dcterms:modified xsi:type="dcterms:W3CDTF">2025-04-17T01:03:41Z</dcterms:modified>
</cp:coreProperties>
</file>