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6858000" cy="12192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813E8C97-1BED-43C4-99BF-907A1D2BF051}">
          <p14:sldIdLst>
            <p14:sldId id="256"/>
            <p14:sldId id="259"/>
            <p14:sldId id="257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4EA0A-1FEA-4524-9ADD-954A4E9268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7C186E-9309-4A34-A882-3656FAB5C0E5}">
      <dgm:prSet/>
      <dgm:spPr/>
      <dgm:t>
        <a:bodyPr/>
        <a:lstStyle/>
        <a:p>
          <a:r>
            <a:rPr lang="nb-NO"/>
            <a:t>Automative movement with both CannyEdge detection and Object Detection</a:t>
          </a:r>
          <a:endParaRPr lang="en-US"/>
        </a:p>
      </dgm:t>
    </dgm:pt>
    <dgm:pt modelId="{39B5D6AF-AD31-48B1-B5EA-C30AEF8E2ABC}" type="parTrans" cxnId="{A9C1CB63-1582-4413-B61B-4CABC3182BC7}">
      <dgm:prSet/>
      <dgm:spPr/>
      <dgm:t>
        <a:bodyPr/>
        <a:lstStyle/>
        <a:p>
          <a:endParaRPr lang="en-US"/>
        </a:p>
      </dgm:t>
    </dgm:pt>
    <dgm:pt modelId="{BE0406F5-0F9D-4999-943A-CDB2C2DDFBDA}" type="sibTrans" cxnId="{A9C1CB63-1582-4413-B61B-4CABC3182BC7}">
      <dgm:prSet/>
      <dgm:spPr/>
      <dgm:t>
        <a:bodyPr/>
        <a:lstStyle/>
        <a:p>
          <a:endParaRPr lang="en-US"/>
        </a:p>
      </dgm:t>
    </dgm:pt>
    <dgm:pt modelId="{53B3AD82-513C-4186-A600-70069037DE2C}">
      <dgm:prSet/>
      <dgm:spPr/>
      <dgm:t>
        <a:bodyPr/>
        <a:lstStyle/>
        <a:p>
          <a:r>
            <a:rPr lang="nb-NO"/>
            <a:t>Vector based controll</a:t>
          </a:r>
          <a:endParaRPr lang="en-US"/>
        </a:p>
      </dgm:t>
    </dgm:pt>
    <dgm:pt modelId="{13F9DE51-843C-4DE9-8A9F-709D07612409}" type="parTrans" cxnId="{6184EE40-A81B-41A5-8E01-C1880188BF08}">
      <dgm:prSet/>
      <dgm:spPr/>
      <dgm:t>
        <a:bodyPr/>
        <a:lstStyle/>
        <a:p>
          <a:endParaRPr lang="en-US"/>
        </a:p>
      </dgm:t>
    </dgm:pt>
    <dgm:pt modelId="{1F2439D7-65C5-4576-B05D-712F4ACA1AAB}" type="sibTrans" cxnId="{6184EE40-A81B-41A5-8E01-C1880188BF08}">
      <dgm:prSet/>
      <dgm:spPr/>
      <dgm:t>
        <a:bodyPr/>
        <a:lstStyle/>
        <a:p>
          <a:endParaRPr lang="en-US"/>
        </a:p>
      </dgm:t>
    </dgm:pt>
    <dgm:pt modelId="{2BD4D676-3F5A-4CCC-BAC0-A1F5B86683EE}">
      <dgm:prSet/>
      <dgm:spPr/>
      <dgm:t>
        <a:bodyPr/>
        <a:lstStyle/>
        <a:p>
          <a:r>
            <a:rPr lang="nb-NO"/>
            <a:t>Better hardware, like wheels, platform etc. </a:t>
          </a:r>
          <a:endParaRPr lang="en-US"/>
        </a:p>
      </dgm:t>
    </dgm:pt>
    <dgm:pt modelId="{6BB422DE-EA9D-470C-BB43-5B383735EE4D}" type="parTrans" cxnId="{DA857D3C-1A7C-469E-8B9E-8A1AEFD7D999}">
      <dgm:prSet/>
      <dgm:spPr/>
      <dgm:t>
        <a:bodyPr/>
        <a:lstStyle/>
        <a:p>
          <a:endParaRPr lang="en-US"/>
        </a:p>
      </dgm:t>
    </dgm:pt>
    <dgm:pt modelId="{000C4DAC-F4ED-41B4-8E4B-FBFD69E539A1}" type="sibTrans" cxnId="{DA857D3C-1A7C-469E-8B9E-8A1AEFD7D999}">
      <dgm:prSet/>
      <dgm:spPr/>
      <dgm:t>
        <a:bodyPr/>
        <a:lstStyle/>
        <a:p>
          <a:endParaRPr lang="en-US"/>
        </a:p>
      </dgm:t>
    </dgm:pt>
    <dgm:pt modelId="{4AB375C1-56B9-4AB0-B252-04E424C21C58}" type="pres">
      <dgm:prSet presAssocID="{BBD4EA0A-1FEA-4524-9ADD-954A4E926836}" presName="linear" presStyleCnt="0">
        <dgm:presLayoutVars>
          <dgm:animLvl val="lvl"/>
          <dgm:resizeHandles val="exact"/>
        </dgm:presLayoutVars>
      </dgm:prSet>
      <dgm:spPr/>
    </dgm:pt>
    <dgm:pt modelId="{51A94029-9F64-4399-ACF8-9D9669444435}" type="pres">
      <dgm:prSet presAssocID="{F87C186E-9309-4A34-A882-3656FAB5C0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6EC711-A640-422D-A0BB-3E440427D19C}" type="pres">
      <dgm:prSet presAssocID="{BE0406F5-0F9D-4999-943A-CDB2C2DDFBDA}" presName="spacer" presStyleCnt="0"/>
      <dgm:spPr/>
    </dgm:pt>
    <dgm:pt modelId="{0D1109CE-B2C8-4E77-914E-DC0FDD8891E2}" type="pres">
      <dgm:prSet presAssocID="{53B3AD82-513C-4186-A600-70069037DE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DAFEBB-9E9D-4844-BB60-04FEABAA2644}" type="pres">
      <dgm:prSet presAssocID="{1F2439D7-65C5-4576-B05D-712F4ACA1AAB}" presName="spacer" presStyleCnt="0"/>
      <dgm:spPr/>
    </dgm:pt>
    <dgm:pt modelId="{BB8BA7C0-F9ED-4B84-BE14-F6EE9FD5A180}" type="pres">
      <dgm:prSet presAssocID="{2BD4D676-3F5A-4CCC-BAC0-A1F5B86683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B2450F-78A8-4036-B636-8F028ACA96A9}" type="presOf" srcId="{53B3AD82-513C-4186-A600-70069037DE2C}" destId="{0D1109CE-B2C8-4E77-914E-DC0FDD8891E2}" srcOrd="0" destOrd="0" presId="urn:microsoft.com/office/officeart/2005/8/layout/vList2"/>
    <dgm:cxn modelId="{DA857D3C-1A7C-469E-8B9E-8A1AEFD7D999}" srcId="{BBD4EA0A-1FEA-4524-9ADD-954A4E926836}" destId="{2BD4D676-3F5A-4CCC-BAC0-A1F5B86683EE}" srcOrd="2" destOrd="0" parTransId="{6BB422DE-EA9D-470C-BB43-5B383735EE4D}" sibTransId="{000C4DAC-F4ED-41B4-8E4B-FBFD69E539A1}"/>
    <dgm:cxn modelId="{6184EE40-A81B-41A5-8E01-C1880188BF08}" srcId="{BBD4EA0A-1FEA-4524-9ADD-954A4E926836}" destId="{53B3AD82-513C-4186-A600-70069037DE2C}" srcOrd="1" destOrd="0" parTransId="{13F9DE51-843C-4DE9-8A9F-709D07612409}" sibTransId="{1F2439D7-65C5-4576-B05D-712F4ACA1AAB}"/>
    <dgm:cxn modelId="{A9C1CB63-1582-4413-B61B-4CABC3182BC7}" srcId="{BBD4EA0A-1FEA-4524-9ADD-954A4E926836}" destId="{F87C186E-9309-4A34-A882-3656FAB5C0E5}" srcOrd="0" destOrd="0" parTransId="{39B5D6AF-AD31-48B1-B5EA-C30AEF8E2ABC}" sibTransId="{BE0406F5-0F9D-4999-943A-CDB2C2DDFBDA}"/>
    <dgm:cxn modelId="{14FAA045-4DF3-4C50-9B4C-6643A258296E}" type="presOf" srcId="{2BD4D676-3F5A-4CCC-BAC0-A1F5B86683EE}" destId="{BB8BA7C0-F9ED-4B84-BE14-F6EE9FD5A180}" srcOrd="0" destOrd="0" presId="urn:microsoft.com/office/officeart/2005/8/layout/vList2"/>
    <dgm:cxn modelId="{4DC5F950-2091-446F-82F5-D515C22A24F2}" type="presOf" srcId="{BBD4EA0A-1FEA-4524-9ADD-954A4E926836}" destId="{4AB375C1-56B9-4AB0-B252-04E424C21C58}" srcOrd="0" destOrd="0" presId="urn:microsoft.com/office/officeart/2005/8/layout/vList2"/>
    <dgm:cxn modelId="{472B49E5-89EB-4FCA-A981-8546F336C545}" type="presOf" srcId="{F87C186E-9309-4A34-A882-3656FAB5C0E5}" destId="{51A94029-9F64-4399-ACF8-9D9669444435}" srcOrd="0" destOrd="0" presId="urn:microsoft.com/office/officeart/2005/8/layout/vList2"/>
    <dgm:cxn modelId="{04B97048-D6EB-43ED-A73B-CE3B9B412BB6}" type="presParOf" srcId="{4AB375C1-56B9-4AB0-B252-04E424C21C58}" destId="{51A94029-9F64-4399-ACF8-9D9669444435}" srcOrd="0" destOrd="0" presId="urn:microsoft.com/office/officeart/2005/8/layout/vList2"/>
    <dgm:cxn modelId="{A1A6BD43-EF3E-4CB7-99AB-D35F40D1A050}" type="presParOf" srcId="{4AB375C1-56B9-4AB0-B252-04E424C21C58}" destId="{E16EC711-A640-422D-A0BB-3E440427D19C}" srcOrd="1" destOrd="0" presId="urn:microsoft.com/office/officeart/2005/8/layout/vList2"/>
    <dgm:cxn modelId="{291B52C5-2F15-4F78-B012-EF0AB46588BC}" type="presParOf" srcId="{4AB375C1-56B9-4AB0-B252-04E424C21C58}" destId="{0D1109CE-B2C8-4E77-914E-DC0FDD8891E2}" srcOrd="2" destOrd="0" presId="urn:microsoft.com/office/officeart/2005/8/layout/vList2"/>
    <dgm:cxn modelId="{9EBAA086-454B-4D90-BA05-E429B7150EDD}" type="presParOf" srcId="{4AB375C1-56B9-4AB0-B252-04E424C21C58}" destId="{0ADAFEBB-9E9D-4844-BB60-04FEABAA2644}" srcOrd="3" destOrd="0" presId="urn:microsoft.com/office/officeart/2005/8/layout/vList2"/>
    <dgm:cxn modelId="{72205F5A-75D0-4137-8C1D-43309FED8D78}" type="presParOf" srcId="{4AB375C1-56B9-4AB0-B252-04E424C21C58}" destId="{BB8BA7C0-F9ED-4B84-BE14-F6EE9FD5A18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94029-9F64-4399-ACF8-9D9669444435}">
      <dsp:nvSpPr>
        <dsp:cNvPr id="0" name=""/>
        <dsp:cNvSpPr/>
      </dsp:nvSpPr>
      <dsp:spPr>
        <a:xfrm>
          <a:off x="0" y="588159"/>
          <a:ext cx="3842195" cy="27705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kern="1200"/>
            <a:t>Automative movement with both CannyEdge detection and Object Detection</a:t>
          </a:r>
          <a:endParaRPr lang="en-US" sz="3200" kern="1200"/>
        </a:p>
      </dsp:txBody>
      <dsp:txXfrm>
        <a:off x="135248" y="723407"/>
        <a:ext cx="3571699" cy="2500063"/>
      </dsp:txXfrm>
    </dsp:sp>
    <dsp:sp modelId="{0D1109CE-B2C8-4E77-914E-DC0FDD8891E2}">
      <dsp:nvSpPr>
        <dsp:cNvPr id="0" name=""/>
        <dsp:cNvSpPr/>
      </dsp:nvSpPr>
      <dsp:spPr>
        <a:xfrm>
          <a:off x="0" y="3450880"/>
          <a:ext cx="3842195" cy="2770559"/>
        </a:xfrm>
        <a:prstGeom prst="roundRect">
          <a:avLst/>
        </a:prstGeom>
        <a:solidFill>
          <a:schemeClr val="accent2">
            <a:hueOff val="762528"/>
            <a:satOff val="-3793"/>
            <a:lumOff val="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kern="1200"/>
            <a:t>Vector based controll</a:t>
          </a:r>
          <a:endParaRPr lang="en-US" sz="3200" kern="1200"/>
        </a:p>
      </dsp:txBody>
      <dsp:txXfrm>
        <a:off x="135248" y="3586128"/>
        <a:ext cx="3571699" cy="2500063"/>
      </dsp:txXfrm>
    </dsp:sp>
    <dsp:sp modelId="{BB8BA7C0-F9ED-4B84-BE14-F6EE9FD5A180}">
      <dsp:nvSpPr>
        <dsp:cNvPr id="0" name=""/>
        <dsp:cNvSpPr/>
      </dsp:nvSpPr>
      <dsp:spPr>
        <a:xfrm>
          <a:off x="0" y="6313599"/>
          <a:ext cx="3842195" cy="2770559"/>
        </a:xfrm>
        <a:prstGeom prst="roundRect">
          <a:avLst/>
        </a:prstGeom>
        <a:solidFill>
          <a:schemeClr val="accent2">
            <a:hueOff val="1525057"/>
            <a:satOff val="-7585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kern="1200"/>
            <a:t>Better hardware, like wheels, platform etc. </a:t>
          </a:r>
          <a:endParaRPr lang="en-US" sz="3200" kern="1200"/>
        </a:p>
      </dsp:txBody>
      <dsp:txXfrm>
        <a:off x="135248" y="6448847"/>
        <a:ext cx="3571699" cy="2500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45" y="1999488"/>
            <a:ext cx="6208205" cy="5640832"/>
          </a:xfrm>
        </p:spPr>
        <p:txBody>
          <a:bodyPr anchor="b">
            <a:normAutofit/>
          </a:bodyPr>
          <a:lstStyle>
            <a:lvl1pPr algn="l">
              <a:defRPr sz="45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45" y="8404352"/>
            <a:ext cx="6208205" cy="2633472"/>
          </a:xfrm>
        </p:spPr>
        <p:txBody>
          <a:bodyPr>
            <a:normAutofit/>
          </a:bodyPr>
          <a:lstStyle>
            <a:lvl1pPr marL="0" indent="0" algn="l">
              <a:buNone/>
              <a:defRPr sz="1573"/>
            </a:lvl1pPr>
            <a:lvl2pPr marL="257191" indent="0" algn="ctr">
              <a:buNone/>
              <a:defRPr sz="1125"/>
            </a:lvl2pPr>
            <a:lvl3pPr marL="514383" indent="0" algn="ctr">
              <a:buNone/>
              <a:defRPr sz="1015"/>
            </a:lvl3pPr>
            <a:lvl4pPr marL="771572" indent="0" algn="ctr">
              <a:buNone/>
              <a:defRPr sz="901"/>
            </a:lvl4pPr>
            <a:lvl5pPr marL="1028767" indent="0" algn="ctr">
              <a:buNone/>
              <a:defRPr sz="901"/>
            </a:lvl5pPr>
            <a:lvl6pPr marL="1285956" indent="0" algn="ctr">
              <a:buNone/>
              <a:defRPr sz="901"/>
            </a:lvl6pPr>
            <a:lvl7pPr marL="1543146" indent="0" algn="ctr">
              <a:buNone/>
              <a:defRPr sz="901"/>
            </a:lvl7pPr>
            <a:lvl8pPr marL="1800339" indent="0" algn="ctr">
              <a:buNone/>
              <a:defRPr sz="901"/>
            </a:lvl8pPr>
            <a:lvl9pPr marL="2057530" indent="0" algn="ctr">
              <a:buNone/>
              <a:defRPr sz="90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041" y="11300188"/>
            <a:ext cx="1543050" cy="649111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89195" y="11300188"/>
            <a:ext cx="1543050" cy="649111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393469" y="1044348"/>
            <a:ext cx="260096" cy="39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325497" y="8002135"/>
            <a:ext cx="6207017" cy="3251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72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313998" y="0"/>
            <a:ext cx="6281689" cy="3588988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318897" y="0"/>
            <a:ext cx="6275070" cy="357632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280595" y="1399737"/>
            <a:ext cx="72009" cy="1251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7" y="975360"/>
            <a:ext cx="5719572" cy="2097024"/>
          </a:xfrm>
        </p:spPr>
        <p:txBody>
          <a:bodyPr>
            <a:normAutofit/>
          </a:bodyPr>
          <a:lstStyle>
            <a:lvl1pPr>
              <a:defRPr sz="225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07" y="4405376"/>
            <a:ext cx="5719572" cy="65674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07" y="11300188"/>
            <a:ext cx="1543050" cy="649111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4029" y="11300188"/>
            <a:ext cx="1543050" cy="649111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313995" y="8855860"/>
            <a:ext cx="6263413" cy="1463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280594" y="9099700"/>
            <a:ext cx="82296" cy="97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58" y="1137920"/>
            <a:ext cx="6125909" cy="7315200"/>
          </a:xfrm>
        </p:spPr>
        <p:txBody>
          <a:bodyPr anchor="b">
            <a:normAutofit/>
          </a:bodyPr>
          <a:lstStyle>
            <a:lvl1pPr>
              <a:defRPr sz="371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02" y="9070848"/>
            <a:ext cx="5966460" cy="1040384"/>
          </a:xfrm>
        </p:spPr>
        <p:txBody>
          <a:bodyPr anchor="ctr">
            <a:normAutofit/>
          </a:bodyPr>
          <a:lstStyle>
            <a:lvl1pPr marL="0" indent="0">
              <a:buNone/>
              <a:defRPr sz="1125">
                <a:solidFill>
                  <a:schemeClr val="tx1"/>
                </a:solidFill>
              </a:defRPr>
            </a:lvl1pPr>
            <a:lvl2pPr marL="25719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83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72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4pPr>
            <a:lvl5pPr marL="1028767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5pPr>
            <a:lvl6pPr marL="1285956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6pPr>
            <a:lvl7pPr marL="1543146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7pPr>
            <a:lvl8pPr marL="1800339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8pPr>
            <a:lvl9pPr marL="2057530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313998" y="0"/>
            <a:ext cx="6281689" cy="3588988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318897" y="0"/>
            <a:ext cx="6275070" cy="357632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280595" y="1399737"/>
            <a:ext cx="72009" cy="1251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7" y="975360"/>
            <a:ext cx="5719572" cy="2097024"/>
          </a:xfrm>
        </p:spPr>
        <p:txBody>
          <a:bodyPr>
            <a:normAutofit/>
          </a:bodyPr>
          <a:lstStyle>
            <a:lvl1pPr>
              <a:defRPr sz="225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507" y="4405376"/>
            <a:ext cx="2777490" cy="65674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9589" y="4405376"/>
            <a:ext cx="2777490" cy="65674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07" y="11300188"/>
            <a:ext cx="1543050" cy="649111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4029" y="11300188"/>
            <a:ext cx="1543050" cy="649111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313998" y="0"/>
            <a:ext cx="6281689" cy="3588988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318897" y="0"/>
            <a:ext cx="6275070" cy="357632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280595" y="1399737"/>
            <a:ext cx="72009" cy="1251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7" y="975360"/>
            <a:ext cx="5719572" cy="2097024"/>
          </a:xfrm>
        </p:spPr>
        <p:txBody>
          <a:bodyPr>
            <a:normAutofit/>
          </a:bodyPr>
          <a:lstStyle>
            <a:lvl1pPr>
              <a:defRPr sz="225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507" y="4218045"/>
            <a:ext cx="2777490" cy="1464732"/>
          </a:xfrm>
        </p:spPr>
        <p:txBody>
          <a:bodyPr anchor="b"/>
          <a:lstStyle>
            <a:lvl1pPr marL="0" indent="0">
              <a:buNone/>
              <a:defRPr sz="1349" b="1" cap="none" baseline="0"/>
            </a:lvl1pPr>
            <a:lvl2pPr marL="257191" indent="0">
              <a:buNone/>
              <a:defRPr sz="1125" b="1"/>
            </a:lvl2pPr>
            <a:lvl3pPr marL="514383" indent="0">
              <a:buNone/>
              <a:defRPr sz="1015" b="1"/>
            </a:lvl3pPr>
            <a:lvl4pPr marL="771572" indent="0">
              <a:buNone/>
              <a:defRPr sz="901" b="1"/>
            </a:lvl4pPr>
            <a:lvl5pPr marL="1028767" indent="0">
              <a:buNone/>
              <a:defRPr sz="901" b="1"/>
            </a:lvl5pPr>
            <a:lvl6pPr marL="1285956" indent="0">
              <a:buNone/>
              <a:defRPr sz="901" b="1"/>
            </a:lvl6pPr>
            <a:lvl7pPr marL="1543146" indent="0">
              <a:buNone/>
              <a:defRPr sz="901" b="1"/>
            </a:lvl7pPr>
            <a:lvl8pPr marL="1800339" indent="0">
              <a:buNone/>
              <a:defRPr sz="901" b="1"/>
            </a:lvl8pPr>
            <a:lvl9pPr marL="2057530" indent="0">
              <a:buNone/>
              <a:defRPr sz="90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07" y="5695445"/>
            <a:ext cx="2777490" cy="5277355"/>
          </a:xfrm>
        </p:spPr>
        <p:txBody>
          <a:bodyPr/>
          <a:lstStyle>
            <a:lvl1pPr>
              <a:defRPr sz="1349"/>
            </a:lvl1pPr>
            <a:lvl2pPr>
              <a:defRPr sz="1125"/>
            </a:lvl2pPr>
            <a:lvl3pPr>
              <a:defRPr sz="1015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9589" y="4218045"/>
            <a:ext cx="2777490" cy="1464732"/>
          </a:xfrm>
        </p:spPr>
        <p:txBody>
          <a:bodyPr anchor="b"/>
          <a:lstStyle>
            <a:lvl1pPr marL="0" indent="0">
              <a:buNone/>
              <a:defRPr sz="1349" b="1" cap="none" baseline="0"/>
            </a:lvl1pPr>
            <a:lvl2pPr marL="257191" indent="0">
              <a:buNone/>
              <a:defRPr sz="1125" b="1"/>
            </a:lvl2pPr>
            <a:lvl3pPr marL="514383" indent="0">
              <a:buNone/>
              <a:defRPr sz="1015" b="1"/>
            </a:lvl3pPr>
            <a:lvl4pPr marL="771572" indent="0">
              <a:buNone/>
              <a:defRPr sz="901" b="1"/>
            </a:lvl4pPr>
            <a:lvl5pPr marL="1028767" indent="0">
              <a:buNone/>
              <a:defRPr sz="901" b="1"/>
            </a:lvl5pPr>
            <a:lvl6pPr marL="1285956" indent="0">
              <a:buNone/>
              <a:defRPr sz="901" b="1"/>
            </a:lvl6pPr>
            <a:lvl7pPr marL="1543146" indent="0">
              <a:buNone/>
              <a:defRPr sz="901" b="1"/>
            </a:lvl7pPr>
            <a:lvl8pPr marL="1800339" indent="0">
              <a:buNone/>
              <a:defRPr sz="901" b="1"/>
            </a:lvl8pPr>
            <a:lvl9pPr marL="2057530" indent="0">
              <a:buNone/>
              <a:defRPr sz="90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9589" y="5695453"/>
            <a:ext cx="2777490" cy="5277353"/>
          </a:xfrm>
        </p:spPr>
        <p:txBody>
          <a:bodyPr/>
          <a:lstStyle>
            <a:lvl1pPr>
              <a:defRPr sz="1349"/>
            </a:lvl1pPr>
            <a:lvl2pPr>
              <a:defRPr sz="1125"/>
            </a:lvl2pPr>
            <a:lvl3pPr>
              <a:defRPr sz="1015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07" y="11300188"/>
            <a:ext cx="1543050" cy="649111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4029" y="11300188"/>
            <a:ext cx="1543050" cy="649111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374543" y="2726268"/>
            <a:ext cx="6140848" cy="673946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342610" y="5283196"/>
            <a:ext cx="72009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33" y="3446272"/>
            <a:ext cx="5724716" cy="5315712"/>
          </a:xfrm>
        </p:spPr>
        <p:txBody>
          <a:bodyPr>
            <a:normAutofit/>
          </a:bodyPr>
          <a:lstStyle>
            <a:lvl1pPr>
              <a:defRPr sz="303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3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3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313993" y="2065836"/>
            <a:ext cx="2104166" cy="82548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280594" y="2877111"/>
            <a:ext cx="82296" cy="146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37" y="3039872"/>
            <a:ext cx="1743647" cy="3039872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191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921" y="3039872"/>
            <a:ext cx="3785616" cy="7282688"/>
          </a:xfrm>
        </p:spPr>
        <p:txBody>
          <a:bodyPr/>
          <a:lstStyle>
            <a:lvl1pPr>
              <a:defRPr sz="1573"/>
            </a:lvl1pPr>
            <a:lvl2pPr>
              <a:defRPr sz="1349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8637" y="6096000"/>
            <a:ext cx="1743647" cy="3673856"/>
          </a:xfrm>
        </p:spPr>
        <p:txBody>
          <a:bodyPr>
            <a:normAutofit/>
          </a:bodyPr>
          <a:lstStyle>
            <a:lvl1pPr marL="0" indent="0">
              <a:buNone/>
              <a:defRPr sz="1015"/>
            </a:lvl1pPr>
            <a:lvl2pPr marL="257191" indent="0">
              <a:buNone/>
              <a:defRPr sz="788"/>
            </a:lvl2pPr>
            <a:lvl3pPr marL="514383" indent="0">
              <a:buNone/>
              <a:defRPr sz="676"/>
            </a:lvl3pPr>
            <a:lvl4pPr marL="771572" indent="0">
              <a:buNone/>
              <a:defRPr sz="562"/>
            </a:lvl4pPr>
            <a:lvl5pPr marL="1028767" indent="0">
              <a:buNone/>
              <a:defRPr sz="562"/>
            </a:lvl5pPr>
            <a:lvl6pPr marL="1285956" indent="0">
              <a:buNone/>
              <a:defRPr sz="562"/>
            </a:lvl6pPr>
            <a:lvl7pPr marL="1543146" indent="0">
              <a:buNone/>
              <a:defRPr sz="562"/>
            </a:lvl7pPr>
            <a:lvl8pPr marL="1800339" indent="0">
              <a:buNone/>
              <a:defRPr sz="562"/>
            </a:lvl8pPr>
            <a:lvl9pPr marL="2057530" indent="0">
              <a:buNone/>
              <a:defRPr sz="56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8633" y="11300188"/>
            <a:ext cx="1543050" cy="649111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313993" y="2065836"/>
            <a:ext cx="2104166" cy="82548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280594" y="2877111"/>
            <a:ext cx="82296" cy="146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37" y="3039872"/>
            <a:ext cx="1743647" cy="3039872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191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92921" y="2064512"/>
            <a:ext cx="3785616" cy="8258048"/>
          </a:xfrm>
        </p:spPr>
        <p:txBody>
          <a:bodyPr>
            <a:normAutofit/>
          </a:bodyPr>
          <a:lstStyle>
            <a:lvl1pPr marL="0" indent="0">
              <a:buNone/>
              <a:defRPr sz="1573"/>
            </a:lvl1pPr>
            <a:lvl2pPr marL="257191" indent="0">
              <a:buNone/>
              <a:defRPr sz="1573"/>
            </a:lvl2pPr>
            <a:lvl3pPr marL="514383" indent="0">
              <a:buNone/>
              <a:defRPr sz="1349"/>
            </a:lvl3pPr>
            <a:lvl4pPr marL="771572" indent="0">
              <a:buNone/>
              <a:defRPr sz="1125"/>
            </a:lvl4pPr>
            <a:lvl5pPr marL="1028767" indent="0">
              <a:buNone/>
              <a:defRPr sz="1125"/>
            </a:lvl5pPr>
            <a:lvl6pPr marL="1285956" indent="0">
              <a:buNone/>
              <a:defRPr sz="1125"/>
            </a:lvl6pPr>
            <a:lvl7pPr marL="1543146" indent="0">
              <a:buNone/>
              <a:defRPr sz="1125"/>
            </a:lvl7pPr>
            <a:lvl8pPr marL="1800339" indent="0">
              <a:buNone/>
              <a:defRPr sz="1125"/>
            </a:lvl8pPr>
            <a:lvl9pPr marL="2057530" indent="0">
              <a:buNone/>
              <a:defRPr sz="11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8637" y="6112256"/>
            <a:ext cx="1743647" cy="3657600"/>
          </a:xfrm>
        </p:spPr>
        <p:txBody>
          <a:bodyPr>
            <a:normAutofit/>
          </a:bodyPr>
          <a:lstStyle>
            <a:lvl1pPr marL="0" indent="0">
              <a:buNone/>
              <a:defRPr sz="1015"/>
            </a:lvl1pPr>
            <a:lvl2pPr marL="257191" indent="0">
              <a:buNone/>
              <a:defRPr sz="788"/>
            </a:lvl2pPr>
            <a:lvl3pPr marL="514383" indent="0">
              <a:buNone/>
              <a:defRPr sz="676"/>
            </a:lvl3pPr>
            <a:lvl4pPr marL="771572" indent="0">
              <a:buNone/>
              <a:defRPr sz="562"/>
            </a:lvl4pPr>
            <a:lvl5pPr marL="1028767" indent="0">
              <a:buNone/>
              <a:defRPr sz="562"/>
            </a:lvl5pPr>
            <a:lvl6pPr marL="1285956" indent="0">
              <a:buNone/>
              <a:defRPr sz="562"/>
            </a:lvl6pPr>
            <a:lvl7pPr marL="1543146" indent="0">
              <a:buNone/>
              <a:defRPr sz="562"/>
            </a:lvl7pPr>
            <a:lvl8pPr marL="1800339" indent="0">
              <a:buNone/>
              <a:defRPr sz="562"/>
            </a:lvl8pPr>
            <a:lvl9pPr marL="2057530" indent="0">
              <a:buNone/>
              <a:defRPr sz="56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8633" y="11300188"/>
            <a:ext cx="1543050" cy="649111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88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5" y="11300188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88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514383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97" indent="-128597" algn="l" defTabSz="514383" rtl="0" eaLnBrk="1" latinLnBrk="0" hangingPunct="1">
        <a:lnSpc>
          <a:spcPct val="110000"/>
        </a:lnSpc>
        <a:spcBef>
          <a:spcPts val="562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1pPr>
      <a:lvl2pPr marL="385790" indent="-128597" algn="l" defTabSz="514383" rtl="0" eaLnBrk="1" latinLnBrk="0" hangingPunct="1">
        <a:lnSpc>
          <a:spcPct val="110000"/>
        </a:lnSpc>
        <a:spcBef>
          <a:spcPts val="281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42977" indent="-128597" algn="l" defTabSz="514383" rtl="0" eaLnBrk="1" latinLnBrk="0" hangingPunct="1">
        <a:lnSpc>
          <a:spcPct val="11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69" indent="-128597" algn="l" defTabSz="514383" rtl="0" eaLnBrk="1" latinLnBrk="0" hangingPunct="1">
        <a:lnSpc>
          <a:spcPct val="110000"/>
        </a:lnSpc>
        <a:spcBef>
          <a:spcPts val="281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360" indent="-128597" algn="l" defTabSz="514383" rtl="0" eaLnBrk="1" latinLnBrk="0" hangingPunct="1">
        <a:lnSpc>
          <a:spcPct val="110000"/>
        </a:lnSpc>
        <a:spcBef>
          <a:spcPts val="281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553" indent="-128597" algn="l" defTabSz="51438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744" indent="-128597" algn="l" defTabSz="51438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8933" indent="-128597" algn="l" defTabSz="51438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123" indent="-128597" algn="l" defTabSz="51438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83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91" algn="l" defTabSz="514383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83" algn="l" defTabSz="514383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72" algn="l" defTabSz="514383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67" algn="l" defTabSz="514383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956" algn="l" defTabSz="514383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146" algn="l" defTabSz="514383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339" algn="l" defTabSz="514383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530" algn="l" defTabSz="514383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4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DA447-2FB9-4D1D-9B2D-8E043B30D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35" r="41325" b="1"/>
          <a:stretch/>
        </p:blipFill>
        <p:spPr>
          <a:xfrm>
            <a:off x="19" y="12"/>
            <a:ext cx="6857980" cy="1219199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53014" y="4680982"/>
            <a:ext cx="8164036" cy="6858004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FB76C29-8EC3-4209-9FC6-30442328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63" y="5496763"/>
            <a:ext cx="5106692" cy="4244622"/>
          </a:xfrm>
        </p:spPr>
        <p:txBody>
          <a:bodyPr>
            <a:normAutofit/>
          </a:bodyPr>
          <a:lstStyle/>
          <a:p>
            <a:r>
              <a:rPr lang="nb-NO" sz="7700">
                <a:solidFill>
                  <a:schemeClr val="bg1"/>
                </a:solidFill>
              </a:rPr>
              <a:t>Mecanum Robot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26BDF49-0A6D-4699-BC38-1C0BC1CBE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63" y="9869278"/>
            <a:ext cx="5106692" cy="1054176"/>
          </a:xfrm>
        </p:spPr>
        <p:txBody>
          <a:bodyPr anchor="ctr"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Kevin Moen Storvik</a:t>
            </a:r>
          </a:p>
          <a:p>
            <a:r>
              <a:rPr lang="nb-NO">
                <a:solidFill>
                  <a:schemeClr val="bg1"/>
                </a:solidFill>
              </a:rPr>
              <a:t>Ruben Aakervik</a:t>
            </a:r>
          </a:p>
          <a:p>
            <a:r>
              <a:rPr lang="nb-NO">
                <a:solidFill>
                  <a:schemeClr val="bg1"/>
                </a:solidFill>
              </a:rPr>
              <a:t>Peter Osnes</a:t>
            </a:r>
          </a:p>
        </p:txBody>
      </p:sp>
    </p:spTree>
    <p:extLst>
      <p:ext uri="{BB962C8B-B14F-4D97-AF65-F5344CB8AC3E}">
        <p14:creationId xmlns:p14="http://schemas.microsoft.com/office/powerpoint/2010/main" val="127265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859" y="7500275"/>
            <a:ext cx="6281688" cy="3714341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41C163E-2819-44F8-A2E8-E669F21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02" y="7901034"/>
            <a:ext cx="1990535" cy="2926080"/>
          </a:xfrm>
        </p:spPr>
        <p:txBody>
          <a:bodyPr>
            <a:normAutofit/>
          </a:bodyPr>
          <a:lstStyle/>
          <a:p>
            <a:r>
              <a:rPr lang="nb-NO" sz="2000"/>
              <a:t>Threading and multithreading in Python vs Java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7E7E6C7-D3E6-4CF5-9E4E-064C60DB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3" y="2163728"/>
            <a:ext cx="6280214" cy="342271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854" y="8731587"/>
            <a:ext cx="72009" cy="1251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00564" y="9354872"/>
            <a:ext cx="2600960" cy="5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E77E3D-3392-453D-B396-BF8AA10F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947" y="7894403"/>
            <a:ext cx="3379280" cy="2926080"/>
          </a:xfrm>
        </p:spPr>
        <p:txBody>
          <a:bodyPr anchor="ctr">
            <a:normAutofit/>
          </a:bodyPr>
          <a:lstStyle/>
          <a:p>
            <a:r>
              <a:rPr lang="nb-NO" sz="2100"/>
              <a:t>Python Threading compared to Java</a:t>
            </a:r>
          </a:p>
          <a:p>
            <a:pPr lvl="1"/>
            <a:r>
              <a:rPr lang="nb-NO" sz="2100"/>
              <a:t>GIL – Global Interpreter Lock</a:t>
            </a:r>
          </a:p>
          <a:p>
            <a:pPr lvl="1"/>
            <a:r>
              <a:rPr lang="nb-NO" sz="2100"/>
              <a:t>Multiprocessing vs Multithreading</a:t>
            </a:r>
          </a:p>
          <a:p>
            <a:endParaRPr lang="nb-NO" sz="2100"/>
          </a:p>
        </p:txBody>
      </p:sp>
    </p:spTree>
    <p:extLst>
      <p:ext uri="{BB962C8B-B14F-4D97-AF65-F5344CB8AC3E}">
        <p14:creationId xmlns:p14="http://schemas.microsoft.com/office/powerpoint/2010/main" val="302134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3469" y="1044351"/>
            <a:ext cx="260096" cy="396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4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25495" y="8002137"/>
            <a:ext cx="6207017" cy="3251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4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4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0F15CCD0-DC4B-4EF5-9174-BE269E00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/>
          <a:stretch/>
        </p:blipFill>
        <p:spPr>
          <a:xfrm>
            <a:off x="-2" y="0"/>
            <a:ext cx="6857977" cy="1219199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8053462"/>
            <a:ext cx="6858000" cy="4138533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6193D34-1AC1-40F6-B7EE-BCDF2E5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06" y="8403868"/>
            <a:ext cx="4491991" cy="1544574"/>
          </a:xfrm>
        </p:spPr>
        <p:txBody>
          <a:bodyPr vert="horz" lIns="91440" tIns="45719" rIns="91440" bIns="45719" rtlCol="0" anchor="b">
            <a:normAutofit/>
          </a:bodyPr>
          <a:lstStyle/>
          <a:p>
            <a:pPr algn="ctr" defTabSz="914424"/>
            <a:r>
              <a:rPr lang="en-US" sz="4701">
                <a:solidFill>
                  <a:schemeClr val="bg1"/>
                </a:solidFill>
              </a:rPr>
              <a:t>Fullmainloop</a:t>
            </a:r>
          </a:p>
        </p:txBody>
      </p:sp>
    </p:spTree>
    <p:extLst>
      <p:ext uri="{BB962C8B-B14F-4D97-AF65-F5344CB8AC3E}">
        <p14:creationId xmlns:p14="http://schemas.microsoft.com/office/powerpoint/2010/main" val="412026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3469" y="1044351"/>
            <a:ext cx="260096" cy="396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4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25495" y="8002137"/>
            <a:ext cx="6207017" cy="3251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4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4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160B8D5-0EAA-4C51-B6B5-E9B902AE9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12"/>
          <a:stretch/>
        </p:blipFill>
        <p:spPr>
          <a:xfrm>
            <a:off x="19" y="12"/>
            <a:ext cx="6857980" cy="121919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8053462"/>
            <a:ext cx="6858000" cy="4138533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1355AFC-390D-4ABF-B467-070CC22A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03" y="9559639"/>
            <a:ext cx="4491991" cy="773266"/>
          </a:xfrm>
        </p:spPr>
        <p:txBody>
          <a:bodyPr vert="horz" lIns="91440" tIns="45719" rIns="91440" bIns="45719" rtlCol="0" anchor="b">
            <a:normAutofit/>
          </a:bodyPr>
          <a:lstStyle/>
          <a:p>
            <a:pPr algn="ctr" defTabSz="914424"/>
            <a:r>
              <a:rPr lang="en-US" sz="4701" dirty="0" err="1">
                <a:solidFill>
                  <a:schemeClr val="bg1"/>
                </a:solidFill>
              </a:rPr>
              <a:t>Remoteloop</a:t>
            </a:r>
            <a:endParaRPr lang="en-US" sz="47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7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 descr="Et bilde som inneholder bord, mann, sitter, stor&#10;&#10;Automatisk generert beskrivelse">
            <a:extLst>
              <a:ext uri="{FF2B5EF4-FFF2-40B4-BE49-F238E27FC236}">
                <a16:creationId xmlns:a16="http://schemas.microsoft.com/office/drawing/2014/main" id="{4AFA3C2F-FE7E-49B2-AEC6-49F06F5BF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5" b="2"/>
          <a:stretch/>
        </p:blipFill>
        <p:spPr>
          <a:xfrm>
            <a:off x="20" y="10"/>
            <a:ext cx="6857980" cy="793951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648"/>
            <a:ext cx="5277677" cy="1219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586D5F2-B134-4A50-9342-A9AD86DB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97" y="7472494"/>
            <a:ext cx="4813421" cy="953001"/>
          </a:xfrm>
        </p:spPr>
        <p:txBody>
          <a:bodyPr>
            <a:normAutofit/>
          </a:bodyPr>
          <a:lstStyle/>
          <a:p>
            <a:r>
              <a:rPr lang="nb-NO" sz="3300">
                <a:solidFill>
                  <a:schemeClr val="bg1"/>
                </a:solidFill>
              </a:rPr>
              <a:t>Mecanum Wheels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906C5A-F8AE-4EE7-828F-A9AA5F435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97" y="8811224"/>
            <a:ext cx="6220206" cy="2322520"/>
          </a:xfrm>
        </p:spPr>
        <p:txBody>
          <a:bodyPr>
            <a:normAutofit/>
          </a:bodyPr>
          <a:lstStyle/>
          <a:p>
            <a:r>
              <a:rPr lang="nb-NO" sz="2000" dirty="0" err="1"/>
              <a:t>Omnidirectional</a:t>
            </a:r>
            <a:r>
              <a:rPr lang="nb-NO" sz="2000" dirty="0"/>
              <a:t> </a:t>
            </a:r>
            <a:r>
              <a:rPr lang="nb-NO" sz="2000" dirty="0" err="1"/>
              <a:t>movement</a:t>
            </a:r>
            <a:endParaRPr lang="nb-NO" sz="2000" dirty="0"/>
          </a:p>
          <a:p>
            <a:r>
              <a:rPr lang="nb-NO" sz="2000" dirty="0" err="1"/>
              <a:t>Friction</a:t>
            </a:r>
            <a:endParaRPr lang="nb-NO" sz="2000" dirty="0"/>
          </a:p>
          <a:p>
            <a:r>
              <a:rPr lang="nb-NO" sz="2000" dirty="0"/>
              <a:t>It’s cool</a:t>
            </a:r>
          </a:p>
          <a:p>
            <a:endParaRPr lang="nb-NO" sz="2000" dirty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24756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992" y="462256"/>
            <a:ext cx="6281689" cy="1054757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9DC15B-5C11-4A86-B678-22438804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901617"/>
            <a:ext cx="1683884" cy="9668854"/>
          </a:xfrm>
        </p:spPr>
        <p:txBody>
          <a:bodyPr>
            <a:normAutofit/>
          </a:bodyPr>
          <a:lstStyle/>
          <a:p>
            <a:r>
              <a:rPr lang="nb-NO" sz="1500"/>
              <a:t>Improvements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594" y="5110188"/>
            <a:ext cx="72009" cy="1251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9CF97C52-9E5B-4BDB-9AC0-E597418AC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562576"/>
              </p:ext>
            </p:extLst>
          </p:nvPr>
        </p:nvGraphicFramePr>
        <p:xfrm>
          <a:off x="2546032" y="910336"/>
          <a:ext cx="3842195" cy="967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320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C79977"/>
      </a:accent1>
      <a:accent2>
        <a:srgbClr val="AEA265"/>
      </a:accent2>
      <a:accent3>
        <a:srgbClr val="99A771"/>
      </a:accent3>
      <a:accent4>
        <a:srgbClr val="7EB066"/>
      </a:accent4>
      <a:accent5>
        <a:srgbClr val="70AF75"/>
      </a:accent5>
      <a:accent6>
        <a:srgbClr val="66B08B"/>
      </a:accent6>
      <a:hlink>
        <a:srgbClr val="5A86A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Mecanum Robot</vt:lpstr>
      <vt:lpstr>Threading and multithreading in Python vs Java</vt:lpstr>
      <vt:lpstr>Fullmainloop</vt:lpstr>
      <vt:lpstr>Remoteloop</vt:lpstr>
      <vt:lpstr>Mecanum Wheels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Mecanum Robot</dc:title>
  <dc:creator>Peter Osnes</dc:creator>
  <cp:lastModifiedBy>Peter Osnes</cp:lastModifiedBy>
  <cp:revision>2</cp:revision>
  <dcterms:created xsi:type="dcterms:W3CDTF">2020-11-17T18:03:35Z</dcterms:created>
  <dcterms:modified xsi:type="dcterms:W3CDTF">2020-11-17T18:06:14Z</dcterms:modified>
</cp:coreProperties>
</file>