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4660"/>
  </p:normalViewPr>
  <p:slideViewPr>
    <p:cSldViewPr>
      <p:cViewPr varScale="1">
        <p:scale>
          <a:sx n="66" d="100"/>
          <a:sy n="6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4218-1958-4A76-9A69-18A75947B8E0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EE08-6125-4A30-AB24-2B38365F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4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4218-1958-4A76-9A69-18A75947B8E0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EE08-6125-4A30-AB24-2B38365F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4218-1958-4A76-9A69-18A75947B8E0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EE08-6125-4A30-AB24-2B38365F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4218-1958-4A76-9A69-18A75947B8E0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EE08-6125-4A30-AB24-2B38365F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7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4218-1958-4A76-9A69-18A75947B8E0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EE08-6125-4A30-AB24-2B38365F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4218-1958-4A76-9A69-18A75947B8E0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EE08-6125-4A30-AB24-2B38365F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4218-1958-4A76-9A69-18A75947B8E0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EE08-6125-4A30-AB24-2B38365F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4218-1958-4A76-9A69-18A75947B8E0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EE08-6125-4A30-AB24-2B38365F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4218-1958-4A76-9A69-18A75947B8E0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EE08-6125-4A30-AB24-2B38365F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1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4218-1958-4A76-9A69-18A75947B8E0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EE08-6125-4A30-AB24-2B38365F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4218-1958-4A76-9A69-18A75947B8E0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EE08-6125-4A30-AB24-2B38365F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4218-1958-4A76-9A69-18A75947B8E0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EE08-6125-4A30-AB24-2B38365F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dirty="0" smtClean="0"/>
              <a:t>一、报价提醒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模板内容：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{{</a:t>
            </a:r>
            <a:r>
              <a:rPr lang="en-US" dirty="0" err="1" smtClean="0"/>
              <a:t>first.DATA</a:t>
            </a:r>
            <a:r>
              <a:rPr lang="en-US" dirty="0" smtClean="0"/>
              <a:t>}}</a:t>
            </a:r>
          </a:p>
          <a:p>
            <a:pPr marL="0" indent="0">
              <a:buNone/>
            </a:pPr>
            <a:r>
              <a:rPr lang="zh-CN" altLang="en-US" dirty="0" smtClean="0"/>
              <a:t>交易编号：</a:t>
            </a:r>
            <a:r>
              <a:rPr lang="en-US" altLang="zh-CN" dirty="0" smtClean="0"/>
              <a:t>{{</a:t>
            </a:r>
            <a:r>
              <a:rPr lang="en-US" dirty="0" smtClean="0"/>
              <a:t>keyword1.DATA}}</a:t>
            </a:r>
          </a:p>
          <a:p>
            <a:pPr marL="0" indent="0">
              <a:buNone/>
            </a:pPr>
            <a:r>
              <a:rPr lang="zh-CN" altLang="en-US" dirty="0" smtClean="0"/>
              <a:t>报价日期：</a:t>
            </a:r>
            <a:r>
              <a:rPr lang="en-US" altLang="zh-CN" dirty="0" smtClean="0"/>
              <a:t>{{</a:t>
            </a:r>
            <a:r>
              <a:rPr lang="en-US" dirty="0" smtClean="0"/>
              <a:t>keyword2.DATA}}</a:t>
            </a:r>
          </a:p>
          <a:p>
            <a:pPr marL="0" indent="0">
              <a:buNone/>
            </a:pPr>
            <a:r>
              <a:rPr lang="en-US" dirty="0" smtClean="0"/>
              <a:t>{{</a:t>
            </a:r>
            <a:r>
              <a:rPr lang="en-US" dirty="0" err="1" smtClean="0"/>
              <a:t>remark.DATA</a:t>
            </a:r>
            <a:r>
              <a:rPr lang="en-US" dirty="0" smtClean="0"/>
              <a:t>}}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59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dirty="0" smtClean="0"/>
              <a:t>报价提醒场景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报价方报价后需求方将接收到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报价提醒</a:t>
            </a:r>
            <a:endParaRPr lang="en-US" altLang="zh-CN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您收到</a:t>
            </a:r>
            <a:r>
              <a:rPr lang="zh-CN" altLang="en-US" dirty="0"/>
              <a:t>了新的报价！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交易编号：</a:t>
            </a:r>
            <a:r>
              <a:rPr lang="en-US" altLang="zh-CN" dirty="0" smtClean="0"/>
              <a:t>BJ0023452</a:t>
            </a:r>
          </a:p>
          <a:p>
            <a:pPr marL="0" indent="0">
              <a:buNone/>
            </a:pPr>
            <a:r>
              <a:rPr lang="zh-CN" altLang="en-US" dirty="0" smtClean="0"/>
              <a:t>报价日期：</a:t>
            </a:r>
            <a:r>
              <a:rPr lang="en-US" altLang="zh-CN" dirty="0" smtClean="0"/>
              <a:t>2017-09-16 10:37 </a:t>
            </a:r>
          </a:p>
          <a:p>
            <a:pPr marL="0" indent="0">
              <a:buNone/>
            </a:pPr>
            <a:r>
              <a:rPr lang="zh-CN" altLang="en-US" dirty="0" smtClean="0"/>
              <a:t>报价方：黄河娃在北京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报价金额：</a:t>
            </a:r>
            <a:r>
              <a:rPr lang="en-US" altLang="zh-CN" dirty="0" smtClean="0"/>
              <a:t>3000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点击详情立即查看</a:t>
            </a:r>
            <a:r>
              <a:rPr lang="zh-CN" altLang="en-US" dirty="0" smtClean="0"/>
              <a:t>报价</a:t>
            </a:r>
            <a:r>
              <a:rPr lang="zh-CN" altLang="en-US" dirty="0"/>
              <a:t>内容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7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dirty="0" smtClean="0"/>
              <a:t>报价提醒场景</a:t>
            </a:r>
            <a:r>
              <a:rPr lang="en-US" altLang="zh-CN" dirty="0"/>
              <a:t>2</a:t>
            </a:r>
            <a:r>
              <a:rPr lang="zh-CN" altLang="en-US" dirty="0" smtClean="0"/>
              <a:t>： 需求方回复报价或者报价方继续留言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文本留言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报价提醒</a:t>
            </a:r>
            <a:endParaRPr lang="en-US" altLang="zh-CN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您收到了新的需求</a:t>
            </a:r>
            <a:r>
              <a:rPr lang="zh-CN" altLang="en-US" dirty="0" smtClean="0"/>
              <a:t>报价留言！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交易编号：</a:t>
            </a:r>
            <a:r>
              <a:rPr lang="en-US" altLang="zh-CN" dirty="0" smtClean="0"/>
              <a:t>BJ0023452</a:t>
            </a:r>
          </a:p>
          <a:p>
            <a:pPr marL="0" indent="0">
              <a:buNone/>
            </a:pPr>
            <a:r>
              <a:rPr lang="zh-CN" altLang="en-US" dirty="0" smtClean="0"/>
              <a:t>报价日期：</a:t>
            </a:r>
            <a:r>
              <a:rPr lang="en-US" altLang="zh-CN" dirty="0" smtClean="0"/>
              <a:t>2017-09-16 10:37 </a:t>
            </a:r>
          </a:p>
          <a:p>
            <a:pPr marL="0" indent="0">
              <a:buNone/>
            </a:pPr>
            <a:r>
              <a:rPr lang="zh-CN" altLang="en-US" dirty="0" smtClean="0"/>
              <a:t>回复内容：这个价格太低了，再考虑考虑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点击详情立即</a:t>
            </a:r>
            <a:r>
              <a:rPr lang="zh-CN" altLang="en-US" dirty="0" smtClean="0"/>
              <a:t>查看并回复留言。</a:t>
            </a:r>
            <a:endParaRPr lang="en-US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0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dirty="0" smtClean="0"/>
              <a:t>报价提醒场景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需求方回复报价或者报价方继续留言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视频留言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报价提醒</a:t>
            </a:r>
            <a:endParaRPr lang="en-US" altLang="zh-CN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您收到了新的需求报价留言！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交易编号：</a:t>
            </a:r>
            <a:r>
              <a:rPr lang="en-US" altLang="zh-CN" dirty="0" smtClean="0"/>
              <a:t>BJ0023452</a:t>
            </a:r>
          </a:p>
          <a:p>
            <a:pPr marL="0" indent="0">
              <a:buNone/>
            </a:pPr>
            <a:r>
              <a:rPr lang="zh-CN" altLang="en-US" dirty="0" smtClean="0"/>
              <a:t>报价日期：</a:t>
            </a:r>
            <a:r>
              <a:rPr lang="en-US" altLang="zh-CN" dirty="0" smtClean="0"/>
              <a:t>2017-09-16 10:37 </a:t>
            </a:r>
          </a:p>
          <a:p>
            <a:pPr marL="0" indent="0">
              <a:buNone/>
            </a:pPr>
            <a:r>
              <a:rPr lang="zh-CN" altLang="en-US" dirty="0" smtClean="0"/>
              <a:t>回复内容：视频消息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点击详情立即</a:t>
            </a:r>
            <a:r>
              <a:rPr lang="zh-CN" altLang="en-US" dirty="0" smtClean="0"/>
              <a:t>查看并回复留言。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6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dirty="0" smtClean="0"/>
              <a:t>报价提醒场景</a:t>
            </a:r>
            <a:r>
              <a:rPr lang="en-US" altLang="zh-CN" dirty="0"/>
              <a:t>4</a:t>
            </a:r>
            <a:r>
              <a:rPr lang="zh-CN" altLang="en-US" dirty="0" smtClean="0"/>
              <a:t>： 需求方回复报价或者报价方继续留言 </a:t>
            </a:r>
            <a:r>
              <a:rPr lang="en-US" altLang="zh-CN" dirty="0" smtClean="0"/>
              <a:t>– </a:t>
            </a:r>
            <a:r>
              <a:rPr lang="zh-CN" altLang="en-US" dirty="0"/>
              <a:t>图片</a:t>
            </a:r>
            <a:r>
              <a:rPr lang="zh-CN" altLang="en-US" dirty="0" smtClean="0"/>
              <a:t>留言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报价提醒</a:t>
            </a:r>
            <a:endParaRPr lang="en-US" altLang="zh-CN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您收到了新的需求报价留言！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交易编号：</a:t>
            </a:r>
            <a:r>
              <a:rPr lang="en-US" altLang="zh-CN" dirty="0" smtClean="0"/>
              <a:t>BJ0023452</a:t>
            </a:r>
          </a:p>
          <a:p>
            <a:pPr marL="0" indent="0">
              <a:buNone/>
            </a:pPr>
            <a:r>
              <a:rPr lang="zh-CN" altLang="en-US" dirty="0" smtClean="0"/>
              <a:t>报价日期：</a:t>
            </a:r>
            <a:r>
              <a:rPr lang="en-US" altLang="zh-CN" dirty="0" smtClean="0"/>
              <a:t>2017-09-16 10:37 </a:t>
            </a:r>
          </a:p>
          <a:p>
            <a:pPr marL="0" indent="0">
              <a:buNone/>
            </a:pPr>
            <a:r>
              <a:rPr lang="zh-CN" altLang="en-US" dirty="0" smtClean="0"/>
              <a:t>回复内容：图片消息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点击详情立即查看并回复留言。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0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dirty="0" smtClean="0"/>
              <a:t>报价提醒场景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 需求方接受报价后报价方将收到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报价提醒</a:t>
            </a:r>
            <a:endParaRPr lang="en-US" altLang="zh-CN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zh-CN" altLang="en-US" dirty="0"/>
              <a:t>恭喜</a:t>
            </a:r>
            <a:r>
              <a:rPr lang="zh-CN" altLang="en-US" dirty="0" smtClean="0"/>
              <a:t>您！客户同意并接受了您的报价！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交易编号：</a:t>
            </a:r>
            <a:r>
              <a:rPr lang="en-US" altLang="zh-CN" dirty="0" smtClean="0"/>
              <a:t>BJ0023452</a:t>
            </a:r>
          </a:p>
          <a:p>
            <a:pPr marL="0" indent="0">
              <a:buNone/>
            </a:pPr>
            <a:r>
              <a:rPr lang="zh-CN" altLang="en-US" dirty="0" smtClean="0"/>
              <a:t>报价日期：</a:t>
            </a:r>
            <a:r>
              <a:rPr lang="en-US" altLang="zh-CN" dirty="0" smtClean="0"/>
              <a:t>2017-09-16 10:37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点击详情立即查看报价详情并联系客户。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8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dirty="0" smtClean="0"/>
              <a:t>报价提醒场景</a:t>
            </a:r>
            <a:r>
              <a:rPr lang="en-US" altLang="zh-CN" dirty="0"/>
              <a:t>6</a:t>
            </a:r>
            <a:r>
              <a:rPr lang="zh-CN" altLang="en-US" dirty="0" smtClean="0"/>
              <a:t>： 需求方拒绝报价后报价方将收到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报价提醒</a:t>
            </a:r>
            <a:endParaRPr lang="en-US" altLang="zh-CN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您的报价未被客户接受！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交易编号：</a:t>
            </a:r>
            <a:r>
              <a:rPr lang="en-US" altLang="zh-CN" dirty="0" smtClean="0"/>
              <a:t>BJ0023452</a:t>
            </a:r>
          </a:p>
          <a:p>
            <a:pPr marL="0" indent="0">
              <a:buNone/>
            </a:pPr>
            <a:r>
              <a:rPr lang="zh-CN" altLang="en-US" dirty="0" smtClean="0"/>
              <a:t>报价日期：</a:t>
            </a:r>
            <a:r>
              <a:rPr lang="en-US" altLang="zh-CN" dirty="0" smtClean="0"/>
              <a:t>2017-09-16 10:37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点击详情立即联系客户并再次洽谈。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3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dirty="0"/>
              <a:t>二</a:t>
            </a:r>
            <a:r>
              <a:rPr lang="zh-CN" altLang="en-US" dirty="0" smtClean="0"/>
              <a:t>、 需求消息提醒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模板内容：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{{</a:t>
            </a:r>
            <a:r>
              <a:rPr lang="en-US" dirty="0" err="1" smtClean="0"/>
              <a:t>first.DATA</a:t>
            </a:r>
            <a:r>
              <a:rPr lang="en-US" dirty="0" smtClean="0"/>
              <a:t>}}</a:t>
            </a:r>
            <a:br>
              <a:rPr lang="en-US" dirty="0" smtClean="0"/>
            </a:br>
            <a:r>
              <a:rPr lang="zh-CN" altLang="en-US" dirty="0" smtClean="0"/>
              <a:t>需求类型：</a:t>
            </a:r>
            <a:r>
              <a:rPr lang="en-US" altLang="zh-CN" dirty="0" smtClean="0"/>
              <a:t>{{</a:t>
            </a:r>
            <a:r>
              <a:rPr lang="en-US" dirty="0" smtClean="0"/>
              <a:t>keyword1.DATA}}</a:t>
            </a:r>
            <a:br>
              <a:rPr lang="en-US" dirty="0" smtClean="0"/>
            </a:br>
            <a:r>
              <a:rPr lang="zh-CN" altLang="en-US" dirty="0" smtClean="0"/>
              <a:t>需求内容：</a:t>
            </a:r>
            <a:r>
              <a:rPr lang="en-US" altLang="zh-CN" dirty="0" smtClean="0"/>
              <a:t>{{</a:t>
            </a:r>
            <a:r>
              <a:rPr lang="en-US" dirty="0" smtClean="0"/>
              <a:t>keyword2.DATA}}</a:t>
            </a:r>
            <a:br>
              <a:rPr lang="en-US" dirty="0" smtClean="0"/>
            </a:br>
            <a:r>
              <a:rPr lang="zh-CN" altLang="en-US" dirty="0" smtClean="0"/>
              <a:t>联系人：</a:t>
            </a:r>
            <a:r>
              <a:rPr lang="en-US" altLang="zh-CN" dirty="0" smtClean="0"/>
              <a:t>{{</a:t>
            </a:r>
            <a:r>
              <a:rPr lang="en-US" dirty="0" smtClean="0"/>
              <a:t>keyword3.DATA}}</a:t>
            </a:r>
            <a:br>
              <a:rPr lang="en-US" dirty="0" smtClean="0"/>
            </a:br>
            <a:r>
              <a:rPr lang="zh-CN" altLang="en-US" dirty="0" smtClean="0"/>
              <a:t>联系电话：</a:t>
            </a:r>
            <a:r>
              <a:rPr lang="en-US" altLang="zh-CN" dirty="0" smtClean="0"/>
              <a:t>{{</a:t>
            </a:r>
            <a:r>
              <a:rPr lang="en-US" dirty="0" smtClean="0"/>
              <a:t>keyword4.DATA}}</a:t>
            </a:r>
            <a:br>
              <a:rPr lang="en-US" dirty="0" smtClean="0"/>
            </a:br>
            <a:r>
              <a:rPr lang="zh-CN" altLang="en-US" dirty="0" smtClean="0"/>
              <a:t>发布时间：</a:t>
            </a:r>
            <a:r>
              <a:rPr lang="en-US" altLang="zh-CN" dirty="0" smtClean="0"/>
              <a:t>{{</a:t>
            </a:r>
            <a:r>
              <a:rPr lang="en-US" dirty="0" smtClean="0"/>
              <a:t>keyword5.DATA}}</a:t>
            </a:r>
            <a:br>
              <a:rPr lang="en-US" dirty="0" smtClean="0"/>
            </a:br>
            <a:r>
              <a:rPr lang="en-US" dirty="0" smtClean="0"/>
              <a:t>{{</a:t>
            </a:r>
            <a:r>
              <a:rPr lang="en-US" dirty="0" err="1" smtClean="0"/>
              <a:t>remark.DATA</a:t>
            </a:r>
            <a:r>
              <a:rPr lang="en-US" dirty="0" smtClean="0"/>
              <a:t>}}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31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dirty="0" smtClean="0"/>
              <a:t>需求消息提醒场景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：需求发布时推送给订阅该需求类型的用户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需求消息提醒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您有一条新的业务信息，请</a:t>
            </a:r>
            <a:r>
              <a:rPr lang="zh-CN" altLang="en-US" dirty="0" smtClean="0"/>
              <a:t>查看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需求类型：演艺人员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需求内容：寻找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号灯光师一名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联系人</a:t>
            </a:r>
            <a:r>
              <a:rPr lang="zh-CN" altLang="en-US" dirty="0" smtClean="0"/>
              <a:t>：黄河娃在北京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联系电话：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点击详情立即查看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发布时间：</a:t>
            </a:r>
            <a:r>
              <a:rPr lang="en-US" altLang="zh-CN" dirty="0" smtClean="0"/>
              <a:t>2017-09-16 10:37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点击详情立即查看。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2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402</Words>
  <Application>Microsoft Office PowerPoint</Application>
  <PresentationFormat>全屏显示(4:3)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一、报价提醒</vt:lpstr>
      <vt:lpstr>报价提醒场景1： 报价方报价后需求方将接收到</vt:lpstr>
      <vt:lpstr>报价提醒场景2： 需求方回复报价或者报价方继续留言 – 文本留言</vt:lpstr>
      <vt:lpstr>报价提醒场景3： 需求方回复报价或者报价方继续留言 – 视频留言</vt:lpstr>
      <vt:lpstr>报价提醒场景4： 需求方回复报价或者报价方继续留言 – 图片留言</vt:lpstr>
      <vt:lpstr>报价提醒场景5： 需求方接受报价后报价方将收到</vt:lpstr>
      <vt:lpstr>报价提醒场景6： 需求方拒绝报价后报价方将收到</vt:lpstr>
      <vt:lpstr>二、 需求消息提醒</vt:lpstr>
      <vt:lpstr>需求消息提醒场景1：需求发布时推送给订阅该需求类型的用户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tonqiang@163.com</dc:creator>
  <cp:lastModifiedBy>tonqiang@163.com</cp:lastModifiedBy>
  <cp:revision>35</cp:revision>
  <dcterms:created xsi:type="dcterms:W3CDTF">2017-09-16T02:29:19Z</dcterms:created>
  <dcterms:modified xsi:type="dcterms:W3CDTF">2017-09-16T06:38:17Z</dcterms:modified>
</cp:coreProperties>
</file>