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5F61-9BA9-48F8-A9AA-5DE447B77E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212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需求类别增加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03616" y="1892300"/>
            <a:ext cx="1447800" cy="5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端主页</a:t>
            </a:r>
            <a:endParaRPr lang="en-US" dirty="0"/>
          </a:p>
        </p:txBody>
      </p:sp>
      <p:sp>
        <p:nvSpPr>
          <p:cNvPr id="7" name="左大括号 6"/>
          <p:cNvSpPr/>
          <p:nvPr/>
        </p:nvSpPr>
        <p:spPr>
          <a:xfrm>
            <a:off x="2171700" y="1378466"/>
            <a:ext cx="381000" cy="1561068"/>
          </a:xfrm>
          <a:prstGeom prst="leftBrace">
            <a:avLst>
              <a:gd name="adj1" fmla="val 6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5900" y="1193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发布需求页面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7800" y="1689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编辑需求页面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7800" y="2221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需求列表页面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03616" y="4213483"/>
            <a:ext cx="1447800" cy="67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微信端</a:t>
            </a:r>
            <a:endParaRPr 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184400" y="3535403"/>
            <a:ext cx="381000" cy="1994932"/>
          </a:xfrm>
          <a:prstGeom prst="leftBrace">
            <a:avLst>
              <a:gd name="adj1" fmla="val 6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17800" y="3350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发布需求页面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30500" y="3844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编辑需求页面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0500" y="4366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编辑需求页面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93075" y="5345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需求订阅设置页面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7548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需求详情页面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93075" y="48884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我发布的需求页面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212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邮箱推送及手机版改版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邮箱推送需求功能根据微信需求订阅设置，实时进行需求推送，邮件中给出需求链接，点击跳转到活动在线需求详细页面。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根据用户打开的链接的环境不同，自动识别是手机访问还是浏览器访问，然后跳转到对应的版本查看需求详细信息。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由于手机版活动在线网没有进行升级，暂决定将微信端网页改版成新的手机网页。但仅限于资源查看与需求查看及发布，不包括微信端的需求报价及微信支付购买查看链接。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另在手机版中提醒用户关注活动在线微信号进行更多操作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其他未考虑事宜在后期逐步修改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zh-CN" altLang="en-US" dirty="0" smtClean="0"/>
              <a:t>此次需求类别增加、邮箱推送、及手机改版预计花费时间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个礼拜，预计总共费用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464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208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 Huang</dc:creator>
  <cp:lastModifiedBy>Richard Huang</cp:lastModifiedBy>
  <cp:revision>7</cp:revision>
  <dcterms:created xsi:type="dcterms:W3CDTF">2016-07-07T13:51:48Z</dcterms:created>
  <dcterms:modified xsi:type="dcterms:W3CDTF">2016-08-11T15:09:33Z</dcterms:modified>
</cp:coreProperties>
</file>