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5F61-9BA9-48F8-A9AA-5DE447B77E8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D793-6F3B-4BE1-BDB8-15A0A1AE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212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报价细则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20700" y="1308616"/>
            <a:ext cx="1447800" cy="5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页面设计</a:t>
            </a:r>
            <a:endParaRPr lang="en-US" dirty="0"/>
          </a:p>
        </p:txBody>
      </p:sp>
      <p:sp>
        <p:nvSpPr>
          <p:cNvPr id="7" name="左大括号 6"/>
          <p:cNvSpPr/>
          <p:nvPr/>
        </p:nvSpPr>
        <p:spPr>
          <a:xfrm>
            <a:off x="2171700" y="1073666"/>
            <a:ext cx="381000" cy="1027668"/>
          </a:xfrm>
          <a:prstGeom prst="leftBrace">
            <a:avLst>
              <a:gd name="adj1" fmla="val 6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5900" y="889000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个页面新增或修改（后期如有需要可增加）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7800" y="13843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共用</a:t>
            </a:r>
            <a:r>
              <a:rPr lang="en-US" altLang="zh-CN" dirty="0"/>
              <a:t>5</a:t>
            </a:r>
            <a:r>
              <a:rPr lang="zh-CN" altLang="en-US" dirty="0" smtClean="0"/>
              <a:t>天时间设计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7800" y="191666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费用</a:t>
            </a:r>
            <a:r>
              <a:rPr lang="en-US" altLang="zh-CN" dirty="0"/>
              <a:t>6</a:t>
            </a:r>
            <a:r>
              <a:rPr lang="en-US" altLang="zh-CN" dirty="0" smtClean="0"/>
              <a:t>00</a:t>
            </a:r>
            <a:r>
              <a:rPr lang="zh-CN" altLang="en-US" dirty="0" smtClean="0"/>
              <a:t>元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3400" y="2874149"/>
            <a:ext cx="1447800" cy="7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架构设计（核心）</a:t>
            </a:r>
            <a:endParaRPr 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184400" y="2750066"/>
            <a:ext cx="381000" cy="1027668"/>
          </a:xfrm>
          <a:prstGeom prst="leftBrace">
            <a:avLst>
              <a:gd name="adj1" fmla="val 6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68600" y="2565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微信推送架构设计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30500" y="3060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报价功能架构设计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30500" y="359306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</a:t>
            </a:r>
            <a:r>
              <a:rPr lang="zh-CN" altLang="en-US" dirty="0" smtClean="0"/>
              <a:t>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天时间，费用</a:t>
            </a:r>
            <a:r>
              <a:rPr lang="en-US" altLang="zh-CN" dirty="0" smtClean="0"/>
              <a:t>700</a:t>
            </a:r>
            <a:r>
              <a:rPr lang="zh-CN" altLang="en-US" dirty="0" smtClean="0"/>
              <a:t>元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520700" y="4569083"/>
            <a:ext cx="1447800" cy="742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详细编码与问题修复</a:t>
            </a:r>
            <a:endParaRPr 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2184400" y="4426466"/>
            <a:ext cx="381000" cy="1027668"/>
          </a:xfrm>
          <a:prstGeom prst="leftBrace">
            <a:avLst>
              <a:gd name="adj1" fmla="val 6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68600" y="42418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功能具体实现代码编写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0500" y="473710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天时间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30500" y="526946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费用</a:t>
            </a:r>
            <a:r>
              <a:rPr lang="en-US" altLang="zh-CN" dirty="0" smtClean="0"/>
              <a:t>900</a:t>
            </a:r>
            <a:r>
              <a:rPr lang="zh-CN" altLang="en-US" dirty="0" smtClean="0"/>
              <a:t>元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610766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总计：时间共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天，费用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7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 Huang</dc:creator>
  <cp:lastModifiedBy>Richard Huang</cp:lastModifiedBy>
  <cp:revision>1</cp:revision>
  <dcterms:created xsi:type="dcterms:W3CDTF">2016-07-07T13:51:48Z</dcterms:created>
  <dcterms:modified xsi:type="dcterms:W3CDTF">2016-07-07T13:53:17Z</dcterms:modified>
</cp:coreProperties>
</file>