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4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9734-B624-4EAB-8338-E9C49E1C21B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24EF-A3AE-4B59-BF91-05019BB9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406" y="3439992"/>
            <a:ext cx="1447800" cy="63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活动在线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服务号</a:t>
            </a:r>
            <a:endParaRPr lang="en-US" dirty="0"/>
          </a:p>
        </p:txBody>
      </p:sp>
      <p:sp>
        <p:nvSpPr>
          <p:cNvPr id="6" name="菱形 5"/>
          <p:cNvSpPr/>
          <p:nvPr/>
        </p:nvSpPr>
        <p:spPr>
          <a:xfrm>
            <a:off x="2195415" y="3108174"/>
            <a:ext cx="1752602" cy="1295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48</a:t>
            </a:r>
            <a:r>
              <a:rPr lang="zh-CN" altLang="en-US" dirty="0" smtClean="0"/>
              <a:t>小时内是否有交互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43404" y="31701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</a:t>
            </a:r>
            <a:r>
              <a:rPr lang="zh-CN" altLang="en-US" dirty="0" smtClean="0"/>
              <a:t>交互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203904" y="3507385"/>
            <a:ext cx="1130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及时</a:t>
            </a:r>
            <a:r>
              <a:rPr lang="zh-CN" altLang="en-US" dirty="0" smtClean="0"/>
              <a:t>推送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6604" y="28636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根据规则</a:t>
            </a:r>
            <a:endParaRPr lang="en-US" altLang="zh-CN" dirty="0" smtClean="0"/>
          </a:p>
          <a:p>
            <a:r>
              <a:rPr lang="zh-CN" altLang="en-US" dirty="0"/>
              <a:t>准时</a:t>
            </a:r>
            <a:r>
              <a:rPr lang="zh-CN" altLang="en-US" dirty="0" smtClean="0"/>
              <a:t>推送</a:t>
            </a:r>
            <a:endParaRPr lang="en-US" dirty="0"/>
          </a:p>
        </p:txBody>
      </p:sp>
      <p:sp>
        <p:nvSpPr>
          <p:cNvPr id="12" name="左箭头 11"/>
          <p:cNvSpPr/>
          <p:nvPr/>
        </p:nvSpPr>
        <p:spPr>
          <a:xfrm rot="10800000">
            <a:off x="4048205" y="3581702"/>
            <a:ext cx="553998" cy="34834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左箭头 12"/>
          <p:cNvSpPr/>
          <p:nvPr/>
        </p:nvSpPr>
        <p:spPr>
          <a:xfrm rot="10800000">
            <a:off x="1665406" y="3547161"/>
            <a:ext cx="330602" cy="417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195416" y="5100750"/>
            <a:ext cx="1752600" cy="80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无交互，停止推送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55908" y="4301530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已超过</a:t>
            </a:r>
            <a:r>
              <a:rPr lang="en-US" altLang="zh-CN" dirty="0" smtClean="0"/>
              <a:t>48</a:t>
            </a:r>
          </a:p>
          <a:p>
            <a:r>
              <a:rPr lang="zh-CN" altLang="en-US" dirty="0" smtClean="0"/>
              <a:t>时无交互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55908" y="25219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交互即将</a:t>
            </a:r>
            <a:endParaRPr lang="en-US" altLang="zh-CN" dirty="0" smtClean="0"/>
          </a:p>
          <a:p>
            <a:r>
              <a:rPr lang="zh-CN" altLang="en-US" dirty="0" smtClean="0"/>
              <a:t>超</a:t>
            </a:r>
            <a:r>
              <a:rPr lang="en-US" altLang="zh-CN" dirty="0" smtClean="0"/>
              <a:t>48</a:t>
            </a:r>
            <a:r>
              <a:rPr lang="zh-CN" altLang="en-US" dirty="0" smtClean="0"/>
              <a:t>小时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2195415" y="1482130"/>
            <a:ext cx="1752601" cy="851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</a:t>
            </a:r>
            <a:r>
              <a:rPr lang="zh-CN" altLang="en-US" dirty="0" smtClean="0"/>
              <a:t>送消息提醒用户及时交互，保证推送正常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79795" y="1447800"/>
            <a:ext cx="349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可在会员菜单下配置一个项叫做更新交互时间，点击后返回消息提示更新成功，推送正常</a:t>
            </a:r>
            <a:endParaRPr lang="en-US" dirty="0"/>
          </a:p>
        </p:txBody>
      </p:sp>
      <p:sp>
        <p:nvSpPr>
          <p:cNvPr id="21" name="左箭头 20"/>
          <p:cNvSpPr/>
          <p:nvPr/>
        </p:nvSpPr>
        <p:spPr>
          <a:xfrm rot="5400000">
            <a:off x="2906415" y="2567604"/>
            <a:ext cx="330602" cy="417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左箭头 21"/>
          <p:cNvSpPr/>
          <p:nvPr/>
        </p:nvSpPr>
        <p:spPr>
          <a:xfrm rot="16200000">
            <a:off x="2857028" y="4568874"/>
            <a:ext cx="330602" cy="417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7594600" y="3243979"/>
            <a:ext cx="1447800" cy="63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活动在线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服务号</a:t>
            </a:r>
            <a:endParaRPr lang="en-US" dirty="0"/>
          </a:p>
        </p:txBody>
      </p:sp>
      <p:sp>
        <p:nvSpPr>
          <p:cNvPr id="33" name="左箭头 32"/>
          <p:cNvSpPr/>
          <p:nvPr/>
        </p:nvSpPr>
        <p:spPr>
          <a:xfrm rot="10800000">
            <a:off x="6763603" y="3547161"/>
            <a:ext cx="553998" cy="34834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8600" y="348734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微信推送架构设计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9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" y="34290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订阅规则</a:t>
            </a:r>
            <a:endParaRPr lang="en-US" dirty="0"/>
          </a:p>
        </p:txBody>
      </p:sp>
      <p:sp>
        <p:nvSpPr>
          <p:cNvPr id="5" name="左大括号 4"/>
          <p:cNvSpPr/>
          <p:nvPr/>
        </p:nvSpPr>
        <p:spPr>
          <a:xfrm>
            <a:off x="1676400" y="2171700"/>
            <a:ext cx="762000" cy="3086100"/>
          </a:xfrm>
          <a:prstGeom prst="leftBrace">
            <a:avLst>
              <a:gd name="adj1" fmla="val 233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286000" y="1905000"/>
            <a:ext cx="1564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按需求类型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705600" y="10668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活动场地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05600" y="16764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演艺人员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705600" y="22098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活动设备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6705600" y="28194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其他资源</a:t>
            </a:r>
            <a:endParaRPr 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6248400" y="1143000"/>
            <a:ext cx="3810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622800" y="1905000"/>
            <a:ext cx="154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按区域位置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93190" y="353008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可选多个区域位置进行配置</a:t>
            </a:r>
            <a:endParaRPr lang="en-US" dirty="0"/>
          </a:p>
        </p:txBody>
      </p:sp>
      <p:sp>
        <p:nvSpPr>
          <p:cNvPr id="14" name="右箭头 13"/>
          <p:cNvSpPr/>
          <p:nvPr/>
        </p:nvSpPr>
        <p:spPr>
          <a:xfrm rot="5400000">
            <a:off x="4931064" y="2755642"/>
            <a:ext cx="914400" cy="27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2794000" y="52578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按关键字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8264" y="53009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可配置多个特殊关键字订阅</a:t>
            </a:r>
            <a:endParaRPr lang="en-US" dirty="0"/>
          </a:p>
        </p:txBody>
      </p:sp>
      <p:sp>
        <p:nvSpPr>
          <p:cNvPr id="20" name="右箭头 19"/>
          <p:cNvSpPr/>
          <p:nvPr/>
        </p:nvSpPr>
        <p:spPr>
          <a:xfrm>
            <a:off x="4927600" y="5345668"/>
            <a:ext cx="381000" cy="27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367268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微信推送订阅设计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821825" y="93773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可选多</a:t>
            </a:r>
            <a:r>
              <a:rPr lang="zh-CN" altLang="en-US" dirty="0" smtClean="0"/>
              <a:t>个类型进行</a:t>
            </a:r>
            <a:r>
              <a:rPr lang="zh-CN" altLang="en-US" dirty="0"/>
              <a:t>配置</a:t>
            </a:r>
            <a:endParaRPr lang="en-US" altLang="zh-CN" dirty="0"/>
          </a:p>
        </p:txBody>
      </p:sp>
      <p:sp>
        <p:nvSpPr>
          <p:cNvPr id="21" name="右箭头 20"/>
          <p:cNvSpPr/>
          <p:nvPr/>
        </p:nvSpPr>
        <p:spPr>
          <a:xfrm rot="16200000">
            <a:off x="2665384" y="1396484"/>
            <a:ext cx="584716" cy="27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右箭头 21"/>
          <p:cNvSpPr/>
          <p:nvPr/>
        </p:nvSpPr>
        <p:spPr>
          <a:xfrm>
            <a:off x="3962400" y="1991360"/>
            <a:ext cx="457200" cy="27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6726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微信推送管理员页面设计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381000" y="2667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管理员后台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2487552" y="20193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</a:t>
            </a:r>
            <a:r>
              <a:rPr lang="zh-CN" altLang="en-US" dirty="0" smtClean="0"/>
              <a:t>配置推送参数页面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21452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立即推送无需设置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2487552" y="3124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微信推送订阅详情页</a:t>
            </a:r>
            <a:endParaRPr lang="en-US" dirty="0"/>
          </a:p>
        </p:txBody>
      </p:sp>
      <p:sp>
        <p:nvSpPr>
          <p:cNvPr id="31" name="右箭头 30"/>
          <p:cNvSpPr/>
          <p:nvPr/>
        </p:nvSpPr>
        <p:spPr>
          <a:xfrm>
            <a:off x="4114800" y="3352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16764" y="325016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可查看所有订阅用户的具体信息</a:t>
            </a:r>
            <a:endParaRPr lang="en-US" dirty="0"/>
          </a:p>
        </p:txBody>
      </p:sp>
      <p:sp>
        <p:nvSpPr>
          <p:cNvPr id="33" name="左大括号 32"/>
          <p:cNvSpPr/>
          <p:nvPr/>
        </p:nvSpPr>
        <p:spPr>
          <a:xfrm>
            <a:off x="1966852" y="2361168"/>
            <a:ext cx="4572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右箭头 12"/>
          <p:cNvSpPr/>
          <p:nvPr/>
        </p:nvSpPr>
        <p:spPr>
          <a:xfrm>
            <a:off x="4038600" y="2209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3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6726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微信推送微信端页面设计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381000" y="2667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</a:t>
            </a:r>
            <a:r>
              <a:rPr lang="zh-CN" altLang="en-US" dirty="0" smtClean="0"/>
              <a:t>信端界面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2487552" y="20193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</a:t>
            </a:r>
            <a:r>
              <a:rPr lang="zh-CN" altLang="en-US" dirty="0" smtClean="0"/>
              <a:t>查看我的需求订阅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2487552" y="3124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编辑我的需求订阅</a:t>
            </a:r>
            <a:endParaRPr lang="en-US" dirty="0"/>
          </a:p>
        </p:txBody>
      </p:sp>
      <p:sp>
        <p:nvSpPr>
          <p:cNvPr id="31" name="右箭头 30"/>
          <p:cNvSpPr/>
          <p:nvPr/>
        </p:nvSpPr>
        <p:spPr>
          <a:xfrm>
            <a:off x="4114800" y="3352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16764" y="32501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可编辑我的订阅规则</a:t>
            </a:r>
            <a:endParaRPr lang="en-US" dirty="0"/>
          </a:p>
        </p:txBody>
      </p:sp>
      <p:sp>
        <p:nvSpPr>
          <p:cNvPr id="33" name="左大括号 32"/>
          <p:cNvSpPr/>
          <p:nvPr/>
        </p:nvSpPr>
        <p:spPr>
          <a:xfrm>
            <a:off x="1966852" y="2361168"/>
            <a:ext cx="4572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右箭头 12"/>
          <p:cNvSpPr/>
          <p:nvPr/>
        </p:nvSpPr>
        <p:spPr>
          <a:xfrm>
            <a:off x="4114800" y="2209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16764" y="21071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可查看我的订阅详细内容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38699" y="736600"/>
            <a:ext cx="3848101" cy="2452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367268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微信报价功能设计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152400" y="2883932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需求方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858000" y="17907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资源提供方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3124200" y="14097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具体需求内容</a:t>
            </a:r>
            <a:endParaRPr lang="en-US" dirty="0"/>
          </a:p>
        </p:txBody>
      </p:sp>
      <p:sp>
        <p:nvSpPr>
          <p:cNvPr id="4" name="右箭头 3"/>
          <p:cNvSpPr/>
          <p:nvPr/>
        </p:nvSpPr>
        <p:spPr>
          <a:xfrm>
            <a:off x="2209800" y="1943100"/>
            <a:ext cx="6193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205" y="1630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发布需求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7704" y="121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查看需求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0404" y="1905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购买信息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18098" y="255345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提供报价</a:t>
            </a:r>
            <a:r>
              <a:rPr lang="en-US" altLang="zh-CN" dirty="0" smtClean="0"/>
              <a:t>/</a:t>
            </a:r>
            <a:r>
              <a:rPr lang="zh-CN" altLang="en-US" dirty="0" smtClean="0"/>
              <a:t>报名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留言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3124200" y="386457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报价列表</a:t>
            </a:r>
            <a:endParaRPr lang="en-US" dirty="0"/>
          </a:p>
        </p:txBody>
      </p:sp>
      <p:sp>
        <p:nvSpPr>
          <p:cNvPr id="18" name="菱形 17"/>
          <p:cNvSpPr/>
          <p:nvPr/>
        </p:nvSpPr>
        <p:spPr>
          <a:xfrm>
            <a:off x="5149608" y="3789402"/>
            <a:ext cx="13716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符合预期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8200" y="39466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回复资源提供方</a:t>
            </a:r>
            <a:endParaRPr lang="en-US" dirty="0"/>
          </a:p>
        </p:txBody>
      </p:sp>
      <p:sp>
        <p:nvSpPr>
          <p:cNvPr id="26" name="下箭头 25"/>
          <p:cNvSpPr/>
          <p:nvPr/>
        </p:nvSpPr>
        <p:spPr>
          <a:xfrm>
            <a:off x="5721108" y="4741902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右箭头 26"/>
          <p:cNvSpPr/>
          <p:nvPr/>
        </p:nvSpPr>
        <p:spPr>
          <a:xfrm>
            <a:off x="6651304" y="4056102"/>
            <a:ext cx="47950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65163" y="52705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报价远超预期，</a:t>
            </a:r>
            <a:endParaRPr lang="en-US" altLang="zh-CN" dirty="0" smtClean="0"/>
          </a:p>
          <a:p>
            <a:r>
              <a:rPr lang="zh-CN" altLang="en-US" dirty="0" smtClean="0"/>
              <a:t>直接拒绝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0210" y="4671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3911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  <a:endParaRPr lang="en-US" dirty="0"/>
          </a:p>
        </p:txBody>
      </p:sp>
      <p:sp>
        <p:nvSpPr>
          <p:cNvPr id="36" name="左大括号 35"/>
          <p:cNvSpPr/>
          <p:nvPr/>
        </p:nvSpPr>
        <p:spPr>
          <a:xfrm>
            <a:off x="1714305" y="2095500"/>
            <a:ext cx="343095" cy="2074902"/>
          </a:xfrm>
          <a:prstGeom prst="leftBrace">
            <a:avLst>
              <a:gd name="adj1" fmla="val 312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>
            <a:off x="2209800" y="4016970"/>
            <a:ext cx="6193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61037" y="367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</a:t>
            </a:r>
            <a:endParaRPr lang="en-US" dirty="0"/>
          </a:p>
        </p:txBody>
      </p:sp>
      <p:sp>
        <p:nvSpPr>
          <p:cNvPr id="40" name="左箭头 39"/>
          <p:cNvSpPr/>
          <p:nvPr/>
        </p:nvSpPr>
        <p:spPr>
          <a:xfrm rot="10800000">
            <a:off x="4648200" y="4000500"/>
            <a:ext cx="381000" cy="266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14"/>
          <p:cNvCxnSpPr>
            <a:stCxn id="20" idx="2"/>
          </p:cNvCxnSpPr>
          <p:nvPr/>
        </p:nvCxnSpPr>
        <p:spPr>
          <a:xfrm>
            <a:off x="5694402" y="2274332"/>
            <a:ext cx="1306" cy="27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348830" y="1403866"/>
            <a:ext cx="832770" cy="20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2"/>
            <a:endCxn id="20" idx="0"/>
          </p:cNvCxnSpPr>
          <p:nvPr/>
        </p:nvCxnSpPr>
        <p:spPr>
          <a:xfrm>
            <a:off x="5681702" y="1588532"/>
            <a:ext cx="127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0" idx="0"/>
          </p:cNvCxnSpPr>
          <p:nvPr/>
        </p:nvCxnSpPr>
        <p:spPr>
          <a:xfrm flipH="1">
            <a:off x="3810000" y="2883932"/>
            <a:ext cx="1524000" cy="9806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67268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微信报价页面设计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68300" y="3048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</a:t>
            </a:r>
            <a:r>
              <a:rPr lang="zh-CN" altLang="en-US" dirty="0" smtClean="0"/>
              <a:t>信端界面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2487552" y="926763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查看需求详情页面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2487552" y="1752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我收到的报价列表</a:t>
            </a:r>
            <a:endParaRPr lang="en-US" dirty="0"/>
          </a:p>
        </p:txBody>
      </p:sp>
      <p:sp>
        <p:nvSpPr>
          <p:cNvPr id="31" name="右箭头 30"/>
          <p:cNvSpPr/>
          <p:nvPr/>
        </p:nvSpPr>
        <p:spPr>
          <a:xfrm>
            <a:off x="4114800" y="1981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91364" y="177233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页面展示当前用户发布的且</a:t>
            </a:r>
            <a:endParaRPr lang="en-US" altLang="zh-CN" dirty="0" smtClean="0"/>
          </a:p>
          <a:p>
            <a:r>
              <a:rPr lang="zh-CN" altLang="en-US" dirty="0" smtClean="0"/>
              <a:t>已收到报价的需求列表</a:t>
            </a:r>
            <a:endParaRPr lang="en-US" dirty="0"/>
          </a:p>
        </p:txBody>
      </p:sp>
      <p:sp>
        <p:nvSpPr>
          <p:cNvPr id="33" name="左大括号 32"/>
          <p:cNvSpPr/>
          <p:nvPr/>
        </p:nvSpPr>
        <p:spPr>
          <a:xfrm>
            <a:off x="1966852" y="1268631"/>
            <a:ext cx="457200" cy="414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箭头 37"/>
          <p:cNvSpPr/>
          <p:nvPr/>
        </p:nvSpPr>
        <p:spPr>
          <a:xfrm>
            <a:off x="4114800" y="1117263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648200" y="91440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增加报价按钮（报价功能需在购买联系方</a:t>
            </a:r>
            <a:endParaRPr lang="en-US" altLang="zh-CN" dirty="0" smtClean="0"/>
          </a:p>
          <a:p>
            <a:r>
              <a:rPr lang="zh-CN" altLang="en-US" dirty="0" smtClean="0"/>
              <a:t>式后方可使用。如未购买，提示先购买）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2500252" y="25908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 </a:t>
            </a:r>
            <a:r>
              <a:rPr lang="zh-CN" altLang="en-US" dirty="0" smtClean="0"/>
              <a:t>单需求报价详情页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04064" y="261053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页面展示单个需求的所有报价详情，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提供回复和拒绝功能按钮</a:t>
            </a:r>
            <a:endParaRPr lang="en-US" dirty="0"/>
          </a:p>
        </p:txBody>
      </p:sp>
      <p:sp>
        <p:nvSpPr>
          <p:cNvPr id="44" name="右箭头 43"/>
          <p:cNvSpPr/>
          <p:nvPr/>
        </p:nvSpPr>
        <p:spPr>
          <a:xfrm>
            <a:off x="4114800" y="27813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/>
          <p:cNvSpPr/>
          <p:nvPr/>
        </p:nvSpPr>
        <p:spPr>
          <a:xfrm>
            <a:off x="2500252" y="3429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我发出的报价列表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17050" y="354913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页面展示当前用户发出的报价信息列表</a:t>
            </a:r>
            <a:endParaRPr lang="en-US" dirty="0"/>
          </a:p>
        </p:txBody>
      </p:sp>
      <p:sp>
        <p:nvSpPr>
          <p:cNvPr id="47" name="右箭头 46"/>
          <p:cNvSpPr/>
          <p:nvPr/>
        </p:nvSpPr>
        <p:spPr>
          <a:xfrm>
            <a:off x="4114800" y="36195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2514600" y="4267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</a:t>
            </a:r>
            <a:r>
              <a:rPr lang="zh-CN" altLang="en-US" dirty="0" smtClean="0"/>
              <a:t>我发出的报价详情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31398" y="426720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页面展示需求方对该报价的回复信息</a:t>
            </a:r>
            <a:endParaRPr lang="en-US" altLang="zh-CN" dirty="0" smtClean="0"/>
          </a:p>
          <a:p>
            <a:r>
              <a:rPr lang="zh-CN" altLang="en-US" dirty="0" smtClean="0"/>
              <a:t>或者拒绝信息</a:t>
            </a:r>
            <a:endParaRPr lang="en-US" dirty="0"/>
          </a:p>
        </p:txBody>
      </p:sp>
      <p:sp>
        <p:nvSpPr>
          <p:cNvPr id="50" name="右箭头 49"/>
          <p:cNvSpPr/>
          <p:nvPr/>
        </p:nvSpPr>
        <p:spPr>
          <a:xfrm>
            <a:off x="4129148" y="44577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2514600" y="5105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对新消息展示数目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31398" y="510986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功能在会员中心按钮和报价列表链接上</a:t>
            </a:r>
            <a:endParaRPr lang="en-US" altLang="zh-CN" dirty="0" smtClean="0"/>
          </a:p>
          <a:p>
            <a:r>
              <a:rPr lang="zh-CN" altLang="en-US" dirty="0" smtClean="0"/>
              <a:t>展示还未查看的报价及留言数目提示</a:t>
            </a:r>
            <a:endParaRPr lang="en-US" dirty="0"/>
          </a:p>
        </p:txBody>
      </p:sp>
      <p:sp>
        <p:nvSpPr>
          <p:cNvPr id="53" name="右箭头 52"/>
          <p:cNvSpPr/>
          <p:nvPr/>
        </p:nvSpPr>
        <p:spPr>
          <a:xfrm>
            <a:off x="4129148" y="52959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409</Words>
  <Application>Microsoft Office PowerPoint</Application>
  <PresentationFormat>全屏显示(4:3)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 Huang</dc:creator>
  <cp:lastModifiedBy>Richard Huang</cp:lastModifiedBy>
  <cp:revision>35</cp:revision>
  <dcterms:created xsi:type="dcterms:W3CDTF">2016-07-04T12:27:54Z</dcterms:created>
  <dcterms:modified xsi:type="dcterms:W3CDTF">2016-07-07T13:51:57Z</dcterms:modified>
</cp:coreProperties>
</file>