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3178-4551-456F-B458-D78426824AB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BD6-AC0B-40BD-B944-79249710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3178-4551-456F-B458-D78426824AB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BD6-AC0B-40BD-B944-79249710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3178-4551-456F-B458-D78426824AB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BD6-AC0B-40BD-B944-79249710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1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3178-4551-456F-B458-D78426824AB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BD6-AC0B-40BD-B944-79249710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1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3178-4551-456F-B458-D78426824AB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BD6-AC0B-40BD-B944-79249710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0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3178-4551-456F-B458-D78426824AB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BD6-AC0B-40BD-B944-79249710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7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3178-4551-456F-B458-D78426824AB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BD6-AC0B-40BD-B944-79249710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3178-4551-456F-B458-D78426824AB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BD6-AC0B-40BD-B944-79249710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3178-4551-456F-B458-D78426824AB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BD6-AC0B-40BD-B944-79249710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5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3178-4551-456F-B458-D78426824AB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BD6-AC0B-40BD-B944-79249710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3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3178-4551-456F-B458-D78426824AB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1BD6-AC0B-40BD-B944-79249710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1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3178-4551-456F-B458-D78426824ABF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1BD6-AC0B-40BD-B944-79249710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0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活动在线</a:t>
            </a:r>
            <a:r>
              <a:rPr lang="zh-CN" altLang="en-US" dirty="0"/>
              <a:t>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功能结构变动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2017/02/10</a:t>
            </a:r>
          </a:p>
          <a:p>
            <a:r>
              <a:rPr lang="en-US" altLang="zh-CN" dirty="0"/>
              <a:t>Richard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会员模块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676400" y="1723572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r>
              <a:rPr lang="zh-CN" altLang="en-US" dirty="0"/>
              <a:t>网站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676400" y="28956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微信公众号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712685" y="4648200"/>
            <a:ext cx="172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后台网站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4267200" y="167640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会员注册页面</a:t>
            </a:r>
            <a:r>
              <a:rPr lang="zh-CN" altLang="en-US" dirty="0" smtClean="0"/>
              <a:t>取消</a:t>
            </a:r>
            <a:r>
              <a:rPr lang="zh-CN" altLang="en-US" dirty="0" smtClean="0"/>
              <a:t>身份证号码</a:t>
            </a:r>
            <a:r>
              <a:rPr lang="zh-CN" altLang="en-US" dirty="0" smtClean="0"/>
              <a:t>证</a:t>
            </a:r>
            <a:r>
              <a:rPr lang="zh-CN" altLang="en-US" dirty="0" smtClean="0"/>
              <a:t>采集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4267200" y="28194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会员认证页面增加</a:t>
            </a:r>
            <a:r>
              <a:rPr lang="zh-CN" altLang="en-US" dirty="0" smtClean="0"/>
              <a:t>身份证号码采集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4267200" y="46482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会员</a:t>
            </a:r>
            <a:r>
              <a:rPr lang="zh-CN" altLang="en-US" dirty="0" smtClean="0"/>
              <a:t>认证管理页面显示身份证信息</a:t>
            </a:r>
            <a:endParaRPr lang="en-US" dirty="0"/>
          </a:p>
        </p:txBody>
      </p:sp>
      <p:sp>
        <p:nvSpPr>
          <p:cNvPr id="14" name="右大括号 13"/>
          <p:cNvSpPr/>
          <p:nvPr/>
        </p:nvSpPr>
        <p:spPr>
          <a:xfrm>
            <a:off x="3352800" y="1952172"/>
            <a:ext cx="529771" cy="1172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右箭头 14"/>
          <p:cNvSpPr/>
          <p:nvPr/>
        </p:nvSpPr>
        <p:spPr>
          <a:xfrm>
            <a:off x="3593092" y="4757055"/>
            <a:ext cx="369308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1712685" y="37338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会员登录</a:t>
            </a:r>
            <a:endParaRPr lang="en-US" dirty="0"/>
          </a:p>
        </p:txBody>
      </p:sp>
      <p:sp>
        <p:nvSpPr>
          <p:cNvPr id="16" name="右箭头 15"/>
          <p:cNvSpPr/>
          <p:nvPr/>
        </p:nvSpPr>
        <p:spPr>
          <a:xfrm>
            <a:off x="3593092" y="3835400"/>
            <a:ext cx="369308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4267200" y="36576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3.Pc</a:t>
            </a:r>
            <a:r>
              <a:rPr lang="zh-CN" altLang="en-US" dirty="0" smtClean="0"/>
              <a:t>网页加入微信登陆功能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资源模块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87400" y="32004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</a:t>
            </a:r>
            <a:r>
              <a:rPr lang="zh-CN" altLang="en-US" dirty="0" smtClean="0"/>
              <a:t>信公众号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3044371" y="18288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增加资源</a:t>
            </a:r>
            <a:r>
              <a:rPr lang="zh-CN" altLang="en-US" dirty="0" smtClean="0"/>
              <a:t>发布和修改功能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048000" y="28194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资源显示页面图片调整</a:t>
            </a:r>
            <a:endParaRPr 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2177142" y="2028370"/>
            <a:ext cx="533400" cy="27722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3048000" y="45720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增加资源点评功能（买家点评）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3048000" y="37338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增加</a:t>
            </a:r>
            <a:r>
              <a:rPr lang="en-US" altLang="zh-CN" dirty="0"/>
              <a:t>【</a:t>
            </a:r>
            <a:r>
              <a:rPr lang="zh-CN" altLang="en-US" dirty="0" smtClean="0"/>
              <a:t>中介申请</a:t>
            </a:r>
            <a:r>
              <a:rPr lang="en-US" altLang="zh-CN" dirty="0"/>
              <a:t>】</a:t>
            </a:r>
            <a:r>
              <a:rPr lang="zh-CN" altLang="en-US" dirty="0" smtClean="0"/>
              <a:t>按钮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中介模块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3657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</a:t>
            </a:r>
            <a:r>
              <a:rPr lang="zh-CN" altLang="en-US" dirty="0" smtClean="0"/>
              <a:t>信公众号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045581" y="3200400"/>
            <a:ext cx="443048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3.</a:t>
            </a:r>
            <a:r>
              <a:rPr lang="zh-CN" altLang="en-US" dirty="0"/>
              <a:t>增加中介详情页及回复</a:t>
            </a:r>
            <a:r>
              <a:rPr lang="zh-CN" altLang="en-US" dirty="0" smtClean="0"/>
              <a:t>功能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060096" y="2362200"/>
            <a:ext cx="44304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增加</a:t>
            </a:r>
            <a:r>
              <a:rPr lang="zh-CN" altLang="en-US" dirty="0" smtClean="0"/>
              <a:t>中介修改按钮</a:t>
            </a:r>
            <a:endParaRPr 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2358571" y="1752600"/>
            <a:ext cx="533400" cy="426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066143" y="4065814"/>
            <a:ext cx="4430486" cy="506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在需求及资源详情页增加中介申请入口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3066143" y="1447800"/>
            <a:ext cx="44304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增加中介列表页面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3051629" y="4953000"/>
            <a:ext cx="44304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增加中介消息通知推送功能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3051629" y="5715000"/>
            <a:ext cx="44304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增加中介</a:t>
            </a:r>
            <a:r>
              <a:rPr lang="zh-CN" altLang="en-US" dirty="0"/>
              <a:t>账户</a:t>
            </a:r>
            <a:r>
              <a:rPr lang="zh-CN" altLang="en-US" dirty="0" smtClean="0"/>
              <a:t>页面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需求信息付费功能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990600" y="22606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r>
              <a:rPr lang="zh-CN" altLang="en-US" dirty="0"/>
              <a:t>网站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1005114" y="36576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微信公众号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3352800" y="1404258"/>
            <a:ext cx="3200400" cy="6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在需求信息部分</a:t>
            </a:r>
            <a:r>
              <a:rPr lang="zh-CN" altLang="en-US" dirty="0" smtClean="0"/>
              <a:t>增加需求信息账户功能按钮和页面</a:t>
            </a:r>
            <a:endParaRPr lang="en-US" dirty="0"/>
          </a:p>
        </p:txBody>
      </p:sp>
      <p:sp>
        <p:nvSpPr>
          <p:cNvPr id="16" name="右大括号 15"/>
          <p:cNvSpPr/>
          <p:nvPr/>
        </p:nvSpPr>
        <p:spPr>
          <a:xfrm rot="10800000">
            <a:off x="2754892" y="1632857"/>
            <a:ext cx="369308" cy="3269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左大括号 2"/>
          <p:cNvSpPr/>
          <p:nvPr/>
        </p:nvSpPr>
        <p:spPr>
          <a:xfrm>
            <a:off x="6629400" y="1179286"/>
            <a:ext cx="304800" cy="889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3301999" y="4334932"/>
            <a:ext cx="3200400" cy="618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增加</a:t>
            </a:r>
            <a:r>
              <a:rPr lang="zh-CN" altLang="en-US" dirty="0" smtClean="0"/>
              <a:t>用户微信账户收款二维码图片页面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3318933" y="2577490"/>
            <a:ext cx="342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增加</a:t>
            </a:r>
            <a:r>
              <a:rPr lang="zh-CN" altLang="en-US" dirty="0" smtClean="0"/>
              <a:t>用户需求信息费历史</a:t>
            </a:r>
            <a:r>
              <a:rPr lang="zh-CN" altLang="en-US" dirty="0" smtClean="0"/>
              <a:t>纪录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3293532" y="3403601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增加账户余额提现页面</a:t>
            </a:r>
            <a:endParaRPr lang="en-US" dirty="0"/>
          </a:p>
        </p:txBody>
      </p:sp>
      <p:sp>
        <p:nvSpPr>
          <p:cNvPr id="29" name="矩形 28"/>
          <p:cNvSpPr/>
          <p:nvPr/>
        </p:nvSpPr>
        <p:spPr>
          <a:xfrm>
            <a:off x="1093005" y="5715000"/>
            <a:ext cx="16618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后台网站</a:t>
            </a:r>
            <a:endParaRPr lang="en-US" dirty="0"/>
          </a:p>
        </p:txBody>
      </p:sp>
      <p:sp>
        <p:nvSpPr>
          <p:cNvPr id="30" name="矩形 29"/>
          <p:cNvSpPr/>
          <p:nvPr/>
        </p:nvSpPr>
        <p:spPr>
          <a:xfrm>
            <a:off x="3440691" y="57150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增加向发布需求信息需求</a:t>
            </a:r>
            <a:r>
              <a:rPr lang="zh-CN" altLang="en-US" dirty="0" smtClean="0"/>
              <a:t>审核打赏页面</a:t>
            </a:r>
            <a:endParaRPr lang="en-US" dirty="0"/>
          </a:p>
        </p:txBody>
      </p:sp>
      <p:sp>
        <p:nvSpPr>
          <p:cNvPr id="31" name="右箭头 30"/>
          <p:cNvSpPr/>
          <p:nvPr/>
        </p:nvSpPr>
        <p:spPr>
          <a:xfrm>
            <a:off x="2907291" y="5823855"/>
            <a:ext cx="369308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2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210</Words>
  <Application>Microsoft Office PowerPoint</Application>
  <PresentationFormat>全屏显示(4:3)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活动在线网 功能结构变动</vt:lpstr>
      <vt:lpstr>会员模块</vt:lpstr>
      <vt:lpstr>资源模块</vt:lpstr>
      <vt:lpstr>中介模块</vt:lpstr>
      <vt:lpstr>需求信息付费功能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活动在线网 功能修改变动</dc:title>
  <dc:creator>tonqiang@163.com</dc:creator>
  <cp:lastModifiedBy>jujumao</cp:lastModifiedBy>
  <cp:revision>36</cp:revision>
  <dcterms:created xsi:type="dcterms:W3CDTF">2017-02-19T05:46:49Z</dcterms:created>
  <dcterms:modified xsi:type="dcterms:W3CDTF">2017-02-19T13:19:11Z</dcterms:modified>
</cp:coreProperties>
</file>