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7"/>
  </p:sldMasterIdLst>
  <p:notesMasterIdLst>
    <p:notesMasterId r:id="rId315"/>
  </p:notesMasterIdLst>
  <p:sldIdLst>
    <p:sldId id="286" r:id="rId298"/>
    <p:sldId id="265" r:id="rId299"/>
    <p:sldId id="272" r:id="rId300"/>
    <p:sldId id="279" r:id="rId301"/>
    <p:sldId id="285" r:id="rId302"/>
    <p:sldId id="283" r:id="rId303"/>
    <p:sldId id="284" r:id="rId304"/>
    <p:sldId id="287" r:id="rId305"/>
    <p:sldId id="280" r:id="rId306"/>
    <p:sldId id="266" r:id="rId307"/>
    <p:sldId id="288" r:id="rId308"/>
    <p:sldId id="281" r:id="rId309"/>
    <p:sldId id="273" r:id="rId310"/>
    <p:sldId id="289" r:id="rId311"/>
    <p:sldId id="282" r:id="rId312"/>
    <p:sldId id="278" r:id="rId313"/>
    <p:sldId id="290" r:id="rId3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DCB"/>
    <a:srgbClr val="B6FC9A"/>
    <a:srgbClr val="C1F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4220" autoAdjust="0"/>
  </p:normalViewPr>
  <p:slideViewPr>
    <p:cSldViewPr>
      <p:cViewPr>
        <p:scale>
          <a:sx n="70" d="100"/>
          <a:sy n="70" d="100"/>
        </p:scale>
        <p:origin x="-81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2.xml"/><Relationship Id="rId303" Type="http://schemas.openxmlformats.org/officeDocument/2006/relationships/slide" Target="slides/slide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17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slide" Target="slides/slide7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notesMaster" Target="notesMasters/notesMaster1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slide" Target="slides/slide8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presProps" Target="presProps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slide" Target="slides/slide9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customXml" Target="../customXml/item240.xml"/><Relationship Id="rId245" Type="http://schemas.openxmlformats.org/officeDocument/2006/relationships/customXml" Target="../customXml/item245.xml"/><Relationship Id="rId261" Type="http://schemas.openxmlformats.org/officeDocument/2006/relationships/customXml" Target="../customXml/item261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282" Type="http://schemas.openxmlformats.org/officeDocument/2006/relationships/customXml" Target="../customXml/item282.xml"/><Relationship Id="rId312" Type="http://schemas.openxmlformats.org/officeDocument/2006/relationships/slide" Target="slides/slide15.xml"/><Relationship Id="rId317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customXml" Target="../customXml/item230.xml"/><Relationship Id="rId235" Type="http://schemas.openxmlformats.org/officeDocument/2006/relationships/customXml" Target="../customXml/item235.xml"/><Relationship Id="rId251" Type="http://schemas.openxmlformats.org/officeDocument/2006/relationships/customXml" Target="../customXml/item251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" Target="slides/slid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2" Type="http://schemas.openxmlformats.org/officeDocument/2006/relationships/slide" Target="slides/slide5.xml"/><Relationship Id="rId307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customXml" Target="../customXml/item241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3" Type="http://schemas.openxmlformats.org/officeDocument/2006/relationships/slide" Target="slides/slide16.xml"/><Relationship Id="rId318" Type="http://schemas.openxmlformats.org/officeDocument/2006/relationships/theme" Target="theme/them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slide" Target="slides/slide11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tableStyles" Target="tableStyle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slide" Target="slides/slide12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13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slide" Target="slides/slide3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14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slideMaster" Target="slideMasters/slideMaster1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t>2013/9/5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4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6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53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38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201.xml"/><Relationship Id="rId18" Type="http://schemas.openxmlformats.org/officeDocument/2006/relationships/customXml" Target="../../customXml/item176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289.xml"/><Relationship Id="rId21" Type="http://schemas.openxmlformats.org/officeDocument/2006/relationships/customXml" Target="../../customXml/item9.xml"/><Relationship Id="rId34" Type="http://schemas.openxmlformats.org/officeDocument/2006/relationships/slide" Target="slide13.xml"/><Relationship Id="rId7" Type="http://schemas.openxmlformats.org/officeDocument/2006/relationships/customXml" Target="../../customXml/item127.xml"/><Relationship Id="rId12" Type="http://schemas.openxmlformats.org/officeDocument/2006/relationships/customXml" Target="../../customXml/item128.xml"/><Relationship Id="rId17" Type="http://schemas.openxmlformats.org/officeDocument/2006/relationships/customXml" Target="../../customXml/item251.xml"/><Relationship Id="rId25" Type="http://schemas.openxmlformats.org/officeDocument/2006/relationships/customXml" Target="../../customXml/item184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228.xml"/><Relationship Id="rId16" Type="http://schemas.openxmlformats.org/officeDocument/2006/relationships/customXml" Target="../../customXml/item137.xml"/><Relationship Id="rId20" Type="http://schemas.openxmlformats.org/officeDocument/2006/relationships/customXml" Target="../../customXml/item26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187.xml"/><Relationship Id="rId11" Type="http://schemas.openxmlformats.org/officeDocument/2006/relationships/customXml" Target="../../customXml/item220.xml"/><Relationship Id="rId24" Type="http://schemas.openxmlformats.org/officeDocument/2006/relationships/customXml" Target="../../customXml/item171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132.xml"/><Relationship Id="rId15" Type="http://schemas.openxmlformats.org/officeDocument/2006/relationships/customXml" Target="../../customXml/item20.xml"/><Relationship Id="rId23" Type="http://schemas.openxmlformats.org/officeDocument/2006/relationships/customXml" Target="../../customXml/item62.xml"/><Relationship Id="rId28" Type="http://schemas.openxmlformats.org/officeDocument/2006/relationships/image" Target="../media/image1.png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168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149.xml"/><Relationship Id="rId14" Type="http://schemas.openxmlformats.org/officeDocument/2006/relationships/customXml" Target="../../customXml/item279.xml"/><Relationship Id="rId22" Type="http://schemas.openxmlformats.org/officeDocument/2006/relationships/customXml" Target="../../customXml/item186.xml"/><Relationship Id="rId27" Type="http://schemas.openxmlformats.org/officeDocument/2006/relationships/notesSlide" Target="../notesSlides/notesSlide7.xml"/><Relationship Id="rId30" Type="http://schemas.openxmlformats.org/officeDocument/2006/relationships/image" Target="../media/image3.png"/><Relationship Id="rId35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.xml"/><Relationship Id="rId13" Type="http://schemas.openxmlformats.org/officeDocument/2006/relationships/customXml" Target="../../customXml/item264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7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73.xml"/><Relationship Id="rId12" Type="http://schemas.openxmlformats.org/officeDocument/2006/relationships/customXml" Target="../../customXml/item169.xml"/><Relationship Id="rId17" Type="http://schemas.openxmlformats.org/officeDocument/2006/relationships/notesSlide" Target="../notesSlides/notesSlide8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3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79.xml"/><Relationship Id="rId11" Type="http://schemas.openxmlformats.org/officeDocument/2006/relationships/customXml" Target="../../customXml/item244.xml"/><Relationship Id="rId24" Type="http://schemas.openxmlformats.org/officeDocument/2006/relationships/slide" Target="slide3.xml"/><Relationship Id="rId5" Type="http://schemas.openxmlformats.org/officeDocument/2006/relationships/customXml" Target="../../customXml/item206.xml"/><Relationship Id="rId15" Type="http://schemas.openxmlformats.org/officeDocument/2006/relationships/customXml" Target="../../customXml/item185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1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86.xml"/><Relationship Id="rId9" Type="http://schemas.openxmlformats.org/officeDocument/2006/relationships/customXml" Target="../../customXml/item217.xml"/><Relationship Id="rId14" Type="http://schemas.openxmlformats.org/officeDocument/2006/relationships/customXml" Target="../../customXml/item181.xml"/><Relationship Id="rId2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2.xml"/><Relationship Id="rId13" Type="http://schemas.openxmlformats.org/officeDocument/2006/relationships/customXml" Target="../../customXml/item1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9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4.xml"/><Relationship Id="rId12" Type="http://schemas.openxmlformats.org/officeDocument/2006/relationships/customXml" Target="../../customXml/item291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285.xml"/><Relationship Id="rId16" Type="http://schemas.openxmlformats.org/officeDocument/2006/relationships/notesSlide" Target="../notesSlides/notesSlide9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60.xml"/><Relationship Id="rId6" Type="http://schemas.openxmlformats.org/officeDocument/2006/relationships/customXml" Target="../../customXml/item253.xml"/><Relationship Id="rId11" Type="http://schemas.openxmlformats.org/officeDocument/2006/relationships/customXml" Target="../../customXml/item153.xml"/><Relationship Id="rId24" Type="http://schemas.openxmlformats.org/officeDocument/2006/relationships/slide" Target="slide13.xml"/><Relationship Id="rId5" Type="http://schemas.openxmlformats.org/officeDocument/2006/relationships/customXml" Target="../../customXml/item34.xml"/><Relationship Id="rId15" Type="http://schemas.openxmlformats.org/officeDocument/2006/relationships/slideLayout" Target="../slideLayouts/slideLayout2.xml"/><Relationship Id="rId23" Type="http://schemas.openxmlformats.org/officeDocument/2006/relationships/slide" Target="slide2.xml"/><Relationship Id="rId10" Type="http://schemas.openxmlformats.org/officeDocument/2006/relationships/customXml" Target="../../customXml/item3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197.xml"/><Relationship Id="rId14" Type="http://schemas.openxmlformats.org/officeDocument/2006/relationships/customXml" Target="../../customXml/item286.xml"/><Relationship Id="rId2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13" Type="http://schemas.openxmlformats.org/officeDocument/2006/relationships/customXml" Target="../../customXml/item18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78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39.xml"/><Relationship Id="rId12" Type="http://schemas.openxmlformats.org/officeDocument/2006/relationships/customXml" Target="../../customXml/item1.xml"/><Relationship Id="rId17" Type="http://schemas.openxmlformats.org/officeDocument/2006/relationships/notesSlide" Target="../notesSlides/notesSlide10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5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159.xml"/><Relationship Id="rId11" Type="http://schemas.openxmlformats.org/officeDocument/2006/relationships/customXml" Target="../../customXml/item211.xml"/><Relationship Id="rId24" Type="http://schemas.openxmlformats.org/officeDocument/2006/relationships/slide" Target="slide3.xml"/><Relationship Id="rId5" Type="http://schemas.openxmlformats.org/officeDocument/2006/relationships/customXml" Target="../../customXml/item109.xml"/><Relationship Id="rId15" Type="http://schemas.openxmlformats.org/officeDocument/2006/relationships/customXml" Target="../../customXml/item161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22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66.xml"/><Relationship Id="rId9" Type="http://schemas.openxmlformats.org/officeDocument/2006/relationships/customXml" Target="../../customXml/item7.xml"/><Relationship Id="rId14" Type="http://schemas.openxmlformats.org/officeDocument/2006/relationships/customXml" Target="../../customXml/item42.xml"/><Relationship Id="rId2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2.xml"/><Relationship Id="rId13" Type="http://schemas.openxmlformats.org/officeDocument/2006/relationships/image" Target="../media/image3.png"/><Relationship Id="rId18" Type="http://schemas.openxmlformats.org/officeDocument/2006/relationships/slide" Target="slide2.xml"/><Relationship Id="rId3" Type="http://schemas.openxmlformats.org/officeDocument/2006/relationships/customXml" Target="../../customXml/item292.xml"/><Relationship Id="rId7" Type="http://schemas.openxmlformats.org/officeDocument/2006/relationships/customXml" Target="../../customXml/item95.xml"/><Relationship Id="rId12" Type="http://schemas.openxmlformats.org/officeDocument/2006/relationships/image" Target="../media/image2.png"/><Relationship Id="rId17" Type="http://schemas.openxmlformats.org/officeDocument/2006/relationships/slide" Target="slide13.xml"/><Relationship Id="rId2" Type="http://schemas.openxmlformats.org/officeDocument/2006/relationships/customXml" Target="../../customXml/item154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69.xml"/><Relationship Id="rId6" Type="http://schemas.openxmlformats.org/officeDocument/2006/relationships/customXml" Target="../../customXml/item268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8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1.xml"/><Relationship Id="rId4" Type="http://schemas.openxmlformats.org/officeDocument/2006/relationships/customXml" Target="../../customXml/item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8.xml"/><Relationship Id="rId13" Type="http://schemas.openxmlformats.org/officeDocument/2006/relationships/customXml" Target="../../customXml/item74.xml"/><Relationship Id="rId18" Type="http://schemas.openxmlformats.org/officeDocument/2006/relationships/customXml" Target="../../customXml/item234.xml"/><Relationship Id="rId26" Type="http://schemas.openxmlformats.org/officeDocument/2006/relationships/notesSlide" Target="../notesSlides/notesSlide1.xml"/><Relationship Id="rId3" Type="http://schemas.openxmlformats.org/officeDocument/2006/relationships/customXml" Target="../../customXml/item68.xml"/><Relationship Id="rId21" Type="http://schemas.openxmlformats.org/officeDocument/2006/relationships/customXml" Target="../../customXml/item106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54.xml"/><Relationship Id="rId12" Type="http://schemas.openxmlformats.org/officeDocument/2006/relationships/customXml" Target="../../customXml/item222.xml"/><Relationship Id="rId17" Type="http://schemas.openxmlformats.org/officeDocument/2006/relationships/customXml" Target="../../customXml/item97.xml"/><Relationship Id="rId25" Type="http://schemas.openxmlformats.org/officeDocument/2006/relationships/slideLayout" Target="../slideLayouts/slideLayout2.xml"/><Relationship Id="rId33" Type="http://schemas.openxmlformats.org/officeDocument/2006/relationships/slide" Target="slide3.xml"/><Relationship Id="rId2" Type="http://schemas.openxmlformats.org/officeDocument/2006/relationships/customXml" Target="../../customXml/item240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214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239.xml"/><Relationship Id="rId6" Type="http://schemas.openxmlformats.org/officeDocument/2006/relationships/customXml" Target="../../customXml/item58.xml"/><Relationship Id="rId11" Type="http://schemas.openxmlformats.org/officeDocument/2006/relationships/customXml" Target="../../customXml/item111.xml"/><Relationship Id="rId24" Type="http://schemas.openxmlformats.org/officeDocument/2006/relationships/customXml" Target="../../customXml/item247.xml"/><Relationship Id="rId32" Type="http://schemas.openxmlformats.org/officeDocument/2006/relationships/image" Target="../media/image6.png"/><Relationship Id="rId5" Type="http://schemas.openxmlformats.org/officeDocument/2006/relationships/customXml" Target="../../customXml/item288.xml"/><Relationship Id="rId15" Type="http://schemas.openxmlformats.org/officeDocument/2006/relationships/customXml" Target="../../customXml/item117.xml"/><Relationship Id="rId23" Type="http://schemas.openxmlformats.org/officeDocument/2006/relationships/customXml" Target="../../customXml/item57.xml"/><Relationship Id="rId28" Type="http://schemas.openxmlformats.org/officeDocument/2006/relationships/image" Target="../media/image2.png"/><Relationship Id="rId10" Type="http://schemas.openxmlformats.org/officeDocument/2006/relationships/customXml" Target="../../customXml/item79.xml"/><Relationship Id="rId19" Type="http://schemas.openxmlformats.org/officeDocument/2006/relationships/customXml" Target="../../customXml/item61.xml"/><Relationship Id="rId31" Type="http://schemas.openxmlformats.org/officeDocument/2006/relationships/image" Target="../media/image5.png"/><Relationship Id="rId4" Type="http://schemas.openxmlformats.org/officeDocument/2006/relationships/customXml" Target="../../customXml/item245.xml"/><Relationship Id="rId9" Type="http://schemas.openxmlformats.org/officeDocument/2006/relationships/customXml" Target="../../customXml/item242.xml"/><Relationship Id="rId14" Type="http://schemas.openxmlformats.org/officeDocument/2006/relationships/customXml" Target="../../customXml/item76.xml"/><Relationship Id="rId22" Type="http://schemas.openxmlformats.org/officeDocument/2006/relationships/customXml" Target="../../customXml/item284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91.xml"/><Relationship Id="rId7" Type="http://schemas.openxmlformats.org/officeDocument/2006/relationships/customXml" Target="../../customXml/item20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92.xml"/><Relationship Id="rId16" Type="http://schemas.openxmlformats.org/officeDocument/2006/relationships/image" Target="../media/image4.png"/><Relationship Id="rId20" Type="http://schemas.openxmlformats.org/officeDocument/2006/relationships/slide" Target="slide2.xml"/><Relationship Id="rId1" Type="http://schemas.openxmlformats.org/officeDocument/2006/relationships/customXml" Target="../../customXml/item174.xml"/><Relationship Id="rId6" Type="http://schemas.openxmlformats.org/officeDocument/2006/relationships/customXml" Target="../../customXml/item202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71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215.xml"/><Relationship Id="rId19" Type="http://schemas.openxmlformats.org/officeDocument/2006/relationships/slide" Target="slide13.xml"/><Relationship Id="rId4" Type="http://schemas.openxmlformats.org/officeDocument/2006/relationships/customXml" Target="../../customXml/item147.xml"/><Relationship Id="rId9" Type="http://schemas.openxmlformats.org/officeDocument/2006/relationships/customXml" Target="../../customXml/item281.xml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230.xml"/><Relationship Id="rId7" Type="http://schemas.openxmlformats.org/officeDocument/2006/relationships/customXml" Target="../../customXml/item226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249.xml"/><Relationship Id="rId16" Type="http://schemas.openxmlformats.org/officeDocument/2006/relationships/image" Target="../media/image4.png"/><Relationship Id="rId20" Type="http://schemas.openxmlformats.org/officeDocument/2006/relationships/slide" Target="slide2.xml"/><Relationship Id="rId1" Type="http://schemas.openxmlformats.org/officeDocument/2006/relationships/customXml" Target="../../customXml/item241.xml"/><Relationship Id="rId6" Type="http://schemas.openxmlformats.org/officeDocument/2006/relationships/customXml" Target="../../customXml/item118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53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81.xml"/><Relationship Id="rId19" Type="http://schemas.openxmlformats.org/officeDocument/2006/relationships/slide" Target="slide13.xml"/><Relationship Id="rId4" Type="http://schemas.openxmlformats.org/officeDocument/2006/relationships/customXml" Target="../../customXml/item85.xml"/><Relationship Id="rId9" Type="http://schemas.openxmlformats.org/officeDocument/2006/relationships/customXml" Target="../../customXml/item100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5.xml"/><Relationship Id="rId13" Type="http://schemas.openxmlformats.org/officeDocument/2006/relationships/customXml" Target="../../customXml/item163.xml"/><Relationship Id="rId18" Type="http://schemas.openxmlformats.org/officeDocument/2006/relationships/customXml" Target="../../customXml/item91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125.xml"/><Relationship Id="rId21" Type="http://schemas.openxmlformats.org/officeDocument/2006/relationships/notesSlide" Target="../notesSlides/notesSlide4.xml"/><Relationship Id="rId7" Type="http://schemas.openxmlformats.org/officeDocument/2006/relationships/customXml" Target="../../customXml/item21.xml"/><Relationship Id="rId12" Type="http://schemas.openxmlformats.org/officeDocument/2006/relationships/customXml" Target="../../customXml/item260.xml"/><Relationship Id="rId17" Type="http://schemas.openxmlformats.org/officeDocument/2006/relationships/customXml" Target="../../customXml/item102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78.xml"/><Relationship Id="rId16" Type="http://schemas.openxmlformats.org/officeDocument/2006/relationships/customXml" Target="../../customXml/item150.xml"/><Relationship Id="rId20" Type="http://schemas.openxmlformats.org/officeDocument/2006/relationships/slideLayout" Target="../slideLayouts/slideLayout2.xml"/><Relationship Id="rId29" Type="http://schemas.openxmlformats.org/officeDocument/2006/relationships/slide" Target="slide7.xml"/><Relationship Id="rId1" Type="http://schemas.openxmlformats.org/officeDocument/2006/relationships/customXml" Target="../../customXml/item141.xml"/><Relationship Id="rId6" Type="http://schemas.openxmlformats.org/officeDocument/2006/relationships/customXml" Target="../../customXml/item110.xml"/><Relationship Id="rId11" Type="http://schemas.openxmlformats.org/officeDocument/2006/relationships/customXml" Target="../../customXml/item167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82.xml"/><Relationship Id="rId15" Type="http://schemas.openxmlformats.org/officeDocument/2006/relationships/customXml" Target="../../customXml/item250.xml"/><Relationship Id="rId23" Type="http://schemas.openxmlformats.org/officeDocument/2006/relationships/image" Target="../media/image2.png"/><Relationship Id="rId28" Type="http://schemas.openxmlformats.org/officeDocument/2006/relationships/image" Target="../media/image9.png"/><Relationship Id="rId10" Type="http://schemas.openxmlformats.org/officeDocument/2006/relationships/customXml" Target="../../customXml/item133.xml"/><Relationship Id="rId19" Type="http://schemas.openxmlformats.org/officeDocument/2006/relationships/customXml" Target="../../customXml/item194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5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5.xml"/><Relationship Id="rId13" Type="http://schemas.openxmlformats.org/officeDocument/2006/relationships/customXml" Target="../../customXml/item89.xml"/><Relationship Id="rId18" Type="http://schemas.openxmlformats.org/officeDocument/2006/relationships/customXml" Target="../../customXml/item246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252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90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270.xml"/><Relationship Id="rId16" Type="http://schemas.openxmlformats.org/officeDocument/2006/relationships/customXml" Target="../../customXml/item115.xml"/><Relationship Id="rId20" Type="http://schemas.openxmlformats.org/officeDocument/2006/relationships/customXml" Target="../../customXml/item121.xml"/><Relationship Id="rId29" Type="http://schemas.openxmlformats.org/officeDocument/2006/relationships/image" Target="../media/image9.png"/><Relationship Id="rId1" Type="http://schemas.openxmlformats.org/officeDocument/2006/relationships/customXml" Target="../../customXml/item29.xml"/><Relationship Id="rId6" Type="http://schemas.openxmlformats.org/officeDocument/2006/relationships/customXml" Target="../../customXml/item131.xml"/><Relationship Id="rId11" Type="http://schemas.openxmlformats.org/officeDocument/2006/relationships/customXml" Target="../../customXml/item22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18.xml"/><Relationship Id="rId15" Type="http://schemas.openxmlformats.org/officeDocument/2006/relationships/customXml" Target="../../customXml/item283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61.xml"/><Relationship Id="rId19" Type="http://schemas.openxmlformats.org/officeDocument/2006/relationships/customXml" Target="../../customXml/item152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189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210.xml"/><Relationship Id="rId22" Type="http://schemas.openxmlformats.org/officeDocument/2006/relationships/notesSlide" Target="../notesSlides/notesSlide5.xml"/><Relationship Id="rId27" Type="http://schemas.openxmlformats.org/officeDocument/2006/relationships/image" Target="../media/image5.png"/><Relationship Id="rId30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.xml"/><Relationship Id="rId13" Type="http://schemas.openxmlformats.org/officeDocument/2006/relationships/customXml" Target="../../customXml/item70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77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203.xml"/><Relationship Id="rId12" Type="http://schemas.openxmlformats.org/officeDocument/2006/relationships/customXml" Target="../../customXml/item144.xml"/><Relationship Id="rId17" Type="http://schemas.openxmlformats.org/officeDocument/2006/relationships/notesSlide" Target="../notesSlides/notesSlide6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17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72.xml"/><Relationship Id="rId6" Type="http://schemas.openxmlformats.org/officeDocument/2006/relationships/customXml" Target="../../customXml/item275.xml"/><Relationship Id="rId11" Type="http://schemas.openxmlformats.org/officeDocument/2006/relationships/customXml" Target="../../customXml/item162.xml"/><Relationship Id="rId24" Type="http://schemas.openxmlformats.org/officeDocument/2006/relationships/slide" Target="slide3.xml"/><Relationship Id="rId5" Type="http://schemas.openxmlformats.org/officeDocument/2006/relationships/customXml" Target="../../customXml/item276.xml"/><Relationship Id="rId15" Type="http://schemas.openxmlformats.org/officeDocument/2006/relationships/customXml" Target="../../customXml/item277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8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93.xml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0" name="Content">
            <a:hlinkClick r:id="rId34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562833" y="58772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>
            <a:hlinkClick r:id="rId35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372200" y="5877272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0" name="Content"/>
          <p:cNvSpPr/>
          <p:nvPr>
            <p:custDataLst>
              <p:custData r:id="rId4"/>
            </p:custDataLst>
          </p:nvPr>
        </p:nvSpPr>
        <p:spPr>
          <a:xfrm>
            <a:off x="2286336" y="189667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1" name="Content"/>
          <p:cNvSpPr/>
          <p:nvPr>
            <p:custDataLst>
              <p:custData r:id="rId5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6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7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8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9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10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11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12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3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4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6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6264494" y="4221768"/>
              <a:ext cx="539754" cy="230832"/>
              <a:chOff x="5179843" y="2087449"/>
              <a:chExt cx="505857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23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修改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5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91105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員編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3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3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3" action="ppaction://hlinksldjump"/>
            </p:cNvPr>
            <p:cNvSpPr/>
            <p:nvPr>
              <p:custDataLst>
                <p:custData r:id="rId13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3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24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7375403" y="69474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23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6172902" y="6947448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9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10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72670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2760"/>
              </p:ext>
            </p:extLst>
          </p:nvPr>
        </p:nvGraphicFramePr>
        <p:xfrm>
          <a:off x="727448" y="150481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11" name="Content">
            <a:hlinkClick r:id="rId17" action="ppaction://hlinksldjump"/>
          </p:cNvPr>
          <p:cNvSpPr/>
          <p:nvPr>
            <p:custDataLst>
              <p:custData r:id="rId5"/>
            </p:custDataLst>
          </p:nvPr>
        </p:nvSpPr>
        <p:spPr>
          <a:xfrm>
            <a:off x="7128437" y="716382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2" name="Content">
            <a:hlinkClick r:id="rId18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5796132" y="7150175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4" name="Content"/>
          <p:cNvSpPr/>
          <p:nvPr>
            <p:custDataLst>
              <p:custData r:id="rId7"/>
            </p:custDataLst>
          </p:nvPr>
        </p:nvSpPr>
        <p:spPr>
          <a:xfrm>
            <a:off x="2100466" y="23761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8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786546983"/>
              </p:ext>
            </p:extLst>
          </p:nvPr>
        </p:nvGraphicFramePr>
        <p:xfrm>
          <a:off x="602702" y="400506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3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308374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3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301142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3" action="ppaction://hlinksldjump"/>
            </p:cNvPr>
            <p:cNvSpPr/>
            <p:nvPr>
              <p:custDataLst>
                <p:custData r:id="rId20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1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2" y="587563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766939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40644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406449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solidFill>
                    <a:schemeClr val="bg1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7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矩形 3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Content">
            <a:hlinkClick r:id="rId19" action="ppaction://hlinksldjump"/>
          </p:cNvPr>
          <p:cNvSpPr/>
          <p:nvPr>
            <p:custDataLst>
              <p:custData r:id="rId2"/>
            </p:custDataLst>
          </p:nvPr>
        </p:nvSpPr>
        <p:spPr>
          <a:xfrm>
            <a:off x="7219877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hlinkClick r:id="rId20" action="ppaction://hlinksldjump"/>
          </p:cNvPr>
          <p:cNvSpPr/>
          <p:nvPr>
            <p:custDataLst>
              <p:custData r:id="rId3"/>
            </p:custDataLst>
          </p:nvPr>
        </p:nvSpPr>
        <p:spPr>
          <a:xfrm>
            <a:off x="6021108" y="393305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latin typeface="Segoe UI" pitchFamily="34" charset="0"/>
                <a:cs typeface="Segoe UI" pitchFamily="34" charset="0"/>
              </a:rPr>
              <a:t>回上一頁</a:t>
            </a:r>
            <a:endParaRPr lang="en-US" altLang="zh-TW" sz="1200" dirty="0"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4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5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6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9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0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7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sp>
        <p:nvSpPr>
          <p:cNvPr id="117" name="Content">
            <a:hlinkClick r:id="rId29" action="ppaction://hlinksldjump"/>
          </p:cNvPr>
          <p:cNvSpPr/>
          <p:nvPr>
            <p:custDataLst>
              <p:custData r:id="rId8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69116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24796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8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6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3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4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Content"/>
          <p:cNvSpPr/>
          <p:nvPr>
            <p:custDataLst>
              <p:custData r:id="rId10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6" name="Content"/>
          <p:cNvSpPr txBox="1"/>
          <p:nvPr>
            <p:custDataLst>
              <p:custData r:id="rId11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7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Content"/>
          <p:cNvSpPr/>
          <p:nvPr>
            <p:custDataLst>
              <p:custData r:id="rId12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4" name="Content"/>
          <p:cNvSpPr/>
          <p:nvPr>
            <p:custDataLst>
              <p:custData r:id="rId14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7" name="DropdownBox"/>
          <p:cNvGrpSpPr/>
          <p:nvPr>
            <p:custDataLst>
              <p:custData r:id="rId15"/>
            </p:custDataLst>
          </p:nvPr>
        </p:nvGrpSpPr>
        <p:grpSpPr>
          <a:xfrm>
            <a:off x="5796136" y="5720680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8399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800" y="3297751"/>
            <a:ext cx="148008" cy="3803657"/>
            <a:chOff x="4550866" y="1543109"/>
            <a:chExt cx="93795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76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0" y="1570376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5" y="5021991"/>
              <a:ext cx="40563" cy="5994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483936"/>
            <a:ext cx="5421637" cy="3169465"/>
            <a:chOff x="3123888" y="2694164"/>
            <a:chExt cx="3513043" cy="190989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694164"/>
              <a:ext cx="3513043" cy="19098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694166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sp>
        <p:nvSpPr>
          <p:cNvPr id="117" name="Content">
            <a:hlinkClick r:id="rId30" action="ppaction://hlinksldjump"/>
          </p:cNvPr>
          <p:cNvSpPr/>
          <p:nvPr>
            <p:custDataLst>
              <p:custData r:id="rId6"/>
            </p:custDataLst>
          </p:nvPr>
        </p:nvSpPr>
        <p:spPr>
          <a:xfrm>
            <a:off x="7205560" y="6224044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Content">
            <a:hlinkClick r:id="rId30" action="ppaction://hlinksldjump"/>
          </p:cNvPr>
          <p:cNvSpPr/>
          <p:nvPr>
            <p:custDataLst>
              <p:custData r:id="rId7"/>
            </p:custDataLst>
          </p:nvPr>
        </p:nvSpPr>
        <p:spPr>
          <a:xfrm>
            <a:off x="5892044" y="6224736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452"/>
              </p:ext>
            </p:extLst>
          </p:nvPr>
        </p:nvGraphicFramePr>
        <p:xfrm>
          <a:off x="3275856" y="3802010"/>
          <a:ext cx="4896544" cy="22192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功能編號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4" name="群組 113"/>
          <p:cNvGrpSpPr/>
          <p:nvPr/>
        </p:nvGrpSpPr>
        <p:grpSpPr>
          <a:xfrm>
            <a:off x="5790673" y="4522720"/>
            <a:ext cx="2237711" cy="369332"/>
            <a:chOff x="5718665" y="3635732"/>
            <a:chExt cx="2237711" cy="369332"/>
          </a:xfrm>
        </p:grpSpPr>
        <p:sp>
          <p:nvSpPr>
            <p:cNvPr id="120" name="文字方塊 119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21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25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6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23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4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7" name="群組 126"/>
          <p:cNvGrpSpPr/>
          <p:nvPr/>
        </p:nvGrpSpPr>
        <p:grpSpPr>
          <a:xfrm>
            <a:off x="5812200" y="4941168"/>
            <a:ext cx="836470" cy="230832"/>
            <a:chOff x="2203878" y="2780928"/>
            <a:chExt cx="836470" cy="230832"/>
          </a:xfrm>
        </p:grpSpPr>
        <p:grpSp>
          <p:nvGrpSpPr>
            <p:cNvPr id="128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32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30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0" name="Content"/>
          <p:cNvSpPr txBox="1"/>
          <p:nvPr/>
        </p:nvSpPr>
        <p:spPr>
          <a:xfrm>
            <a:off x="5784574" y="5309309"/>
            <a:ext cx="520142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zh-TW" alt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繫結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InnerCircle"/>
          <p:cNvSpPr/>
          <p:nvPr/>
        </p:nvSpPr>
        <p:spPr>
          <a:xfrm>
            <a:off x="5821367" y="5366535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Content"/>
          <p:cNvSpPr/>
          <p:nvPr>
            <p:custDataLst>
              <p:custData r:id="rId8"/>
            </p:custDataLst>
          </p:nvPr>
        </p:nvSpPr>
        <p:spPr>
          <a:xfrm>
            <a:off x="6706560" y="527885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 txBox="1"/>
          <p:nvPr>
            <p:custDataLst>
              <p:custData r:id="rId9"/>
            </p:custDataLst>
          </p:nvPr>
        </p:nvSpPr>
        <p:spPr>
          <a:xfrm>
            <a:off x="6288630" y="5296570"/>
            <a:ext cx="4138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Url: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Circle"/>
          <p:cNvSpPr/>
          <p:nvPr/>
        </p:nvSpPr>
        <p:spPr>
          <a:xfrm>
            <a:off x="5784574" y="537321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Content"/>
          <p:cNvSpPr/>
          <p:nvPr>
            <p:custDataLst>
              <p:custData r:id="rId10"/>
            </p:custDataLst>
          </p:nvPr>
        </p:nvSpPr>
        <p:spPr>
          <a:xfrm>
            <a:off x="5792642" y="423094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7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05917" y="4936759"/>
            <a:ext cx="212430" cy="230832"/>
            <a:chOff x="4356895" y="3334651"/>
            <a:chExt cx="212430" cy="230832"/>
          </a:xfrm>
        </p:grpSpPr>
        <p:sp>
          <p:nvSpPr>
            <p:cNvPr id="18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8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2" name="Content"/>
          <p:cNvSpPr/>
          <p:nvPr>
            <p:custDataLst>
              <p:custData r:id="rId12"/>
            </p:custDataLst>
          </p:nvPr>
        </p:nvSpPr>
        <p:spPr>
          <a:xfrm>
            <a:off x="5801790" y="3872733"/>
            <a:ext cx="1220102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13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14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9622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功能編號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15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8" name="DropdownBox"/>
          <p:cNvGrpSpPr/>
          <p:nvPr>
            <p:custDataLst>
              <p:custData r:id="rId16"/>
            </p:custDataLst>
          </p:nvPr>
        </p:nvGrpSpPr>
        <p:grpSpPr>
          <a:xfrm>
            <a:off x="5796136" y="5720680"/>
            <a:ext cx="1097652" cy="228600"/>
            <a:chOff x="4016824" y="3329200"/>
            <a:chExt cx="1097652" cy="228600"/>
          </a:xfrm>
        </p:grpSpPr>
        <p:sp>
          <p:nvSpPr>
            <p:cNvPr id="89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419558527"/>
              </p:ext>
            </p:extLst>
          </p:nvPr>
        </p:nvGraphicFramePr>
        <p:xfrm>
          <a:off x="602703" y="3853781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13028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158767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14474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4" y="5733255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16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1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1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7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Props1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A4B3249-67BF-4579-87CC-185352CAC3C7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43BB5E8-D0D2-4EAE-A669-3083B1268A7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9F651FAB-6A10-4487-A9E5-CB087585DCE4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2EFF7828-2E8A-4B06-AB01-85B65980779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D6FEF84-1558-41F1-8BD1-D91E5B3710D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4AD9B6E3-AF76-4B5F-8BFE-04A366ABD8E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92CF0A83-C5DA-418C-8016-B46A08CDA22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A3EF78E-9AEA-42AB-80B2-865A2A000EF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2A21D8F-4895-490D-ACFC-E98F33D3A632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7F552045-69D3-45CA-AFB8-DEBF02F5378A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3636003F-0712-4871-B064-AA40D91FA54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4F8AEC1-9F19-4137-A3F8-09CB8B8744B5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F0EC58E1-3FA5-4607-B277-87A9DF6C8A06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94D8E34-7F4D-4B2E-871B-B0F786539A1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07379C7A-7CFC-44FE-9219-56AD3E414712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788942F-4399-4495-AE03-96749FE97B4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A0921BF-4E2C-42E7-AFA3-4B28BB46E9F4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C030F601-1ED2-4B71-A633-0320873DCF4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372BCA2F-4378-4C4F-80DA-00E562656B9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701477-8C48-45F2-A535-3168795F111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4BBC36F-156B-4081-9750-0FB9865C14C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7D1F9B5-31B7-4C47-BF98-8DA26C64E22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B68EBC9-1C49-43BE-B695-506FFAF7B6A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8AA5A7F-ED78-409E-914E-85B227200C7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18576E7C-1ECD-4755-9FB2-A93FC42D1BA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876</Words>
  <Application>Microsoft Office PowerPoint</Application>
  <PresentationFormat>如螢幕大小 (4:3)</PresentationFormat>
  <Paragraphs>359</Paragraphs>
  <Slides>17</Slides>
  <Notes>11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角色設定</vt:lpstr>
      <vt:lpstr>PowerPoint 簡報</vt:lpstr>
      <vt:lpstr>PowerPoint 簡報</vt:lpstr>
      <vt:lpstr>PowerPoint 簡報</vt:lpstr>
      <vt:lpstr>功能清單設定</vt:lpstr>
      <vt:lpstr>群組維護</vt:lpstr>
      <vt:lpstr>群組維護</vt:lpstr>
      <vt:lpstr>權限設定-功能清單對應設定</vt:lpstr>
      <vt:lpstr>PowerPoint 簡報</vt:lpstr>
      <vt:lpstr>PowerPoint 簡報</vt:lpstr>
      <vt:lpstr>權限設定-帳號對應設定</vt:lpstr>
      <vt:lpstr>PowerPoint 簡報</vt:lpstr>
      <vt:lpstr>PowerPoint 簡報</vt:lpstr>
      <vt:lpstr>權限設定-組織查詢範圍設定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吳英杰</cp:lastModifiedBy>
  <cp:revision>179</cp:revision>
  <dcterms:created xsi:type="dcterms:W3CDTF">2013-08-20T05:20:55Z</dcterms:created>
  <dcterms:modified xsi:type="dcterms:W3CDTF">2013-09-05T05:54:20Z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