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99"/>
  </p:sldMasterIdLst>
  <p:notesMasterIdLst>
    <p:notesMasterId r:id="rId311"/>
  </p:notesMasterIdLst>
  <p:sldIdLst>
    <p:sldId id="283" r:id="rId300"/>
    <p:sldId id="284" r:id="rId301"/>
    <p:sldId id="265" r:id="rId302"/>
    <p:sldId id="272" r:id="rId303"/>
    <p:sldId id="279" r:id="rId304"/>
    <p:sldId id="280" r:id="rId305"/>
    <p:sldId id="266" r:id="rId306"/>
    <p:sldId id="281" r:id="rId307"/>
    <p:sldId id="273" r:id="rId308"/>
    <p:sldId id="282" r:id="rId309"/>
    <p:sldId id="278" r:id="rId3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2" autoAdjust="0"/>
    <p:restoredTop sz="84220" autoAdjust="0"/>
  </p:normalViewPr>
  <p:slideViewPr>
    <p:cSldViewPr>
      <p:cViewPr>
        <p:scale>
          <a:sx n="70" d="100"/>
          <a:sy n="70" d="100"/>
        </p:scale>
        <p:origin x="-654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slideMaster" Target="slideMasters/slideMaster1.xml"/><Relationship Id="rId303" Type="http://schemas.openxmlformats.org/officeDocument/2006/relationships/slide" Target="slides/slide4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customXml" Target="../customXml/item226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68" Type="http://schemas.openxmlformats.org/officeDocument/2006/relationships/customXml" Target="../customXml/item268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314" Type="http://schemas.openxmlformats.org/officeDocument/2006/relationships/theme" Target="theme/theme1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customXml" Target="../customXml/item237.xml"/><Relationship Id="rId258" Type="http://schemas.openxmlformats.org/officeDocument/2006/relationships/customXml" Target="../customXml/item258.xml"/><Relationship Id="rId279" Type="http://schemas.openxmlformats.org/officeDocument/2006/relationships/customXml" Target="../customXml/item279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slide" Target="slides/slide5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248" Type="http://schemas.openxmlformats.org/officeDocument/2006/relationships/customXml" Target="../customXml/item248.xml"/><Relationship Id="rId269" Type="http://schemas.openxmlformats.org/officeDocument/2006/relationships/customXml" Target="../customXml/item269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15" Type="http://schemas.openxmlformats.org/officeDocument/2006/relationships/tableStyles" Target="tableStyles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291" Type="http://schemas.openxmlformats.org/officeDocument/2006/relationships/customXml" Target="../customXml/item291.xml"/><Relationship Id="rId305" Type="http://schemas.openxmlformats.org/officeDocument/2006/relationships/slide" Target="slides/slide6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customXml" Target="../customXml/item292.xml"/><Relationship Id="rId306" Type="http://schemas.openxmlformats.org/officeDocument/2006/relationships/slide" Target="slides/slide7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0" Type="http://schemas.openxmlformats.org/officeDocument/2006/relationships/customXml" Target="../customXml/item240.xml"/><Relationship Id="rId245" Type="http://schemas.openxmlformats.org/officeDocument/2006/relationships/customXml" Target="../customXml/item245.xml"/><Relationship Id="rId261" Type="http://schemas.openxmlformats.org/officeDocument/2006/relationships/customXml" Target="../customXml/item261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282" Type="http://schemas.openxmlformats.org/officeDocument/2006/relationships/customXml" Target="../customXml/item282.xml"/><Relationship Id="rId312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189" Type="http://schemas.openxmlformats.org/officeDocument/2006/relationships/customXml" Target="../customXml/item189.xml"/><Relationship Id="rId219" Type="http://schemas.openxmlformats.org/officeDocument/2006/relationships/customXml" Target="../customXml/item21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0" Type="http://schemas.openxmlformats.org/officeDocument/2006/relationships/customXml" Target="../customXml/item230.xml"/><Relationship Id="rId235" Type="http://schemas.openxmlformats.org/officeDocument/2006/relationships/customXml" Target="../customXml/item235.xml"/><Relationship Id="rId251" Type="http://schemas.openxmlformats.org/officeDocument/2006/relationships/customXml" Target="../customXml/item251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2" Type="http://schemas.openxmlformats.org/officeDocument/2006/relationships/slide" Target="slides/slide3.xml"/><Relationship Id="rId307" Type="http://schemas.openxmlformats.org/officeDocument/2006/relationships/slide" Target="slides/slide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0" Type="http://schemas.openxmlformats.org/officeDocument/2006/relationships/customXml" Target="../customXml/item220.xml"/><Relationship Id="rId225" Type="http://schemas.openxmlformats.org/officeDocument/2006/relationships/customXml" Target="../customXml/item225.xml"/><Relationship Id="rId241" Type="http://schemas.openxmlformats.org/officeDocument/2006/relationships/customXml" Target="../customXml/item241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3" Type="http://schemas.openxmlformats.org/officeDocument/2006/relationships/viewProps" Target="viewProp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customXml" Target="../customXml/item21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slide" Target="slides/slide9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slide" Target="slides/slide10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slide" Target="slides/slide11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slide" Target="slides/slide1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notesMaster" Target="notesMasters/notesMaster1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C9708-6405-4FA9-BC6D-2427F421F5C4}" type="datetimeFigureOut">
              <a:rPr lang="zh-TW" altLang="en-US" smtClean="0"/>
              <a:t>2013/8/30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C0C2-13A1-4C6A-8C93-663297E303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97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搜尋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未輸入篩選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則列出所有功能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只選擇模組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列出該模組所有功能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只輸入功能名稱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列出所有模組中 包含此名稱的功能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選擇模組並輸入名稱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列出該模組中包含此名稱的功能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輸入模組名稱或功能名稱時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功能編號欄位</a:t>
            </a:r>
            <a:r>
              <a:rPr lang="en-US" altLang="zh-TW" dirty="0" smtClean="0"/>
              <a:t>disable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輸入功能編號時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模組名稱與功能名稱欄位</a:t>
            </a:r>
            <a:r>
              <a:rPr lang="en-US" altLang="zh-TW" dirty="0" smtClean="0"/>
              <a:t>disable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樹狀圖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編輯圖示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顯示功能編輯表單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新增圖示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顯示功能新增表單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上下箭頭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=&gt;</a:t>
            </a:r>
            <a:r>
              <a:rPr lang="zh-TW" altLang="en-US" baseline="0" dirty="0" smtClean="0"/>
              <a:t> 在相同階層中改變功能順序</a:t>
            </a:r>
            <a:endParaRPr lang="zh-TW" altLang="en-US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363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搜尋一種顏色</a:t>
            </a:r>
            <a:r>
              <a:rPr lang="en-US" altLang="zh-TW" dirty="0" smtClean="0"/>
              <a:t>,</a:t>
            </a:r>
            <a:r>
              <a:rPr lang="zh-TW" altLang="en-US" dirty="0" smtClean="0"/>
              <a:t>己勾選另一種顏色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上層勾選</a:t>
            </a:r>
            <a:r>
              <a:rPr lang="en-US" altLang="zh-TW" dirty="0" smtClean="0"/>
              <a:t>,</a:t>
            </a:r>
            <a:r>
              <a:rPr lang="zh-TW" altLang="en-US" dirty="0" smtClean="0"/>
              <a:t>下層全勾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38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編輯</a:t>
            </a:r>
            <a:r>
              <a:rPr lang="en-US" altLang="zh-TW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若此功能下包含其它功能</a:t>
            </a:r>
            <a:r>
              <a:rPr lang="zh-TW" altLang="en-US" dirty="0" smtClean="0">
                <a:latin typeface="新細明體"/>
                <a:ea typeface="+mn-ea"/>
              </a:rPr>
              <a:t>，</a:t>
            </a:r>
            <a:r>
              <a:rPr lang="zh-TW" altLang="en-US" dirty="0" smtClean="0"/>
              <a:t>不允許繫結</a:t>
            </a:r>
            <a:r>
              <a:rPr lang="en-US" altLang="zh-TW" dirty="0" smtClean="0"/>
              <a:t>Url</a:t>
            </a:r>
            <a:r>
              <a:rPr lang="zh-TW" altLang="en-US" dirty="0" smtClean="0">
                <a:latin typeface="新細明體"/>
                <a:ea typeface="+mn-ea"/>
              </a:rPr>
              <a:t>。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刪除</a:t>
            </a:r>
            <a:r>
              <a:rPr lang="en-US" altLang="zh-TW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若此功能下包含其它功能</a:t>
            </a:r>
            <a:r>
              <a:rPr lang="zh-TW" altLang="en-US" dirty="0" smtClean="0">
                <a:latin typeface="新細明體"/>
                <a:ea typeface="+mn-ea"/>
              </a:rPr>
              <a:t>，</a:t>
            </a:r>
            <a:r>
              <a:rPr lang="zh-TW" altLang="en-US" dirty="0" smtClean="0"/>
              <a:t> 出現提醒且不允許刪除</a:t>
            </a:r>
            <a:r>
              <a:rPr lang="zh-TW" altLang="en-US" dirty="0" smtClean="0">
                <a:latin typeface="新細明體"/>
                <a:ea typeface="+mn-ea"/>
              </a:rPr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363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角色編號不能重複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角色名稱不能重複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84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角色編號不能重複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角色名稱不能重複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942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儲存</a:t>
            </a:r>
            <a:r>
              <a:rPr lang="en-US" altLang="zh-TW" dirty="0" smtClean="0"/>
              <a:t>:</a:t>
            </a:r>
            <a:r>
              <a:rPr lang="zh-TW" altLang="en-US" dirty="0" smtClean="0"/>
              <a:t>只有自訂角色</a:t>
            </a:r>
            <a:r>
              <a:rPr lang="zh-TW" altLang="en-US" dirty="0" smtClean="0"/>
              <a:t>才</a:t>
            </a:r>
            <a:r>
              <a:rPr lang="en-US" altLang="zh-TW" dirty="0" smtClean="0"/>
              <a:t>Enable,</a:t>
            </a:r>
            <a:r>
              <a:rPr lang="zh-TW" altLang="en-US" dirty="0" smtClean="0"/>
              <a:t>用</a:t>
            </a:r>
            <a:r>
              <a:rPr lang="en-US" altLang="zh-TW" dirty="0" smtClean="0"/>
              <a:t>action</a:t>
            </a:r>
            <a:r>
              <a:rPr lang="zh-TW" altLang="en-US" dirty="0" smtClean="0"/>
              <a:t>去控制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34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只能查自訂角色</a:t>
            </a:r>
            <a:r>
              <a:rPr lang="en-US" altLang="zh-TW" dirty="0" smtClean="0"/>
              <a:t>:</a:t>
            </a:r>
            <a:r>
              <a:rPr lang="zh-TW" altLang="en-US" dirty="0" smtClean="0"/>
              <a:t>預設角色是全公司都有的功能不用設定</a:t>
            </a:r>
            <a:r>
              <a:rPr lang="en-US" altLang="zh-TW" dirty="0" smtClean="0"/>
              <a:t>,</a:t>
            </a:r>
            <a:r>
              <a:rPr lang="zh-TW" altLang="en-US" dirty="0" smtClean="0"/>
              <a:t>職稱角色對應的帳號要去共通性主檔查</a:t>
            </a:r>
            <a:endParaRPr lang="en-US" altLang="zh-TW" dirty="0" smtClean="0"/>
          </a:p>
          <a:p>
            <a:r>
              <a:rPr lang="zh-TW" altLang="en-US" dirty="0" smtClean="0"/>
              <a:t>在權限是不能變更</a:t>
            </a:r>
            <a:r>
              <a:rPr lang="en-US" altLang="zh-TW" dirty="0" smtClean="0"/>
              <a:t>.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386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2013/8/30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2013/8/30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2013/8/30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2013/8/30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6.xml"/><Relationship Id="rId13" Type="http://schemas.openxmlformats.org/officeDocument/2006/relationships/customXml" Target="../../customXml/item261.xml"/><Relationship Id="rId18" Type="http://schemas.openxmlformats.org/officeDocument/2006/relationships/customXml" Target="../../customXml/item266.xml"/><Relationship Id="rId26" Type="http://schemas.openxmlformats.org/officeDocument/2006/relationships/notesSlide" Target="../notesSlides/notesSlide1.xml"/><Relationship Id="rId3" Type="http://schemas.openxmlformats.org/officeDocument/2006/relationships/customXml" Target="../../customXml/item251.xml"/><Relationship Id="rId21" Type="http://schemas.openxmlformats.org/officeDocument/2006/relationships/customXml" Target="../../customXml/item269.xml"/><Relationship Id="rId34" Type="http://schemas.openxmlformats.org/officeDocument/2006/relationships/slide" Target="slide2.xml"/><Relationship Id="rId7" Type="http://schemas.openxmlformats.org/officeDocument/2006/relationships/customXml" Target="../../customXml/item255.xml"/><Relationship Id="rId12" Type="http://schemas.openxmlformats.org/officeDocument/2006/relationships/customXml" Target="../../customXml/item260.xml"/><Relationship Id="rId17" Type="http://schemas.openxmlformats.org/officeDocument/2006/relationships/customXml" Target="../../customXml/item265.xml"/><Relationship Id="rId25" Type="http://schemas.openxmlformats.org/officeDocument/2006/relationships/slideLayout" Target="../slideLayouts/slideLayout2.xml"/><Relationship Id="rId33" Type="http://schemas.openxmlformats.org/officeDocument/2006/relationships/image" Target="../media/image7.png"/><Relationship Id="rId2" Type="http://schemas.openxmlformats.org/officeDocument/2006/relationships/customXml" Target="../../customXml/item250.xml"/><Relationship Id="rId16" Type="http://schemas.openxmlformats.org/officeDocument/2006/relationships/customXml" Target="../../customXml/item264.xml"/><Relationship Id="rId20" Type="http://schemas.openxmlformats.org/officeDocument/2006/relationships/customXml" Target="../../customXml/item268.xml"/><Relationship Id="rId29" Type="http://schemas.openxmlformats.org/officeDocument/2006/relationships/image" Target="../media/image3.png"/><Relationship Id="rId1" Type="http://schemas.openxmlformats.org/officeDocument/2006/relationships/customXml" Target="../../customXml/item249.xml"/><Relationship Id="rId6" Type="http://schemas.openxmlformats.org/officeDocument/2006/relationships/customXml" Target="../../customXml/item254.xml"/><Relationship Id="rId11" Type="http://schemas.openxmlformats.org/officeDocument/2006/relationships/customXml" Target="../../customXml/item259.xml"/><Relationship Id="rId24" Type="http://schemas.openxmlformats.org/officeDocument/2006/relationships/customXml" Target="../../customXml/item272.xml"/><Relationship Id="rId32" Type="http://schemas.openxmlformats.org/officeDocument/2006/relationships/image" Target="../media/image6.png"/><Relationship Id="rId5" Type="http://schemas.openxmlformats.org/officeDocument/2006/relationships/customXml" Target="../../customXml/item253.xml"/><Relationship Id="rId15" Type="http://schemas.openxmlformats.org/officeDocument/2006/relationships/customXml" Target="../../customXml/item263.xml"/><Relationship Id="rId23" Type="http://schemas.openxmlformats.org/officeDocument/2006/relationships/customXml" Target="../../customXml/item271.xml"/><Relationship Id="rId28" Type="http://schemas.openxmlformats.org/officeDocument/2006/relationships/image" Target="../media/image2.png"/><Relationship Id="rId10" Type="http://schemas.openxmlformats.org/officeDocument/2006/relationships/customXml" Target="../../customXml/item258.xml"/><Relationship Id="rId19" Type="http://schemas.openxmlformats.org/officeDocument/2006/relationships/customXml" Target="../../customXml/item267.xml"/><Relationship Id="rId31" Type="http://schemas.openxmlformats.org/officeDocument/2006/relationships/image" Target="../media/image5.png"/><Relationship Id="rId4" Type="http://schemas.openxmlformats.org/officeDocument/2006/relationships/customXml" Target="../../customXml/item252.xml"/><Relationship Id="rId9" Type="http://schemas.openxmlformats.org/officeDocument/2006/relationships/customXml" Target="../../customXml/item257.xml"/><Relationship Id="rId14" Type="http://schemas.openxmlformats.org/officeDocument/2006/relationships/customXml" Target="../../customXml/item262.xml"/><Relationship Id="rId22" Type="http://schemas.openxmlformats.org/officeDocument/2006/relationships/customXml" Target="../../customXml/item270.xml"/><Relationship Id="rId27" Type="http://schemas.openxmlformats.org/officeDocument/2006/relationships/image" Target="../media/image1.png"/><Relationship Id="rId30" Type="http://schemas.openxmlformats.org/officeDocument/2006/relationships/image" Target="../media/image4.png"/><Relationship Id="rId35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1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4.png"/><Relationship Id="rId3" Type="http://schemas.openxmlformats.org/officeDocument/2006/relationships/customXml" Target="../../customXml/item236.xml"/><Relationship Id="rId21" Type="http://schemas.openxmlformats.org/officeDocument/2006/relationships/slide" Target="slide4.xml"/><Relationship Id="rId7" Type="http://schemas.openxmlformats.org/officeDocument/2006/relationships/customXml" Target="../../customXml/item240.xml"/><Relationship Id="rId12" Type="http://schemas.openxmlformats.org/officeDocument/2006/relationships/customXml" Target="../../customXml/item245.xml"/><Relationship Id="rId17" Type="http://schemas.openxmlformats.org/officeDocument/2006/relationships/image" Target="../media/image3.png"/><Relationship Id="rId2" Type="http://schemas.openxmlformats.org/officeDocument/2006/relationships/customXml" Target="../../customXml/item235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customXml" Target="../../customXml/item234.xml"/><Relationship Id="rId6" Type="http://schemas.openxmlformats.org/officeDocument/2006/relationships/customXml" Target="../../customXml/item239.xml"/><Relationship Id="rId11" Type="http://schemas.openxmlformats.org/officeDocument/2006/relationships/customXml" Target="../../customXml/item244.xml"/><Relationship Id="rId5" Type="http://schemas.openxmlformats.org/officeDocument/2006/relationships/customXml" Target="../../customXml/item238.xml"/><Relationship Id="rId15" Type="http://schemas.openxmlformats.org/officeDocument/2006/relationships/image" Target="../media/image1.png"/><Relationship Id="rId23" Type="http://schemas.openxmlformats.org/officeDocument/2006/relationships/image" Target="../media/image9.png"/><Relationship Id="rId10" Type="http://schemas.openxmlformats.org/officeDocument/2006/relationships/customXml" Target="../../customXml/item243.xml"/><Relationship Id="rId19" Type="http://schemas.openxmlformats.org/officeDocument/2006/relationships/image" Target="../media/image5.png"/><Relationship Id="rId4" Type="http://schemas.openxmlformats.org/officeDocument/2006/relationships/customXml" Target="../../customXml/item237.xml"/><Relationship Id="rId9" Type="http://schemas.openxmlformats.org/officeDocument/2006/relationships/customXml" Target="../../customXml/item242.xml"/><Relationship Id="rId14" Type="http://schemas.openxmlformats.org/officeDocument/2006/relationships/notesSlide" Target="../notesSlides/notesSlide10.xml"/><Relationship Id="rId2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.png"/><Relationship Id="rId3" Type="http://schemas.openxmlformats.org/officeDocument/2006/relationships/customXml" Target="../../customXml/item91.xml"/><Relationship Id="rId7" Type="http://schemas.openxmlformats.org/officeDocument/2006/relationships/customXml" Target="../../customXml/item219.xml"/><Relationship Id="rId12" Type="http://schemas.openxmlformats.org/officeDocument/2006/relationships/image" Target="../media/image3.png"/><Relationship Id="rId17" Type="http://schemas.openxmlformats.org/officeDocument/2006/relationships/slide" Target="slide3.xml"/><Relationship Id="rId2" Type="http://schemas.openxmlformats.org/officeDocument/2006/relationships/customXml" Target="../../customXml/item96.xml"/><Relationship Id="rId16" Type="http://schemas.openxmlformats.org/officeDocument/2006/relationships/slide" Target="slide9.xml"/><Relationship Id="rId1" Type="http://schemas.openxmlformats.org/officeDocument/2006/relationships/customXml" Target="../../customXml/item248.xml"/><Relationship Id="rId6" Type="http://schemas.openxmlformats.org/officeDocument/2006/relationships/customXml" Target="../../customXml/item25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73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24.xml"/><Relationship Id="rId9" Type="http://schemas.openxmlformats.org/officeDocument/2006/relationships/notesSlide" Target="../notesSlides/notesSlide11.xml"/><Relationship Id="rId1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80.xml"/><Relationship Id="rId13" Type="http://schemas.openxmlformats.org/officeDocument/2006/relationships/customXml" Target="../../customXml/item285.xml"/><Relationship Id="rId18" Type="http://schemas.openxmlformats.org/officeDocument/2006/relationships/customXml" Target="../../customXml/item290.xml"/><Relationship Id="rId26" Type="http://schemas.openxmlformats.org/officeDocument/2006/relationships/slideLayout" Target="../slideLayouts/slideLayout2.xml"/><Relationship Id="rId3" Type="http://schemas.openxmlformats.org/officeDocument/2006/relationships/customXml" Target="../../customXml/item275.xml"/><Relationship Id="rId21" Type="http://schemas.openxmlformats.org/officeDocument/2006/relationships/customXml" Target="../../customXml/item293.xml"/><Relationship Id="rId34" Type="http://schemas.openxmlformats.org/officeDocument/2006/relationships/image" Target="../media/image7.png"/><Relationship Id="rId7" Type="http://schemas.openxmlformats.org/officeDocument/2006/relationships/customXml" Target="../../customXml/item279.xml"/><Relationship Id="rId12" Type="http://schemas.openxmlformats.org/officeDocument/2006/relationships/customXml" Target="../../customXml/item284.xml"/><Relationship Id="rId17" Type="http://schemas.openxmlformats.org/officeDocument/2006/relationships/customXml" Target="../../customXml/item289.xml"/><Relationship Id="rId25" Type="http://schemas.openxmlformats.org/officeDocument/2006/relationships/customXml" Target="../../customXml/item297.xml"/><Relationship Id="rId33" Type="http://schemas.openxmlformats.org/officeDocument/2006/relationships/image" Target="../media/image6.png"/><Relationship Id="rId2" Type="http://schemas.openxmlformats.org/officeDocument/2006/relationships/customXml" Target="../../customXml/item274.xml"/><Relationship Id="rId16" Type="http://schemas.openxmlformats.org/officeDocument/2006/relationships/customXml" Target="../../customXml/item288.xml"/><Relationship Id="rId20" Type="http://schemas.openxmlformats.org/officeDocument/2006/relationships/customXml" Target="../../customXml/item292.xml"/><Relationship Id="rId29" Type="http://schemas.openxmlformats.org/officeDocument/2006/relationships/image" Target="../media/image2.png"/><Relationship Id="rId1" Type="http://schemas.openxmlformats.org/officeDocument/2006/relationships/customXml" Target="../../customXml/item273.xml"/><Relationship Id="rId6" Type="http://schemas.openxmlformats.org/officeDocument/2006/relationships/customXml" Target="../../customXml/item278.xml"/><Relationship Id="rId11" Type="http://schemas.openxmlformats.org/officeDocument/2006/relationships/customXml" Target="../../customXml/item283.xml"/><Relationship Id="rId24" Type="http://schemas.openxmlformats.org/officeDocument/2006/relationships/customXml" Target="../../customXml/item296.xml"/><Relationship Id="rId32" Type="http://schemas.openxmlformats.org/officeDocument/2006/relationships/image" Target="../media/image5.png"/><Relationship Id="rId5" Type="http://schemas.openxmlformats.org/officeDocument/2006/relationships/customXml" Target="../../customXml/item277.xml"/><Relationship Id="rId15" Type="http://schemas.openxmlformats.org/officeDocument/2006/relationships/customXml" Target="../../customXml/item287.xml"/><Relationship Id="rId23" Type="http://schemas.openxmlformats.org/officeDocument/2006/relationships/customXml" Target="../../customXml/item295.xml"/><Relationship Id="rId28" Type="http://schemas.openxmlformats.org/officeDocument/2006/relationships/image" Target="../media/image1.png"/><Relationship Id="rId36" Type="http://schemas.openxmlformats.org/officeDocument/2006/relationships/image" Target="../media/image8.png"/><Relationship Id="rId10" Type="http://schemas.openxmlformats.org/officeDocument/2006/relationships/customXml" Target="../../customXml/item282.xml"/><Relationship Id="rId19" Type="http://schemas.openxmlformats.org/officeDocument/2006/relationships/customXml" Target="../../customXml/item291.xml"/><Relationship Id="rId31" Type="http://schemas.openxmlformats.org/officeDocument/2006/relationships/image" Target="../media/image4.png"/><Relationship Id="rId4" Type="http://schemas.openxmlformats.org/officeDocument/2006/relationships/customXml" Target="../../customXml/item276.xml"/><Relationship Id="rId9" Type="http://schemas.openxmlformats.org/officeDocument/2006/relationships/customXml" Target="../../customXml/item281.xml"/><Relationship Id="rId14" Type="http://schemas.openxmlformats.org/officeDocument/2006/relationships/customXml" Target="../../customXml/item286.xml"/><Relationship Id="rId22" Type="http://schemas.openxmlformats.org/officeDocument/2006/relationships/customXml" Target="../../customXml/item294.xml"/><Relationship Id="rId27" Type="http://schemas.openxmlformats.org/officeDocument/2006/relationships/notesSlide" Target="../notesSlides/notesSlide2.xml"/><Relationship Id="rId30" Type="http://schemas.openxmlformats.org/officeDocument/2006/relationships/image" Target="../media/image3.png"/><Relationship Id="rId35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6.xml"/><Relationship Id="rId13" Type="http://schemas.openxmlformats.org/officeDocument/2006/relationships/customXml" Target="../../customXml/item230.xml"/><Relationship Id="rId18" Type="http://schemas.openxmlformats.org/officeDocument/2006/relationships/customXml" Target="../../customXml/item217.xml"/><Relationship Id="rId26" Type="http://schemas.openxmlformats.org/officeDocument/2006/relationships/image" Target="../media/image3.png"/><Relationship Id="rId3" Type="http://schemas.openxmlformats.org/officeDocument/2006/relationships/customXml" Target="../../customXml/item163.xml"/><Relationship Id="rId21" Type="http://schemas.openxmlformats.org/officeDocument/2006/relationships/customXml" Target="../../customXml/item168.xml"/><Relationship Id="rId7" Type="http://schemas.openxmlformats.org/officeDocument/2006/relationships/customXml" Target="../../customXml/item176.xml"/><Relationship Id="rId12" Type="http://schemas.openxmlformats.org/officeDocument/2006/relationships/customXml" Target="../../customXml/item229.xml"/><Relationship Id="rId17" Type="http://schemas.openxmlformats.org/officeDocument/2006/relationships/customXml" Target="../../customXml/item193.xml"/><Relationship Id="rId25" Type="http://schemas.openxmlformats.org/officeDocument/2006/relationships/image" Target="../media/image2.png"/><Relationship Id="rId33" Type="http://schemas.openxmlformats.org/officeDocument/2006/relationships/slide" Target="slide9.xml"/><Relationship Id="rId2" Type="http://schemas.openxmlformats.org/officeDocument/2006/relationships/customXml" Target="../../customXml/item212.xml"/><Relationship Id="rId16" Type="http://schemas.openxmlformats.org/officeDocument/2006/relationships/customXml" Target="../../customXml/item90.xml"/><Relationship Id="rId20" Type="http://schemas.openxmlformats.org/officeDocument/2006/relationships/customXml" Target="../../customXml/item125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298.xml"/><Relationship Id="rId6" Type="http://schemas.openxmlformats.org/officeDocument/2006/relationships/customXml" Target="../../customXml/item46.xml"/><Relationship Id="rId11" Type="http://schemas.openxmlformats.org/officeDocument/2006/relationships/customXml" Target="../../customXml/item171.xml"/><Relationship Id="rId24" Type="http://schemas.openxmlformats.org/officeDocument/2006/relationships/image" Target="../media/image1.png"/><Relationship Id="rId32" Type="http://schemas.openxmlformats.org/officeDocument/2006/relationships/image" Target="../media/image10.png"/><Relationship Id="rId5" Type="http://schemas.openxmlformats.org/officeDocument/2006/relationships/customXml" Target="../../customXml/item4.xml"/><Relationship Id="rId15" Type="http://schemas.openxmlformats.org/officeDocument/2006/relationships/customXml" Target="../../customXml/item232.xml"/><Relationship Id="rId23" Type="http://schemas.openxmlformats.org/officeDocument/2006/relationships/notesSlide" Target="../notesSlides/notesSlide3.xml"/><Relationship Id="rId28" Type="http://schemas.openxmlformats.org/officeDocument/2006/relationships/image" Target="../media/image5.png"/><Relationship Id="rId10" Type="http://schemas.openxmlformats.org/officeDocument/2006/relationships/customXml" Target="../../customXml/item145.xml"/><Relationship Id="rId19" Type="http://schemas.openxmlformats.org/officeDocument/2006/relationships/customXml" Target="../../customXml/item82.xml"/><Relationship Id="rId31" Type="http://schemas.openxmlformats.org/officeDocument/2006/relationships/image" Target="../media/image9.png"/><Relationship Id="rId4" Type="http://schemas.openxmlformats.org/officeDocument/2006/relationships/customXml" Target="../../customXml/item58.xml"/><Relationship Id="rId9" Type="http://schemas.openxmlformats.org/officeDocument/2006/relationships/customXml" Target="../../customXml/item155.xml"/><Relationship Id="rId14" Type="http://schemas.openxmlformats.org/officeDocument/2006/relationships/customXml" Target="../../customXml/item231.xml"/><Relationship Id="rId22" Type="http://schemas.openxmlformats.org/officeDocument/2006/relationships/slideLayout" Target="../slideLayouts/slideLayout2.xml"/><Relationship Id="rId27" Type="http://schemas.openxmlformats.org/officeDocument/2006/relationships/image" Target="../media/image4.png"/><Relationship Id="rId30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9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customXml" Target="../../customXml/item80.xml"/><Relationship Id="rId7" Type="http://schemas.openxmlformats.org/officeDocument/2006/relationships/customXml" Target="../../customXml/item113.xml"/><Relationship Id="rId12" Type="http://schemas.openxmlformats.org/officeDocument/2006/relationships/notesSlide" Target="../notesSlides/notesSlide4.xml"/><Relationship Id="rId17" Type="http://schemas.openxmlformats.org/officeDocument/2006/relationships/image" Target="../media/image5.png"/><Relationship Id="rId2" Type="http://schemas.openxmlformats.org/officeDocument/2006/relationships/customXml" Target="../../customXml/item13.xml"/><Relationship Id="rId16" Type="http://schemas.openxmlformats.org/officeDocument/2006/relationships/image" Target="../media/image4.png"/><Relationship Id="rId20" Type="http://schemas.openxmlformats.org/officeDocument/2006/relationships/slide" Target="slide3.xml"/><Relationship Id="rId1" Type="http://schemas.openxmlformats.org/officeDocument/2006/relationships/customXml" Target="../../customXml/item167.xml"/><Relationship Id="rId6" Type="http://schemas.openxmlformats.org/officeDocument/2006/relationships/customXml" Target="../../customXml/item57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164.xml"/><Relationship Id="rId15" Type="http://schemas.openxmlformats.org/officeDocument/2006/relationships/image" Target="../media/image3.png"/><Relationship Id="rId10" Type="http://schemas.openxmlformats.org/officeDocument/2006/relationships/customXml" Target="../../customXml/item136.xml"/><Relationship Id="rId19" Type="http://schemas.openxmlformats.org/officeDocument/2006/relationships/slide" Target="slide9.xml"/><Relationship Id="rId4" Type="http://schemas.openxmlformats.org/officeDocument/2006/relationships/customXml" Target="../../customXml/item201.xml"/><Relationship Id="rId9" Type="http://schemas.openxmlformats.org/officeDocument/2006/relationships/customXml" Target="../../customXml/item109.xml"/><Relationship Id="rId1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3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customXml" Target="../../customXml/item55.xml"/><Relationship Id="rId7" Type="http://schemas.openxmlformats.org/officeDocument/2006/relationships/customXml" Target="../../customXml/item77.xml"/><Relationship Id="rId12" Type="http://schemas.openxmlformats.org/officeDocument/2006/relationships/notesSlide" Target="../notesSlides/notesSlide5.xml"/><Relationship Id="rId17" Type="http://schemas.openxmlformats.org/officeDocument/2006/relationships/image" Target="../media/image5.png"/><Relationship Id="rId2" Type="http://schemas.openxmlformats.org/officeDocument/2006/relationships/customXml" Target="../../customXml/item31.xml"/><Relationship Id="rId16" Type="http://schemas.openxmlformats.org/officeDocument/2006/relationships/image" Target="../media/image4.png"/><Relationship Id="rId20" Type="http://schemas.openxmlformats.org/officeDocument/2006/relationships/slide" Target="slide3.xml"/><Relationship Id="rId1" Type="http://schemas.openxmlformats.org/officeDocument/2006/relationships/customXml" Target="../../customXml/item21.xml"/><Relationship Id="rId6" Type="http://schemas.openxmlformats.org/officeDocument/2006/relationships/customXml" Target="../../customXml/item170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122.xml"/><Relationship Id="rId15" Type="http://schemas.openxmlformats.org/officeDocument/2006/relationships/image" Target="../media/image3.png"/><Relationship Id="rId10" Type="http://schemas.openxmlformats.org/officeDocument/2006/relationships/customXml" Target="../../customXml/item216.xml"/><Relationship Id="rId19" Type="http://schemas.openxmlformats.org/officeDocument/2006/relationships/slide" Target="slide9.xml"/><Relationship Id="rId4" Type="http://schemas.openxmlformats.org/officeDocument/2006/relationships/customXml" Target="../../customXml/item98.xml"/><Relationship Id="rId9" Type="http://schemas.openxmlformats.org/officeDocument/2006/relationships/customXml" Target="../../customXml/item192.xml"/><Relationship Id="rId1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6.xml"/><Relationship Id="rId13" Type="http://schemas.openxmlformats.org/officeDocument/2006/relationships/customXml" Target="../../customXml/item56.xml"/><Relationship Id="rId18" Type="http://schemas.openxmlformats.org/officeDocument/2006/relationships/image" Target="../media/image1.png"/><Relationship Id="rId26" Type="http://schemas.openxmlformats.org/officeDocument/2006/relationships/image" Target="../media/image9.png"/><Relationship Id="rId3" Type="http://schemas.openxmlformats.org/officeDocument/2006/relationships/customXml" Target="../../customXml/item78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205.xml"/><Relationship Id="rId12" Type="http://schemas.openxmlformats.org/officeDocument/2006/relationships/customXml" Target="../../customXml/item32.xml"/><Relationship Id="rId17" Type="http://schemas.openxmlformats.org/officeDocument/2006/relationships/notesSlide" Target="../notesSlides/notesSlide6.xml"/><Relationship Id="rId25" Type="http://schemas.openxmlformats.org/officeDocument/2006/relationships/image" Target="../media/image10.png"/><Relationship Id="rId2" Type="http://schemas.openxmlformats.org/officeDocument/2006/relationships/customXml" Target="../../customXml/item43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22.xml"/><Relationship Id="rId6" Type="http://schemas.openxmlformats.org/officeDocument/2006/relationships/customXml" Target="../../customXml/item182.xml"/><Relationship Id="rId11" Type="http://schemas.openxmlformats.org/officeDocument/2006/relationships/customXml" Target="../../customXml/item9.xml"/><Relationship Id="rId24" Type="http://schemas.openxmlformats.org/officeDocument/2006/relationships/slide" Target="slide4.xml"/><Relationship Id="rId5" Type="http://schemas.openxmlformats.org/officeDocument/2006/relationships/customXml" Target="../../customXml/item146.xml"/><Relationship Id="rId15" Type="http://schemas.openxmlformats.org/officeDocument/2006/relationships/customXml" Target="../../customXml/item124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147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99.xml"/><Relationship Id="rId9" Type="http://schemas.openxmlformats.org/officeDocument/2006/relationships/customXml" Target="../../customXml/item100.xml"/><Relationship Id="rId14" Type="http://schemas.openxmlformats.org/officeDocument/2006/relationships/customXml" Target="../../customXml/item81.xml"/><Relationship Id="rId2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3.xml"/><Relationship Id="rId13" Type="http://schemas.openxmlformats.org/officeDocument/2006/relationships/customXml" Target="../../customXml/item48.xml"/><Relationship Id="rId18" Type="http://schemas.openxmlformats.org/officeDocument/2006/relationships/customXml" Target="../../customXml/item41.xml"/><Relationship Id="rId26" Type="http://schemas.openxmlformats.org/officeDocument/2006/relationships/notesSlide" Target="../notesSlides/notesSlide7.xml"/><Relationship Id="rId3" Type="http://schemas.openxmlformats.org/officeDocument/2006/relationships/customXml" Target="../../customXml/item156.xml"/><Relationship Id="rId21" Type="http://schemas.openxmlformats.org/officeDocument/2006/relationships/customXml" Target="../../customXml/item154.xml"/><Relationship Id="rId34" Type="http://schemas.openxmlformats.org/officeDocument/2006/relationships/slide" Target="slide3.xml"/><Relationship Id="rId7" Type="http://schemas.openxmlformats.org/officeDocument/2006/relationships/customXml" Target="../../customXml/item188.xml"/><Relationship Id="rId12" Type="http://schemas.openxmlformats.org/officeDocument/2006/relationships/customXml" Target="../../customXml/item79.xml"/><Relationship Id="rId17" Type="http://schemas.openxmlformats.org/officeDocument/2006/relationships/customXml" Target="../../customXml/item197.xml"/><Relationship Id="rId25" Type="http://schemas.openxmlformats.org/officeDocument/2006/relationships/slideLayout" Target="../slideLayouts/slideLayout2.xml"/><Relationship Id="rId33" Type="http://schemas.openxmlformats.org/officeDocument/2006/relationships/slide" Target="slide9.xml"/><Relationship Id="rId2" Type="http://schemas.openxmlformats.org/officeDocument/2006/relationships/customXml" Target="../../customXml/item225.xml"/><Relationship Id="rId16" Type="http://schemas.openxmlformats.org/officeDocument/2006/relationships/customXml" Target="../../customXml/item175.xml"/><Relationship Id="rId20" Type="http://schemas.openxmlformats.org/officeDocument/2006/relationships/customXml" Target="../../customXml/item5.xml"/><Relationship Id="rId29" Type="http://schemas.openxmlformats.org/officeDocument/2006/relationships/image" Target="../media/image3.png"/><Relationship Id="rId1" Type="http://schemas.openxmlformats.org/officeDocument/2006/relationships/customXml" Target="../../customXml/item44.xml"/><Relationship Id="rId6" Type="http://schemas.openxmlformats.org/officeDocument/2006/relationships/customXml" Target="../../customXml/item198.xml"/><Relationship Id="rId11" Type="http://schemas.openxmlformats.org/officeDocument/2006/relationships/customXml" Target="../../customXml/item173.xml"/><Relationship Id="rId24" Type="http://schemas.openxmlformats.org/officeDocument/2006/relationships/customXml" Target="../../customXml/item133.xml"/><Relationship Id="rId32" Type="http://schemas.openxmlformats.org/officeDocument/2006/relationships/image" Target="../media/image6.png"/><Relationship Id="rId5" Type="http://schemas.openxmlformats.org/officeDocument/2006/relationships/customXml" Target="../../customXml/item37.xml"/><Relationship Id="rId15" Type="http://schemas.openxmlformats.org/officeDocument/2006/relationships/customXml" Target="../../customXml/item218.xml"/><Relationship Id="rId23" Type="http://schemas.openxmlformats.org/officeDocument/2006/relationships/customXml" Target="../../customXml/item86.xml"/><Relationship Id="rId28" Type="http://schemas.openxmlformats.org/officeDocument/2006/relationships/image" Target="../media/image2.png"/><Relationship Id="rId10" Type="http://schemas.openxmlformats.org/officeDocument/2006/relationships/customXml" Target="../../customXml/item189.xml"/><Relationship Id="rId19" Type="http://schemas.openxmlformats.org/officeDocument/2006/relationships/customXml" Target="../../customXml/item95.xml"/><Relationship Id="rId31" Type="http://schemas.openxmlformats.org/officeDocument/2006/relationships/image" Target="../media/image5.png"/><Relationship Id="rId4" Type="http://schemas.openxmlformats.org/officeDocument/2006/relationships/customXml" Target="../../customXml/item160.xml"/><Relationship Id="rId9" Type="http://schemas.openxmlformats.org/officeDocument/2006/relationships/customXml" Target="../../customXml/item50.xml"/><Relationship Id="rId14" Type="http://schemas.openxmlformats.org/officeDocument/2006/relationships/customXml" Target="../../customXml/item1.xml"/><Relationship Id="rId22" Type="http://schemas.openxmlformats.org/officeDocument/2006/relationships/customXml" Target="../../customXml/item10.xml"/><Relationship Id="rId27" Type="http://schemas.openxmlformats.org/officeDocument/2006/relationships/image" Target="../media/image1.png"/><Relationship Id="rId30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7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4.png"/><Relationship Id="rId3" Type="http://schemas.openxmlformats.org/officeDocument/2006/relationships/customXml" Target="../../customXml/item153.xml"/><Relationship Id="rId21" Type="http://schemas.openxmlformats.org/officeDocument/2006/relationships/slide" Target="slide4.xml"/><Relationship Id="rId7" Type="http://schemas.openxmlformats.org/officeDocument/2006/relationships/customXml" Target="../../customXml/item33.xml"/><Relationship Id="rId12" Type="http://schemas.openxmlformats.org/officeDocument/2006/relationships/customXml" Target="../../customXml/item194.xml"/><Relationship Id="rId17" Type="http://schemas.openxmlformats.org/officeDocument/2006/relationships/image" Target="../media/image3.png"/><Relationship Id="rId2" Type="http://schemas.openxmlformats.org/officeDocument/2006/relationships/customXml" Target="../../customXml/item101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customXml" Target="../../customXml/item59.xml"/><Relationship Id="rId6" Type="http://schemas.openxmlformats.org/officeDocument/2006/relationships/customXml" Target="../../customXml/item11.xml"/><Relationship Id="rId11" Type="http://schemas.openxmlformats.org/officeDocument/2006/relationships/customXml" Target="../../customXml/item172.xml"/><Relationship Id="rId5" Type="http://schemas.openxmlformats.org/officeDocument/2006/relationships/customXml" Target="../../customXml/item206.xml"/><Relationship Id="rId15" Type="http://schemas.openxmlformats.org/officeDocument/2006/relationships/image" Target="../media/image1.png"/><Relationship Id="rId23" Type="http://schemas.openxmlformats.org/officeDocument/2006/relationships/image" Target="../media/image9.png"/><Relationship Id="rId10" Type="http://schemas.openxmlformats.org/officeDocument/2006/relationships/customXml" Target="../../customXml/item132.xml"/><Relationship Id="rId19" Type="http://schemas.openxmlformats.org/officeDocument/2006/relationships/image" Target="../media/image5.png"/><Relationship Id="rId4" Type="http://schemas.openxmlformats.org/officeDocument/2006/relationships/customXml" Target="../../customXml/item183.xml"/><Relationship Id="rId9" Type="http://schemas.openxmlformats.org/officeDocument/2006/relationships/customXml" Target="../../customXml/item83.xml"/><Relationship Id="rId14" Type="http://schemas.openxmlformats.org/officeDocument/2006/relationships/notesSlide" Target="../notesSlides/notesSlide8.xml"/><Relationship Id="rId2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6.xml"/><Relationship Id="rId13" Type="http://schemas.openxmlformats.org/officeDocument/2006/relationships/customXml" Target="../../customXml/item181.xml"/><Relationship Id="rId18" Type="http://schemas.openxmlformats.org/officeDocument/2006/relationships/customXml" Target="../../customXml/item23.xml"/><Relationship Id="rId26" Type="http://schemas.openxmlformats.org/officeDocument/2006/relationships/image" Target="../media/image5.png"/><Relationship Id="rId3" Type="http://schemas.openxmlformats.org/officeDocument/2006/relationships/customXml" Target="../../customXml/item126.xml"/><Relationship Id="rId21" Type="http://schemas.openxmlformats.org/officeDocument/2006/relationships/notesSlide" Target="../notesSlides/notesSlide9.xml"/><Relationship Id="rId7" Type="http://schemas.openxmlformats.org/officeDocument/2006/relationships/customXml" Target="../../customXml/item118.xml"/><Relationship Id="rId12" Type="http://schemas.openxmlformats.org/officeDocument/2006/relationships/customXml" Target="../../customXml/item178.xml"/><Relationship Id="rId17" Type="http://schemas.openxmlformats.org/officeDocument/2006/relationships/customXml" Target="../../customXml/item36.xml"/><Relationship Id="rId25" Type="http://schemas.openxmlformats.org/officeDocument/2006/relationships/image" Target="../media/image4.png"/><Relationship Id="rId2" Type="http://schemas.openxmlformats.org/officeDocument/2006/relationships/customXml" Target="../../customXml/item110.xml"/><Relationship Id="rId16" Type="http://schemas.openxmlformats.org/officeDocument/2006/relationships/customXml" Target="../../customXml/item3.xml"/><Relationship Id="rId20" Type="http://schemas.openxmlformats.org/officeDocument/2006/relationships/slideLayout" Target="../slideLayouts/slideLayout2.xml"/><Relationship Id="rId29" Type="http://schemas.openxmlformats.org/officeDocument/2006/relationships/slide" Target="slide9.xml"/><Relationship Id="rId1" Type="http://schemas.openxmlformats.org/officeDocument/2006/relationships/customXml" Target="../../customXml/item246.xml"/><Relationship Id="rId6" Type="http://schemas.openxmlformats.org/officeDocument/2006/relationships/customXml" Target="../../customXml/item64.xml"/><Relationship Id="rId11" Type="http://schemas.openxmlformats.org/officeDocument/2006/relationships/customXml" Target="../../customXml/item103.xml"/><Relationship Id="rId24" Type="http://schemas.openxmlformats.org/officeDocument/2006/relationships/image" Target="../media/image3.png"/><Relationship Id="rId5" Type="http://schemas.openxmlformats.org/officeDocument/2006/relationships/customXml" Target="../../customXml/item151.xml"/><Relationship Id="rId15" Type="http://schemas.openxmlformats.org/officeDocument/2006/relationships/customXml" Target="../../customXml/item233.xml"/><Relationship Id="rId23" Type="http://schemas.openxmlformats.org/officeDocument/2006/relationships/image" Target="../media/image2.png"/><Relationship Id="rId28" Type="http://schemas.openxmlformats.org/officeDocument/2006/relationships/slide" Target="slide3.xml"/><Relationship Id="rId10" Type="http://schemas.openxmlformats.org/officeDocument/2006/relationships/customXml" Target="../../customXml/item207.xml"/><Relationship Id="rId19" Type="http://schemas.openxmlformats.org/officeDocument/2006/relationships/customXml" Target="../../customXml/item8.xml"/><Relationship Id="rId4" Type="http://schemas.openxmlformats.org/officeDocument/2006/relationships/customXml" Target="../../customXml/item52.xml"/><Relationship Id="rId9" Type="http://schemas.openxmlformats.org/officeDocument/2006/relationships/customXml" Target="../../customXml/item203.xml"/><Relationship Id="rId14" Type="http://schemas.openxmlformats.org/officeDocument/2006/relationships/customXml" Target="../../customXml/item196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表格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293049"/>
              </p:ext>
            </p:extLst>
          </p:nvPr>
        </p:nvGraphicFramePr>
        <p:xfrm>
          <a:off x="493422" y="1856462"/>
          <a:ext cx="8136904" cy="3708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/>
                        <a:t>名稱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群組維護</a:t>
            </a:r>
            <a:endParaRPr lang="zh-TW" altLang="en-US" dirty="0"/>
          </a:p>
        </p:txBody>
      </p:sp>
      <p:graphicFrame>
        <p:nvGraphicFramePr>
          <p:cNvPr id="37" name="內容版面配置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114534"/>
              </p:ext>
            </p:extLst>
          </p:nvPr>
        </p:nvGraphicFramePr>
        <p:xfrm>
          <a:off x="743822" y="3677655"/>
          <a:ext cx="8229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-1985" y="0"/>
            <a:ext cx="9144000" cy="8181528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矩形 33"/>
          <p:cNvSpPr/>
          <p:nvPr/>
        </p:nvSpPr>
        <p:spPr>
          <a:xfrm>
            <a:off x="506148" y="1014605"/>
            <a:ext cx="8136904" cy="198234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19287"/>
              </p:ext>
            </p:extLst>
          </p:nvPr>
        </p:nvGraphicFramePr>
        <p:xfrm>
          <a:off x="531858" y="1270288"/>
          <a:ext cx="8136904" cy="3708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/>
                        <a:t>模組名稱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6198208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3"/>
            </p:custDataLst>
          </p:nvPr>
        </p:nvSpPr>
        <p:spPr>
          <a:xfrm>
            <a:off x="7450109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6148" y="3251807"/>
            <a:ext cx="8136904" cy="38399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8910" y="3100096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功能清單設定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55576" y="827420"/>
            <a:ext cx="15696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b="1" kern="0" dirty="0" smtClean="0">
                <a:solidFill>
                  <a:schemeClr val="accent6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chemeClr val="accent6"/>
              </a:solidFill>
              <a:latin typeface="+mj-ea"/>
            </a:endParaRPr>
          </a:p>
        </p:txBody>
      </p:sp>
      <p:graphicFrame>
        <p:nvGraphicFramePr>
          <p:cNvPr id="101" name="表格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058466"/>
              </p:ext>
            </p:extLst>
          </p:nvPr>
        </p:nvGraphicFramePr>
        <p:xfrm>
          <a:off x="533165" y="1675925"/>
          <a:ext cx="8136904" cy="3708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/>
                        <a:t>功能名稱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3" name="Content"/>
          <p:cNvSpPr/>
          <p:nvPr>
            <p:custDataLst>
              <p:custData r:id="rId4"/>
            </p:custDataLst>
          </p:nvPr>
        </p:nvSpPr>
        <p:spPr>
          <a:xfrm>
            <a:off x="4644008" y="174470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4" name="DropdownBox"/>
          <p:cNvGrpSpPr/>
          <p:nvPr>
            <p:custDataLst>
              <p:custData r:id="rId5"/>
            </p:custDataLst>
          </p:nvPr>
        </p:nvGrpSpPr>
        <p:grpSpPr>
          <a:xfrm>
            <a:off x="4644008" y="1340768"/>
            <a:ext cx="1220102" cy="228600"/>
            <a:chOff x="4016824" y="3329193"/>
            <a:chExt cx="1097652" cy="137228"/>
          </a:xfrm>
        </p:grpSpPr>
        <p:sp>
          <p:nvSpPr>
            <p:cNvPr id="105" name="Content"/>
            <p:cNvSpPr>
              <a:spLocks/>
            </p:cNvSpPr>
            <p:nvPr/>
          </p:nvSpPr>
          <p:spPr>
            <a:xfrm>
              <a:off x="4016824" y="3329193"/>
              <a:ext cx="1097652" cy="1372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模組一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DownArrow"/>
            <p:cNvSpPr>
              <a:spLocks noChangeAspect="1"/>
            </p:cNvSpPr>
            <p:nvPr/>
          </p:nvSpPr>
          <p:spPr>
            <a:xfrm rot="10800000">
              <a:off x="5004031" y="3389818"/>
              <a:ext cx="73147" cy="2927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endParaRPr lang="en-US" sz="24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0" y="3483936"/>
            <a:ext cx="2304116" cy="277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ScrollbarVertical"/>
          <p:cNvGrpSpPr/>
          <p:nvPr>
            <p:custDataLst>
              <p:custData r:id="rId6"/>
            </p:custDataLst>
          </p:nvPr>
        </p:nvGrpSpPr>
        <p:grpSpPr>
          <a:xfrm>
            <a:off x="2771800" y="3297751"/>
            <a:ext cx="148008" cy="3803657"/>
            <a:chOff x="4550866" y="1543109"/>
            <a:chExt cx="93795" cy="3562291"/>
          </a:xfrm>
        </p:grpSpPr>
        <p:sp>
          <p:nvSpPr>
            <p:cNvPr id="80" name="Background"/>
            <p:cNvSpPr>
              <a:spLocks/>
            </p:cNvSpPr>
            <p:nvPr/>
          </p:nvSpPr>
          <p:spPr>
            <a:xfrm>
              <a:off x="4550866" y="1543109"/>
              <a:ext cx="93785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81" name="Slider"/>
            <p:cNvSpPr>
              <a:spLocks/>
            </p:cNvSpPr>
            <p:nvPr/>
          </p:nvSpPr>
          <p:spPr>
            <a:xfrm>
              <a:off x="4550876" y="1842087"/>
              <a:ext cx="93785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UpArrow"/>
            <p:cNvSpPr>
              <a:spLocks/>
            </p:cNvSpPr>
            <p:nvPr/>
          </p:nvSpPr>
          <p:spPr>
            <a:xfrm>
              <a:off x="4577840" y="1570376"/>
              <a:ext cx="40563" cy="5994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DownArrow"/>
            <p:cNvSpPr>
              <a:spLocks/>
            </p:cNvSpPr>
            <p:nvPr/>
          </p:nvSpPr>
          <p:spPr>
            <a:xfrm rot="10800000">
              <a:off x="4577845" y="5021991"/>
              <a:ext cx="40563" cy="5994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TabGroup"/>
          <p:cNvGrpSpPr/>
          <p:nvPr>
            <p:custDataLst>
              <p:custData r:id="rId7"/>
            </p:custDataLst>
          </p:nvPr>
        </p:nvGrpSpPr>
        <p:grpSpPr>
          <a:xfrm>
            <a:off x="3071178" y="3483936"/>
            <a:ext cx="5421637" cy="3169465"/>
            <a:chOff x="3123888" y="2694164"/>
            <a:chExt cx="3513043" cy="1909897"/>
          </a:xfrm>
        </p:grpSpPr>
        <p:sp>
          <p:nvSpPr>
            <p:cNvPr id="113" name="Container"/>
            <p:cNvSpPr>
              <a:spLocks/>
            </p:cNvSpPr>
            <p:nvPr/>
          </p:nvSpPr>
          <p:spPr>
            <a:xfrm>
              <a:off x="3123888" y="2694164"/>
              <a:ext cx="3513043" cy="19098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TabLine"/>
            <p:cNvSpPr>
              <a:spLocks/>
            </p:cNvSpPr>
            <p:nvPr/>
          </p:nvSpPr>
          <p:spPr>
            <a:xfrm>
              <a:off x="3166264" y="2694166"/>
              <a:ext cx="570992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6" name="文字方塊 115"/>
          <p:cNvSpPr txBox="1"/>
          <p:nvPr/>
        </p:nvSpPr>
        <p:spPr>
          <a:xfrm>
            <a:off x="3131840" y="3356992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002060"/>
                </a:solidFill>
              </a:rPr>
              <a:t>功能新增</a:t>
            </a:r>
          </a:p>
        </p:txBody>
      </p:sp>
      <p:sp>
        <p:nvSpPr>
          <p:cNvPr id="117" name="Content">
            <a:hlinkClick r:id="rId34" action="ppaction://hlinksldjump"/>
          </p:cNvPr>
          <p:cNvSpPr/>
          <p:nvPr>
            <p:custDataLst>
              <p:custData r:id="rId8"/>
            </p:custDataLst>
          </p:nvPr>
        </p:nvSpPr>
        <p:spPr>
          <a:xfrm>
            <a:off x="7205560" y="622404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8" name="Content"/>
          <p:cNvSpPr txBox="1"/>
          <p:nvPr/>
        </p:nvSpPr>
        <p:spPr>
          <a:xfrm>
            <a:off x="3317066" y="4261110"/>
            <a:ext cx="912078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模組名稱</a:t>
            </a:r>
            <a:endParaRPr lang="en-US" sz="14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9" name="Content"/>
          <p:cNvSpPr/>
          <p:nvPr/>
        </p:nvSpPr>
        <p:spPr>
          <a:xfrm>
            <a:off x="4460354" y="425213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3" name="Content"/>
          <p:cNvSpPr txBox="1"/>
          <p:nvPr>
            <p:custDataLst>
              <p:custData r:id="rId9"/>
            </p:custDataLst>
          </p:nvPr>
        </p:nvSpPr>
        <p:spPr>
          <a:xfrm>
            <a:off x="3332334" y="4671719"/>
            <a:ext cx="1128020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/>
          <a:p>
            <a:r>
              <a:rPr lang="zh-TW" alt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功能起訖日</a:t>
            </a:r>
            <a:endParaRPr lang="en-US" sz="14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5618373" y="46399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~</a:t>
            </a:r>
            <a:endParaRPr lang="zh-TW" altLang="en-US" dirty="0"/>
          </a:p>
        </p:txBody>
      </p:sp>
      <p:grpSp>
        <p:nvGrpSpPr>
          <p:cNvPr id="135" name="DatePicker"/>
          <p:cNvGrpSpPr/>
          <p:nvPr>
            <p:custDataLst>
              <p:custData r:id="rId10"/>
            </p:custDataLst>
          </p:nvPr>
        </p:nvGrpSpPr>
        <p:grpSpPr>
          <a:xfrm>
            <a:off x="4524034" y="4671719"/>
            <a:ext cx="969302" cy="228600"/>
            <a:chOff x="3790801" y="3347719"/>
            <a:chExt cx="969299" cy="228600"/>
          </a:xfrm>
        </p:grpSpPr>
        <p:sp>
          <p:nvSpPr>
            <p:cNvPr id="136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37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8" name="DatePicker"/>
          <p:cNvGrpSpPr/>
          <p:nvPr>
            <p:custDataLst>
              <p:custData r:id="rId11"/>
            </p:custDataLst>
          </p:nvPr>
        </p:nvGrpSpPr>
        <p:grpSpPr>
          <a:xfrm>
            <a:off x="6049739" y="4688224"/>
            <a:ext cx="969302" cy="228600"/>
            <a:chOff x="3790801" y="3347719"/>
            <a:chExt cx="969299" cy="228600"/>
          </a:xfrm>
        </p:grpSpPr>
        <p:sp>
          <p:nvSpPr>
            <p:cNvPr id="139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40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1" name="群組 140"/>
          <p:cNvGrpSpPr/>
          <p:nvPr/>
        </p:nvGrpSpPr>
        <p:grpSpPr>
          <a:xfrm>
            <a:off x="4492368" y="5112763"/>
            <a:ext cx="836470" cy="230832"/>
            <a:chOff x="2203878" y="2780928"/>
            <a:chExt cx="836470" cy="230832"/>
          </a:xfrm>
        </p:grpSpPr>
        <p:grpSp>
          <p:nvGrpSpPr>
            <p:cNvPr id="142" name="RadioButtonUnselected"/>
            <p:cNvGrpSpPr/>
            <p:nvPr>
              <p:custDataLst>
                <p:custData r:id="rId23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46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7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3" name="RadioButtonUnselected"/>
            <p:cNvGrpSpPr/>
            <p:nvPr>
              <p:custDataLst>
                <p:custData r:id="rId24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44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5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8" name="Content"/>
          <p:cNvSpPr txBox="1"/>
          <p:nvPr>
            <p:custDataLst>
              <p:custData r:id="rId12"/>
            </p:custDataLst>
          </p:nvPr>
        </p:nvSpPr>
        <p:spPr>
          <a:xfrm>
            <a:off x="3329217" y="5075301"/>
            <a:ext cx="1128020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/>
          <a:p>
            <a:r>
              <a:rPr lang="zh-TW" alt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功能生效</a:t>
            </a:r>
            <a:endParaRPr lang="en-US" sz="14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153" name="表格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446757"/>
              </p:ext>
            </p:extLst>
          </p:nvPr>
        </p:nvGraphicFramePr>
        <p:xfrm>
          <a:off x="3275857" y="4168219"/>
          <a:ext cx="5036295" cy="39377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376263"/>
                <a:gridCol w="2660032"/>
              </a:tblGrid>
              <a:tr h="39377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表格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881881"/>
              </p:ext>
            </p:extLst>
          </p:nvPr>
        </p:nvGraphicFramePr>
        <p:xfrm>
          <a:off x="3275857" y="4509120"/>
          <a:ext cx="5040559" cy="39377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384379"/>
                <a:gridCol w="2656180"/>
              </a:tblGrid>
              <a:tr h="39377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/>
                        <a:t>功能起訖日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8" name="群組 47"/>
          <p:cNvGrpSpPr/>
          <p:nvPr/>
        </p:nvGrpSpPr>
        <p:grpSpPr>
          <a:xfrm>
            <a:off x="5730227" y="4522720"/>
            <a:ext cx="2237711" cy="369332"/>
            <a:chOff x="5718665" y="3635732"/>
            <a:chExt cx="2237711" cy="369332"/>
          </a:xfrm>
        </p:grpSpPr>
        <p:sp>
          <p:nvSpPr>
            <p:cNvPr id="155" name="文字方塊 154"/>
            <p:cNvSpPr txBox="1"/>
            <p:nvPr/>
          </p:nvSpPr>
          <p:spPr>
            <a:xfrm>
              <a:off x="6699042" y="3635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~</a:t>
              </a:r>
              <a:endParaRPr lang="zh-TW" altLang="en-US" dirty="0"/>
            </a:p>
          </p:txBody>
        </p:sp>
        <p:grpSp>
          <p:nvGrpSpPr>
            <p:cNvPr id="156" name="DatePicker"/>
            <p:cNvGrpSpPr/>
            <p:nvPr>
              <p:custDataLst>
                <p:custData r:id="rId21"/>
              </p:custDataLst>
            </p:nvPr>
          </p:nvGrpSpPr>
          <p:grpSpPr>
            <a:xfrm>
              <a:off x="5718665" y="3667535"/>
              <a:ext cx="969302" cy="228600"/>
              <a:chOff x="3790801" y="3347716"/>
              <a:chExt cx="969299" cy="228602"/>
            </a:xfrm>
          </p:grpSpPr>
          <p:sp>
            <p:nvSpPr>
              <p:cNvPr id="157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latin typeface="Segoe UI" pitchFamily="34" charset="0"/>
                    <a:cs typeface="Segoe UI" pitchFamily="34" charset="0"/>
                  </a:rPr>
                  <a:t>2000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/1/1   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58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9" name="DatePicker"/>
            <p:cNvGrpSpPr/>
            <p:nvPr>
              <p:custDataLst>
                <p:custData r:id="rId22"/>
              </p:custDataLst>
            </p:nvPr>
          </p:nvGrpSpPr>
          <p:grpSpPr>
            <a:xfrm>
              <a:off x="6987074" y="3679361"/>
              <a:ext cx="969302" cy="228600"/>
              <a:chOff x="3790801" y="3347716"/>
              <a:chExt cx="969299" cy="228602"/>
            </a:xfrm>
          </p:grpSpPr>
          <p:sp>
            <p:nvSpPr>
              <p:cNvPr id="160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2013/3/3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61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aphicFrame>
        <p:nvGraphicFramePr>
          <p:cNvPr id="162" name="表格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323558"/>
              </p:ext>
            </p:extLst>
          </p:nvPr>
        </p:nvGraphicFramePr>
        <p:xfrm>
          <a:off x="3275856" y="4869160"/>
          <a:ext cx="5040560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384379"/>
                <a:gridCol w="2656181"/>
              </a:tblGrid>
              <a:tr h="321762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/>
                        <a:t>功能</a:t>
                      </a:r>
                      <a:r>
                        <a:rPr lang="zh-TW" altLang="en-US" sz="1400" b="1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生效</a:t>
                      </a:r>
                      <a:endParaRPr lang="en-US" altLang="zh-TW" sz="1400" b="1" dirty="0" smtClean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63" name="群組 162"/>
          <p:cNvGrpSpPr/>
          <p:nvPr/>
        </p:nvGrpSpPr>
        <p:grpSpPr>
          <a:xfrm>
            <a:off x="5751754" y="4941168"/>
            <a:ext cx="836470" cy="230832"/>
            <a:chOff x="2203878" y="2780928"/>
            <a:chExt cx="836470" cy="230832"/>
          </a:xfrm>
        </p:grpSpPr>
        <p:grpSp>
          <p:nvGrpSpPr>
            <p:cNvPr id="164" name="RadioButtonUnselected"/>
            <p:cNvGrpSpPr/>
            <p:nvPr>
              <p:custDataLst>
                <p:custData r:id="rId19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68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9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5" name="RadioButtonUnselected"/>
            <p:cNvGrpSpPr/>
            <p:nvPr>
              <p:custDataLst>
                <p:custData r:id="rId20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66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7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aphicFrame>
        <p:nvGraphicFramePr>
          <p:cNvPr id="170" name="表格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80514"/>
              </p:ext>
            </p:extLst>
          </p:nvPr>
        </p:nvGraphicFramePr>
        <p:xfrm>
          <a:off x="3275856" y="5223480"/>
          <a:ext cx="5036296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376264"/>
                <a:gridCol w="2660032"/>
              </a:tblGrid>
              <a:tr h="321762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是否繫結</a:t>
                      </a:r>
                      <a:r>
                        <a:rPr lang="en-US" altLang="zh-TW" sz="1400" b="1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2" name="Content"/>
          <p:cNvSpPr txBox="1"/>
          <p:nvPr/>
        </p:nvSpPr>
        <p:spPr>
          <a:xfrm>
            <a:off x="5724128" y="5309309"/>
            <a:ext cx="520142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zh-TW" alt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繫結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3" name="InnerCircle"/>
          <p:cNvSpPr/>
          <p:nvPr/>
        </p:nvSpPr>
        <p:spPr>
          <a:xfrm>
            <a:off x="5760921" y="5366535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Content"/>
          <p:cNvSpPr/>
          <p:nvPr>
            <p:custDataLst>
              <p:custData r:id="rId13"/>
            </p:custDataLst>
          </p:nvPr>
        </p:nvSpPr>
        <p:spPr>
          <a:xfrm>
            <a:off x="6646114" y="527885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5" name="Content"/>
          <p:cNvSpPr txBox="1"/>
          <p:nvPr>
            <p:custDataLst>
              <p:custData r:id="rId14"/>
            </p:custDataLst>
          </p:nvPr>
        </p:nvSpPr>
        <p:spPr>
          <a:xfrm>
            <a:off x="6228184" y="5296570"/>
            <a:ext cx="41389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Url: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6" name="Circle"/>
          <p:cNvSpPr/>
          <p:nvPr/>
        </p:nvSpPr>
        <p:spPr>
          <a:xfrm>
            <a:off x="5724128" y="5373216"/>
            <a:ext cx="119960" cy="119922"/>
          </a:xfrm>
          <a:prstGeom prst="ellipse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77" name="表格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369426"/>
              </p:ext>
            </p:extLst>
          </p:nvPr>
        </p:nvGraphicFramePr>
        <p:xfrm>
          <a:off x="3275856" y="5583520"/>
          <a:ext cx="5036296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376264"/>
                <a:gridCol w="2660032"/>
              </a:tblGrid>
              <a:tr h="32176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XXXX…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8" name="Content"/>
          <p:cNvSpPr/>
          <p:nvPr>
            <p:custDataLst>
              <p:custData r:id="rId15"/>
            </p:custDataLst>
          </p:nvPr>
        </p:nvSpPr>
        <p:spPr>
          <a:xfrm>
            <a:off x="5732196" y="423094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80" name="RadioButtonSelected"/>
          <p:cNvGrpSpPr/>
          <p:nvPr>
            <p:custDataLst>
              <p:custData r:id="rId16"/>
            </p:custDataLst>
          </p:nvPr>
        </p:nvGrpSpPr>
        <p:grpSpPr>
          <a:xfrm>
            <a:off x="5745471" y="4936759"/>
            <a:ext cx="212430" cy="230832"/>
            <a:chOff x="4356895" y="3334651"/>
            <a:chExt cx="212430" cy="230832"/>
          </a:xfrm>
        </p:grpSpPr>
        <p:sp>
          <p:nvSpPr>
            <p:cNvPr id="181" name="Content"/>
            <p:cNvSpPr txBox="1"/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82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183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aphicFrame>
        <p:nvGraphicFramePr>
          <p:cNvPr id="107" name="表格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19210"/>
              </p:ext>
            </p:extLst>
          </p:nvPr>
        </p:nvGraphicFramePr>
        <p:xfrm>
          <a:off x="539552" y="2060848"/>
          <a:ext cx="8136904" cy="3708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/>
                        <a:t>功能編號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8" name="Content"/>
          <p:cNvSpPr/>
          <p:nvPr>
            <p:custDataLst>
              <p:custData r:id="rId17"/>
            </p:custDataLst>
          </p:nvPr>
        </p:nvSpPr>
        <p:spPr>
          <a:xfrm>
            <a:off x="4644008" y="212028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965153"/>
              </p:ext>
            </p:extLst>
          </p:nvPr>
        </p:nvGraphicFramePr>
        <p:xfrm>
          <a:off x="3275857" y="3790148"/>
          <a:ext cx="5036295" cy="39377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376263"/>
                <a:gridCol w="2660032"/>
              </a:tblGrid>
              <a:tr h="39377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功能編號</a:t>
                      </a:r>
                      <a:endParaRPr lang="zh-TW" alt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0" name="Content"/>
          <p:cNvSpPr/>
          <p:nvPr>
            <p:custDataLst>
              <p:custData r:id="rId18"/>
            </p:custDataLst>
          </p:nvPr>
        </p:nvSpPr>
        <p:spPr>
          <a:xfrm>
            <a:off x="5741344" y="3872733"/>
            <a:ext cx="1220102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81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72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3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5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3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9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8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8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8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9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9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9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356992"/>
            <a:ext cx="8136904" cy="273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450011713"/>
              </p:ext>
            </p:extLst>
          </p:nvPr>
        </p:nvGraphicFramePr>
        <p:xfrm>
          <a:off x="602703" y="3709765"/>
          <a:ext cx="7254540" cy="183620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76990"/>
                <a:gridCol w="1990068"/>
                <a:gridCol w="1676990"/>
                <a:gridCol w="1910492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rgbClr val="000000"/>
                          </a:solidFill>
                        </a:rPr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solidFill>
                            <a:srgbClr val="000000"/>
                          </a:solidFill>
                        </a:rPr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rgbClr val="000000"/>
                          </a:solidFill>
                        </a:rPr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solidFill>
                            <a:srgbClr val="000000"/>
                          </a:solidFill>
                        </a:rPr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7717584" y="3986268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6732240" y="401475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1" action="ppaction://hlinksldjump"/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9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0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1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1" name="矩形 90"/>
          <p:cNvSpPr/>
          <p:nvPr/>
        </p:nvSpPr>
        <p:spPr>
          <a:xfrm>
            <a:off x="505368" y="952886"/>
            <a:ext cx="8136904" cy="189075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文字方塊 106"/>
          <p:cNvSpPr txBox="1"/>
          <p:nvPr/>
        </p:nvSpPr>
        <p:spPr>
          <a:xfrm>
            <a:off x="777685" y="76822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chemeClr val="accent6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chemeClr val="accent6"/>
              </a:solidFill>
              <a:latin typeface="+mj-ea"/>
            </a:endParaRPr>
          </a:p>
        </p:txBody>
      </p:sp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902450"/>
              </p:ext>
            </p:extLst>
          </p:nvPr>
        </p:nvGraphicFramePr>
        <p:xfrm>
          <a:off x="743032" y="1346624"/>
          <a:ext cx="7588968" cy="80273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角色名稱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9" name="Content"/>
          <p:cNvSpPr/>
          <p:nvPr>
            <p:custDataLst>
              <p:custData r:id="rId4"/>
            </p:custDataLst>
          </p:nvPr>
        </p:nvSpPr>
        <p:spPr>
          <a:xfrm>
            <a:off x="2094588" y="144047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0" name="Content"/>
          <p:cNvSpPr/>
          <p:nvPr>
            <p:custDataLst>
              <p:custData r:id="rId5"/>
            </p:custDataLst>
          </p:nvPr>
        </p:nvSpPr>
        <p:spPr>
          <a:xfrm>
            <a:off x="2094588" y="18293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1" name="Content"/>
          <p:cNvSpPr/>
          <p:nvPr>
            <p:custDataLst>
              <p:custData r:id="rId6"/>
            </p:custDataLst>
          </p:nvPr>
        </p:nvSpPr>
        <p:spPr>
          <a:xfrm>
            <a:off x="6169342" y="242088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2" name="Content"/>
          <p:cNvSpPr/>
          <p:nvPr>
            <p:custDataLst>
              <p:custData r:id="rId7"/>
            </p:custDataLst>
          </p:nvPr>
        </p:nvSpPr>
        <p:spPr>
          <a:xfrm>
            <a:off x="7421243" y="242088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23693" y="317232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969" y="347045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4" y="5589239"/>
            <a:ext cx="7222862" cy="30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95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4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4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4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7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4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7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5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6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6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6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6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5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5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6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6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13" name="矩形 112"/>
          <p:cNvSpPr/>
          <p:nvPr/>
        </p:nvSpPr>
        <p:spPr>
          <a:xfrm>
            <a:off x="507993" y="2942654"/>
            <a:ext cx="8136904" cy="372670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75268" y="1196752"/>
            <a:ext cx="8136904" cy="152787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194413"/>
              </p:ext>
            </p:extLst>
          </p:nvPr>
        </p:nvGraphicFramePr>
        <p:xfrm>
          <a:off x="727448" y="1390932"/>
          <a:ext cx="7588968" cy="80273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部門編號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部門名稱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Content"/>
          <p:cNvSpPr/>
          <p:nvPr>
            <p:custDataLst>
              <p:custData r:id="rId2"/>
            </p:custDataLst>
          </p:nvPr>
        </p:nvSpPr>
        <p:spPr>
          <a:xfrm>
            <a:off x="2106300" y="148478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3"/>
            </p:custDataLst>
          </p:nvPr>
        </p:nvSpPr>
        <p:spPr>
          <a:xfrm>
            <a:off x="5796132" y="23363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7128437" y="23363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55576" y="101208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chemeClr val="accent6"/>
                </a:solidFill>
                <a:latin typeface="+mj-ea"/>
              </a:rPr>
              <a:t>部門查</a:t>
            </a:r>
            <a:r>
              <a:rPr lang="zh-TW" altLang="en-US" b="1" kern="0" dirty="0">
                <a:solidFill>
                  <a:schemeClr val="accent6"/>
                </a:solidFill>
                <a:latin typeface="+mj-ea"/>
              </a:rPr>
              <a:t>詢</a:t>
            </a:r>
            <a:endParaRPr lang="en-US" altLang="zh-TW" b="1" kern="0" dirty="0">
              <a:solidFill>
                <a:schemeClr val="accent6"/>
              </a:solidFill>
              <a:latin typeface="+mj-ea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21931" y="2757988"/>
            <a:ext cx="18004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chemeClr val="accent6"/>
                </a:solidFill>
                <a:latin typeface="+mj-ea"/>
              </a:rPr>
              <a:t>可查詢組織設定</a:t>
            </a:r>
            <a:endParaRPr lang="en-US" altLang="zh-TW" b="1" kern="0" dirty="0">
              <a:solidFill>
                <a:schemeClr val="accent6"/>
              </a:solidFill>
              <a:latin typeface="+mj-ea"/>
            </a:endParaRPr>
          </a:p>
        </p:txBody>
      </p:sp>
      <p:sp>
        <p:nvSpPr>
          <p:cNvPr id="111" name="Content">
            <a:hlinkClick r:id="rId16" action="ppaction://hlinksldjump"/>
          </p:cNvPr>
          <p:cNvSpPr/>
          <p:nvPr>
            <p:custDataLst>
              <p:custData r:id="rId5"/>
            </p:custDataLst>
          </p:nvPr>
        </p:nvSpPr>
        <p:spPr>
          <a:xfrm>
            <a:off x="7128437" y="629972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2" name="Content">
            <a:hlinkClick r:id="rId17" action="ppaction://hlinksldjump"/>
          </p:cNvPr>
          <p:cNvSpPr/>
          <p:nvPr>
            <p:custDataLst>
              <p:custData r:id="rId6"/>
            </p:custDataLst>
          </p:nvPr>
        </p:nvSpPr>
        <p:spPr>
          <a:xfrm>
            <a:off x="5796132" y="628607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4" name="Content"/>
          <p:cNvSpPr/>
          <p:nvPr>
            <p:custDataLst>
              <p:custData r:id="rId7"/>
            </p:custDataLst>
          </p:nvPr>
        </p:nvSpPr>
        <p:spPr>
          <a:xfrm>
            <a:off x="2100466" y="187212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869208" y="3127320"/>
            <a:ext cx="2431713" cy="3179386"/>
            <a:chOff x="2716351" y="2804915"/>
            <a:chExt cx="2431713" cy="3179386"/>
          </a:xfrm>
        </p:grpSpPr>
        <p:sp>
          <p:nvSpPr>
            <p:cNvPr id="116" name="Container"/>
            <p:cNvSpPr/>
            <p:nvPr/>
          </p:nvSpPr>
          <p:spPr>
            <a:xfrm>
              <a:off x="2716351" y="2804915"/>
              <a:ext cx="2431713" cy="317938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3014891" y="3875633"/>
              <a:ext cx="1898126" cy="1589157"/>
              <a:chOff x="3023682" y="3188146"/>
              <a:chExt cx="1898126" cy="1589157"/>
            </a:xfrm>
          </p:grpSpPr>
          <p:grpSp>
            <p:nvGrpSpPr>
              <p:cNvPr id="121" name="Group 7"/>
              <p:cNvGrpSpPr/>
              <p:nvPr/>
            </p:nvGrpSpPr>
            <p:grpSpPr>
              <a:xfrm>
                <a:off x="3484699" y="4521814"/>
                <a:ext cx="1272046" cy="255489"/>
                <a:chOff x="1931570" y="4380241"/>
                <a:chExt cx="1055241" cy="187693"/>
              </a:xfrm>
            </p:grpSpPr>
            <p:sp>
              <p:nvSpPr>
                <p:cNvPr id="128" name="Text5"/>
                <p:cNvSpPr txBox="1"/>
                <p:nvPr/>
              </p:nvSpPr>
              <p:spPr>
                <a:xfrm>
                  <a:off x="2126319" y="4383212"/>
                  <a:ext cx="860492" cy="184666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1012002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9" name="Icon5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" name="群組 4"/>
              <p:cNvGrpSpPr/>
              <p:nvPr/>
            </p:nvGrpSpPr>
            <p:grpSpPr>
              <a:xfrm>
                <a:off x="3023682" y="3188146"/>
                <a:ext cx="1898126" cy="1513439"/>
                <a:chOff x="3023682" y="3188146"/>
                <a:chExt cx="1898126" cy="1513439"/>
              </a:xfrm>
            </p:grpSpPr>
            <p:grpSp>
              <p:nvGrpSpPr>
                <p:cNvPr id="117" name="Group 3"/>
                <p:cNvGrpSpPr/>
                <p:nvPr/>
              </p:nvGrpSpPr>
              <p:grpSpPr>
                <a:xfrm>
                  <a:off x="3023682" y="3188146"/>
                  <a:ext cx="1898126" cy="255489"/>
                  <a:chOff x="1931570" y="4380241"/>
                  <a:chExt cx="1574614" cy="187693"/>
                </a:xfrm>
              </p:grpSpPr>
              <p:sp>
                <p:nvSpPr>
                  <p:cNvPr id="136" name="Text1"/>
                  <p:cNvSpPr txBox="1"/>
                  <p:nvPr/>
                </p:nvSpPr>
                <p:spPr>
                  <a:xfrm>
                    <a:off x="2126319" y="4383212"/>
                    <a:ext cx="1379865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1010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北一營運部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7" name="Icon1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8" name="Group 4"/>
                <p:cNvGrpSpPr/>
                <p:nvPr/>
              </p:nvGrpSpPr>
              <p:grpSpPr>
                <a:xfrm>
                  <a:off x="3249938" y="3516468"/>
                  <a:ext cx="1616624" cy="255489"/>
                  <a:chOff x="1931570" y="4380241"/>
                  <a:chExt cx="1341090" cy="187693"/>
                </a:xfrm>
              </p:grpSpPr>
              <p:sp>
                <p:nvSpPr>
                  <p:cNvPr id="134" name="Text2"/>
                  <p:cNvSpPr txBox="1"/>
                  <p:nvPr/>
                </p:nvSpPr>
                <p:spPr>
                  <a:xfrm>
                    <a:off x="2132276" y="4383212"/>
                    <a:ext cx="1140384" cy="184667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南港營業所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5" name="Icon2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9" name="Group 5"/>
                <p:cNvGrpSpPr/>
                <p:nvPr/>
              </p:nvGrpSpPr>
              <p:grpSpPr>
                <a:xfrm>
                  <a:off x="3484699" y="3851584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2" name="Text3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1012000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3" name="Icon3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20" name="Group 6"/>
                <p:cNvGrpSpPr/>
                <p:nvPr/>
              </p:nvGrpSpPr>
              <p:grpSpPr>
                <a:xfrm>
                  <a:off x="3484699" y="4186699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0" name="Text4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1012001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1" name="Icon4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38" name="CheckBox"/>
                <p:cNvSpPr>
                  <a:spLocks/>
                </p:cNvSpPr>
                <p:nvPr/>
              </p:nvSpPr>
              <p:spPr>
                <a:xfrm>
                  <a:off x="3083486" y="3271305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9" name="CheckBox"/>
                <p:cNvSpPr>
                  <a:spLocks/>
                </p:cNvSpPr>
                <p:nvPr/>
              </p:nvSpPr>
              <p:spPr>
                <a:xfrm>
                  <a:off x="3304126" y="3602980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CheckBox"/>
                <p:cNvSpPr>
                  <a:spLocks/>
                </p:cNvSpPr>
                <p:nvPr/>
              </p:nvSpPr>
              <p:spPr>
                <a:xfrm>
                  <a:off x="3529182" y="391830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1" name="CheckBox"/>
                <p:cNvSpPr>
                  <a:spLocks/>
                </p:cNvSpPr>
                <p:nvPr/>
              </p:nvSpPr>
              <p:spPr>
                <a:xfrm>
                  <a:off x="3527038" y="427834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CheckBox"/>
                <p:cNvSpPr>
                  <a:spLocks/>
                </p:cNvSpPr>
                <p:nvPr/>
              </p:nvSpPr>
              <p:spPr>
                <a:xfrm>
                  <a:off x="3536592" y="4597444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" name="群組 1"/>
            <p:cNvGrpSpPr/>
            <p:nvPr/>
          </p:nvGrpSpPr>
          <p:grpSpPr>
            <a:xfrm>
              <a:off x="2797611" y="2904248"/>
              <a:ext cx="1374175" cy="255489"/>
              <a:chOff x="3023682" y="4856929"/>
              <a:chExt cx="1374175" cy="255489"/>
            </a:xfrm>
          </p:grpSpPr>
          <p:grpSp>
            <p:nvGrpSpPr>
              <p:cNvPr id="122" name="Group 8"/>
              <p:cNvGrpSpPr/>
              <p:nvPr/>
            </p:nvGrpSpPr>
            <p:grpSpPr>
              <a:xfrm>
                <a:off x="3023682" y="4856929"/>
                <a:ext cx="1374175" cy="255489"/>
                <a:chOff x="1931570" y="4380241"/>
                <a:chExt cx="1139964" cy="187693"/>
              </a:xfrm>
            </p:grpSpPr>
            <p:sp>
              <p:nvSpPr>
                <p:cNvPr id="126" name="Text6"/>
                <p:cNvSpPr txBox="1"/>
                <p:nvPr/>
              </p:nvSpPr>
              <p:spPr>
                <a:xfrm>
                  <a:off x="2126319" y="4383212"/>
                  <a:ext cx="945215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總部</a:t>
                  </a:r>
                  <a:r>
                    <a:rPr lang="en-US" altLang="zh-TW" sz="1200" dirty="0"/>
                    <a:t>(</a:t>
                  </a:r>
                  <a:r>
                    <a:rPr lang="zh-TW" altLang="en-US" sz="1200" dirty="0"/>
                    <a:t>總經理</a:t>
                  </a:r>
                  <a:r>
                    <a:rPr lang="en-US" altLang="zh-TW" sz="1200" dirty="0"/>
                    <a:t>)</a:t>
                  </a:r>
                  <a:endParaRPr lang="zh-TW" altLang="en-US" sz="1200" dirty="0"/>
                </a:p>
              </p:txBody>
            </p:sp>
            <p:sp>
              <p:nvSpPr>
                <p:cNvPr id="127" name="Icon6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3" name="CheckBox"/>
              <p:cNvSpPr>
                <a:spLocks/>
              </p:cNvSpPr>
              <p:nvPr/>
            </p:nvSpPr>
            <p:spPr>
              <a:xfrm>
                <a:off x="3073480" y="4940068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3014891" y="3192007"/>
              <a:ext cx="973425" cy="255489"/>
              <a:chOff x="3023684" y="5192044"/>
              <a:chExt cx="973425" cy="255489"/>
            </a:xfrm>
          </p:grpSpPr>
          <p:grpSp>
            <p:nvGrpSpPr>
              <p:cNvPr id="123" name="Group 9"/>
              <p:cNvGrpSpPr/>
              <p:nvPr/>
            </p:nvGrpSpPr>
            <p:grpSpPr>
              <a:xfrm>
                <a:off x="3023684" y="5192044"/>
                <a:ext cx="973425" cy="255489"/>
                <a:chOff x="1931570" y="4380241"/>
                <a:chExt cx="807516" cy="187693"/>
              </a:xfrm>
            </p:grpSpPr>
            <p:sp>
              <p:nvSpPr>
                <p:cNvPr id="124" name="Text7"/>
                <p:cNvSpPr txBox="1"/>
                <p:nvPr/>
              </p:nvSpPr>
              <p:spPr>
                <a:xfrm>
                  <a:off x="2126319" y="4383212"/>
                  <a:ext cx="612767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行銷部</a:t>
                  </a:r>
                  <a:endParaRPr lang="zh-TW" altLang="en-US" sz="1200" dirty="0"/>
                </a:p>
              </p:txBody>
            </p:sp>
            <p:sp>
              <p:nvSpPr>
                <p:cNvPr id="125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4" name="CheckBox"/>
              <p:cNvSpPr>
                <a:spLocks/>
              </p:cNvSpPr>
              <p:nvPr/>
            </p:nvSpPr>
            <p:spPr>
              <a:xfrm>
                <a:off x="3073480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3032372" y="3533116"/>
              <a:ext cx="1281201" cy="255489"/>
              <a:chOff x="3023684" y="5192044"/>
              <a:chExt cx="1281201" cy="255489"/>
            </a:xfrm>
          </p:grpSpPr>
          <p:grpSp>
            <p:nvGrpSpPr>
              <p:cNvPr id="78" name="Group 9"/>
              <p:cNvGrpSpPr/>
              <p:nvPr/>
            </p:nvGrpSpPr>
            <p:grpSpPr>
              <a:xfrm>
                <a:off x="3023684" y="5192044"/>
                <a:ext cx="1281201" cy="255489"/>
                <a:chOff x="1931570" y="4380241"/>
                <a:chExt cx="1062835" cy="187693"/>
              </a:xfrm>
            </p:grpSpPr>
            <p:sp>
              <p:nvSpPr>
                <p:cNvPr id="80" name="Text7"/>
                <p:cNvSpPr txBox="1"/>
                <p:nvPr/>
              </p:nvSpPr>
              <p:spPr>
                <a:xfrm>
                  <a:off x="2126319" y="4383212"/>
                  <a:ext cx="868086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經營企劃部</a:t>
                  </a:r>
                  <a:endParaRPr lang="zh-TW" altLang="en-US" sz="1200" dirty="0"/>
                </a:p>
              </p:txBody>
            </p:sp>
            <p:sp>
              <p:nvSpPr>
                <p:cNvPr id="81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9" name="CheckBox"/>
              <p:cNvSpPr>
                <a:spLocks/>
              </p:cNvSpPr>
              <p:nvPr/>
            </p:nvSpPr>
            <p:spPr>
              <a:xfrm>
                <a:off x="3059832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532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表格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918495"/>
              </p:ext>
            </p:extLst>
          </p:nvPr>
        </p:nvGraphicFramePr>
        <p:xfrm>
          <a:off x="493422" y="1856462"/>
          <a:ext cx="8136904" cy="3708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/>
                        <a:t>名稱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群組維護</a:t>
            </a:r>
            <a:endParaRPr lang="zh-TW" altLang="en-US" dirty="0"/>
          </a:p>
        </p:txBody>
      </p:sp>
      <p:graphicFrame>
        <p:nvGraphicFramePr>
          <p:cNvPr id="37" name="內容版面配置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490633"/>
              </p:ext>
            </p:extLst>
          </p:nvPr>
        </p:nvGraphicFramePr>
        <p:xfrm>
          <a:off x="743822" y="3677655"/>
          <a:ext cx="8229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-1985" y="0"/>
            <a:ext cx="9144000" cy="8181528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矩形 33"/>
          <p:cNvSpPr/>
          <p:nvPr/>
        </p:nvSpPr>
        <p:spPr>
          <a:xfrm>
            <a:off x="506148" y="1014605"/>
            <a:ext cx="8136904" cy="198234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858764"/>
              </p:ext>
            </p:extLst>
          </p:nvPr>
        </p:nvGraphicFramePr>
        <p:xfrm>
          <a:off x="531858" y="1270288"/>
          <a:ext cx="8136904" cy="3708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/>
                        <a:t>模組名稱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6198208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3"/>
            </p:custDataLst>
          </p:nvPr>
        </p:nvSpPr>
        <p:spPr>
          <a:xfrm>
            <a:off x="7450109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6148" y="3251807"/>
            <a:ext cx="8136904" cy="38399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8910" y="3100096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功能清單設定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55576" y="827420"/>
            <a:ext cx="15696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b="1" kern="0" dirty="0" smtClean="0">
                <a:solidFill>
                  <a:schemeClr val="accent6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chemeClr val="accent6"/>
              </a:solidFill>
              <a:latin typeface="+mj-ea"/>
            </a:endParaRPr>
          </a:p>
        </p:txBody>
      </p:sp>
      <p:graphicFrame>
        <p:nvGraphicFramePr>
          <p:cNvPr id="101" name="表格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180359"/>
              </p:ext>
            </p:extLst>
          </p:nvPr>
        </p:nvGraphicFramePr>
        <p:xfrm>
          <a:off x="533165" y="1675925"/>
          <a:ext cx="8136904" cy="3708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/>
                        <a:t>功能名稱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3" name="Content"/>
          <p:cNvSpPr/>
          <p:nvPr>
            <p:custDataLst>
              <p:custData r:id="rId4"/>
            </p:custDataLst>
          </p:nvPr>
        </p:nvSpPr>
        <p:spPr>
          <a:xfrm>
            <a:off x="4644008" y="174470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4" name="DropdownBox"/>
          <p:cNvGrpSpPr/>
          <p:nvPr>
            <p:custDataLst>
              <p:custData r:id="rId5"/>
            </p:custDataLst>
          </p:nvPr>
        </p:nvGrpSpPr>
        <p:grpSpPr>
          <a:xfrm>
            <a:off x="4644008" y="1340768"/>
            <a:ext cx="1220102" cy="228600"/>
            <a:chOff x="4016824" y="3329193"/>
            <a:chExt cx="1097652" cy="137228"/>
          </a:xfrm>
        </p:grpSpPr>
        <p:sp>
          <p:nvSpPr>
            <p:cNvPr id="105" name="Content"/>
            <p:cNvSpPr>
              <a:spLocks/>
            </p:cNvSpPr>
            <p:nvPr/>
          </p:nvSpPr>
          <p:spPr>
            <a:xfrm>
              <a:off x="4016824" y="3329193"/>
              <a:ext cx="1097652" cy="1372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模組一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DownArrow"/>
            <p:cNvSpPr>
              <a:spLocks noChangeAspect="1"/>
            </p:cNvSpPr>
            <p:nvPr/>
          </p:nvSpPr>
          <p:spPr>
            <a:xfrm rot="10800000">
              <a:off x="5004031" y="3389818"/>
              <a:ext cx="73147" cy="2927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endParaRPr lang="en-US" sz="24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0" y="3483936"/>
            <a:ext cx="2304116" cy="277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ScrollbarVertical"/>
          <p:cNvGrpSpPr/>
          <p:nvPr>
            <p:custDataLst>
              <p:custData r:id="rId6"/>
            </p:custDataLst>
          </p:nvPr>
        </p:nvGrpSpPr>
        <p:grpSpPr>
          <a:xfrm>
            <a:off x="2771800" y="3297751"/>
            <a:ext cx="148008" cy="3803657"/>
            <a:chOff x="4550866" y="1543109"/>
            <a:chExt cx="93795" cy="3562291"/>
          </a:xfrm>
        </p:grpSpPr>
        <p:sp>
          <p:nvSpPr>
            <p:cNvPr id="80" name="Background"/>
            <p:cNvSpPr>
              <a:spLocks/>
            </p:cNvSpPr>
            <p:nvPr/>
          </p:nvSpPr>
          <p:spPr>
            <a:xfrm>
              <a:off x="4550866" y="1543109"/>
              <a:ext cx="93785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81" name="Slider"/>
            <p:cNvSpPr>
              <a:spLocks/>
            </p:cNvSpPr>
            <p:nvPr/>
          </p:nvSpPr>
          <p:spPr>
            <a:xfrm>
              <a:off x="4550876" y="1842087"/>
              <a:ext cx="93785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UpArrow"/>
            <p:cNvSpPr>
              <a:spLocks/>
            </p:cNvSpPr>
            <p:nvPr/>
          </p:nvSpPr>
          <p:spPr>
            <a:xfrm>
              <a:off x="4577840" y="1570376"/>
              <a:ext cx="40563" cy="5994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DownArrow"/>
            <p:cNvSpPr>
              <a:spLocks/>
            </p:cNvSpPr>
            <p:nvPr/>
          </p:nvSpPr>
          <p:spPr>
            <a:xfrm rot="10800000">
              <a:off x="4577845" y="5021991"/>
              <a:ext cx="40563" cy="5994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TabGroup"/>
          <p:cNvGrpSpPr/>
          <p:nvPr>
            <p:custDataLst>
              <p:custData r:id="rId7"/>
            </p:custDataLst>
          </p:nvPr>
        </p:nvGrpSpPr>
        <p:grpSpPr>
          <a:xfrm>
            <a:off x="3071178" y="3483936"/>
            <a:ext cx="5421637" cy="3169465"/>
            <a:chOff x="3123888" y="2694164"/>
            <a:chExt cx="3513043" cy="1909897"/>
          </a:xfrm>
        </p:grpSpPr>
        <p:sp>
          <p:nvSpPr>
            <p:cNvPr id="113" name="Container"/>
            <p:cNvSpPr>
              <a:spLocks/>
            </p:cNvSpPr>
            <p:nvPr/>
          </p:nvSpPr>
          <p:spPr>
            <a:xfrm>
              <a:off x="3123888" y="2694164"/>
              <a:ext cx="3513043" cy="19098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TabLine"/>
            <p:cNvSpPr>
              <a:spLocks/>
            </p:cNvSpPr>
            <p:nvPr/>
          </p:nvSpPr>
          <p:spPr>
            <a:xfrm>
              <a:off x="3166264" y="2694166"/>
              <a:ext cx="570992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6" name="文字方塊 115"/>
          <p:cNvSpPr txBox="1"/>
          <p:nvPr/>
        </p:nvSpPr>
        <p:spPr>
          <a:xfrm>
            <a:off x="3131840" y="3356992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002060"/>
                </a:solidFill>
              </a:rPr>
              <a:t>功能編輯</a:t>
            </a:r>
            <a:endParaRPr lang="zh-TW" altLang="en-US" sz="1600" b="1" dirty="0">
              <a:solidFill>
                <a:srgbClr val="002060"/>
              </a:solidFill>
            </a:endParaRPr>
          </a:p>
        </p:txBody>
      </p:sp>
      <p:sp>
        <p:nvSpPr>
          <p:cNvPr id="117" name="Content">
            <a:hlinkClick r:id="rId35" action="ppaction://hlinksldjump"/>
          </p:cNvPr>
          <p:cNvSpPr/>
          <p:nvPr>
            <p:custDataLst>
              <p:custData r:id="rId8"/>
            </p:custDataLst>
          </p:nvPr>
        </p:nvSpPr>
        <p:spPr>
          <a:xfrm>
            <a:off x="7205560" y="622404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8" name="Content"/>
          <p:cNvSpPr txBox="1"/>
          <p:nvPr/>
        </p:nvSpPr>
        <p:spPr>
          <a:xfrm>
            <a:off x="3317066" y="4261110"/>
            <a:ext cx="912078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模組名稱</a:t>
            </a:r>
            <a:endParaRPr lang="en-US" sz="14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9" name="Content"/>
          <p:cNvSpPr/>
          <p:nvPr/>
        </p:nvSpPr>
        <p:spPr>
          <a:xfrm>
            <a:off x="4460354" y="425213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3" name="Content"/>
          <p:cNvSpPr txBox="1"/>
          <p:nvPr>
            <p:custDataLst>
              <p:custData r:id="rId9"/>
            </p:custDataLst>
          </p:nvPr>
        </p:nvSpPr>
        <p:spPr>
          <a:xfrm>
            <a:off x="3332334" y="4671719"/>
            <a:ext cx="1128020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/>
          <a:p>
            <a:r>
              <a:rPr lang="zh-TW" alt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功能起訖日</a:t>
            </a:r>
            <a:endParaRPr lang="en-US" sz="14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5618373" y="46399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~</a:t>
            </a:r>
            <a:endParaRPr lang="zh-TW" altLang="en-US" dirty="0"/>
          </a:p>
        </p:txBody>
      </p:sp>
      <p:grpSp>
        <p:nvGrpSpPr>
          <p:cNvPr id="135" name="DatePicker"/>
          <p:cNvGrpSpPr/>
          <p:nvPr>
            <p:custDataLst>
              <p:custData r:id="rId10"/>
            </p:custDataLst>
          </p:nvPr>
        </p:nvGrpSpPr>
        <p:grpSpPr>
          <a:xfrm>
            <a:off x="4524034" y="4671719"/>
            <a:ext cx="969302" cy="228600"/>
            <a:chOff x="3790801" y="3347719"/>
            <a:chExt cx="969299" cy="228600"/>
          </a:xfrm>
        </p:grpSpPr>
        <p:sp>
          <p:nvSpPr>
            <p:cNvPr id="136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37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8" name="DatePicker"/>
          <p:cNvGrpSpPr/>
          <p:nvPr>
            <p:custDataLst>
              <p:custData r:id="rId11"/>
            </p:custDataLst>
          </p:nvPr>
        </p:nvGrpSpPr>
        <p:grpSpPr>
          <a:xfrm>
            <a:off x="6049739" y="4688224"/>
            <a:ext cx="969302" cy="228600"/>
            <a:chOff x="3790801" y="3347719"/>
            <a:chExt cx="969299" cy="228600"/>
          </a:xfrm>
        </p:grpSpPr>
        <p:sp>
          <p:nvSpPr>
            <p:cNvPr id="139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40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1" name="群組 140"/>
          <p:cNvGrpSpPr/>
          <p:nvPr/>
        </p:nvGrpSpPr>
        <p:grpSpPr>
          <a:xfrm>
            <a:off x="4492368" y="5112763"/>
            <a:ext cx="836470" cy="230832"/>
            <a:chOff x="2203878" y="2780928"/>
            <a:chExt cx="836470" cy="230832"/>
          </a:xfrm>
        </p:grpSpPr>
        <p:grpSp>
          <p:nvGrpSpPr>
            <p:cNvPr id="142" name="RadioButtonUnselected"/>
            <p:cNvGrpSpPr/>
            <p:nvPr>
              <p:custDataLst>
                <p:custData r:id="rId24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46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7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3" name="RadioButtonUnselected"/>
            <p:cNvGrpSpPr/>
            <p:nvPr>
              <p:custDataLst>
                <p:custData r:id="rId25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44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5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8" name="Content"/>
          <p:cNvSpPr txBox="1"/>
          <p:nvPr>
            <p:custDataLst>
              <p:custData r:id="rId12"/>
            </p:custDataLst>
          </p:nvPr>
        </p:nvSpPr>
        <p:spPr>
          <a:xfrm>
            <a:off x="3329217" y="5075301"/>
            <a:ext cx="1128020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/>
          <a:p>
            <a:r>
              <a:rPr lang="zh-TW" alt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功能生效</a:t>
            </a:r>
            <a:endParaRPr lang="en-US" sz="14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153" name="表格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42279"/>
              </p:ext>
            </p:extLst>
          </p:nvPr>
        </p:nvGraphicFramePr>
        <p:xfrm>
          <a:off x="3275857" y="4168219"/>
          <a:ext cx="5036295" cy="39377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376263"/>
                <a:gridCol w="2660032"/>
              </a:tblGrid>
              <a:tr h="39377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表格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435946"/>
              </p:ext>
            </p:extLst>
          </p:nvPr>
        </p:nvGraphicFramePr>
        <p:xfrm>
          <a:off x="3275857" y="4509120"/>
          <a:ext cx="5040559" cy="39377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384379"/>
                <a:gridCol w="2656180"/>
              </a:tblGrid>
              <a:tr h="39377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/>
                        <a:t>功能起訖日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8" name="群組 47"/>
          <p:cNvGrpSpPr/>
          <p:nvPr/>
        </p:nvGrpSpPr>
        <p:grpSpPr>
          <a:xfrm>
            <a:off x="5730227" y="4522720"/>
            <a:ext cx="2237711" cy="369332"/>
            <a:chOff x="5718665" y="3635732"/>
            <a:chExt cx="2237711" cy="369332"/>
          </a:xfrm>
        </p:grpSpPr>
        <p:sp>
          <p:nvSpPr>
            <p:cNvPr id="155" name="文字方塊 154"/>
            <p:cNvSpPr txBox="1"/>
            <p:nvPr/>
          </p:nvSpPr>
          <p:spPr>
            <a:xfrm>
              <a:off x="6699042" y="3635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~</a:t>
              </a:r>
              <a:endParaRPr lang="zh-TW" altLang="en-US" dirty="0"/>
            </a:p>
          </p:txBody>
        </p:sp>
        <p:grpSp>
          <p:nvGrpSpPr>
            <p:cNvPr id="156" name="DatePicker"/>
            <p:cNvGrpSpPr/>
            <p:nvPr>
              <p:custDataLst>
                <p:custData r:id="rId22"/>
              </p:custDataLst>
            </p:nvPr>
          </p:nvGrpSpPr>
          <p:grpSpPr>
            <a:xfrm>
              <a:off x="5718665" y="3667535"/>
              <a:ext cx="969302" cy="228600"/>
              <a:chOff x="3790801" y="3347716"/>
              <a:chExt cx="969299" cy="228602"/>
            </a:xfrm>
          </p:grpSpPr>
          <p:sp>
            <p:nvSpPr>
              <p:cNvPr id="157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latin typeface="Segoe UI" pitchFamily="34" charset="0"/>
                    <a:cs typeface="Segoe UI" pitchFamily="34" charset="0"/>
                  </a:rPr>
                  <a:t>2000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/1/1   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58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9" name="DatePicker"/>
            <p:cNvGrpSpPr/>
            <p:nvPr>
              <p:custDataLst>
                <p:custData r:id="rId23"/>
              </p:custDataLst>
            </p:nvPr>
          </p:nvGrpSpPr>
          <p:grpSpPr>
            <a:xfrm>
              <a:off x="6987074" y="3679361"/>
              <a:ext cx="969302" cy="228600"/>
              <a:chOff x="3790801" y="3347716"/>
              <a:chExt cx="969299" cy="228602"/>
            </a:xfrm>
          </p:grpSpPr>
          <p:sp>
            <p:nvSpPr>
              <p:cNvPr id="160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2013/3/3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61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aphicFrame>
        <p:nvGraphicFramePr>
          <p:cNvPr id="162" name="表格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14133"/>
              </p:ext>
            </p:extLst>
          </p:nvPr>
        </p:nvGraphicFramePr>
        <p:xfrm>
          <a:off x="3275856" y="4869160"/>
          <a:ext cx="5040560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384379"/>
                <a:gridCol w="2656181"/>
              </a:tblGrid>
              <a:tr h="321762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/>
                        <a:t>功能</a:t>
                      </a:r>
                      <a:r>
                        <a:rPr lang="zh-TW" altLang="en-US" sz="1400" b="1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生效</a:t>
                      </a:r>
                      <a:endParaRPr lang="en-US" altLang="zh-TW" sz="1400" b="1" dirty="0" smtClean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63" name="群組 162"/>
          <p:cNvGrpSpPr/>
          <p:nvPr/>
        </p:nvGrpSpPr>
        <p:grpSpPr>
          <a:xfrm>
            <a:off x="5751754" y="4941168"/>
            <a:ext cx="836470" cy="230832"/>
            <a:chOff x="2203878" y="2780928"/>
            <a:chExt cx="836470" cy="230832"/>
          </a:xfrm>
        </p:grpSpPr>
        <p:grpSp>
          <p:nvGrpSpPr>
            <p:cNvPr id="164" name="RadioButtonUnselected"/>
            <p:cNvGrpSpPr/>
            <p:nvPr>
              <p:custDataLst>
                <p:custData r:id="rId20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68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9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5" name="RadioButtonUnselected"/>
            <p:cNvGrpSpPr/>
            <p:nvPr>
              <p:custDataLst>
                <p:custData r:id="rId21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66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7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aphicFrame>
        <p:nvGraphicFramePr>
          <p:cNvPr id="170" name="表格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728429"/>
              </p:ext>
            </p:extLst>
          </p:nvPr>
        </p:nvGraphicFramePr>
        <p:xfrm>
          <a:off x="3275856" y="5223480"/>
          <a:ext cx="5036296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376264"/>
                <a:gridCol w="2660032"/>
              </a:tblGrid>
              <a:tr h="321762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是否繫結</a:t>
                      </a:r>
                      <a:r>
                        <a:rPr lang="en-US" altLang="zh-TW" sz="1400" b="1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2" name="Content"/>
          <p:cNvSpPr txBox="1"/>
          <p:nvPr/>
        </p:nvSpPr>
        <p:spPr>
          <a:xfrm>
            <a:off x="5724128" y="5309309"/>
            <a:ext cx="520142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zh-TW" alt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繫結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3" name="InnerCircle"/>
          <p:cNvSpPr/>
          <p:nvPr/>
        </p:nvSpPr>
        <p:spPr>
          <a:xfrm>
            <a:off x="5760921" y="5366535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Content"/>
          <p:cNvSpPr/>
          <p:nvPr>
            <p:custDataLst>
              <p:custData r:id="rId13"/>
            </p:custDataLst>
          </p:nvPr>
        </p:nvSpPr>
        <p:spPr>
          <a:xfrm>
            <a:off x="6646114" y="527885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5" name="Content"/>
          <p:cNvSpPr txBox="1"/>
          <p:nvPr>
            <p:custDataLst>
              <p:custData r:id="rId14"/>
            </p:custDataLst>
          </p:nvPr>
        </p:nvSpPr>
        <p:spPr>
          <a:xfrm>
            <a:off x="6228184" y="5296570"/>
            <a:ext cx="41389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Url: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6" name="Circle"/>
          <p:cNvSpPr/>
          <p:nvPr/>
        </p:nvSpPr>
        <p:spPr>
          <a:xfrm>
            <a:off x="5724128" y="5373216"/>
            <a:ext cx="119960" cy="119922"/>
          </a:xfrm>
          <a:prstGeom prst="ellipse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77" name="表格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623033"/>
              </p:ext>
            </p:extLst>
          </p:nvPr>
        </p:nvGraphicFramePr>
        <p:xfrm>
          <a:off x="3275856" y="5583520"/>
          <a:ext cx="5036296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376264"/>
                <a:gridCol w="2660032"/>
              </a:tblGrid>
              <a:tr h="32176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XXXX…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8" name="Content"/>
          <p:cNvSpPr/>
          <p:nvPr>
            <p:custDataLst>
              <p:custData r:id="rId15"/>
            </p:custDataLst>
          </p:nvPr>
        </p:nvSpPr>
        <p:spPr>
          <a:xfrm>
            <a:off x="5732196" y="423094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功能</a:t>
            </a:r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C-3-2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9" name="Content">
            <a:hlinkClick r:id="rId35" action="ppaction://hlinksldjump"/>
          </p:cNvPr>
          <p:cNvSpPr/>
          <p:nvPr>
            <p:custDataLst>
              <p:custData r:id="rId16"/>
            </p:custDataLst>
          </p:nvPr>
        </p:nvSpPr>
        <p:spPr>
          <a:xfrm>
            <a:off x="5892044" y="622473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刪除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80" name="RadioButtonSelected"/>
          <p:cNvGrpSpPr/>
          <p:nvPr>
            <p:custDataLst>
              <p:custData r:id="rId17"/>
            </p:custDataLst>
          </p:nvPr>
        </p:nvGrpSpPr>
        <p:grpSpPr>
          <a:xfrm>
            <a:off x="5745471" y="4936759"/>
            <a:ext cx="212430" cy="230832"/>
            <a:chOff x="4356895" y="3334651"/>
            <a:chExt cx="212430" cy="230832"/>
          </a:xfrm>
        </p:grpSpPr>
        <p:sp>
          <p:nvSpPr>
            <p:cNvPr id="181" name="Content"/>
            <p:cNvSpPr txBox="1"/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82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183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aphicFrame>
        <p:nvGraphicFramePr>
          <p:cNvPr id="107" name="表格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333573"/>
              </p:ext>
            </p:extLst>
          </p:nvPr>
        </p:nvGraphicFramePr>
        <p:xfrm>
          <a:off x="539552" y="2060848"/>
          <a:ext cx="8136904" cy="3708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/>
                        <a:t>功能編號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8" name="Content"/>
          <p:cNvSpPr/>
          <p:nvPr>
            <p:custDataLst>
              <p:custData r:id="rId18"/>
            </p:custDataLst>
          </p:nvPr>
        </p:nvSpPr>
        <p:spPr>
          <a:xfrm>
            <a:off x="4644008" y="212028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390881"/>
              </p:ext>
            </p:extLst>
          </p:nvPr>
        </p:nvGraphicFramePr>
        <p:xfrm>
          <a:off x="3275857" y="3790148"/>
          <a:ext cx="5036295" cy="39377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376263"/>
                <a:gridCol w="2660032"/>
              </a:tblGrid>
              <a:tr h="39377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功能編號</a:t>
                      </a:r>
                      <a:endParaRPr lang="zh-TW" alt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0" name="Content"/>
          <p:cNvSpPr/>
          <p:nvPr>
            <p:custDataLst>
              <p:custData r:id="rId19"/>
            </p:custDataLst>
          </p:nvPr>
        </p:nvSpPr>
        <p:spPr>
          <a:xfrm>
            <a:off x="5741344" y="3872733"/>
            <a:ext cx="1220102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6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5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5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60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84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85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61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82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83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6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7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7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7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64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7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5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6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6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7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429000"/>
            <a:ext cx="8136904" cy="295068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Content"/>
          <p:cNvSpPr/>
          <p:nvPr>
            <p:custDataLst>
              <p:custData r:id="rId2"/>
            </p:custDataLst>
          </p:nvPr>
        </p:nvSpPr>
        <p:spPr>
          <a:xfrm>
            <a:off x="623574" y="3659468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3"/>
            </p:custDataLst>
          </p:nvPr>
        </p:nvSpPr>
        <p:spPr>
          <a:xfrm>
            <a:off x="1306447" y="3659468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4"/>
            </p:custDataLst>
          </p:nvPr>
        </p:nvSpPr>
        <p:spPr>
          <a:xfrm>
            <a:off x="2030511" y="3657145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刪除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val="2753423104"/>
              </p:ext>
            </p:extLst>
          </p:nvPr>
        </p:nvGraphicFramePr>
        <p:xfrm>
          <a:off x="602702" y="3996156"/>
          <a:ext cx="7290286" cy="183620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8829"/>
                <a:gridCol w="1368829"/>
                <a:gridCol w="1624376"/>
                <a:gridCol w="1368829"/>
                <a:gridCol w="1559423"/>
              </a:tblGrid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solidFill>
                            <a:srgbClr val="000000"/>
                          </a:solidFill>
                        </a:rPr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rgbClr val="000000"/>
                          </a:solidFill>
                        </a:rPr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solidFill>
                            <a:srgbClr val="000000"/>
                          </a:solidFill>
                        </a:rPr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rgbClr val="000000"/>
                          </a:solidFill>
                        </a:rPr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solidFill>
                            <a:srgbClr val="000000"/>
                          </a:solidFill>
                        </a:rPr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pSp>
        <p:nvGrpSpPr>
          <p:cNvPr id="56" name="CheckBoxUnchecked"/>
          <p:cNvGrpSpPr/>
          <p:nvPr>
            <p:custDataLst>
              <p:custData r:id="rId6"/>
            </p:custDataLst>
          </p:nvPr>
        </p:nvGrpSpPr>
        <p:grpSpPr>
          <a:xfrm>
            <a:off x="1080652" y="4341389"/>
            <a:ext cx="212435" cy="230832"/>
            <a:chOff x="5179843" y="2087449"/>
            <a:chExt cx="199094" cy="216403"/>
          </a:xfrm>
        </p:grpSpPr>
        <p:sp>
          <p:nvSpPr>
            <p:cNvPr id="57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CheckBox">
              <a:hlinkClick r:id="rId30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CheckBoxUnchecked"/>
          <p:cNvGrpSpPr/>
          <p:nvPr>
            <p:custDataLst>
              <p:custData r:id="rId7"/>
            </p:custDataLst>
          </p:nvPr>
        </p:nvGrpSpPr>
        <p:grpSpPr>
          <a:xfrm>
            <a:off x="1080652" y="4932261"/>
            <a:ext cx="212435" cy="230832"/>
            <a:chOff x="5179843" y="2087449"/>
            <a:chExt cx="199094" cy="216403"/>
          </a:xfrm>
        </p:grpSpPr>
        <p:sp>
          <p:nvSpPr>
            <p:cNvPr id="63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CheckBoxUnchecked"/>
          <p:cNvGrpSpPr/>
          <p:nvPr>
            <p:custDataLst>
              <p:custData r:id="rId8"/>
            </p:custDataLst>
          </p:nvPr>
        </p:nvGrpSpPr>
        <p:grpSpPr>
          <a:xfrm>
            <a:off x="1077063" y="5523185"/>
            <a:ext cx="212435" cy="230832"/>
            <a:chOff x="5179843" y="2087449"/>
            <a:chExt cx="199094" cy="216403"/>
          </a:xfrm>
        </p:grpSpPr>
        <p:sp>
          <p:nvSpPr>
            <p:cNvPr id="6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CheckBoxUnchecked"/>
          <p:cNvGrpSpPr/>
          <p:nvPr>
            <p:custDataLst>
              <p:custData r:id="rId9"/>
            </p:custDataLst>
          </p:nvPr>
        </p:nvGrpSpPr>
        <p:grpSpPr>
          <a:xfrm>
            <a:off x="1077063" y="5220293"/>
            <a:ext cx="212435" cy="230832"/>
            <a:chOff x="5179843" y="2087449"/>
            <a:chExt cx="199094" cy="216403"/>
          </a:xfrm>
        </p:grpSpPr>
        <p:sp>
          <p:nvSpPr>
            <p:cNvPr id="69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4" name="ScrollbarVertical"/>
          <p:cNvGrpSpPr/>
          <p:nvPr>
            <p:custDataLst>
              <p:custData r:id="rId10"/>
            </p:custDataLst>
          </p:nvPr>
        </p:nvGrpSpPr>
        <p:grpSpPr>
          <a:xfrm>
            <a:off x="7740352" y="4301141"/>
            <a:ext cx="147992" cy="1490943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8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1"/>
              <a:ext cx="40448" cy="15293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0"/>
              <a:ext cx="40448" cy="15293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CheckBoxUnchecked"/>
          <p:cNvGrpSpPr/>
          <p:nvPr>
            <p:custDataLst>
              <p:custData r:id="rId11"/>
            </p:custDataLst>
          </p:nvPr>
        </p:nvGrpSpPr>
        <p:grpSpPr>
          <a:xfrm>
            <a:off x="1074672" y="4636687"/>
            <a:ext cx="212435" cy="230832"/>
            <a:chOff x="5179843" y="2087449"/>
            <a:chExt cx="199094" cy="216403"/>
          </a:xfrm>
        </p:grpSpPr>
        <p:sp>
          <p:nvSpPr>
            <p:cNvPr id="139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0" name="CheckBox">
              <a:hlinkClick r:id="rId30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群組 140"/>
          <p:cNvGrpSpPr/>
          <p:nvPr/>
        </p:nvGrpSpPr>
        <p:grpSpPr>
          <a:xfrm>
            <a:off x="6948264" y="4301142"/>
            <a:ext cx="437081" cy="1450696"/>
            <a:chOff x="7264718" y="4479395"/>
            <a:chExt cx="437081" cy="1423501"/>
          </a:xfrm>
        </p:grpSpPr>
        <p:sp>
          <p:nvSpPr>
            <p:cNvPr id="142" name="Content">
              <a:hlinkClick r:id="rId30" action="ppaction://hlinksldjump"/>
            </p:cNvPr>
            <p:cNvSpPr/>
            <p:nvPr>
              <p:custDataLst>
                <p:custData r:id="rId17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3" name="Content"/>
            <p:cNvSpPr/>
            <p:nvPr>
              <p:custDataLst>
                <p:custData r:id="rId18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Content"/>
            <p:cNvSpPr/>
            <p:nvPr>
              <p:custDataLst>
                <p:custData r:id="rId19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5" name="Content"/>
            <p:cNvSpPr/>
            <p:nvPr>
              <p:custDataLst>
                <p:custData r:id="rId20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6" name="Content"/>
            <p:cNvSpPr/>
            <p:nvPr>
              <p:custDataLst>
                <p:custData r:id="rId21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505368" y="846298"/>
            <a:ext cx="8136904" cy="218995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386917"/>
              </p:ext>
            </p:extLst>
          </p:nvPr>
        </p:nvGraphicFramePr>
        <p:xfrm>
          <a:off x="743032" y="1240036"/>
          <a:ext cx="7588968" cy="80273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角色名稱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7" name="Content"/>
          <p:cNvSpPr/>
          <p:nvPr>
            <p:custDataLst>
              <p:custData r:id="rId12"/>
            </p:custDataLst>
          </p:nvPr>
        </p:nvSpPr>
        <p:spPr>
          <a:xfrm>
            <a:off x="2094588" y="133388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/>
          <p:cNvSpPr/>
          <p:nvPr>
            <p:custDataLst>
              <p:custData r:id="rId13"/>
            </p:custDataLst>
          </p:nvPr>
        </p:nvSpPr>
        <p:spPr>
          <a:xfrm>
            <a:off x="2094588" y="172276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14"/>
            </p:custDataLst>
          </p:nvPr>
        </p:nvSpPr>
        <p:spPr>
          <a:xfrm>
            <a:off x="6169342" y="25454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0" name="Content"/>
          <p:cNvSpPr/>
          <p:nvPr>
            <p:custDataLst>
              <p:custData r:id="rId15"/>
            </p:custDataLst>
          </p:nvPr>
        </p:nvSpPr>
        <p:spPr>
          <a:xfrm>
            <a:off x="7421243" y="255802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752449" y="70257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chemeClr val="accent6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chemeClr val="accent6"/>
              </a:solidFill>
              <a:latin typeface="+mj-ea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652567" y="3235383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53" y="5875631"/>
            <a:ext cx="7222862" cy="30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969" y="368391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Content">
            <a:hlinkClick r:id="rId33" action="ppaction://hlinksldjump"/>
          </p:cNvPr>
          <p:cNvSpPr/>
          <p:nvPr>
            <p:custDataLst>
              <p:custData r:id="rId16"/>
            </p:custDataLst>
          </p:nvPr>
        </p:nvSpPr>
        <p:spPr>
          <a:xfrm>
            <a:off x="726851" y="255802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新增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5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627734" y="1309410"/>
            <a:ext cx="8136904" cy="348788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Content">
            <a:hlinkClick r:id="rId19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7219877" y="393305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>
            <a:hlinkClick r:id="rId20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6021108" y="393305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回上一頁</a:t>
            </a:r>
            <a:endParaRPr lang="en-US" altLang="zh-TW" sz="1200" dirty="0"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922235"/>
              </p:ext>
            </p:extLst>
          </p:nvPr>
        </p:nvGraphicFramePr>
        <p:xfrm>
          <a:off x="785253" y="1706617"/>
          <a:ext cx="7588968" cy="191525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角色名稱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角色生效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</a:t>
                      </a:r>
                      <a:r>
                        <a:rPr lang="zh-TW" altLang="en-US" sz="1400" b="1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說明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角色來源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chemeClr val="accent6"/>
                </a:solidFill>
                <a:latin typeface="+mj-ea"/>
              </a:rPr>
              <a:t>角色新增</a:t>
            </a:r>
            <a:endParaRPr lang="en-US" altLang="zh-TW" b="1" kern="0" dirty="0">
              <a:solidFill>
                <a:schemeClr val="accent6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4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5"/>
            </p:custDataLst>
          </p:nvPr>
        </p:nvSpPr>
        <p:spPr>
          <a:xfrm>
            <a:off x="2180289" y="21982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6"/>
            </p:custDataLst>
          </p:nvPr>
        </p:nvSpPr>
        <p:spPr>
          <a:xfrm>
            <a:off x="2203460" y="294837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203878" y="2564904"/>
            <a:ext cx="836470" cy="230832"/>
            <a:chOff x="2203878" y="2780928"/>
            <a:chExt cx="836470" cy="230832"/>
          </a:xfrm>
        </p:grpSpPr>
        <p:grpSp>
          <p:nvGrpSpPr>
            <p:cNvPr id="54" name="RadioButtonUnselected"/>
            <p:cNvGrpSpPr/>
            <p:nvPr>
              <p:custDataLst>
                <p:custData r:id="rId9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55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RadioButtonUnselected"/>
            <p:cNvGrpSpPr/>
            <p:nvPr>
              <p:custDataLst>
                <p:custData r:id="rId10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58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" name="群組 4"/>
          <p:cNvGrpSpPr/>
          <p:nvPr/>
        </p:nvGrpSpPr>
        <p:grpSpPr>
          <a:xfrm>
            <a:off x="2216152" y="3334548"/>
            <a:ext cx="2480034" cy="246131"/>
            <a:chOff x="2216152" y="3334548"/>
            <a:chExt cx="2480034" cy="246131"/>
          </a:xfrm>
        </p:grpSpPr>
        <p:grpSp>
          <p:nvGrpSpPr>
            <p:cNvPr id="2" name="群組 1"/>
            <p:cNvGrpSpPr/>
            <p:nvPr/>
          </p:nvGrpSpPr>
          <p:grpSpPr>
            <a:xfrm>
              <a:off x="2216152" y="3334548"/>
              <a:ext cx="2480034" cy="246131"/>
              <a:chOff x="2216152" y="3577868"/>
              <a:chExt cx="2480034" cy="246131"/>
            </a:xfrm>
          </p:grpSpPr>
          <p:grpSp>
            <p:nvGrpSpPr>
              <p:cNvPr id="40" name="RadioButtonUnselected"/>
              <p:cNvGrpSpPr/>
              <p:nvPr>
                <p:custDataLst>
                  <p:custData r:id="rId7"/>
                </p:custDataLst>
              </p:nvPr>
            </p:nvGrpSpPr>
            <p:grpSpPr>
              <a:xfrm>
                <a:off x="2216152" y="3593167"/>
                <a:ext cx="827919" cy="230832"/>
                <a:chOff x="4356895" y="3334651"/>
                <a:chExt cx="827919" cy="230832"/>
              </a:xfrm>
            </p:grpSpPr>
            <p:sp>
              <p:nvSpPr>
                <p:cNvPr id="41" name="Content"/>
                <p:cNvSpPr txBox="1"/>
                <p:nvPr/>
              </p:nvSpPr>
              <p:spPr>
                <a:xfrm>
                  <a:off x="4356895" y="3334651"/>
                  <a:ext cx="827919" cy="230832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預設角色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Circle"/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43" name="RadioButtonUnselected"/>
              <p:cNvGrpSpPr/>
              <p:nvPr>
                <p:custDataLst>
                  <p:custData r:id="rId8"/>
                </p:custDataLst>
              </p:nvPr>
            </p:nvGrpSpPr>
            <p:grpSpPr>
              <a:xfrm>
                <a:off x="3040348" y="3593167"/>
                <a:ext cx="827919" cy="230832"/>
                <a:chOff x="4356895" y="3299482"/>
                <a:chExt cx="827919" cy="230832"/>
              </a:xfrm>
            </p:grpSpPr>
            <p:sp>
              <p:nvSpPr>
                <p:cNvPr id="47" name="Content"/>
                <p:cNvSpPr txBox="1">
                  <a:spLocks/>
                </p:cNvSpPr>
                <p:nvPr/>
              </p:nvSpPr>
              <p:spPr>
                <a:xfrm>
                  <a:off x="4356895" y="3299482"/>
                  <a:ext cx="82791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職稱角色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8" name="Circle"/>
                <p:cNvSpPr>
                  <a:spLocks/>
                </p:cNvSpPr>
                <p:nvPr/>
              </p:nvSpPr>
              <p:spPr>
                <a:xfrm>
                  <a:off x="4356895" y="335493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50" name="Content"/>
              <p:cNvSpPr txBox="1">
                <a:spLocks/>
              </p:cNvSpPr>
              <p:nvPr/>
            </p:nvSpPr>
            <p:spPr>
              <a:xfrm>
                <a:off x="3868267" y="3577868"/>
                <a:ext cx="82791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自訂角色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>
              <a:off x="3868267" y="3405302"/>
              <a:ext cx="119960" cy="119922"/>
              <a:chOff x="3192748" y="3785838"/>
              <a:chExt cx="119960" cy="119922"/>
            </a:xfrm>
          </p:grpSpPr>
          <p:sp>
            <p:nvSpPr>
              <p:cNvPr id="78" name="Circle"/>
              <p:cNvSpPr>
                <a:spLocks/>
              </p:cNvSpPr>
              <p:nvPr/>
            </p:nvSpPr>
            <p:spPr>
              <a:xfrm>
                <a:off x="3192748" y="3785838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76" name="InnerCircle"/>
              <p:cNvSpPr/>
              <p:nvPr/>
            </p:nvSpPr>
            <p:spPr>
              <a:xfrm>
                <a:off x="3217496" y="3816506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285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32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3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4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5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5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3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" name="矩形 3"/>
          <p:cNvSpPr/>
          <p:nvPr/>
        </p:nvSpPr>
        <p:spPr>
          <a:xfrm>
            <a:off x="627734" y="1309410"/>
            <a:ext cx="8136904" cy="348788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Content">
            <a:hlinkClick r:id="rId19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7219877" y="393305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hlinkClick r:id="rId20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6021108" y="393305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回上一頁</a:t>
            </a:r>
            <a:endParaRPr lang="en-US" altLang="zh-TW" sz="1200" dirty="0"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164778"/>
              </p:ext>
            </p:extLst>
          </p:nvPr>
        </p:nvGraphicFramePr>
        <p:xfrm>
          <a:off x="785253" y="1706617"/>
          <a:ext cx="7588968" cy="191525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角色名稱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角色生效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</a:t>
                      </a:r>
                      <a:r>
                        <a:rPr lang="zh-TW" altLang="en-US" sz="1400" b="1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說明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角色來源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chemeClr val="accent6"/>
                </a:solidFill>
                <a:latin typeface="+mj-ea"/>
              </a:rPr>
              <a:t>角色編輯</a:t>
            </a:r>
            <a:endParaRPr lang="en-US" altLang="zh-TW" b="1" kern="0" dirty="0">
              <a:solidFill>
                <a:schemeClr val="accent6"/>
              </a:solidFill>
              <a:latin typeface="+mj-ea"/>
            </a:endParaRPr>
          </a:p>
        </p:txBody>
      </p:sp>
      <p:sp>
        <p:nvSpPr>
          <p:cNvPr id="9" name="Content"/>
          <p:cNvSpPr/>
          <p:nvPr>
            <p:custDataLst>
              <p:custData r:id="rId4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/>
          <p:cNvSpPr/>
          <p:nvPr>
            <p:custDataLst>
              <p:custData r:id="rId5"/>
            </p:custDataLst>
          </p:nvPr>
        </p:nvSpPr>
        <p:spPr>
          <a:xfrm>
            <a:off x="2180289" y="21982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/>
          <p:cNvSpPr/>
          <p:nvPr>
            <p:custDataLst>
              <p:custData r:id="rId6"/>
            </p:custDataLst>
          </p:nvPr>
        </p:nvSpPr>
        <p:spPr>
          <a:xfrm>
            <a:off x="2203460" y="294837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2203878" y="2564904"/>
            <a:ext cx="836470" cy="230832"/>
            <a:chOff x="2203878" y="2780928"/>
            <a:chExt cx="836470" cy="230832"/>
          </a:xfrm>
        </p:grpSpPr>
        <p:grpSp>
          <p:nvGrpSpPr>
            <p:cNvPr id="13" name="RadioButtonUnselected"/>
            <p:cNvGrpSpPr/>
            <p:nvPr>
              <p:custDataLst>
                <p:custData r:id="rId9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7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RadioButtonUnselected"/>
            <p:cNvGrpSpPr/>
            <p:nvPr>
              <p:custDataLst>
                <p:custData r:id="rId10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5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群組 18"/>
          <p:cNvGrpSpPr/>
          <p:nvPr/>
        </p:nvGrpSpPr>
        <p:grpSpPr>
          <a:xfrm>
            <a:off x="2216152" y="3334548"/>
            <a:ext cx="2480034" cy="246131"/>
            <a:chOff x="2216152" y="3334548"/>
            <a:chExt cx="2480034" cy="246131"/>
          </a:xfrm>
        </p:grpSpPr>
        <p:grpSp>
          <p:nvGrpSpPr>
            <p:cNvPr id="20" name="群組 19"/>
            <p:cNvGrpSpPr/>
            <p:nvPr/>
          </p:nvGrpSpPr>
          <p:grpSpPr>
            <a:xfrm>
              <a:off x="2216152" y="3334548"/>
              <a:ext cx="2480034" cy="246131"/>
              <a:chOff x="2216152" y="3577868"/>
              <a:chExt cx="2480034" cy="246131"/>
            </a:xfrm>
          </p:grpSpPr>
          <p:grpSp>
            <p:nvGrpSpPr>
              <p:cNvPr id="24" name="RadioButtonUnselected"/>
              <p:cNvGrpSpPr/>
              <p:nvPr>
                <p:custDataLst>
                  <p:custData r:id="rId7"/>
                </p:custDataLst>
              </p:nvPr>
            </p:nvGrpSpPr>
            <p:grpSpPr>
              <a:xfrm>
                <a:off x="2216152" y="3593167"/>
                <a:ext cx="827919" cy="230832"/>
                <a:chOff x="4356895" y="3334651"/>
                <a:chExt cx="827919" cy="230832"/>
              </a:xfrm>
            </p:grpSpPr>
            <p:sp>
              <p:nvSpPr>
                <p:cNvPr id="29" name="Content"/>
                <p:cNvSpPr txBox="1"/>
                <p:nvPr/>
              </p:nvSpPr>
              <p:spPr>
                <a:xfrm>
                  <a:off x="4356895" y="3334651"/>
                  <a:ext cx="827919" cy="230832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預設角色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0" name="Circle"/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5" name="RadioButtonUnselected"/>
              <p:cNvGrpSpPr/>
              <p:nvPr>
                <p:custDataLst>
                  <p:custData r:id="rId8"/>
                </p:custDataLst>
              </p:nvPr>
            </p:nvGrpSpPr>
            <p:grpSpPr>
              <a:xfrm>
                <a:off x="3040348" y="3593167"/>
                <a:ext cx="827919" cy="230832"/>
                <a:chOff x="4356895" y="3299482"/>
                <a:chExt cx="827919" cy="230832"/>
              </a:xfrm>
            </p:grpSpPr>
            <p:sp>
              <p:nvSpPr>
                <p:cNvPr id="27" name="Content"/>
                <p:cNvSpPr txBox="1">
                  <a:spLocks/>
                </p:cNvSpPr>
                <p:nvPr/>
              </p:nvSpPr>
              <p:spPr>
                <a:xfrm>
                  <a:off x="4356895" y="3299482"/>
                  <a:ext cx="82791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職稱角色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8" name="Circle"/>
                <p:cNvSpPr>
                  <a:spLocks/>
                </p:cNvSpPr>
                <p:nvPr/>
              </p:nvSpPr>
              <p:spPr>
                <a:xfrm>
                  <a:off x="4356895" y="335493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3868267" y="3577868"/>
                <a:ext cx="82791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自訂角色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1" name="群組 20"/>
            <p:cNvGrpSpPr/>
            <p:nvPr/>
          </p:nvGrpSpPr>
          <p:grpSpPr>
            <a:xfrm>
              <a:off x="3868267" y="3405302"/>
              <a:ext cx="119960" cy="119922"/>
              <a:chOff x="3192748" y="3785838"/>
              <a:chExt cx="119960" cy="119922"/>
            </a:xfrm>
          </p:grpSpPr>
          <p:sp>
            <p:nvSpPr>
              <p:cNvPr id="22" name="Circle"/>
              <p:cNvSpPr>
                <a:spLocks/>
              </p:cNvSpPr>
              <p:nvPr/>
            </p:nvSpPr>
            <p:spPr>
              <a:xfrm>
                <a:off x="3192748" y="3785838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3" name="InnerCircle"/>
              <p:cNvSpPr/>
              <p:nvPr/>
            </p:nvSpPr>
            <p:spPr>
              <a:xfrm>
                <a:off x="3217496" y="3816506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969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72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3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5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3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9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8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8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8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9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9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9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356992"/>
            <a:ext cx="8136904" cy="273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451985" y="2843644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角色主檔維護</a:t>
            </a:r>
            <a:endParaRPr lang="zh-TW" altLang="en-US" dirty="0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4196145258"/>
              </p:ext>
            </p:extLst>
          </p:nvPr>
        </p:nvGraphicFramePr>
        <p:xfrm>
          <a:off x="602703" y="3709765"/>
          <a:ext cx="7261909" cy="183620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3501"/>
                <a:gridCol w="1618053"/>
                <a:gridCol w="1363501"/>
                <a:gridCol w="1363501"/>
                <a:gridCol w="1553353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rgbClr val="000000"/>
                          </a:solidFill>
                        </a:rPr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solidFill>
                            <a:srgbClr val="000000"/>
                          </a:solidFill>
                        </a:rPr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solidFill>
                            <a:srgbClr val="000000"/>
                          </a:solidFill>
                        </a:rPr>
                        <a:t>角色來源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rgbClr val="000000"/>
                          </a:solidFill>
                        </a:rPr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solidFill>
                            <a:srgbClr val="000000"/>
                          </a:solidFill>
                        </a:rPr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自訂角色</a:t>
                      </a:r>
                      <a:endParaRPr lang="en-US" altLang="zh-TW" sz="1200" dirty="0"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B01</a:t>
                      </a:r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區經理</a:t>
                      </a:r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職稱角色</a:t>
                      </a:r>
                      <a:endParaRPr lang="en-US" altLang="zh-TW" sz="12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7717584" y="3986268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6948264" y="401475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4" action="ppaction://hlinksldjump"/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1" name="矩形 90"/>
          <p:cNvSpPr/>
          <p:nvPr/>
        </p:nvSpPr>
        <p:spPr>
          <a:xfrm>
            <a:off x="505368" y="952886"/>
            <a:ext cx="8136904" cy="218995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文字方塊 106"/>
          <p:cNvSpPr txBox="1"/>
          <p:nvPr/>
        </p:nvSpPr>
        <p:spPr>
          <a:xfrm>
            <a:off x="777685" y="76822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chemeClr val="accent6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chemeClr val="accent6"/>
              </a:solidFill>
              <a:latin typeface="+mj-ea"/>
            </a:endParaRPr>
          </a:p>
        </p:txBody>
      </p:sp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666126"/>
              </p:ext>
            </p:extLst>
          </p:nvPr>
        </p:nvGraphicFramePr>
        <p:xfrm>
          <a:off x="743032" y="1346624"/>
          <a:ext cx="7588968" cy="116849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角色名稱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</a:t>
                      </a:r>
                      <a:r>
                        <a:rPr lang="zh-TW" altLang="en-US" sz="1400" b="1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9" name="Content"/>
          <p:cNvSpPr/>
          <p:nvPr>
            <p:custDataLst>
              <p:custData r:id="rId4"/>
            </p:custDataLst>
          </p:nvPr>
        </p:nvSpPr>
        <p:spPr>
          <a:xfrm>
            <a:off x="2094588" y="144047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0" name="Content"/>
          <p:cNvSpPr/>
          <p:nvPr>
            <p:custDataLst>
              <p:custData r:id="rId5"/>
            </p:custDataLst>
          </p:nvPr>
        </p:nvSpPr>
        <p:spPr>
          <a:xfrm>
            <a:off x="2094588" y="18293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160401"/>
            <a:ext cx="827919" cy="307238"/>
            <a:chOff x="4356895" y="3334651"/>
            <a:chExt cx="827919" cy="230832"/>
          </a:xfrm>
        </p:grpSpPr>
        <p:sp>
          <p:nvSpPr>
            <p:cNvPr id="11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3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160401"/>
            <a:ext cx="827919" cy="307238"/>
            <a:chOff x="4356895" y="3299482"/>
            <a:chExt cx="827919" cy="230832"/>
          </a:xfrm>
        </p:grpSpPr>
        <p:sp>
          <p:nvSpPr>
            <p:cNvPr id="115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6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160401"/>
            <a:ext cx="827919" cy="307238"/>
            <a:chOff x="4356895" y="3353175"/>
            <a:chExt cx="827919" cy="230832"/>
          </a:xfrm>
        </p:grpSpPr>
        <p:sp>
          <p:nvSpPr>
            <p:cNvPr id="118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9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1" name="Content"/>
          <p:cNvSpPr/>
          <p:nvPr>
            <p:custDataLst>
              <p:custData r:id="rId9"/>
            </p:custDataLst>
          </p:nvPr>
        </p:nvSpPr>
        <p:spPr>
          <a:xfrm>
            <a:off x="6169342" y="26520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2" name="Content"/>
          <p:cNvSpPr/>
          <p:nvPr>
            <p:custDataLst>
              <p:custData r:id="rId10"/>
            </p:custDataLst>
          </p:nvPr>
        </p:nvSpPr>
        <p:spPr>
          <a:xfrm>
            <a:off x="7421243" y="266461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23693" y="317232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969" y="347045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4" y="5589239"/>
            <a:ext cx="7222862" cy="30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0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20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1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22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5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3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5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6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6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7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8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7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8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9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0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1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2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3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4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5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00" name="TabLine"/>
          <p:cNvSpPr>
            <a:spLocks/>
          </p:cNvSpPr>
          <p:nvPr/>
        </p:nvSpPr>
        <p:spPr>
          <a:xfrm>
            <a:off x="353677" y="-4626508"/>
            <a:ext cx="881204" cy="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97116" y="3372481"/>
            <a:ext cx="8136904" cy="293683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0" name="Content">
            <a:hlinkClick r:id="rId33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7597524" y="593817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1" name="Content">
            <a:hlinkClick r:id="rId34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6406891" y="593817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143" name="表格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947993"/>
              </p:ext>
            </p:extLst>
          </p:nvPr>
        </p:nvGraphicFramePr>
        <p:xfrm>
          <a:off x="1513082" y="3722477"/>
          <a:ext cx="6622705" cy="194070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58718"/>
                <a:gridCol w="1440160"/>
                <a:gridCol w="1008112"/>
                <a:gridCol w="2915715"/>
              </a:tblGrid>
              <a:tr h="401368">
                <a:tc gridSpan="4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368"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68">
                <a:tc vMerge="1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7" name="文字方塊 106"/>
          <p:cNvSpPr txBox="1"/>
          <p:nvPr/>
        </p:nvSpPr>
        <p:spPr>
          <a:xfrm>
            <a:off x="1038404" y="3187815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chemeClr val="accent6"/>
                </a:solidFill>
                <a:latin typeface="+mj-ea"/>
              </a:rPr>
              <a:t>角色</a:t>
            </a:r>
            <a:r>
              <a:rPr lang="zh-TW" altLang="en-US" b="1" kern="0" dirty="0">
                <a:solidFill>
                  <a:schemeClr val="accent6"/>
                </a:solidFill>
                <a:latin typeface="+mj-ea"/>
              </a:rPr>
              <a:t>權限設定</a:t>
            </a:r>
            <a:endParaRPr lang="en-US" altLang="zh-TW" b="1" kern="0" dirty="0">
              <a:solidFill>
                <a:schemeClr val="accent6"/>
              </a:solidFill>
              <a:latin typeface="+mj-ea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697116" y="1285891"/>
            <a:ext cx="8136904" cy="179855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9" name="表格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811710"/>
              </p:ext>
            </p:extLst>
          </p:nvPr>
        </p:nvGraphicFramePr>
        <p:xfrm>
          <a:off x="934780" y="1679629"/>
          <a:ext cx="7588968" cy="80273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模組名稱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功能名稱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0" name="Content"/>
          <p:cNvSpPr/>
          <p:nvPr>
            <p:custDataLst>
              <p:custData r:id="rId4"/>
            </p:custDataLst>
          </p:nvPr>
        </p:nvSpPr>
        <p:spPr>
          <a:xfrm>
            <a:off x="2286336" y="177348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1" name="Content"/>
          <p:cNvSpPr/>
          <p:nvPr>
            <p:custDataLst>
              <p:custData r:id="rId5"/>
            </p:custDataLst>
          </p:nvPr>
        </p:nvSpPr>
        <p:spPr>
          <a:xfrm>
            <a:off x="2286336" y="216235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1" name="Content"/>
          <p:cNvSpPr/>
          <p:nvPr>
            <p:custDataLst>
              <p:custData r:id="rId6"/>
            </p:custDataLst>
          </p:nvPr>
        </p:nvSpPr>
        <p:spPr>
          <a:xfrm>
            <a:off x="6315893" y="2721589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2" name="Content"/>
          <p:cNvSpPr/>
          <p:nvPr>
            <p:custDataLst>
              <p:custData r:id="rId7"/>
            </p:custDataLst>
          </p:nvPr>
        </p:nvSpPr>
        <p:spPr>
          <a:xfrm>
            <a:off x="7597524" y="271352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1043608" y="1101225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>
                <a:solidFill>
                  <a:schemeClr val="accent6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chemeClr val="accent6"/>
              </a:solidFill>
              <a:latin typeface="+mj-ea"/>
            </a:endParaRPr>
          </a:p>
        </p:txBody>
      </p:sp>
      <p:grpSp>
        <p:nvGrpSpPr>
          <p:cNvPr id="175" name="CheckBoxUnchecked"/>
          <p:cNvGrpSpPr/>
          <p:nvPr>
            <p:custDataLst>
              <p:custData r:id="rId8"/>
            </p:custDataLst>
          </p:nvPr>
        </p:nvGrpSpPr>
        <p:grpSpPr>
          <a:xfrm>
            <a:off x="2892083" y="4524609"/>
            <a:ext cx="1201414" cy="454475"/>
            <a:chOff x="4225584" y="1545205"/>
            <a:chExt cx="1125970" cy="509903"/>
          </a:xfrm>
        </p:grpSpPr>
        <p:sp>
          <p:nvSpPr>
            <p:cNvPr id="176" name="Content"/>
            <p:cNvSpPr txBox="1">
              <a:spLocks/>
            </p:cNvSpPr>
            <p:nvPr/>
          </p:nvSpPr>
          <p:spPr>
            <a:xfrm>
              <a:off x="4225589" y="1545205"/>
              <a:ext cx="1125965" cy="5099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功能</a:t>
              </a:r>
              <a:r>
                <a:rPr lang="en-US" altLang="zh-TW" sz="1200" dirty="0">
                  <a:latin typeface="微軟正黑體" pitchFamily="34" charset="-120"/>
                  <a:ea typeface="微軟正黑體" pitchFamily="34" charset="-120"/>
                </a:rPr>
                <a:t>-</a:t>
              </a:r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角色對應</a:t>
              </a:r>
            </a:p>
          </p:txBody>
        </p:sp>
        <p:sp>
          <p:nvSpPr>
            <p:cNvPr id="177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8" name="CheckBoxUnchecked"/>
          <p:cNvGrpSpPr/>
          <p:nvPr>
            <p:custDataLst>
              <p:custData r:id="rId9"/>
            </p:custDataLst>
          </p:nvPr>
        </p:nvGrpSpPr>
        <p:grpSpPr>
          <a:xfrm>
            <a:off x="4283969" y="4145726"/>
            <a:ext cx="864097" cy="358173"/>
            <a:chOff x="3127640" y="1398301"/>
            <a:chExt cx="1134559" cy="401855"/>
          </a:xfrm>
        </p:grpSpPr>
        <p:sp>
          <p:nvSpPr>
            <p:cNvPr id="179" name="Content"/>
            <p:cNvSpPr txBox="1">
              <a:spLocks/>
            </p:cNvSpPr>
            <p:nvPr/>
          </p:nvSpPr>
          <p:spPr>
            <a:xfrm>
              <a:off x="3127648" y="1398301"/>
              <a:ext cx="1134551" cy="40185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角色維護</a:t>
              </a:r>
            </a:p>
          </p:txBody>
        </p:sp>
        <p:sp>
          <p:nvSpPr>
            <p:cNvPr id="180" name="CheckBox"/>
            <p:cNvSpPr>
              <a:spLocks/>
            </p:cNvSpPr>
            <p:nvPr/>
          </p:nvSpPr>
          <p:spPr>
            <a:xfrm>
              <a:off x="3127640" y="1540808"/>
              <a:ext cx="140115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9" name="CheckBoxUnchecked"/>
          <p:cNvGrpSpPr/>
          <p:nvPr>
            <p:custDataLst>
              <p:custData r:id="rId10"/>
            </p:custDataLst>
          </p:nvPr>
        </p:nvGrpSpPr>
        <p:grpSpPr>
          <a:xfrm>
            <a:off x="2905736" y="4221769"/>
            <a:ext cx="827924" cy="230832"/>
            <a:chOff x="4225584" y="1670664"/>
            <a:chExt cx="775934" cy="258984"/>
          </a:xfrm>
        </p:grpSpPr>
        <p:sp>
          <p:nvSpPr>
            <p:cNvPr id="80" name="Content"/>
            <p:cNvSpPr txBox="1">
              <a:spLocks/>
            </p:cNvSpPr>
            <p:nvPr/>
          </p:nvSpPr>
          <p:spPr>
            <a:xfrm>
              <a:off x="4225589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角色主檔</a:t>
              </a:r>
            </a:p>
          </p:txBody>
        </p:sp>
        <p:sp>
          <p:nvSpPr>
            <p:cNvPr id="81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CheckBoxUnchecked"/>
          <p:cNvGrpSpPr/>
          <p:nvPr>
            <p:custDataLst>
              <p:custData r:id="rId11"/>
            </p:custDataLst>
          </p:nvPr>
        </p:nvGrpSpPr>
        <p:grpSpPr>
          <a:xfrm>
            <a:off x="4239580" y="3786301"/>
            <a:ext cx="827922" cy="230832"/>
            <a:chOff x="4225584" y="1670664"/>
            <a:chExt cx="775932" cy="258984"/>
          </a:xfrm>
        </p:grpSpPr>
        <p:sp>
          <p:nvSpPr>
            <p:cNvPr id="83" name="Content"/>
            <p:cNvSpPr txBox="1">
              <a:spLocks/>
            </p:cNvSpPr>
            <p:nvPr/>
          </p:nvSpPr>
          <p:spPr>
            <a:xfrm>
              <a:off x="4225587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ctr"/>
              <a:r>
                <a:rPr lang="zh-TW" altLang="en-US" sz="1200" b="1" smtClean="0">
                  <a:latin typeface="微軟正黑體" pitchFamily="34" charset="-120"/>
                  <a:ea typeface="微軟正黑體" pitchFamily="34" charset="-120"/>
                </a:rPr>
                <a:t>權限模組</a:t>
              </a:r>
              <a:endParaRPr lang="zh-TW" altLang="en-US" sz="12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4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CheckBoxUnchecked"/>
          <p:cNvGrpSpPr/>
          <p:nvPr>
            <p:custDataLst>
              <p:custData r:id="rId12"/>
            </p:custDataLst>
          </p:nvPr>
        </p:nvGrpSpPr>
        <p:grpSpPr>
          <a:xfrm>
            <a:off x="1595012" y="4035472"/>
            <a:ext cx="836442" cy="489137"/>
            <a:chOff x="3244571" y="1741735"/>
            <a:chExt cx="1081029" cy="1843262"/>
          </a:xfrm>
        </p:grpSpPr>
        <p:sp>
          <p:nvSpPr>
            <p:cNvPr id="86" name="Content"/>
            <p:cNvSpPr txBox="1">
              <a:spLocks/>
            </p:cNvSpPr>
            <p:nvPr/>
          </p:nvSpPr>
          <p:spPr>
            <a:xfrm>
              <a:off x="3244577" y="1741735"/>
              <a:ext cx="1081023" cy="184326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角色設定</a:t>
              </a:r>
            </a:p>
          </p:txBody>
        </p:sp>
        <p:sp>
          <p:nvSpPr>
            <p:cNvPr id="87" name="CheckBox"/>
            <p:cNvSpPr>
              <a:spLocks/>
            </p:cNvSpPr>
            <p:nvPr/>
          </p:nvSpPr>
          <p:spPr>
            <a:xfrm>
              <a:off x="3244571" y="2467144"/>
              <a:ext cx="137919" cy="39244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CheckBoxUnchecked"/>
          <p:cNvGrpSpPr/>
          <p:nvPr>
            <p:custDataLst>
              <p:custData r:id="rId13"/>
            </p:custDataLst>
          </p:nvPr>
        </p:nvGrpSpPr>
        <p:grpSpPr>
          <a:xfrm>
            <a:off x="1603530" y="4964561"/>
            <a:ext cx="827925" cy="230832"/>
            <a:chOff x="4225584" y="1670664"/>
            <a:chExt cx="775935" cy="258984"/>
          </a:xfrm>
        </p:grpSpPr>
        <p:sp>
          <p:nvSpPr>
            <p:cNvPr id="89" name="Content"/>
            <p:cNvSpPr txBox="1">
              <a:spLocks/>
            </p:cNvSpPr>
            <p:nvPr/>
          </p:nvSpPr>
          <p:spPr>
            <a:xfrm>
              <a:off x="4225590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帳號設定</a:t>
              </a:r>
            </a:p>
          </p:txBody>
        </p:sp>
        <p:sp>
          <p:nvSpPr>
            <p:cNvPr id="90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CheckBoxUnchecked"/>
          <p:cNvGrpSpPr/>
          <p:nvPr>
            <p:custDataLst>
              <p:custData r:id="rId14"/>
            </p:custDataLst>
          </p:nvPr>
        </p:nvGrpSpPr>
        <p:grpSpPr>
          <a:xfrm>
            <a:off x="1583836" y="5373216"/>
            <a:ext cx="827925" cy="230832"/>
            <a:chOff x="4225584" y="1670664"/>
            <a:chExt cx="775935" cy="258984"/>
          </a:xfrm>
        </p:grpSpPr>
        <p:sp>
          <p:nvSpPr>
            <p:cNvPr id="92" name="Content"/>
            <p:cNvSpPr txBox="1">
              <a:spLocks/>
            </p:cNvSpPr>
            <p:nvPr/>
          </p:nvSpPr>
          <p:spPr>
            <a:xfrm>
              <a:off x="4225590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功能設定</a:t>
              </a:r>
            </a:p>
          </p:txBody>
        </p:sp>
        <p:sp>
          <p:nvSpPr>
            <p:cNvPr id="93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5326727" y="4221768"/>
            <a:ext cx="2557641" cy="235170"/>
            <a:chOff x="5270811" y="4221768"/>
            <a:chExt cx="2557641" cy="235170"/>
          </a:xfrm>
        </p:grpSpPr>
        <p:grpSp>
          <p:nvGrpSpPr>
            <p:cNvPr id="34" name="CheckBoxUnchecked"/>
            <p:cNvGrpSpPr/>
            <p:nvPr>
              <p:custDataLst>
                <p:custData r:id="rId20"/>
              </p:custDataLst>
            </p:nvPr>
          </p:nvGrpSpPr>
          <p:grpSpPr>
            <a:xfrm>
              <a:off x="5270811" y="4221769"/>
              <a:ext cx="520180" cy="230832"/>
              <a:chOff x="5179843" y="2087449"/>
              <a:chExt cx="487514" cy="216403"/>
            </a:xfrm>
          </p:grpSpPr>
          <p:sp>
            <p:nvSpPr>
              <p:cNvPr id="35" name="Content"/>
              <p:cNvSpPr txBox="1"/>
              <p:nvPr/>
            </p:nvSpPr>
            <p:spPr>
              <a:xfrm>
                <a:off x="517987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查詢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" name="CheckBoxUnchecked"/>
            <p:cNvGrpSpPr/>
            <p:nvPr>
              <p:custDataLst>
                <p:custData r:id="rId21"/>
              </p:custDataLst>
            </p:nvPr>
          </p:nvGrpSpPr>
          <p:grpSpPr>
            <a:xfrm>
              <a:off x="5765072" y="4221769"/>
              <a:ext cx="520147" cy="230832"/>
              <a:chOff x="4954143" y="2087449"/>
              <a:chExt cx="487482" cy="216403"/>
            </a:xfrm>
          </p:grpSpPr>
          <p:sp>
            <p:nvSpPr>
              <p:cNvPr id="38" name="Content"/>
              <p:cNvSpPr txBox="1">
                <a:spLocks/>
              </p:cNvSpPr>
              <p:nvPr/>
            </p:nvSpPr>
            <p:spPr>
              <a:xfrm>
                <a:off x="4954148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新增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9" name="CheckBox"/>
              <p:cNvSpPr>
                <a:spLocks/>
              </p:cNvSpPr>
              <p:nvPr/>
            </p:nvSpPr>
            <p:spPr>
              <a:xfrm>
                <a:off x="4954143" y="2146834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0" name="CheckBoxUnchecked"/>
            <p:cNvGrpSpPr/>
            <p:nvPr>
              <p:custDataLst>
                <p:custData r:id="rId22"/>
              </p:custDataLst>
            </p:nvPr>
          </p:nvGrpSpPr>
          <p:grpSpPr>
            <a:xfrm>
              <a:off x="6264494" y="4221768"/>
              <a:ext cx="539754" cy="230832"/>
              <a:chOff x="5179843" y="2087449"/>
              <a:chExt cx="505857" cy="216403"/>
            </a:xfrm>
          </p:grpSpPr>
          <p:sp>
            <p:nvSpPr>
              <p:cNvPr id="41" name="Content"/>
              <p:cNvSpPr txBox="1"/>
              <p:nvPr/>
            </p:nvSpPr>
            <p:spPr>
              <a:xfrm>
                <a:off x="5198223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修改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CheckBoxUnchecked"/>
            <p:cNvGrpSpPr/>
            <p:nvPr>
              <p:custDataLst>
                <p:custData r:id="rId23"/>
              </p:custDataLst>
            </p:nvPr>
          </p:nvGrpSpPr>
          <p:grpSpPr>
            <a:xfrm>
              <a:off x="6804248" y="4221769"/>
              <a:ext cx="520147" cy="230832"/>
              <a:chOff x="5179843" y="2087449"/>
              <a:chExt cx="487483" cy="216403"/>
            </a:xfrm>
          </p:grpSpPr>
          <p:sp>
            <p:nvSpPr>
              <p:cNvPr id="44" name="Content"/>
              <p:cNvSpPr txBox="1"/>
              <p:nvPr/>
            </p:nvSpPr>
            <p:spPr>
              <a:xfrm>
                <a:off x="5179848" y="2087449"/>
                <a:ext cx="48747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刪除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4" name="CheckBoxUnchecked"/>
            <p:cNvGrpSpPr/>
            <p:nvPr>
              <p:custDataLst>
                <p:custData r:id="rId24"/>
              </p:custDataLst>
            </p:nvPr>
          </p:nvGrpSpPr>
          <p:grpSpPr>
            <a:xfrm>
              <a:off x="7308304" y="4226106"/>
              <a:ext cx="520148" cy="230832"/>
              <a:chOff x="5179843" y="2087449"/>
              <a:chExt cx="487484" cy="216403"/>
            </a:xfrm>
          </p:grpSpPr>
          <p:sp>
            <p:nvSpPr>
              <p:cNvPr id="96" name="Content"/>
              <p:cNvSpPr txBox="1"/>
              <p:nvPr/>
            </p:nvSpPr>
            <p:spPr>
              <a:xfrm>
                <a:off x="517984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匯出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3" name="群組 102"/>
          <p:cNvGrpSpPr/>
          <p:nvPr/>
        </p:nvGrpSpPr>
        <p:grpSpPr>
          <a:xfrm>
            <a:off x="5327795" y="4634261"/>
            <a:ext cx="2557641" cy="235170"/>
            <a:chOff x="5270811" y="4221768"/>
            <a:chExt cx="2557641" cy="235170"/>
          </a:xfrm>
        </p:grpSpPr>
        <p:grpSp>
          <p:nvGrpSpPr>
            <p:cNvPr id="104" name="CheckBoxUnchecked"/>
            <p:cNvGrpSpPr/>
            <p:nvPr>
              <p:custDataLst>
                <p:custData r:id="rId15"/>
              </p:custDataLst>
            </p:nvPr>
          </p:nvGrpSpPr>
          <p:grpSpPr>
            <a:xfrm>
              <a:off x="5270811" y="4221769"/>
              <a:ext cx="520180" cy="230832"/>
              <a:chOff x="5179843" y="2087449"/>
              <a:chExt cx="487514" cy="216403"/>
            </a:xfrm>
          </p:grpSpPr>
          <p:sp>
            <p:nvSpPr>
              <p:cNvPr id="118" name="Content"/>
              <p:cNvSpPr txBox="1"/>
              <p:nvPr/>
            </p:nvSpPr>
            <p:spPr>
              <a:xfrm>
                <a:off x="517987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查詢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5" name="CheckBoxUnchecked"/>
            <p:cNvGrpSpPr/>
            <p:nvPr>
              <p:custDataLst>
                <p:custData r:id="rId16"/>
              </p:custDataLst>
            </p:nvPr>
          </p:nvGrpSpPr>
          <p:grpSpPr>
            <a:xfrm>
              <a:off x="5765072" y="4221769"/>
              <a:ext cx="520147" cy="230832"/>
              <a:chOff x="4954143" y="2087449"/>
              <a:chExt cx="487482" cy="216403"/>
            </a:xfrm>
          </p:grpSpPr>
          <p:sp>
            <p:nvSpPr>
              <p:cNvPr id="116" name="Content"/>
              <p:cNvSpPr txBox="1">
                <a:spLocks/>
              </p:cNvSpPr>
              <p:nvPr/>
            </p:nvSpPr>
            <p:spPr>
              <a:xfrm>
                <a:off x="4954148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新增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CheckBox"/>
              <p:cNvSpPr>
                <a:spLocks/>
              </p:cNvSpPr>
              <p:nvPr/>
            </p:nvSpPr>
            <p:spPr>
              <a:xfrm>
                <a:off x="4954143" y="2146834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6" name="CheckBoxUnchecked"/>
            <p:cNvGrpSpPr/>
            <p:nvPr>
              <p:custDataLst>
                <p:custData r:id="rId17"/>
              </p:custDataLst>
            </p:nvPr>
          </p:nvGrpSpPr>
          <p:grpSpPr>
            <a:xfrm>
              <a:off x="6264494" y="4221768"/>
              <a:ext cx="539754" cy="230832"/>
              <a:chOff x="5179843" y="2087449"/>
              <a:chExt cx="505857" cy="216403"/>
            </a:xfrm>
          </p:grpSpPr>
          <p:sp>
            <p:nvSpPr>
              <p:cNvPr id="114" name="Content"/>
              <p:cNvSpPr txBox="1"/>
              <p:nvPr/>
            </p:nvSpPr>
            <p:spPr>
              <a:xfrm>
                <a:off x="5198223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修改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8" name="CheckBoxUnchecked"/>
            <p:cNvGrpSpPr/>
            <p:nvPr>
              <p:custDataLst>
                <p:custData r:id="rId18"/>
              </p:custDataLst>
            </p:nvPr>
          </p:nvGrpSpPr>
          <p:grpSpPr>
            <a:xfrm>
              <a:off x="6804248" y="4221769"/>
              <a:ext cx="520147" cy="230832"/>
              <a:chOff x="5179843" y="2087449"/>
              <a:chExt cx="487483" cy="216403"/>
            </a:xfrm>
          </p:grpSpPr>
          <p:sp>
            <p:nvSpPr>
              <p:cNvPr id="112" name="Content"/>
              <p:cNvSpPr txBox="1"/>
              <p:nvPr/>
            </p:nvSpPr>
            <p:spPr>
              <a:xfrm>
                <a:off x="5179848" y="2087449"/>
                <a:ext cx="48747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刪除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9" name="CheckBoxUnchecked"/>
            <p:cNvGrpSpPr/>
            <p:nvPr>
              <p:custDataLst>
                <p:custData r:id="rId19"/>
              </p:custDataLst>
            </p:nvPr>
          </p:nvGrpSpPr>
          <p:grpSpPr>
            <a:xfrm>
              <a:off x="7308304" y="4226106"/>
              <a:ext cx="520148" cy="230832"/>
              <a:chOff x="5179843" y="2087449"/>
              <a:chExt cx="487484" cy="216403"/>
            </a:xfrm>
          </p:grpSpPr>
          <p:sp>
            <p:nvSpPr>
              <p:cNvPr id="110" name="Content"/>
              <p:cNvSpPr txBox="1"/>
              <p:nvPr/>
            </p:nvSpPr>
            <p:spPr>
              <a:xfrm>
                <a:off x="517984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匯出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95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72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3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5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3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9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8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8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8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9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9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9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356992"/>
            <a:ext cx="8136904" cy="273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978081758"/>
              </p:ext>
            </p:extLst>
          </p:nvPr>
        </p:nvGraphicFramePr>
        <p:xfrm>
          <a:off x="602703" y="3709765"/>
          <a:ext cx="7254540" cy="183620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76990"/>
                <a:gridCol w="1990068"/>
                <a:gridCol w="1676990"/>
                <a:gridCol w="1910492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rgbClr val="000000"/>
                          </a:solidFill>
                        </a:rPr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solidFill>
                            <a:srgbClr val="000000"/>
                          </a:solidFill>
                        </a:rPr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rgbClr val="000000"/>
                          </a:solidFill>
                        </a:rPr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solidFill>
                            <a:srgbClr val="000000"/>
                          </a:solidFill>
                        </a:rPr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7717584" y="3986268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6732240" y="401475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1" action="ppaction://hlinksldjump"/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9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0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1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1" name="矩形 90"/>
          <p:cNvSpPr/>
          <p:nvPr/>
        </p:nvSpPr>
        <p:spPr>
          <a:xfrm>
            <a:off x="505368" y="952886"/>
            <a:ext cx="8136904" cy="189075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文字方塊 106"/>
          <p:cNvSpPr txBox="1"/>
          <p:nvPr/>
        </p:nvSpPr>
        <p:spPr>
          <a:xfrm>
            <a:off x="777685" y="76822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chemeClr val="accent6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chemeClr val="accent6"/>
              </a:solidFill>
              <a:latin typeface="+mj-ea"/>
            </a:endParaRPr>
          </a:p>
        </p:txBody>
      </p:sp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633951"/>
              </p:ext>
            </p:extLst>
          </p:nvPr>
        </p:nvGraphicFramePr>
        <p:xfrm>
          <a:off x="743032" y="1346624"/>
          <a:ext cx="7588968" cy="80273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角色名稱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9" name="Content"/>
          <p:cNvSpPr/>
          <p:nvPr>
            <p:custDataLst>
              <p:custData r:id="rId4"/>
            </p:custDataLst>
          </p:nvPr>
        </p:nvSpPr>
        <p:spPr>
          <a:xfrm>
            <a:off x="2094588" y="144047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0" name="Content"/>
          <p:cNvSpPr/>
          <p:nvPr>
            <p:custDataLst>
              <p:custData r:id="rId5"/>
            </p:custDataLst>
          </p:nvPr>
        </p:nvSpPr>
        <p:spPr>
          <a:xfrm>
            <a:off x="2094588" y="18293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1" name="Content"/>
          <p:cNvSpPr/>
          <p:nvPr>
            <p:custDataLst>
              <p:custData r:id="rId6"/>
            </p:custDataLst>
          </p:nvPr>
        </p:nvSpPr>
        <p:spPr>
          <a:xfrm>
            <a:off x="6169342" y="242088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2" name="Content"/>
          <p:cNvSpPr/>
          <p:nvPr>
            <p:custDataLst>
              <p:custData r:id="rId7"/>
            </p:custDataLst>
          </p:nvPr>
        </p:nvSpPr>
        <p:spPr>
          <a:xfrm>
            <a:off x="7421243" y="242088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23693" y="317232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969" y="347045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4" y="5589239"/>
            <a:ext cx="7222862" cy="30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9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6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5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8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8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3" name="矩形 72"/>
          <p:cNvSpPr/>
          <p:nvPr/>
        </p:nvSpPr>
        <p:spPr>
          <a:xfrm>
            <a:off x="494535" y="3373130"/>
            <a:ext cx="8136904" cy="313156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75268" y="908426"/>
            <a:ext cx="8136904" cy="223909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818880"/>
              </p:ext>
            </p:extLst>
          </p:nvPr>
        </p:nvGraphicFramePr>
        <p:xfrm>
          <a:off x="709859" y="1174664"/>
          <a:ext cx="7588968" cy="153425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部門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職稱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姓名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Content"/>
          <p:cNvSpPr/>
          <p:nvPr>
            <p:custDataLst>
              <p:custData r:id="rId2"/>
            </p:custDataLst>
          </p:nvPr>
        </p:nvSpPr>
        <p:spPr>
          <a:xfrm>
            <a:off x="2079004" y="126171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/>
          <p:cNvSpPr/>
          <p:nvPr>
            <p:custDataLst>
              <p:custData r:id="rId3"/>
            </p:custDataLst>
          </p:nvPr>
        </p:nvSpPr>
        <p:spPr>
          <a:xfrm>
            <a:off x="2079004" y="165058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/>
          <p:cNvSpPr/>
          <p:nvPr>
            <p:custDataLst>
              <p:custData r:id="rId4"/>
            </p:custDataLst>
          </p:nvPr>
        </p:nvSpPr>
        <p:spPr>
          <a:xfrm>
            <a:off x="2079004" y="202731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5"/>
            </p:custDataLst>
          </p:nvPr>
        </p:nvSpPr>
        <p:spPr>
          <a:xfrm>
            <a:off x="5928420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6"/>
            </p:custDataLst>
          </p:nvPr>
        </p:nvSpPr>
        <p:spPr>
          <a:xfrm>
            <a:off x="7176247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55845" y="68340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chemeClr val="accent6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chemeClr val="accent6"/>
              </a:solidFill>
              <a:latin typeface="+mj-ea"/>
            </a:endParaRPr>
          </a:p>
        </p:txBody>
      </p:sp>
      <p:grpSp>
        <p:nvGrpSpPr>
          <p:cNvPr id="61" name="List"/>
          <p:cNvGrpSpPr/>
          <p:nvPr>
            <p:custDataLst>
              <p:custData r:id="rId7"/>
              <p:custData r:id="rId8"/>
            </p:custDataLst>
          </p:nvPr>
        </p:nvGrpSpPr>
        <p:grpSpPr>
          <a:xfrm>
            <a:off x="1547664" y="4028446"/>
            <a:ext cx="2512017" cy="1920834"/>
            <a:chOff x="6284282" y="4935719"/>
            <a:chExt cx="1471745" cy="1737152"/>
          </a:xfrm>
        </p:grpSpPr>
        <p:sp>
          <p:nvSpPr>
            <p:cNvPr id="62" name="Content"/>
            <p:cNvSpPr/>
            <p:nvPr/>
          </p:nvSpPr>
          <p:spPr bwMode="auto">
            <a:xfrm>
              <a:off x="6284282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00000001</a:t>
              </a:r>
              <a:r>
                <a:rPr lang="en-US" altLang="zh-TW" sz="1100" b="1" kern="0" dirty="0">
                  <a:solidFill>
                    <a:srgbClr val="232323"/>
                  </a:solidFill>
                  <a:latin typeface="Segoe"/>
                </a:rPr>
                <a:t> </a:t>
              </a:r>
              <a:r>
                <a:rPr lang="en-US" altLang="zh-TW" sz="1100" b="1" kern="0" dirty="0" smtClean="0">
                  <a:solidFill>
                    <a:srgbClr val="232323"/>
                  </a:solidFill>
                  <a:latin typeface="Segoe"/>
                </a:rPr>
                <a:t>| </a:t>
              </a:r>
              <a:r>
                <a:rPr kumimoji="0" lang="zh-TW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陳</a:t>
              </a:r>
              <a:r>
                <a:rPr lang="en-US" altLang="zh-TW" sz="1100" kern="0" dirty="0" smtClean="0">
                  <a:solidFill>
                    <a:srgbClr val="232323"/>
                  </a:solidFill>
                  <a:latin typeface="Segoe"/>
                </a:rPr>
                <a:t>XX </a:t>
              </a:r>
              <a:r>
                <a:rPr lang="en-US" altLang="zh-TW" sz="1100" b="1" kern="0" dirty="0" smtClean="0">
                  <a:solidFill>
                    <a:srgbClr val="232323"/>
                  </a:solidFill>
                  <a:latin typeface="Segoe"/>
                </a:rPr>
                <a:t>| </a:t>
              </a:r>
              <a:r>
                <a:rPr lang="zh-TW" altLang="en-US" sz="1100" kern="0" dirty="0" smtClean="0">
                  <a:solidFill>
                    <a:srgbClr val="232323"/>
                  </a:solidFill>
                  <a:latin typeface="Segoe"/>
                </a:rPr>
                <a:t>南港營業所 </a:t>
              </a:r>
              <a:r>
                <a:rPr lang="en-US" altLang="zh-TW" sz="1100" b="1" kern="0" dirty="0" smtClean="0">
                  <a:solidFill>
                    <a:srgbClr val="232323"/>
                  </a:solidFill>
                  <a:latin typeface="Segoe"/>
                </a:rPr>
                <a:t>| </a:t>
              </a:r>
              <a:r>
                <a:rPr lang="zh-TW" altLang="en-US" sz="1100" kern="0" dirty="0" smtClean="0">
                  <a:solidFill>
                    <a:srgbClr val="232323"/>
                  </a:solidFill>
                  <a:latin typeface="Segoe"/>
                </a:rPr>
                <a:t>女事務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100" kern="0" dirty="0" smtClean="0">
                  <a:solidFill>
                    <a:srgbClr val="232323"/>
                  </a:solidFill>
                  <a:latin typeface="Segoe"/>
                </a:rPr>
                <a:t>00000002</a:t>
              </a:r>
              <a:r>
                <a:rPr lang="en-US" altLang="zh-TW" sz="1100" b="1" kern="0" dirty="0">
                  <a:solidFill>
                    <a:srgbClr val="232323"/>
                  </a:solidFill>
                  <a:latin typeface="Segoe"/>
                </a:rPr>
                <a:t> </a:t>
              </a:r>
              <a:r>
                <a:rPr lang="en-US" altLang="zh-TW" sz="1100" b="1" kern="0" dirty="0" smtClean="0">
                  <a:solidFill>
                    <a:srgbClr val="232323"/>
                  </a:solidFill>
                  <a:latin typeface="Segoe"/>
                </a:rPr>
                <a:t>| </a:t>
              </a:r>
              <a:r>
                <a:rPr lang="zh-TW" altLang="en-US" sz="1100" kern="0" dirty="0" smtClean="0">
                  <a:solidFill>
                    <a:srgbClr val="232323"/>
                  </a:solidFill>
                  <a:latin typeface="Segoe"/>
                </a:rPr>
                <a:t>林</a:t>
              </a:r>
              <a:r>
                <a:rPr lang="en-US" altLang="zh-TW" sz="1100" kern="0" dirty="0" smtClean="0">
                  <a:solidFill>
                    <a:srgbClr val="232323"/>
                  </a:solidFill>
                  <a:latin typeface="Segoe"/>
                </a:rPr>
                <a:t>XX</a:t>
              </a:r>
              <a:endParaRPr lang="en-US" altLang="zh-TW" sz="1100" kern="0" dirty="0">
                <a:solidFill>
                  <a:srgbClr val="232323"/>
                </a:solidFill>
                <a:latin typeface="Segoe"/>
              </a:endParaRPr>
            </a:p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00000003</a:t>
              </a:r>
              <a:r>
                <a:rPr lang="en-US" altLang="zh-TW" sz="1100" b="1" kern="0" dirty="0">
                  <a:solidFill>
                    <a:srgbClr val="232323"/>
                  </a:solidFill>
                  <a:latin typeface="Segoe"/>
                </a:rPr>
                <a:t> </a:t>
              </a:r>
              <a:r>
                <a:rPr lang="en-US" altLang="zh-TW" sz="1100" b="1" kern="0" dirty="0" smtClean="0">
                  <a:solidFill>
                    <a:srgbClr val="232323"/>
                  </a:solidFill>
                  <a:latin typeface="Segoe"/>
                </a:rPr>
                <a:t>|</a:t>
              </a:r>
              <a:r>
                <a:rPr lang="zh-TW" altLang="en-US" sz="1100" b="1" kern="0" dirty="0" smtClean="0">
                  <a:solidFill>
                    <a:srgbClr val="232323"/>
                  </a:solidFill>
                  <a:latin typeface="Segoe"/>
                </a:rPr>
                <a:t> </a:t>
              </a:r>
              <a:r>
                <a:rPr kumimoji="0" lang="zh-TW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吳</a:t>
              </a:r>
              <a:r>
                <a:rPr kumimoji="0" lang="en-US" altLang="zh-TW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XX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zh-TW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00000004</a:t>
              </a:r>
              <a:r>
                <a:rPr lang="en-US" altLang="zh-TW" sz="1100" b="1" kern="0" dirty="0">
                  <a:solidFill>
                    <a:srgbClr val="232323"/>
                  </a:solidFill>
                  <a:latin typeface="Segoe"/>
                </a:rPr>
                <a:t> </a:t>
              </a:r>
              <a:r>
                <a:rPr lang="en-US" altLang="zh-TW" sz="1100" b="1" kern="0" dirty="0" smtClean="0">
                  <a:solidFill>
                    <a:srgbClr val="232323"/>
                  </a:solidFill>
                  <a:latin typeface="Segoe"/>
                </a:rPr>
                <a:t>|</a:t>
              </a:r>
              <a:r>
                <a:rPr lang="zh-TW" altLang="en-US" sz="1100" b="1" kern="0" dirty="0" smtClean="0">
                  <a:solidFill>
                    <a:srgbClr val="232323"/>
                  </a:solidFill>
                  <a:latin typeface="Segoe"/>
                </a:rPr>
                <a:t> </a:t>
              </a:r>
              <a:r>
                <a:rPr kumimoji="0" lang="zh-TW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李</a:t>
              </a:r>
              <a:r>
                <a:rPr kumimoji="0" lang="en-US" altLang="zh-TW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XX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63" name="Scrollbar"/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4153707" y="4293096"/>
            <a:ext cx="818560" cy="1247063"/>
            <a:chOff x="4153707" y="4282745"/>
            <a:chExt cx="818560" cy="1247063"/>
          </a:xfrm>
        </p:grpSpPr>
        <p:sp>
          <p:nvSpPr>
            <p:cNvPr id="67" name="Content">
              <a:hlinkClick r:id="rId28" action="ppaction://hlinksldjump"/>
            </p:cNvPr>
            <p:cNvSpPr/>
            <p:nvPr>
              <p:custDataLst>
                <p:custData r:id="rId16"/>
              </p:custDataLst>
            </p:nvPr>
          </p:nvSpPr>
          <p:spPr>
            <a:xfrm>
              <a:off x="4153707" y="4621117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>
                  <a:latin typeface="Segoe UI" pitchFamily="34" charset="0"/>
                  <a:cs typeface="Segoe UI" pitchFamily="34" charset="0"/>
                </a:rPr>
                <a:t>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Content">
              <a:hlinkClick r:id="rId28" action="ppaction://hlinksldjump"/>
            </p:cNvPr>
            <p:cNvSpPr/>
            <p:nvPr>
              <p:custDataLst>
                <p:custData r:id="rId17"/>
              </p:custDataLst>
            </p:nvPr>
          </p:nvSpPr>
          <p:spPr>
            <a:xfrm>
              <a:off x="4153707" y="5301208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ontent">
              <a:hlinkClick r:id="rId28" action="ppaction://hlinksldjump"/>
            </p:cNvPr>
            <p:cNvSpPr/>
            <p:nvPr>
              <p:custDataLst>
                <p:custData r:id="rId18"/>
              </p:custDataLst>
            </p:nvPr>
          </p:nvSpPr>
          <p:spPr>
            <a:xfrm>
              <a:off x="4153707" y="4282745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&gt;&gt;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hlinkClick r:id="rId28" action="ppaction://hlinksldjump"/>
            </p:cNvPr>
            <p:cNvSpPr/>
            <p:nvPr>
              <p:custDataLst>
                <p:custData r:id="rId19"/>
              </p:custDataLst>
            </p:nvPr>
          </p:nvSpPr>
          <p:spPr>
            <a:xfrm>
              <a:off x="4153707" y="4928563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1" name="Content"/>
          <p:cNvSpPr/>
          <p:nvPr>
            <p:custDataLst>
              <p:custData r:id="rId9"/>
            </p:custDataLst>
          </p:nvPr>
        </p:nvSpPr>
        <p:spPr>
          <a:xfrm>
            <a:off x="1547664" y="3789040"/>
            <a:ext cx="2512015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非角色帳號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10"/>
            </p:custDataLst>
          </p:nvPr>
        </p:nvSpPr>
        <p:spPr>
          <a:xfrm>
            <a:off x="5076056" y="3789040"/>
            <a:ext cx="2528867" cy="2394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角色帳號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27907" y="318846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chemeClr val="accent6"/>
                </a:solidFill>
                <a:latin typeface="+mj-ea"/>
              </a:rPr>
              <a:t>帳號設定</a:t>
            </a:r>
            <a:endParaRPr lang="en-US" altLang="zh-TW" b="1" kern="0" dirty="0">
              <a:solidFill>
                <a:schemeClr val="accent6"/>
              </a:solidFill>
              <a:latin typeface="+mj-ea"/>
            </a:endParaRPr>
          </a:p>
        </p:txBody>
      </p:sp>
      <p:sp>
        <p:nvSpPr>
          <p:cNvPr id="111" name="Content">
            <a:hlinkClick r:id="rId29" action="ppaction://hlinksldjump"/>
          </p:cNvPr>
          <p:cNvSpPr/>
          <p:nvPr>
            <p:custDataLst>
              <p:custData r:id="rId11"/>
            </p:custDataLst>
          </p:nvPr>
        </p:nvSpPr>
        <p:spPr>
          <a:xfrm>
            <a:off x="7375403" y="614459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2" name="Content">
            <a:hlinkClick r:id="rId28" action="ppaction://hlinksldjump"/>
          </p:cNvPr>
          <p:cNvSpPr/>
          <p:nvPr>
            <p:custDataLst>
              <p:custData r:id="rId12"/>
            </p:custDataLst>
          </p:nvPr>
        </p:nvSpPr>
        <p:spPr>
          <a:xfrm>
            <a:off x="6172902" y="614459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3" name="List"/>
          <p:cNvGrpSpPr/>
          <p:nvPr>
            <p:custDataLst>
              <p:custData r:id="rId13"/>
              <p:custData r:id="rId14"/>
            </p:custDataLst>
          </p:nvPr>
        </p:nvGrpSpPr>
        <p:grpSpPr>
          <a:xfrm>
            <a:off x="5098329" y="4018888"/>
            <a:ext cx="2512017" cy="1930392"/>
            <a:chOff x="6284282" y="4935719"/>
            <a:chExt cx="1471745" cy="1737152"/>
          </a:xfrm>
        </p:grpSpPr>
        <p:sp>
          <p:nvSpPr>
            <p:cNvPr id="114" name="Content"/>
            <p:cNvSpPr/>
            <p:nvPr/>
          </p:nvSpPr>
          <p:spPr bwMode="auto">
            <a:xfrm>
              <a:off x="6284282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00000010 </a:t>
              </a: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| </a:t>
              </a:r>
              <a:r>
                <a:rPr kumimoji="0" lang="zh-TW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劉</a:t>
              </a:r>
              <a:r>
                <a:rPr lang="en-US" altLang="zh-TW" sz="1100" kern="0" dirty="0" smtClean="0">
                  <a:solidFill>
                    <a:srgbClr val="232323"/>
                  </a:solidFill>
                  <a:latin typeface="Segoe"/>
                </a:rPr>
                <a:t>XX</a:t>
              </a:r>
              <a:r>
                <a:rPr lang="en-US" altLang="zh-TW" sz="1100" b="1" kern="0" dirty="0" smtClean="0">
                  <a:solidFill>
                    <a:srgbClr val="232323"/>
                  </a:solidFill>
                  <a:latin typeface="Segoe"/>
                </a:rPr>
                <a:t> | </a:t>
              </a:r>
              <a:r>
                <a:rPr lang="zh-TW" altLang="en-US" sz="1100" kern="0" dirty="0" smtClean="0">
                  <a:solidFill>
                    <a:srgbClr val="232323"/>
                  </a:solidFill>
                  <a:latin typeface="Segoe"/>
                </a:rPr>
                <a:t>內湖營業所</a:t>
              </a:r>
              <a:r>
                <a:rPr lang="zh-TW" altLang="en-US" sz="1100" b="1" kern="0" dirty="0" smtClean="0">
                  <a:solidFill>
                    <a:srgbClr val="232323"/>
                  </a:solidFill>
                  <a:latin typeface="Segoe"/>
                </a:rPr>
                <a:t> </a:t>
              </a:r>
              <a:r>
                <a:rPr lang="en-US" altLang="zh-TW" sz="1100" b="1" kern="0" dirty="0" smtClean="0">
                  <a:solidFill>
                    <a:srgbClr val="232323"/>
                  </a:solidFill>
                  <a:latin typeface="Segoe"/>
                </a:rPr>
                <a:t>| </a:t>
              </a:r>
              <a:r>
                <a:rPr lang="zh-TW" altLang="en-US" sz="1100" kern="0" dirty="0" smtClean="0">
                  <a:solidFill>
                    <a:srgbClr val="232323"/>
                  </a:solidFill>
                  <a:latin typeface="Segoe"/>
                </a:rPr>
                <a:t>女事務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115" name="Scrollbar"/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56" name="Content"/>
          <p:cNvSpPr/>
          <p:nvPr>
            <p:custDataLst>
              <p:custData r:id="rId15"/>
            </p:custDataLst>
          </p:nvPr>
        </p:nvSpPr>
        <p:spPr>
          <a:xfrm>
            <a:off x="2079004" y="240831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4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11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1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RichTextBar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18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93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1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96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19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5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21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3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1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2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7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24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7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4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5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7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BB1EC047-9F7B-4DD0-A022-4966C810C9C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1BC9FBBC-5405-486B-903A-69AD0FED0329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407917EF-445F-4ED4-8D19-AFFB9AAC62FA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3A0B7FF6-4697-4EC8-BD25-B4DC5DE41A73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6126AADE-2DF5-494C-80FE-A1AAD0C9C1EC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E94D8E34-7F4D-4B2E-871B-B0F786539A11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7275AED3-C42B-40A9-A2BC-233E7CF82A62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292956D8-73C2-464F-A911-3BDAFF33F494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D22ECB76-1599-44D1-B4F4-55042B9BABAD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F57AE594-22C6-41DB-A660-6C9696002D04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87C3F037-DDCB-4F4B-B74E-E94B6F5B8E3C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0446F8EE-76AE-466E-A3A1-7445DEB5E52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04633D0-00CA-4E33-8697-2FF5DAFA3F6D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6CD66893-2587-4E10-9FC1-A3017867441A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444679AB-19E7-4FF5-8C83-0835DF7DBDE1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6EC7D5C9-C167-4D01-AD04-55C7F484D4D2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70F88635-B596-4879-BE8E-3311FB8E783C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365362CE-1653-410C-A1E9-BD57FC296A40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8CCDCB44-802F-48DC-A10B-8E782E2F3C23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5D3F94E4-1C5D-478B-A979-240E51B1C51F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F9797DB7-2B8E-43D9-A6B9-92B9363D1AFE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B53C21D0-CC97-41B7-8F3F-188B839FF35C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B495EAC6-330C-48C3-8906-DD840710B478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4423A03-FB55-4469-BEAF-9FFA978AF30E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6967A1CF-6343-4757-B1A8-03AFCAD0F17F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A959E5F4-868D-43C5-86A8-086A324277D3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27A66905-E7C0-47CD-84C7-C4F556EEC787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3F788258-6036-4D08-8B86-862717B15A84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EE435DCA-4341-4D01-A5ED-5B765953528E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FEF9F284-1305-4D6A-A8F6-8B0AF51E55CB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AF75544F-3579-4E2A-9FF7-1D70E88EEFFE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538A0399-1BFC-4E5C-867D-29664606250A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336C3467-CDEB-48F6-819B-4B8DC986583D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5B18C8F7-7514-45CA-AFC6-F56A2F0AE15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8A3EF78E-9AEA-42AB-80B2-865A2A000EFC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40E706F1-864D-4B0B-9654-67E85DFC72B8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CB7ECE12-E202-4EC9-A9E0-05FD9DA4ADFD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72E44264-CD35-45F6-AC97-CB096E9D1A20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C460ED04-AAB6-431A-A175-91E33BAE94FA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A5B6D12F-20F4-4CE5-B3FC-2AE4CB5FDD00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1D23E11E-5EA8-4DCF-9362-C80A41B7C3FE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103F190C-B1D8-4C67-A537-7F522B52D040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BD5DED40-AA4B-4348-9914-A7E12507B898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1CFF55FC-2529-40C9-84DC-DDCEA76C7290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BBF65756-8545-4D3B-B74B-5BFA5728D1C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1E2F3AD-D20A-49C4-B7B9-B42DBCD5F309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89F723B8-420D-421E-B658-E8EABADA7186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0DC39D01-25FA-4424-BA4A-A9CD702C1CFA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8B5F5CA1-FDAB-48B1-8C3F-B3326293BACE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55581A9E-C1CD-4AF9-B832-509FE53A27CA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FC19A1FB-E343-4EB5-B53D-30DAA70E4A79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2AC4CEF2-181E-4115-97D8-6403DBCBD9A8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1E3DB316-87FE-4771-B00A-C4452956DD4E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8264C723-89F8-43A4-9B7C-AAB787FE5318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8724A63F-9D35-46CF-AE1B-98174A2DE5E4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D3BD6EB1-E3E4-409F-9256-4595D1AED702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48B1BB8-5F23-4E64-BC10-08386F588053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4E62FC82-6EDA-466B-A039-FA23766881B5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5E6AFB49-7ACE-402F-9202-6B5711A74A52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366CC714-C091-4EC5-A363-A85574B49622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732BBCAE-BF3F-4B38-BBE2-103EE541BF73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0315D549-861B-4DE0-9003-8061F161DDC6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65B47F99-1D25-4CA3-85DA-16863B46F286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372BCA2F-4378-4C4F-80DA-00E562656B9E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8297FFEB-0890-4A44-B184-A73E76034367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82A1DE95-1582-489E-BDF3-64BD57D49AA1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8E9486B2-2722-4D2C-BAC5-38FF68D0796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77F1FA00-FFEB-4BA9-98AD-6713C786B985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13AC2378-9330-4A25-BFA3-1F00EB396C0F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5A913E27-2A88-4CEF-BB68-E0D4F0090F65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E106030E-1AAC-4E50-8666-834791802345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1E684A66-85AB-4422-ABEC-73E6E61F281F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9BF9CDD4-1A63-4DC5-A7B3-00242F996B74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88334EF3-9F77-4393-A9B7-32BA96A41897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F50C74B5-2FFC-48F7-8C41-6CC0C5ED6B6B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7F90B79B-5E5D-4624-9745-16D7B02717C5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4EC45BC5-4006-4C34-A4A2-25501D1672F8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58B9A9D1-A1CB-4D48-815D-8F4EEB374864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0DF49A4B-CD94-4F8B-BFC1-788561F1B81D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89B48517-9941-466D-BF6D-8C61D9CF8D9E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C9021E64-CC07-4AB1-B61B-7B0B5FFD4A20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5AA20D7E-DA00-4414-BBE2-D71DD40F6876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E5DCC5C5-1829-40A7-9907-14CB0937BE1A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A65ACF9C-FF28-42E9-B526-44755004803A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420A7B74-7165-4B0F-BFCC-D90F684FDC6C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A5C8EB80-669C-45A0-8FCF-C697296B8B3D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67E54AA9-4D1A-4F9E-A47B-15A18992A3A2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F0EC58E1-3FA5-4607-B277-87A9DF6C8A06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39A3B1AD-2A20-4229-ADDE-BA73D665AC3A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CB43B5E-885F-431C-B9E4-DFE782BB6D4E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389C002F-5C3E-4881-9D2C-3BFC38BAF986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FD0E26C7-86D4-49C8-AA57-228E810061EF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FA5BE304-11FB-4F08-9EAD-FFD4FDCB7E46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B1C96170-2242-4D46-8696-61EAE80840EF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A1EC812A-9DC2-4068-9C81-40750FA19CB6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D001F37D-6FCC-4B10-8F27-2A9A28CCAB96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5868DEFF-A01F-4627-A33A-9C37FDFBC16C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FC512843-54A7-4B77-82AA-1905F34477B7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A96ED9D6-ABB0-4EE5-9DE7-510D27D2D2A1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BEFD814E-7426-4477-B445-7F3F57CBB8D8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F5B15C0-49BD-4456-AAE8-CD281C98A6A5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38451714-BE1A-44C1-A104-A7CD51A9F631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358AE352-DDF5-4BCA-A80B-1311B5E834C0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05E42FBC-4559-4C92-85CA-C3C366C2B5C7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BC6DB369-82AD-46A6-B5BC-1714F6B3F090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E030596F-7D06-4A95-A59A-D926DF88FC00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35C66790-B62E-4869-A6F8-D9F1C77FD6B5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47063B1C-538D-4AB4-96E1-743AFAFE4A72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A7C0D835-8C36-46F8-AB92-653111C49754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9075370B-674B-4D57-988D-F406E6AFFA2D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3F2D04AF-27A6-41B1-93EB-573609D35CD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14F0418-C1E7-472C-9927-A24E52E1D652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668A87CF-2233-4ACE-8D09-A38A541C78EE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AB4EF5AB-4BBF-4B1F-A8CF-E0D480706F9F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B10175C9-FD57-4384-9603-110DE7D1C0F5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9D11C142-C51B-457C-9211-8EE9C1872E01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13A19DA3-A2ED-4FF4-ADCF-ACBBB950D559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2BEF837A-9FB8-42CC-ABDD-0096B8A6F765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3890F733-8A51-4CC4-B72C-39F1EB22A6B3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B1214CAE-9325-4B1E-8DFB-20DAE5BBE55B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6D5B0A44-92E1-4B06-A374-CDE984059C5A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12B83D80-3475-4964-84F3-8EC737DABB1D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801C03C4-99F6-4303-A3A2-A4DC37F00945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AE80BC54-0E7D-476B-A4BA-DFCC48BCD08A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FE79F0F9-D76D-438C-8B65-6E30530ABA75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A934F1CF-18A9-49B4-B1E3-C7F681F03173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AE3A6667-C6BE-400F-AAC8-CE8299FAD780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CC7EAC31-3066-480F-88C0-2F89A4DA6115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A60E402E-BDB7-4928-8ACA-D27189C3EBE9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13D29D31-4AC5-4407-8687-51EE84C8812A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2FD2F36F-A7C2-4DFA-8828-354B9D97A8F9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C2237F7F-AAE5-40C3-83CD-546F3429F0B6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3EC304D3-064E-4B75-A03A-76B0C58AC76A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359991E2-B9B2-4B4B-A18E-3A0D7BB56A23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9E45F605-92E7-45BF-A5FA-BA962A52DC07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B0FFC444-BC7E-420D-8662-7A50201F3F65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E27AC606-2344-4D03-B4B8-706C8AF1C828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E3D02801-31F9-4DC2-882F-220BF37DEABF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FBB499E9-46A0-4756-BE17-2705F32D7DB5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774541DC-8129-443B-95A9-9B60C531E3C5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7F552045-69D3-45CA-AFB8-DEBF02F5378A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F06E3280-B483-42AF-B599-1B9E97BBAF6A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23C1EB4D-4120-4686-849B-35725ADD6EDF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0BCE8DEA-B1EF-4A04-88FC-D82717A7F65F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AC194EE5-4083-41EE-B94A-A126EC2E406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EBD57B91-C19A-4027-BAEC-AF79CF984FAF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5C2CF2D3-8C37-4B66-AFBD-9B511213925A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F96DA4E4-78CD-4055-A380-80089D5CFB46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60C8A6E7-F79D-42FB-9B76-2032E35BAEC5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588CA3AF-63F0-479A-B5E8-DAA08F3B38F6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BEE7C648-CFED-43E9-B90F-4CB8CCB99B44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FFB3C318-D944-42F9-8EA2-05483929B2F5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D0B4EA5C-2503-4845-8C32-6DF59A5A87AB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F8688724-F781-4123-8E70-CA1249D79CEF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48C06DFD-832D-4B6F-8692-B70AC5F0EF89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09B0C5E3-D480-4D44-BCA2-CCA69964E921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33AF0C69-E972-4822-98D8-409D394DAC8D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4F4D9C9A-0050-48EF-B00D-E16228110D29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4CE0ADED-3689-49DA-AB03-C4DA7A7769DC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A3E8E034-8B4A-4E50-B87C-F70A5F8F764D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07F19E11-D7C1-4AC6-9B8A-17F2A69E9062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8BAFEF25-9BBA-4C36-94E3-A334BB7D6385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6353947D-83A2-48E8-9078-0594E6DB21AD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DF1395EC-9B88-4E42-BD15-BBFD3E9FE635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E52CF968-663D-4BF5-A80A-98A5C0F29932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45131F62-FD6B-4A2B-AE50-42AD235E8E49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8017B976-41FC-43DB-A8A7-30E1DFD709A5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C030F601-1ED2-4B71-A633-0320873DCF43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797E38A4-D011-434F-BDD2-8E0B1F4FB790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656C4616-473E-440E-B85E-9CADFE2E14B9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688CBDFB-5C03-4B9B-AB85-D946FFE5D727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9C8ADD5F-E36F-45FF-92C2-E5A7E8C370EC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02011B49-B27E-4510-927E-8320B9C04825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54502272-517C-4660-A9B8-583F59F8AD15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72A21D8F-4895-490D-ACFC-E98F33D3A632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6526C361-6B46-4E98-AD6F-F24FD301D55D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A1937242-971A-417B-B5EA-17BE61EC2165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F7EF8028-9045-430E-B983-3964E50DB967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62C831C9-412E-4276-8659-91A3AE1CD0F5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C762FCE2-3708-4EBC-A036-2F700C9253FC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2DD1837E-6395-4315-B4DE-302EC219E0D9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3EA01E8F-F7A3-4F70-A0EF-BE2806C867C5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040AF9F9-DF82-4481-A32D-BD7487F23A2E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32EC6A06-5470-4FA7-9AC4-922B3A4CACE8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EA72AF05-5D2A-4DC2-8DBA-17046F73E8A4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48EFDC8B-863E-4E1C-A230-EC6C59784176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31E7CFC1-BC77-4384-984A-6A2A9DCFCA59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279AD5D3-AB26-4887-B7C0-695E673FC2AA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3AE62EB5-0925-4F7F-A744-4363ED0E9009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B2ACB408-51A6-4FE4-B52F-16DCCC12AAD6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197A4F31-B1A1-4DEE-9A13-CCA620FE1563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C8CBEF18-FFC4-4052-889D-60DD4EA2F073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704D3485-0288-4860-800B-67BF0C863A24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67841D72-2A4B-418A-BD4F-EBDD49525767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10DEAA55-8E85-4582-8D2E-A5A1CDFE6268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FE059894-5109-4677-AC4D-A078644DE8CC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957A2C29-E8BC-4533-8EB6-E321D07602B2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FA321A02-E878-4786-A9D1-3CDE072DFA04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49183716-CA49-4490-99E4-D4BCB7F174DD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8578AFB5-79A6-465A-BAE0-4A259E4F4780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A6385286-1034-4F71-8593-19E18DFB2E59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9F651FAB-6A10-4487-A9E5-CB087585DCE4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CBA74571-2195-4C5C-94D4-CB64C3FCD62E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CB5DF254-8D07-4152-A095-0012018D5003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1756B196-47DC-46A4-8813-27DB8FBAEAE1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D312874D-8652-46AA-ADE0-AF80F3061252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E81808E8-EDEB-4F70-9938-A02055ABF6D0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C3ADC15E-40BE-4E07-AC7D-F07ED0EBB033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991A94B6-363D-4C0F-AECB-D4A44F768433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F9701477-8C48-45F2-A535-3168795F1119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35A046C5-5A4C-4DAB-AF0F-6D1E0A77A8E9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23D84EC8-F74B-42E6-9271-203DE8CECCC0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7BFF314A-9A5A-4561-9D18-7BAEF5462D5C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45D7AAB7-3627-44EA-833D-804E98AA48C3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6E1236BE-AB04-4D9C-B193-5EC73CBC76B5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BEA859DB-D021-46CE-BB16-5657D8B0D9A8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7D1E5EF7-1EF3-4361-B342-6AF10B1AB8E1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8E2B690B-1AB1-45D3-9511-B6EE954BBD30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B7DA8D54-21BA-4332-9ED0-FCBE278F668D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69CD1F0D-30E9-4A8D-87CB-E22407884E8F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21ADA6D5-C49E-4805-8F34-AE1A25B0C1E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6519E07-CEBA-409E-9C7A-0695982AAA3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A03288BD-AD54-4A2A-B937-48351FCAEDD6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4788942F-4399-4495-AE03-96749FE97B4D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8F47539B-E864-41CE-88EF-B4E4E968523D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7B2781A7-E40C-45DB-A5C8-DB23EA87DD80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6D78BBCD-98B7-44EC-85DC-8494F7BD3F57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EC1413EB-F111-4E4B-A87B-5428CAA00AB2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DFE75F2D-B3D8-4C53-A5F3-8F00E41CA2D8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D892BBF1-93E5-43C6-9D83-015BFF1769C9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56BAE6D0-5627-4DCE-9690-232D5F4A3BB5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58D5F1F1-53C2-4F9C-868C-026804E7AE9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14E662A-9BB6-446D-B5BC-35EA383C16B2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1442BA20-81CE-4FD4-8B86-F28BABAA31A9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5ECA9AF3-D3BD-4B9A-BCC1-1A11E9FD0A64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FB615C32-318A-4838-AC85-7CC9911C2EBB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C230F8D7-74FB-4196-987A-9FA2C2B6204C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FA9E6558-6DC1-4A04-A746-2BC2F7214404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BD8C0D3E-A4B3-45E3-87A5-FD8F8C2D45EF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4202509F-6B14-4B9A-AE25-D4196ADD56EF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6B115197-258D-4016-BA02-5060EDBD1912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2097020D-3BA7-4BDD-904E-7F48F04E12B9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2BDF75C4-D776-4AA2-806E-0D483DCEF1C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2A5535B-E5BA-4A5F-BBA6-54B7C2E9A657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322E951F-313B-47D3-9F8F-65C0AAB44522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18055223-0590-4769-A890-6CB73C3EC0DE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D886B777-3772-419A-9043-761B7030F9A5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38710439-FD3B-460F-91A3-F1F592B264D0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D230CADD-6DBD-4B8F-A395-BCA2D8A0B631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C4F8AEC1-9F19-4137-A3F8-09CB8B8744B5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ACC8E155-93E9-4FF9-B2CB-6B44885064B0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B3A4F4EC-3E15-4EB0-99E1-8E6E70D56C2A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8986FB2C-F584-4927-8CB4-CDDE85320088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AF897A0D-8C74-44C8-A75F-17CD2840F67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59B419B-C275-44BA-9FCA-622F6A663C32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18F9502E-B07C-48CF-9F0D-BCEA78901E9B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B4B2A903-19C2-4212-A605-CF4B6DB5A652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2B018807-8C6F-4791-91BE-1B53CB49B828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D96FCB49-7FC2-4A87-B06E-45E18EBE49D3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8EB26A9F-63E4-45E5-BE68-E9EA41DF0466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C30E7B27-E7DF-47B7-B873-453DEE2657C4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C248446D-BE4C-41C6-8C69-0D1F0DF40288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85F0A63E-E24A-47FC-B8A9-94FDE8F416D1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C06E4A15-42A9-45E2-98BE-C8D133375B90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7D55FED6-9C3A-4733-96A3-C17AA0736974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718C610-A76A-49E3-A56A-E49366FC9CA2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3D8EF2B4-5D4F-4769-AB03-289DDC341210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4F000C73-CE0C-4C60-90BF-1FEA52385540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68B9F1C4-7FB8-486C-95B3-A6C4C031B8E2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47D1F9B5-31B7-4C47-BF98-8DA26C64E220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0E8EB5A1-7F0A-4430-B9EC-D670A62AE7D1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BB6B869D-96B9-4E46-AA24-E59EE18C1495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5883514F-429E-4600-B1B8-AA6E479F711A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EBFDFE78-7308-4674-8D50-E152DADAE5B2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9D60AA40-F43D-461A-A117-99E21038F8FF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E961B8A5-365A-4280-968A-42E90AC85F6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38B68AB-CBC4-4EC8-89E7-373F2AAAD682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92CF0A83-C5DA-418C-8016-B46A08CDA22F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8EDBD4F9-5A84-4619-9C97-F1C8E9A69796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9AEC7FF3-9504-4A6B-9E40-2F522B6BBC4B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288D4680-ED63-4AF1-A55D-0F00E534C73F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9CD79F77-6EB5-4FA1-92BD-CF7F33F6709C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AECA905E-A98F-4375-822A-DC2E0DCDA3EF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A1DBDB28-B4A7-4EF2-AFBC-470F58224282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E8C5FD76-2688-4D3D-B371-05734C573813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44640EFE-E53E-4A94-A880-BD0F6506233D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BE1FA158-DC6A-4D47-BB23-59E66994855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C853B29-418E-46CC-8635-D8C6715E6AA0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3027E889-CF63-4019-A232-4F09BEDFB3E2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D5049B85-5C08-4792-A17C-75CC8F8CF44D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4449954F-994E-4428-AC94-3F45AA2F7C18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40B503B5-E040-40E0-BFB5-9842904DF7EA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4F70D233-D948-4E6B-8C98-21F75EB0D355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CF4E44B4-7D8E-420D-9F5C-F2D5D1E89074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5624971E-C1D4-49C0-9C01-8BBF4C6E62AF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B26C368F-04C4-465E-8089-B4085EC4F9EB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9975159E-CAE9-44D2-BC8A-91F22DEDB8F7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B972E2B1-1AEB-4AD7-88F2-2B1056CAAE8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2344</TotalTime>
  <Words>794</Words>
  <Application>Microsoft Office PowerPoint</Application>
  <PresentationFormat>如螢幕大小 (4:3)</PresentationFormat>
  <Paragraphs>331</Paragraphs>
  <Slides>11</Slides>
  <Notes>11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群組維護</vt:lpstr>
      <vt:lpstr>群組維護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李哲維 p10198446</dc:creator>
  <cp:lastModifiedBy>吳英杰</cp:lastModifiedBy>
  <cp:revision>142</cp:revision>
  <dcterms:created xsi:type="dcterms:W3CDTF">2013-08-20T05:20:55Z</dcterms:created>
  <dcterms:modified xsi:type="dcterms:W3CDTF">2013-08-30T08:35:38Z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