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1"/>
  </p:sldMasterIdLst>
  <p:notesMasterIdLst>
    <p:notesMasterId r:id="rId384"/>
  </p:notesMasterIdLst>
  <p:sldIdLst>
    <p:sldId id="292" r:id="rId362"/>
    <p:sldId id="291" r:id="rId363"/>
    <p:sldId id="293" r:id="rId364"/>
    <p:sldId id="295" r:id="rId365"/>
    <p:sldId id="296" r:id="rId366"/>
    <p:sldId id="286" r:id="rId367"/>
    <p:sldId id="265" r:id="rId368"/>
    <p:sldId id="272" r:id="rId369"/>
    <p:sldId id="279" r:id="rId370"/>
    <p:sldId id="285" r:id="rId371"/>
    <p:sldId id="283" r:id="rId372"/>
    <p:sldId id="284" r:id="rId373"/>
    <p:sldId id="287" r:id="rId374"/>
    <p:sldId id="280" r:id="rId375"/>
    <p:sldId id="266" r:id="rId376"/>
    <p:sldId id="288" r:id="rId377"/>
    <p:sldId id="281" r:id="rId378"/>
    <p:sldId id="273" r:id="rId379"/>
    <p:sldId id="289" r:id="rId380"/>
    <p:sldId id="282" r:id="rId381"/>
    <p:sldId id="278" r:id="rId382"/>
    <p:sldId id="290" r:id="rId3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5.xml"/><Relationship Id="rId387" Type="http://schemas.openxmlformats.org/officeDocument/2006/relationships/theme" Target="theme/theme1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6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6.xml"/><Relationship Id="rId388" Type="http://schemas.openxmlformats.org/officeDocument/2006/relationships/tableStyles" Target="tableStyle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7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8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8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20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10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Master" Target="slideMasters/slideMaster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.xml"/><Relationship Id="rId383" Type="http://schemas.openxmlformats.org/officeDocument/2006/relationships/slide" Target="slides/slide22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2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2.xml"/><Relationship Id="rId384" Type="http://schemas.openxmlformats.org/officeDocument/2006/relationships/notesMaster" Target="notesMasters/notes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presProps" Target="pres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4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4.xml"/><Relationship Id="rId386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5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236.xml"/><Relationship Id="rId18" Type="http://schemas.openxmlformats.org/officeDocument/2006/relationships/customXml" Target="../../customXml/item25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22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54.xml"/><Relationship Id="rId12" Type="http://schemas.openxmlformats.org/officeDocument/2006/relationships/customXml" Target="../../customXml/item290.xml"/><Relationship Id="rId17" Type="http://schemas.openxmlformats.org/officeDocument/2006/relationships/customXml" Target="../../customXml/item334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88.xml"/><Relationship Id="rId16" Type="http://schemas.openxmlformats.org/officeDocument/2006/relationships/customXml" Target="../../customXml/item272.xml"/><Relationship Id="rId20" Type="http://schemas.openxmlformats.org/officeDocument/2006/relationships/customXml" Target="../../customXml/item189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256.xml"/><Relationship Id="rId6" Type="http://schemas.openxmlformats.org/officeDocument/2006/relationships/customXml" Target="../../customXml/item325.xml"/><Relationship Id="rId11" Type="http://schemas.openxmlformats.org/officeDocument/2006/relationships/customXml" Target="../../customXml/item227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9.xml"/><Relationship Id="rId15" Type="http://schemas.openxmlformats.org/officeDocument/2006/relationships/customXml" Target="../../customXml/item11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306.xml"/><Relationship Id="rId19" Type="http://schemas.openxmlformats.org/officeDocument/2006/relationships/customXml" Target="../../customXml/item259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344.xml"/><Relationship Id="rId14" Type="http://schemas.openxmlformats.org/officeDocument/2006/relationships/customXml" Target="../../customXml/item177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customXml" Target="../../customXml/item242.xml"/><Relationship Id="rId18" Type="http://schemas.openxmlformats.org/officeDocument/2006/relationships/customXml" Target="../../customXml/item15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99.xml"/><Relationship Id="rId21" Type="http://schemas.openxmlformats.org/officeDocument/2006/relationships/customXml" Target="../../customXml/item131.xml"/><Relationship Id="rId7" Type="http://schemas.openxmlformats.org/officeDocument/2006/relationships/customXml" Target="../../customXml/item302.xml"/><Relationship Id="rId12" Type="http://schemas.openxmlformats.org/officeDocument/2006/relationships/customXml" Target="../../customXml/item133.xml"/><Relationship Id="rId17" Type="http://schemas.openxmlformats.org/officeDocument/2006/relationships/customXml" Target="../../customXml/item298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156.xml"/><Relationship Id="rId20" Type="http://schemas.openxmlformats.org/officeDocument/2006/relationships/customXml" Target="../../customXml/item273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147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04.xml"/><Relationship Id="rId15" Type="http://schemas.openxmlformats.org/officeDocument/2006/relationships/customXml" Target="../../customXml/item271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187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170.xml"/><Relationship Id="rId14" Type="http://schemas.openxmlformats.org/officeDocument/2006/relationships/customXml" Target="../../customXml/item160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7.xml"/><Relationship Id="rId13" Type="http://schemas.openxmlformats.org/officeDocument/2006/relationships/customXml" Target="../../customXml/item64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3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35.xml"/><Relationship Id="rId12" Type="http://schemas.openxmlformats.org/officeDocument/2006/relationships/customXml" Target="../../customXml/item186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307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233.xml"/><Relationship Id="rId11" Type="http://schemas.openxmlformats.org/officeDocument/2006/relationships/customXml" Target="../../customXml/item36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24.xml"/><Relationship Id="rId15" Type="http://schemas.openxmlformats.org/officeDocument/2006/relationships/customXml" Target="../../customXml/item49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6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301.xml"/><Relationship Id="rId14" Type="http://schemas.openxmlformats.org/officeDocument/2006/relationships/customXml" Target="../../customXml/item112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customXml" Target="../../customXml/item88.xml"/><Relationship Id="rId18" Type="http://schemas.openxmlformats.org/officeDocument/2006/relationships/customXml" Target="../../customXml/item320.xml"/><Relationship Id="rId26" Type="http://schemas.openxmlformats.org/officeDocument/2006/relationships/customXml" Target="../../customXml/item275.xml"/><Relationship Id="rId3" Type="http://schemas.openxmlformats.org/officeDocument/2006/relationships/customXml" Target="../../customXml/item324.xml"/><Relationship Id="rId21" Type="http://schemas.openxmlformats.org/officeDocument/2006/relationships/customXml" Target="../../customXml/item53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220.xml"/><Relationship Id="rId12" Type="http://schemas.openxmlformats.org/officeDocument/2006/relationships/customXml" Target="../../customXml/item214.xml"/><Relationship Id="rId17" Type="http://schemas.openxmlformats.org/officeDocument/2006/relationships/customXml" Target="../../customXml/item129.xml"/><Relationship Id="rId25" Type="http://schemas.openxmlformats.org/officeDocument/2006/relationships/customXml" Target="../../customXml/item50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319.xml"/><Relationship Id="rId20" Type="http://schemas.openxmlformats.org/officeDocument/2006/relationships/customXml" Target="../../customXml/item202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303.xml"/><Relationship Id="rId11" Type="http://schemas.openxmlformats.org/officeDocument/2006/relationships/customXml" Target="../../customXml/item224.xml"/><Relationship Id="rId24" Type="http://schemas.openxmlformats.org/officeDocument/2006/relationships/customXml" Target="../../customXml/item82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336.xml"/><Relationship Id="rId15" Type="http://schemas.openxmlformats.org/officeDocument/2006/relationships/customXml" Target="../../customXml/item197.xml"/><Relationship Id="rId23" Type="http://schemas.openxmlformats.org/officeDocument/2006/relationships/customXml" Target="../../customXml/item58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144.xml"/><Relationship Id="rId19" Type="http://schemas.openxmlformats.org/officeDocument/2006/relationships/customXml" Target="../../customXml/item32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84.xml"/><Relationship Id="rId22" Type="http://schemas.openxmlformats.org/officeDocument/2006/relationships/customXml" Target="../../customXml/item198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2.xml"/><Relationship Id="rId13" Type="http://schemas.openxmlformats.org/officeDocument/2006/relationships/customXml" Target="../../customXml/item146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6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46.xml"/><Relationship Id="rId12" Type="http://schemas.openxmlformats.org/officeDocument/2006/relationships/customXml" Target="../../customXml/item247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0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50.xml"/><Relationship Id="rId6" Type="http://schemas.openxmlformats.org/officeDocument/2006/relationships/customXml" Target="../../customXml/item195.xml"/><Relationship Id="rId11" Type="http://schemas.openxmlformats.org/officeDocument/2006/relationships/customXml" Target="../../customXml/item248.xml"/><Relationship Id="rId24" Type="http://schemas.openxmlformats.org/officeDocument/2006/relationships/slide" Target="slide8.xml"/><Relationship Id="rId5" Type="http://schemas.openxmlformats.org/officeDocument/2006/relationships/customXml" Target="../../customXml/item291.xml"/><Relationship Id="rId15" Type="http://schemas.openxmlformats.org/officeDocument/2006/relationships/customXml" Target="../../customXml/item26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32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89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6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73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3.xml"/><Relationship Id="rId12" Type="http://schemas.openxmlformats.org/officeDocument/2006/relationships/customXml" Target="../../customXml/item183.xml"/><Relationship Id="rId17" Type="http://schemas.openxmlformats.org/officeDocument/2006/relationships/customXml" Target="../../customXml/item17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165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109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99.xml"/><Relationship Id="rId15" Type="http://schemas.openxmlformats.org/officeDocument/2006/relationships/customXml" Target="../../customXml/item348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36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282.xml"/><Relationship Id="rId9" Type="http://schemas.openxmlformats.org/officeDocument/2006/relationships/customXml" Target="../../customXml/item219.xml"/><Relationship Id="rId14" Type="http://schemas.openxmlformats.org/officeDocument/2006/relationships/customXml" Target="../../customXml/item63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314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21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15.xml"/><Relationship Id="rId6" Type="http://schemas.openxmlformats.org/officeDocument/2006/relationships/customXml" Target="../../customXml/item28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99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15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customXml" Target="../../customXml/item7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5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76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5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61.xml"/><Relationship Id="rId6" Type="http://schemas.openxmlformats.org/officeDocument/2006/relationships/customXml" Target="../../customXml/item243.xml"/><Relationship Id="rId11" Type="http://schemas.openxmlformats.org/officeDocument/2006/relationships/customXml" Target="../../customXml/item223.xml"/><Relationship Id="rId24" Type="http://schemas.openxmlformats.org/officeDocument/2006/relationships/slide" Target="slide8.xml"/><Relationship Id="rId5" Type="http://schemas.openxmlformats.org/officeDocument/2006/relationships/customXml" Target="../../customXml/item284.xml"/><Relationship Id="rId15" Type="http://schemas.openxmlformats.org/officeDocument/2006/relationships/customXml" Target="../../customXml/item335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38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52.xml"/><Relationship Id="rId14" Type="http://schemas.openxmlformats.org/officeDocument/2006/relationships/customXml" Target="../../customXml/item167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208.xml"/><Relationship Id="rId7" Type="http://schemas.openxmlformats.org/officeDocument/2006/relationships/customXml" Target="../../customXml/item13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55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349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3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63.xml"/><Relationship Id="rId9" Type="http://schemas.openxmlformats.org/officeDocument/2006/relationships/customXml" Target="../../customXml/item149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229.xml"/><Relationship Id="rId18" Type="http://schemas.openxmlformats.org/officeDocument/2006/relationships/customXml" Target="../../customXml/item86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45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339.xml"/><Relationship Id="rId12" Type="http://schemas.openxmlformats.org/officeDocument/2006/relationships/customXml" Target="../../customXml/item217.xml"/><Relationship Id="rId17" Type="http://schemas.openxmlformats.org/officeDocument/2006/relationships/customXml" Target="../../customXml/item352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49.xml"/><Relationship Id="rId16" Type="http://schemas.openxmlformats.org/officeDocument/2006/relationships/customXml" Target="../../customXml/item94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90.xml"/><Relationship Id="rId11" Type="http://schemas.openxmlformats.org/officeDocument/2006/relationships/customXml" Target="../../customXml/item74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35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293.xml"/><Relationship Id="rId19" Type="http://schemas.openxmlformats.org/officeDocument/2006/relationships/customXml" Target="../../customXml/item253.xml"/><Relationship Id="rId31" Type="http://schemas.openxmlformats.org/officeDocument/2006/relationships/slide" Target="slide18.xml"/><Relationship Id="rId4" Type="http://schemas.openxmlformats.org/officeDocument/2006/relationships/customXml" Target="../../customXml/item193.xml"/><Relationship Id="rId9" Type="http://schemas.openxmlformats.org/officeDocument/2006/relationships/customXml" Target="../../customXml/item269.xml"/><Relationship Id="rId14" Type="http://schemas.openxmlformats.org/officeDocument/2006/relationships/customXml" Target="../../customXml/item5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1.xml"/><Relationship Id="rId13" Type="http://schemas.openxmlformats.org/officeDocument/2006/relationships/customXml" Target="../../customXml/item222.xml"/><Relationship Id="rId18" Type="http://schemas.openxmlformats.org/officeDocument/2006/relationships/customXml" Target="../../customXml/item204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07.xml"/><Relationship Id="rId21" Type="http://schemas.openxmlformats.org/officeDocument/2006/relationships/customXml" Target="../../customXml/item128.xml"/><Relationship Id="rId34" Type="http://schemas.openxmlformats.org/officeDocument/2006/relationships/slide" Target="slide18.xml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357.xml"/><Relationship Id="rId17" Type="http://schemas.openxmlformats.org/officeDocument/2006/relationships/customXml" Target="../../customXml/item185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87.xml"/><Relationship Id="rId16" Type="http://schemas.openxmlformats.org/officeDocument/2006/relationships/customXml" Target="../../customXml/item2.xml"/><Relationship Id="rId20" Type="http://schemas.openxmlformats.org/officeDocument/2006/relationships/customXml" Target="../../customXml/item329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258.xml"/><Relationship Id="rId11" Type="http://schemas.openxmlformats.org/officeDocument/2006/relationships/customXml" Target="../../customXml/item211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287.xml"/><Relationship Id="rId15" Type="http://schemas.openxmlformats.org/officeDocument/2006/relationships/customXml" Target="../../customXml/item17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318.xml"/><Relationship Id="rId19" Type="http://schemas.openxmlformats.org/officeDocument/2006/relationships/customXml" Target="../../customXml/item62.xml"/><Relationship Id="rId31" Type="http://schemas.openxmlformats.org/officeDocument/2006/relationships/slide" Target="slide8.xml"/><Relationship Id="rId4" Type="http://schemas.openxmlformats.org/officeDocument/2006/relationships/customXml" Target="../../customXml/item209.xml"/><Relationship Id="rId9" Type="http://schemas.openxmlformats.org/officeDocument/2006/relationships/customXml" Target="../../customXml/item289.xml"/><Relationship Id="rId14" Type="http://schemas.openxmlformats.org/officeDocument/2006/relationships/customXml" Target="../../customXml/item257.xml"/><Relationship Id="rId22" Type="http://schemas.openxmlformats.org/officeDocument/2006/relationships/customXml" Target="../../customXml/item29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181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55.xml"/><Relationship Id="rId21" Type="http://schemas.openxmlformats.org/officeDocument/2006/relationships/customXml" Target="../../customXml/item231.xml"/><Relationship Id="rId34" Type="http://schemas.openxmlformats.org/officeDocument/2006/relationships/slide" Target="slide8.xml"/><Relationship Id="rId7" Type="http://schemas.openxmlformats.org/officeDocument/2006/relationships/customXml" Target="../../customXml/item61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270.xml"/><Relationship Id="rId25" Type="http://schemas.openxmlformats.org/officeDocument/2006/relationships/customXml" Target="../../customXml/item265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68.xml"/><Relationship Id="rId16" Type="http://schemas.openxmlformats.org/officeDocument/2006/relationships/customXml" Target="../../customXml/item72.xml"/><Relationship Id="rId20" Type="http://schemas.openxmlformats.org/officeDocument/2006/relationships/customXml" Target="../../customXml/item359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234.xml"/><Relationship Id="rId11" Type="http://schemas.openxmlformats.org/officeDocument/2006/relationships/customXml" Target="../../customXml/item331.xml"/><Relationship Id="rId24" Type="http://schemas.openxmlformats.org/officeDocument/2006/relationships/customXml" Target="../../customXml/item24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40.xml"/><Relationship Id="rId15" Type="http://schemas.openxmlformats.org/officeDocument/2006/relationships/customXml" Target="../../customXml/item130.xml"/><Relationship Id="rId23" Type="http://schemas.openxmlformats.org/officeDocument/2006/relationships/customXml" Target="../../customXml/item263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06.xml"/><Relationship Id="rId19" Type="http://schemas.openxmlformats.org/officeDocument/2006/relationships/customXml" Target="../../customXml/item161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08.xml"/><Relationship Id="rId14" Type="http://schemas.openxmlformats.org/officeDocument/2006/relationships/customXml" Target="../../customXml/item43.xml"/><Relationship Id="rId22" Type="http://schemas.openxmlformats.org/officeDocument/2006/relationships/customXml" Target="../../customXml/item337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8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69.xml"/><Relationship Id="rId7" Type="http://schemas.openxmlformats.org/officeDocument/2006/relationships/customXml" Target="../../customXml/item27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19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240.xml"/><Relationship Id="rId5" Type="http://schemas.openxmlformats.org/officeDocument/2006/relationships/customXml" Target="../../customXml/item313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45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91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11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0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13.xml"/><Relationship Id="rId12" Type="http://schemas.openxmlformats.org/officeDocument/2006/relationships/customXml" Target="../../customXml/item326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32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155.xml"/><Relationship Id="rId11" Type="http://schemas.openxmlformats.org/officeDocument/2006/relationships/customXml" Target="../../customXml/item57.xml"/><Relationship Id="rId5" Type="http://schemas.openxmlformats.org/officeDocument/2006/relationships/customXml" Target="../../customXml/item340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00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228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7524328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2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3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4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5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6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7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8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9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0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1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2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3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5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6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=""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=""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7596336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012881"/>
              </p:ext>
            </p:extLst>
          </p:nvPr>
        </p:nvGraphicFramePr>
        <p:xfrm>
          <a:off x="785253" y="1706617"/>
          <a:ext cx="7588968" cy="22860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角色相關作業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220644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功能角色對應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4710756" y="3717032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49188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1102</Words>
  <Application>Microsoft Office PowerPoint</Application>
  <PresentationFormat>如螢幕大小 (4:3)</PresentationFormat>
  <Paragraphs>471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206</cp:revision>
  <dcterms:created xsi:type="dcterms:W3CDTF">2013-08-20T05:20:55Z</dcterms:created>
  <dcterms:modified xsi:type="dcterms:W3CDTF">2013-09-23T05:46:17Z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